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notesSlides/notesSlide6.xml" ContentType="application/vnd.openxmlformats-officedocument.presentationml.notesSlide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notesSlides/notesSlide11.xml" ContentType="application/vnd.openxmlformats-officedocument.presentationml.notesSlide+xml"/>
  <Override PartName="/ppt/tags/tag13.xml" ContentType="application/vnd.openxmlformats-officedocument.presentationml.tags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notesSlides/notesSlide1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embedTrueTypeFonts="1" saveSubsetFonts="1">
  <p:sldMasterIdLst>
    <p:sldMasterId id="2147483648" r:id="rId1"/>
  </p:sldMasterIdLst>
  <p:notesMasterIdLst>
    <p:notesMasterId r:id="rId15"/>
  </p:notesMasterIdLst>
  <p:sldIdLst>
    <p:sldId id="256" r:id="rId2"/>
    <p:sldId id="257" r:id="rId3"/>
    <p:sldId id="258" r:id="rId4"/>
    <p:sldId id="260" r:id="rId5"/>
    <p:sldId id="259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9" r:id="rId14"/>
  </p:sldIdLst>
  <p:sldSz cx="12192000" cy="6858000"/>
  <p:notesSz cx="6858000" cy="9144000"/>
  <p:embeddedFontLst>
    <p:embeddedFont>
      <p:font typeface="方正古隶简体" panose="02010600030101010101" charset="-122"/>
      <p:regular r:id="rId16"/>
    </p:embeddedFont>
    <p:embeddedFont>
      <p:font typeface="等线" panose="02010600030101010101" pitchFamily="2" charset="-122"/>
      <p:regular r:id="rId17"/>
      <p:bold r:id="rId18"/>
    </p:embeddedFont>
    <p:embeddedFont>
      <p:font typeface="华文行楷" panose="02010800040101010101" pitchFamily="2" charset="-122"/>
      <p:regular r:id="rId19"/>
    </p:embeddedFont>
  </p:embeddedFontLst>
  <p:custDataLst>
    <p:tags r:id="rId20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A0917"/>
    <a:srgbClr val="F8EFBE"/>
    <a:srgbClr val="F8F9F3"/>
    <a:srgbClr val="49A5D4"/>
    <a:srgbClr val="F3E4DF"/>
    <a:srgbClr val="F7E7D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300" autoAdjust="0"/>
    <p:restoredTop sz="94660"/>
  </p:normalViewPr>
  <p:slideViewPr>
    <p:cSldViewPr snapToGrid="0" showGuides="1">
      <p:cViewPr varScale="1">
        <p:scale>
          <a:sx n="87" d="100"/>
          <a:sy n="87" d="100"/>
        </p:scale>
        <p:origin x="774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3.fntdata"/><Relationship Id="rId3" Type="http://schemas.openxmlformats.org/officeDocument/2006/relationships/slide" Target="slides/slide2.xml"/><Relationship Id="rId21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2.fntdata"/><Relationship Id="rId2" Type="http://schemas.openxmlformats.org/officeDocument/2006/relationships/slide" Target="slides/slide1.xml"/><Relationship Id="rId16" Type="http://schemas.openxmlformats.org/officeDocument/2006/relationships/font" Target="fonts/font1.fntdata"/><Relationship Id="rId20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23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font" Target="fonts/font4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F85E1ED-1536-4DD3-B66A-D8A25DC234CA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038DF79-C96C-4BAA-B623-8BCA692CAED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800902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4828652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742026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350582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60568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869607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587701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5304772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202721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9041070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703427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138411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3460508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6365048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8F9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24C83DB-D747-4CCF-B999-6B7D3060C626}" type="datetimeFigureOut">
              <a:rPr lang="zh-CN" altLang="en-US" smtClean="0"/>
              <a:t>2018/9/17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.xml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.xml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.xml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7" Type="http://schemas.openxmlformats.org/officeDocument/2006/relationships/image" Target="../media/image8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jpeg"/><Relationship Id="rId13" Type="http://schemas.openxmlformats.org/officeDocument/2006/relationships/image" Target="../media/image18.png"/><Relationship Id="rId3" Type="http://schemas.openxmlformats.org/officeDocument/2006/relationships/notesSlide" Target="../notesSlides/notesSlide5.xml"/><Relationship Id="rId7" Type="http://schemas.openxmlformats.org/officeDocument/2006/relationships/image" Target="../media/image12.jpeg"/><Relationship Id="rId12" Type="http://schemas.openxmlformats.org/officeDocument/2006/relationships/image" Target="../media/image17.jpe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.xml"/><Relationship Id="rId6" Type="http://schemas.openxmlformats.org/officeDocument/2006/relationships/image" Target="../media/image11.png"/><Relationship Id="rId11" Type="http://schemas.openxmlformats.org/officeDocument/2006/relationships/image" Target="../media/image16.jpeg"/><Relationship Id="rId5" Type="http://schemas.openxmlformats.org/officeDocument/2006/relationships/image" Target="../media/image10.png"/><Relationship Id="rId10" Type="http://schemas.openxmlformats.org/officeDocument/2006/relationships/image" Target="../media/image15.jpeg"/><Relationship Id="rId4" Type="http://schemas.openxmlformats.org/officeDocument/2006/relationships/image" Target="../media/image9.png"/><Relationship Id="rId9" Type="http://schemas.openxmlformats.org/officeDocument/2006/relationships/image" Target="../media/image14.jpeg"/><Relationship Id="rId14" Type="http://schemas.openxmlformats.org/officeDocument/2006/relationships/image" Target="../media/image19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7" Type="http://schemas.openxmlformats.org/officeDocument/2006/relationships/image" Target="../media/image11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9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20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jpeg"/><Relationship Id="rId3" Type="http://schemas.openxmlformats.org/officeDocument/2006/relationships/notesSlide" Target="../notesSlides/notesSlide11.xml"/><Relationship Id="rId7" Type="http://schemas.openxmlformats.org/officeDocument/2006/relationships/image" Target="../media/image20.jpe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7" Type="http://schemas.openxmlformats.org/officeDocument/2006/relationships/image" Target="../media/image8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矩形 314"/>
          <p:cNvSpPr/>
          <p:nvPr/>
        </p:nvSpPr>
        <p:spPr>
          <a:xfrm>
            <a:off x="0" y="1300286"/>
            <a:ext cx="12192000" cy="4246988"/>
          </a:xfrm>
          <a:prstGeom prst="rect">
            <a:avLst/>
          </a:prstGeom>
          <a:solidFill>
            <a:srgbClr val="F7E7DE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02" name="组合 301"/>
          <p:cNvGrpSpPr/>
          <p:nvPr/>
        </p:nvGrpSpPr>
        <p:grpSpPr>
          <a:xfrm>
            <a:off x="4539142" y="1849296"/>
            <a:ext cx="3113715" cy="3148968"/>
            <a:chOff x="-10517188" y="-13374688"/>
            <a:chExt cx="33231138" cy="33607376"/>
          </a:xfrm>
          <a:solidFill>
            <a:srgbClr val="DA0917"/>
          </a:solidFill>
        </p:grpSpPr>
        <p:grpSp>
          <p:nvGrpSpPr>
            <p:cNvPr id="7" name="Group 205"/>
            <p:cNvGrpSpPr/>
            <p:nvPr/>
          </p:nvGrpSpPr>
          <p:grpSpPr bwMode="auto">
            <a:xfrm>
              <a:off x="-5794375" y="-12314238"/>
              <a:ext cx="23325138" cy="22294851"/>
              <a:chOff x="-3650" y="-7757"/>
              <a:chExt cx="14693" cy="14044"/>
            </a:xfrm>
            <a:grpFill/>
          </p:grpSpPr>
          <p:sp>
            <p:nvSpPr>
              <p:cNvPr id="102" name="Freeform 5"/>
              <p:cNvSpPr/>
              <p:nvPr/>
            </p:nvSpPr>
            <p:spPr bwMode="auto">
              <a:xfrm>
                <a:off x="1779" y="-7757"/>
                <a:ext cx="544" cy="486"/>
              </a:xfrm>
              <a:custGeom>
                <a:avLst/>
                <a:gdLst>
                  <a:gd name="T0" fmla="*/ 204 w 204"/>
                  <a:gd name="T1" fmla="*/ 36 h 182"/>
                  <a:gd name="T2" fmla="*/ 185 w 204"/>
                  <a:gd name="T3" fmla="*/ 182 h 182"/>
                  <a:gd name="T4" fmla="*/ 73 w 204"/>
                  <a:gd name="T5" fmla="*/ 76 h 182"/>
                  <a:gd name="T6" fmla="*/ 0 w 204"/>
                  <a:gd name="T7" fmla="*/ 7 h 182"/>
                  <a:gd name="T8" fmla="*/ 204 w 204"/>
                  <a:gd name="T9" fmla="*/ 36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" h="182">
                    <a:moveTo>
                      <a:pt x="204" y="36"/>
                    </a:moveTo>
                    <a:cubicBezTo>
                      <a:pt x="196" y="84"/>
                      <a:pt x="192" y="134"/>
                      <a:pt x="185" y="182"/>
                    </a:cubicBezTo>
                    <a:cubicBezTo>
                      <a:pt x="151" y="145"/>
                      <a:pt x="111" y="114"/>
                      <a:pt x="73" y="76"/>
                    </a:cubicBezTo>
                    <a:cubicBezTo>
                      <a:pt x="47" y="50"/>
                      <a:pt x="37" y="20"/>
                      <a:pt x="0" y="7"/>
                    </a:cubicBezTo>
                    <a:cubicBezTo>
                      <a:pt x="57" y="0"/>
                      <a:pt x="156" y="11"/>
                      <a:pt x="20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6"/>
              <p:cNvSpPr/>
              <p:nvPr/>
            </p:nvSpPr>
            <p:spPr bwMode="auto">
              <a:xfrm>
                <a:off x="1790" y="-7610"/>
                <a:ext cx="144" cy="299"/>
              </a:xfrm>
              <a:custGeom>
                <a:avLst/>
                <a:gdLst>
                  <a:gd name="T0" fmla="*/ 0 w 54"/>
                  <a:gd name="T1" fmla="*/ 0 h 112"/>
                  <a:gd name="T2" fmla="*/ 40 w 54"/>
                  <a:gd name="T3" fmla="*/ 25 h 112"/>
                  <a:gd name="T4" fmla="*/ 18 w 54"/>
                  <a:gd name="T5" fmla="*/ 21 h 112"/>
                  <a:gd name="T6" fmla="*/ 33 w 54"/>
                  <a:gd name="T7" fmla="*/ 61 h 112"/>
                  <a:gd name="T8" fmla="*/ 54 w 54"/>
                  <a:gd name="T9" fmla="*/ 112 h 112"/>
                  <a:gd name="T10" fmla="*/ 0 w 54"/>
                  <a:gd name="T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112">
                    <a:moveTo>
                      <a:pt x="0" y="0"/>
                    </a:moveTo>
                    <a:cubicBezTo>
                      <a:pt x="18" y="4"/>
                      <a:pt x="35" y="8"/>
                      <a:pt x="40" y="25"/>
                    </a:cubicBezTo>
                    <a:cubicBezTo>
                      <a:pt x="29" y="28"/>
                      <a:pt x="27" y="21"/>
                      <a:pt x="18" y="21"/>
                    </a:cubicBezTo>
                    <a:cubicBezTo>
                      <a:pt x="22" y="25"/>
                      <a:pt x="10" y="60"/>
                      <a:pt x="33" y="61"/>
                    </a:cubicBezTo>
                    <a:cubicBezTo>
                      <a:pt x="18" y="77"/>
                      <a:pt x="45" y="99"/>
                      <a:pt x="54" y="112"/>
                    </a:cubicBezTo>
                    <a:cubicBezTo>
                      <a:pt x="8" y="101"/>
                      <a:pt x="4" y="4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7"/>
              <p:cNvSpPr/>
              <p:nvPr/>
            </p:nvSpPr>
            <p:spPr bwMode="auto">
              <a:xfrm>
                <a:off x="1665" y="-7436"/>
                <a:ext cx="85" cy="88"/>
              </a:xfrm>
              <a:custGeom>
                <a:avLst/>
                <a:gdLst>
                  <a:gd name="T0" fmla="*/ 0 w 32"/>
                  <a:gd name="T1" fmla="*/ 0 h 33"/>
                  <a:gd name="T2" fmla="*/ 32 w 32"/>
                  <a:gd name="T3" fmla="*/ 33 h 33"/>
                  <a:gd name="T4" fmla="*/ 0 w 32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0" y="0"/>
                    </a:moveTo>
                    <a:cubicBezTo>
                      <a:pt x="14" y="8"/>
                      <a:pt x="27" y="16"/>
                      <a:pt x="32" y="33"/>
                    </a:cubicBezTo>
                    <a:cubicBezTo>
                      <a:pt x="17" y="26"/>
                      <a:pt x="4" y="1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8"/>
              <p:cNvSpPr/>
              <p:nvPr/>
            </p:nvSpPr>
            <p:spPr bwMode="auto">
              <a:xfrm>
                <a:off x="1723" y="-7311"/>
                <a:ext cx="222" cy="233"/>
              </a:xfrm>
              <a:custGeom>
                <a:avLst/>
                <a:gdLst>
                  <a:gd name="T0" fmla="*/ 0 w 83"/>
                  <a:gd name="T1" fmla="*/ 0 h 87"/>
                  <a:gd name="T2" fmla="*/ 32 w 83"/>
                  <a:gd name="T3" fmla="*/ 18 h 87"/>
                  <a:gd name="T4" fmla="*/ 25 w 83"/>
                  <a:gd name="T5" fmla="*/ 33 h 87"/>
                  <a:gd name="T6" fmla="*/ 83 w 83"/>
                  <a:gd name="T7" fmla="*/ 87 h 87"/>
                  <a:gd name="T8" fmla="*/ 0 w 83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87">
                    <a:moveTo>
                      <a:pt x="0" y="0"/>
                    </a:moveTo>
                    <a:cubicBezTo>
                      <a:pt x="14" y="3"/>
                      <a:pt x="19" y="14"/>
                      <a:pt x="32" y="18"/>
                    </a:cubicBezTo>
                    <a:cubicBezTo>
                      <a:pt x="35" y="28"/>
                      <a:pt x="25" y="26"/>
                      <a:pt x="25" y="33"/>
                    </a:cubicBezTo>
                    <a:cubicBezTo>
                      <a:pt x="41" y="54"/>
                      <a:pt x="67" y="65"/>
                      <a:pt x="83" y="87"/>
                    </a:cubicBezTo>
                    <a:cubicBezTo>
                      <a:pt x="37" y="78"/>
                      <a:pt x="7" y="3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9"/>
              <p:cNvSpPr/>
              <p:nvPr/>
            </p:nvSpPr>
            <p:spPr bwMode="auto">
              <a:xfrm>
                <a:off x="1934" y="-7244"/>
                <a:ext cx="184" cy="131"/>
              </a:xfrm>
              <a:custGeom>
                <a:avLst/>
                <a:gdLst>
                  <a:gd name="T0" fmla="*/ 0 w 69"/>
                  <a:gd name="T1" fmla="*/ 0 h 49"/>
                  <a:gd name="T2" fmla="*/ 69 w 69"/>
                  <a:gd name="T3" fmla="*/ 40 h 49"/>
                  <a:gd name="T4" fmla="*/ 0 w 69"/>
                  <a:gd name="T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49">
                    <a:moveTo>
                      <a:pt x="0" y="0"/>
                    </a:moveTo>
                    <a:cubicBezTo>
                      <a:pt x="31" y="7"/>
                      <a:pt x="43" y="30"/>
                      <a:pt x="69" y="40"/>
                    </a:cubicBezTo>
                    <a:cubicBezTo>
                      <a:pt x="52" y="49"/>
                      <a:pt x="12" y="2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10"/>
              <p:cNvSpPr/>
              <p:nvPr/>
            </p:nvSpPr>
            <p:spPr bwMode="auto">
              <a:xfrm>
                <a:off x="2081" y="-6963"/>
                <a:ext cx="66" cy="64"/>
              </a:xfrm>
              <a:custGeom>
                <a:avLst/>
                <a:gdLst>
                  <a:gd name="T0" fmla="*/ 25 w 25"/>
                  <a:gd name="T1" fmla="*/ 23 h 24"/>
                  <a:gd name="T2" fmla="*/ 0 w 25"/>
                  <a:gd name="T3" fmla="*/ 12 h 24"/>
                  <a:gd name="T4" fmla="*/ 25 w 25"/>
                  <a:gd name="T5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25" y="23"/>
                    </a:moveTo>
                    <a:cubicBezTo>
                      <a:pt x="11" y="24"/>
                      <a:pt x="10" y="13"/>
                      <a:pt x="0" y="12"/>
                    </a:cubicBezTo>
                    <a:cubicBezTo>
                      <a:pt x="2" y="0"/>
                      <a:pt x="24" y="11"/>
                      <a:pt x="25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11"/>
              <p:cNvSpPr/>
              <p:nvPr/>
            </p:nvSpPr>
            <p:spPr bwMode="auto">
              <a:xfrm>
                <a:off x="10091" y="-5809"/>
                <a:ext cx="208" cy="88"/>
              </a:xfrm>
              <a:custGeom>
                <a:avLst/>
                <a:gdLst>
                  <a:gd name="T0" fmla="*/ 62 w 78"/>
                  <a:gd name="T1" fmla="*/ 1 h 33"/>
                  <a:gd name="T2" fmla="*/ 77 w 78"/>
                  <a:gd name="T3" fmla="*/ 33 h 33"/>
                  <a:gd name="T4" fmla="*/ 0 w 78"/>
                  <a:gd name="T5" fmla="*/ 26 h 33"/>
                  <a:gd name="T6" fmla="*/ 62 w 78"/>
                  <a:gd name="T7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33">
                    <a:moveTo>
                      <a:pt x="62" y="1"/>
                    </a:moveTo>
                    <a:cubicBezTo>
                      <a:pt x="65" y="13"/>
                      <a:pt x="78" y="16"/>
                      <a:pt x="77" y="33"/>
                    </a:cubicBezTo>
                    <a:cubicBezTo>
                      <a:pt x="57" y="20"/>
                      <a:pt x="26" y="13"/>
                      <a:pt x="0" y="26"/>
                    </a:cubicBezTo>
                    <a:cubicBezTo>
                      <a:pt x="11" y="8"/>
                      <a:pt x="33" y="0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12"/>
              <p:cNvSpPr/>
              <p:nvPr/>
            </p:nvSpPr>
            <p:spPr bwMode="auto">
              <a:xfrm>
                <a:off x="9800" y="-5740"/>
                <a:ext cx="379" cy="497"/>
              </a:xfrm>
              <a:custGeom>
                <a:avLst/>
                <a:gdLst>
                  <a:gd name="T0" fmla="*/ 84 w 142"/>
                  <a:gd name="T1" fmla="*/ 26 h 186"/>
                  <a:gd name="T2" fmla="*/ 142 w 142"/>
                  <a:gd name="T3" fmla="*/ 113 h 186"/>
                  <a:gd name="T4" fmla="*/ 77 w 142"/>
                  <a:gd name="T5" fmla="*/ 182 h 186"/>
                  <a:gd name="T6" fmla="*/ 0 w 142"/>
                  <a:gd name="T7" fmla="*/ 127 h 186"/>
                  <a:gd name="T8" fmla="*/ 95 w 142"/>
                  <a:gd name="T9" fmla="*/ 0 h 186"/>
                  <a:gd name="T10" fmla="*/ 84 w 142"/>
                  <a:gd name="T11" fmla="*/ 2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2" h="186">
                    <a:moveTo>
                      <a:pt x="84" y="26"/>
                    </a:moveTo>
                    <a:cubicBezTo>
                      <a:pt x="87" y="71"/>
                      <a:pt x="121" y="85"/>
                      <a:pt x="142" y="113"/>
                    </a:cubicBezTo>
                    <a:cubicBezTo>
                      <a:pt x="128" y="145"/>
                      <a:pt x="110" y="186"/>
                      <a:pt x="77" y="182"/>
                    </a:cubicBezTo>
                    <a:cubicBezTo>
                      <a:pt x="48" y="178"/>
                      <a:pt x="40" y="121"/>
                      <a:pt x="0" y="127"/>
                    </a:cubicBezTo>
                    <a:cubicBezTo>
                      <a:pt x="17" y="70"/>
                      <a:pt x="54" y="33"/>
                      <a:pt x="95" y="0"/>
                    </a:cubicBezTo>
                    <a:cubicBezTo>
                      <a:pt x="114" y="5"/>
                      <a:pt x="81" y="13"/>
                      <a:pt x="84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13"/>
              <p:cNvSpPr/>
              <p:nvPr/>
            </p:nvSpPr>
            <p:spPr bwMode="auto">
              <a:xfrm>
                <a:off x="2835" y="-5644"/>
                <a:ext cx="832" cy="1165"/>
              </a:xfrm>
              <a:custGeom>
                <a:avLst/>
                <a:gdLst>
                  <a:gd name="T0" fmla="*/ 189 w 312"/>
                  <a:gd name="T1" fmla="*/ 4 h 436"/>
                  <a:gd name="T2" fmla="*/ 196 w 312"/>
                  <a:gd name="T3" fmla="*/ 0 h 436"/>
                  <a:gd name="T4" fmla="*/ 243 w 312"/>
                  <a:gd name="T5" fmla="*/ 69 h 436"/>
                  <a:gd name="T6" fmla="*/ 196 w 312"/>
                  <a:gd name="T7" fmla="*/ 84 h 436"/>
                  <a:gd name="T8" fmla="*/ 225 w 312"/>
                  <a:gd name="T9" fmla="*/ 131 h 436"/>
                  <a:gd name="T10" fmla="*/ 272 w 312"/>
                  <a:gd name="T11" fmla="*/ 117 h 436"/>
                  <a:gd name="T12" fmla="*/ 312 w 312"/>
                  <a:gd name="T13" fmla="*/ 207 h 436"/>
                  <a:gd name="T14" fmla="*/ 250 w 312"/>
                  <a:gd name="T15" fmla="*/ 273 h 436"/>
                  <a:gd name="T16" fmla="*/ 250 w 312"/>
                  <a:gd name="T17" fmla="*/ 207 h 436"/>
                  <a:gd name="T18" fmla="*/ 229 w 312"/>
                  <a:gd name="T19" fmla="*/ 182 h 436"/>
                  <a:gd name="T20" fmla="*/ 203 w 312"/>
                  <a:gd name="T21" fmla="*/ 218 h 436"/>
                  <a:gd name="T22" fmla="*/ 160 w 312"/>
                  <a:gd name="T23" fmla="*/ 236 h 436"/>
                  <a:gd name="T24" fmla="*/ 218 w 312"/>
                  <a:gd name="T25" fmla="*/ 313 h 436"/>
                  <a:gd name="T26" fmla="*/ 123 w 312"/>
                  <a:gd name="T27" fmla="*/ 374 h 436"/>
                  <a:gd name="T28" fmla="*/ 178 w 312"/>
                  <a:gd name="T29" fmla="*/ 436 h 436"/>
                  <a:gd name="T30" fmla="*/ 14 w 312"/>
                  <a:gd name="T31" fmla="*/ 225 h 436"/>
                  <a:gd name="T32" fmla="*/ 40 w 312"/>
                  <a:gd name="T33" fmla="*/ 244 h 436"/>
                  <a:gd name="T34" fmla="*/ 29 w 312"/>
                  <a:gd name="T35" fmla="*/ 269 h 436"/>
                  <a:gd name="T36" fmla="*/ 58 w 312"/>
                  <a:gd name="T37" fmla="*/ 251 h 436"/>
                  <a:gd name="T38" fmla="*/ 44 w 312"/>
                  <a:gd name="T39" fmla="*/ 218 h 436"/>
                  <a:gd name="T40" fmla="*/ 76 w 312"/>
                  <a:gd name="T41" fmla="*/ 244 h 436"/>
                  <a:gd name="T42" fmla="*/ 51 w 312"/>
                  <a:gd name="T43" fmla="*/ 200 h 436"/>
                  <a:gd name="T44" fmla="*/ 171 w 312"/>
                  <a:gd name="T45" fmla="*/ 164 h 436"/>
                  <a:gd name="T46" fmla="*/ 145 w 312"/>
                  <a:gd name="T47" fmla="*/ 88 h 436"/>
                  <a:gd name="T48" fmla="*/ 40 w 312"/>
                  <a:gd name="T49" fmla="*/ 102 h 436"/>
                  <a:gd name="T50" fmla="*/ 29 w 312"/>
                  <a:gd name="T51" fmla="*/ 15 h 436"/>
                  <a:gd name="T52" fmla="*/ 192 w 312"/>
                  <a:gd name="T53" fmla="*/ 11 h 436"/>
                  <a:gd name="T54" fmla="*/ 189 w 312"/>
                  <a:gd name="T55" fmla="*/ 4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2" h="436">
                    <a:moveTo>
                      <a:pt x="189" y="4"/>
                    </a:moveTo>
                    <a:cubicBezTo>
                      <a:pt x="189" y="0"/>
                      <a:pt x="193" y="1"/>
                      <a:pt x="196" y="0"/>
                    </a:cubicBezTo>
                    <a:cubicBezTo>
                      <a:pt x="213" y="17"/>
                      <a:pt x="224" y="46"/>
                      <a:pt x="243" y="69"/>
                    </a:cubicBezTo>
                    <a:cubicBezTo>
                      <a:pt x="230" y="68"/>
                      <a:pt x="204" y="63"/>
                      <a:pt x="196" y="84"/>
                    </a:cubicBezTo>
                    <a:cubicBezTo>
                      <a:pt x="195" y="110"/>
                      <a:pt x="212" y="119"/>
                      <a:pt x="225" y="131"/>
                    </a:cubicBezTo>
                    <a:cubicBezTo>
                      <a:pt x="243" y="128"/>
                      <a:pt x="259" y="124"/>
                      <a:pt x="272" y="117"/>
                    </a:cubicBezTo>
                    <a:cubicBezTo>
                      <a:pt x="293" y="139"/>
                      <a:pt x="307" y="169"/>
                      <a:pt x="312" y="207"/>
                    </a:cubicBezTo>
                    <a:cubicBezTo>
                      <a:pt x="272" y="210"/>
                      <a:pt x="254" y="234"/>
                      <a:pt x="250" y="273"/>
                    </a:cubicBezTo>
                    <a:cubicBezTo>
                      <a:pt x="238" y="258"/>
                      <a:pt x="236" y="220"/>
                      <a:pt x="250" y="207"/>
                    </a:cubicBezTo>
                    <a:cubicBezTo>
                      <a:pt x="246" y="196"/>
                      <a:pt x="242" y="184"/>
                      <a:pt x="229" y="182"/>
                    </a:cubicBezTo>
                    <a:cubicBezTo>
                      <a:pt x="210" y="184"/>
                      <a:pt x="214" y="208"/>
                      <a:pt x="203" y="218"/>
                    </a:cubicBezTo>
                    <a:cubicBezTo>
                      <a:pt x="181" y="217"/>
                      <a:pt x="161" y="217"/>
                      <a:pt x="160" y="236"/>
                    </a:cubicBezTo>
                    <a:cubicBezTo>
                      <a:pt x="177" y="263"/>
                      <a:pt x="211" y="275"/>
                      <a:pt x="218" y="313"/>
                    </a:cubicBezTo>
                    <a:cubicBezTo>
                      <a:pt x="165" y="280"/>
                      <a:pt x="111" y="311"/>
                      <a:pt x="123" y="374"/>
                    </a:cubicBezTo>
                    <a:cubicBezTo>
                      <a:pt x="130" y="408"/>
                      <a:pt x="160" y="409"/>
                      <a:pt x="178" y="436"/>
                    </a:cubicBezTo>
                    <a:cubicBezTo>
                      <a:pt x="86" y="406"/>
                      <a:pt x="0" y="350"/>
                      <a:pt x="14" y="225"/>
                    </a:cubicBezTo>
                    <a:cubicBezTo>
                      <a:pt x="26" y="229"/>
                      <a:pt x="35" y="234"/>
                      <a:pt x="40" y="244"/>
                    </a:cubicBezTo>
                    <a:cubicBezTo>
                      <a:pt x="39" y="255"/>
                      <a:pt x="26" y="253"/>
                      <a:pt x="29" y="269"/>
                    </a:cubicBezTo>
                    <a:cubicBezTo>
                      <a:pt x="39" y="275"/>
                      <a:pt x="54" y="261"/>
                      <a:pt x="58" y="251"/>
                    </a:cubicBezTo>
                    <a:cubicBezTo>
                      <a:pt x="62" y="231"/>
                      <a:pt x="46" y="232"/>
                      <a:pt x="44" y="218"/>
                    </a:cubicBezTo>
                    <a:cubicBezTo>
                      <a:pt x="65" y="216"/>
                      <a:pt x="64" y="236"/>
                      <a:pt x="76" y="244"/>
                    </a:cubicBezTo>
                    <a:cubicBezTo>
                      <a:pt x="95" y="226"/>
                      <a:pt x="66" y="207"/>
                      <a:pt x="51" y="200"/>
                    </a:cubicBezTo>
                    <a:cubicBezTo>
                      <a:pt x="75" y="173"/>
                      <a:pt x="122" y="168"/>
                      <a:pt x="171" y="164"/>
                    </a:cubicBezTo>
                    <a:cubicBezTo>
                      <a:pt x="166" y="134"/>
                      <a:pt x="154" y="113"/>
                      <a:pt x="145" y="88"/>
                    </a:cubicBezTo>
                    <a:cubicBezTo>
                      <a:pt x="108" y="70"/>
                      <a:pt x="68" y="89"/>
                      <a:pt x="40" y="102"/>
                    </a:cubicBezTo>
                    <a:cubicBezTo>
                      <a:pt x="52" y="73"/>
                      <a:pt x="33" y="47"/>
                      <a:pt x="29" y="15"/>
                    </a:cubicBezTo>
                    <a:cubicBezTo>
                      <a:pt x="89" y="13"/>
                      <a:pt x="131" y="14"/>
                      <a:pt x="192" y="11"/>
                    </a:cubicBezTo>
                    <a:cubicBezTo>
                      <a:pt x="193" y="7"/>
                      <a:pt x="192" y="5"/>
                      <a:pt x="18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14"/>
              <p:cNvSpPr/>
              <p:nvPr/>
            </p:nvSpPr>
            <p:spPr bwMode="auto">
              <a:xfrm>
                <a:off x="10885" y="-5545"/>
                <a:ext cx="115" cy="222"/>
              </a:xfrm>
              <a:custGeom>
                <a:avLst/>
                <a:gdLst>
                  <a:gd name="T0" fmla="*/ 11 w 43"/>
                  <a:gd name="T1" fmla="*/ 0 h 83"/>
                  <a:gd name="T2" fmla="*/ 43 w 43"/>
                  <a:gd name="T3" fmla="*/ 69 h 83"/>
                  <a:gd name="T4" fmla="*/ 0 w 43"/>
                  <a:gd name="T5" fmla="*/ 76 h 83"/>
                  <a:gd name="T6" fmla="*/ 11 w 43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83">
                    <a:moveTo>
                      <a:pt x="11" y="0"/>
                    </a:moveTo>
                    <a:cubicBezTo>
                      <a:pt x="32" y="13"/>
                      <a:pt x="37" y="42"/>
                      <a:pt x="43" y="69"/>
                    </a:cubicBezTo>
                    <a:cubicBezTo>
                      <a:pt x="27" y="69"/>
                      <a:pt x="11" y="83"/>
                      <a:pt x="0" y="76"/>
                    </a:cubicBezTo>
                    <a:cubicBezTo>
                      <a:pt x="20" y="54"/>
                      <a:pt x="16" y="34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15"/>
              <p:cNvSpPr/>
              <p:nvPr/>
            </p:nvSpPr>
            <p:spPr bwMode="auto">
              <a:xfrm>
                <a:off x="4538" y="-5467"/>
                <a:ext cx="160" cy="166"/>
              </a:xfrm>
              <a:custGeom>
                <a:avLst/>
                <a:gdLst>
                  <a:gd name="T0" fmla="*/ 47 w 60"/>
                  <a:gd name="T1" fmla="*/ 0 h 62"/>
                  <a:gd name="T2" fmla="*/ 58 w 60"/>
                  <a:gd name="T3" fmla="*/ 0 h 62"/>
                  <a:gd name="T4" fmla="*/ 0 w 60"/>
                  <a:gd name="T5" fmla="*/ 43 h 62"/>
                  <a:gd name="T6" fmla="*/ 47 w 60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62">
                    <a:moveTo>
                      <a:pt x="47" y="0"/>
                    </a:moveTo>
                    <a:cubicBezTo>
                      <a:pt x="51" y="0"/>
                      <a:pt x="54" y="0"/>
                      <a:pt x="58" y="0"/>
                    </a:cubicBezTo>
                    <a:cubicBezTo>
                      <a:pt x="60" y="32"/>
                      <a:pt x="24" y="62"/>
                      <a:pt x="0" y="43"/>
                    </a:cubicBezTo>
                    <a:cubicBezTo>
                      <a:pt x="17" y="30"/>
                      <a:pt x="44" y="27"/>
                      <a:pt x="4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6"/>
              <p:cNvSpPr/>
              <p:nvPr/>
            </p:nvSpPr>
            <p:spPr bwMode="auto">
              <a:xfrm>
                <a:off x="2526" y="-5473"/>
                <a:ext cx="77" cy="73"/>
              </a:xfrm>
              <a:custGeom>
                <a:avLst/>
                <a:gdLst>
                  <a:gd name="T0" fmla="*/ 0 w 29"/>
                  <a:gd name="T1" fmla="*/ 9 h 27"/>
                  <a:gd name="T2" fmla="*/ 29 w 29"/>
                  <a:gd name="T3" fmla="*/ 27 h 27"/>
                  <a:gd name="T4" fmla="*/ 0 w 29"/>
                  <a:gd name="T5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7">
                    <a:moveTo>
                      <a:pt x="0" y="9"/>
                    </a:moveTo>
                    <a:cubicBezTo>
                      <a:pt x="10" y="0"/>
                      <a:pt x="28" y="15"/>
                      <a:pt x="29" y="27"/>
                    </a:cubicBezTo>
                    <a:cubicBezTo>
                      <a:pt x="13" y="27"/>
                      <a:pt x="8" y="17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7"/>
              <p:cNvSpPr/>
              <p:nvPr/>
            </p:nvSpPr>
            <p:spPr bwMode="auto">
              <a:xfrm>
                <a:off x="2659" y="-5430"/>
                <a:ext cx="224" cy="251"/>
              </a:xfrm>
              <a:custGeom>
                <a:avLst/>
                <a:gdLst>
                  <a:gd name="T0" fmla="*/ 1 w 84"/>
                  <a:gd name="T1" fmla="*/ 0 h 94"/>
                  <a:gd name="T2" fmla="*/ 84 w 84"/>
                  <a:gd name="T3" fmla="*/ 44 h 94"/>
                  <a:gd name="T4" fmla="*/ 1 w 84"/>
                  <a:gd name="T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" h="94">
                    <a:moveTo>
                      <a:pt x="1" y="0"/>
                    </a:moveTo>
                    <a:cubicBezTo>
                      <a:pt x="28" y="15"/>
                      <a:pt x="38" y="59"/>
                      <a:pt x="84" y="44"/>
                    </a:cubicBezTo>
                    <a:cubicBezTo>
                      <a:pt x="61" y="94"/>
                      <a:pt x="0" y="4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8"/>
              <p:cNvSpPr/>
              <p:nvPr/>
            </p:nvSpPr>
            <p:spPr bwMode="auto">
              <a:xfrm>
                <a:off x="9185" y="-5419"/>
                <a:ext cx="96" cy="192"/>
              </a:xfrm>
              <a:custGeom>
                <a:avLst/>
                <a:gdLst>
                  <a:gd name="T0" fmla="*/ 10 w 36"/>
                  <a:gd name="T1" fmla="*/ 0 h 72"/>
                  <a:gd name="T2" fmla="*/ 32 w 36"/>
                  <a:gd name="T3" fmla="*/ 72 h 72"/>
                  <a:gd name="T4" fmla="*/ 10 w 36"/>
                  <a:gd name="T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72">
                    <a:moveTo>
                      <a:pt x="10" y="0"/>
                    </a:moveTo>
                    <a:cubicBezTo>
                      <a:pt x="36" y="5"/>
                      <a:pt x="32" y="41"/>
                      <a:pt x="32" y="72"/>
                    </a:cubicBezTo>
                    <a:cubicBezTo>
                      <a:pt x="0" y="68"/>
                      <a:pt x="25" y="25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9"/>
              <p:cNvSpPr/>
              <p:nvPr/>
            </p:nvSpPr>
            <p:spPr bwMode="auto">
              <a:xfrm>
                <a:off x="8806" y="-5438"/>
                <a:ext cx="333" cy="115"/>
              </a:xfrm>
              <a:custGeom>
                <a:avLst/>
                <a:gdLst>
                  <a:gd name="T0" fmla="*/ 123 w 125"/>
                  <a:gd name="T1" fmla="*/ 11 h 43"/>
                  <a:gd name="T2" fmla="*/ 119 w 125"/>
                  <a:gd name="T3" fmla="*/ 40 h 43"/>
                  <a:gd name="T4" fmla="*/ 0 w 125"/>
                  <a:gd name="T5" fmla="*/ 36 h 43"/>
                  <a:gd name="T6" fmla="*/ 123 w 125"/>
                  <a:gd name="T7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43">
                    <a:moveTo>
                      <a:pt x="123" y="11"/>
                    </a:moveTo>
                    <a:cubicBezTo>
                      <a:pt x="123" y="21"/>
                      <a:pt x="125" y="34"/>
                      <a:pt x="119" y="40"/>
                    </a:cubicBezTo>
                    <a:cubicBezTo>
                      <a:pt x="87" y="25"/>
                      <a:pt x="33" y="43"/>
                      <a:pt x="0" y="36"/>
                    </a:cubicBezTo>
                    <a:cubicBezTo>
                      <a:pt x="21" y="0"/>
                      <a:pt x="84" y="26"/>
                      <a:pt x="12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20"/>
              <p:cNvSpPr/>
              <p:nvPr/>
            </p:nvSpPr>
            <p:spPr bwMode="auto">
              <a:xfrm>
                <a:off x="10147" y="-5400"/>
                <a:ext cx="149" cy="173"/>
              </a:xfrm>
              <a:custGeom>
                <a:avLst/>
                <a:gdLst>
                  <a:gd name="T0" fmla="*/ 23 w 56"/>
                  <a:gd name="T1" fmla="*/ 0 h 65"/>
                  <a:gd name="T2" fmla="*/ 56 w 56"/>
                  <a:gd name="T3" fmla="*/ 40 h 65"/>
                  <a:gd name="T4" fmla="*/ 5 w 56"/>
                  <a:gd name="T5" fmla="*/ 65 h 65"/>
                  <a:gd name="T6" fmla="*/ 1 w 56"/>
                  <a:gd name="T7" fmla="*/ 40 h 65"/>
                  <a:gd name="T8" fmla="*/ 37 w 56"/>
                  <a:gd name="T9" fmla="*/ 44 h 65"/>
                  <a:gd name="T10" fmla="*/ 8 w 56"/>
                  <a:gd name="T11" fmla="*/ 22 h 65"/>
                  <a:gd name="T12" fmla="*/ 23 w 56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65">
                    <a:moveTo>
                      <a:pt x="23" y="0"/>
                    </a:moveTo>
                    <a:cubicBezTo>
                      <a:pt x="34" y="13"/>
                      <a:pt x="49" y="23"/>
                      <a:pt x="56" y="40"/>
                    </a:cubicBezTo>
                    <a:cubicBezTo>
                      <a:pt x="39" y="57"/>
                      <a:pt x="24" y="54"/>
                      <a:pt x="5" y="65"/>
                    </a:cubicBezTo>
                    <a:cubicBezTo>
                      <a:pt x="0" y="61"/>
                      <a:pt x="1" y="50"/>
                      <a:pt x="1" y="40"/>
                    </a:cubicBezTo>
                    <a:cubicBezTo>
                      <a:pt x="15" y="33"/>
                      <a:pt x="24" y="41"/>
                      <a:pt x="37" y="44"/>
                    </a:cubicBezTo>
                    <a:cubicBezTo>
                      <a:pt x="46" y="32"/>
                      <a:pt x="20" y="25"/>
                      <a:pt x="8" y="22"/>
                    </a:cubicBezTo>
                    <a:cubicBezTo>
                      <a:pt x="9" y="11"/>
                      <a:pt x="18" y="7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21"/>
              <p:cNvSpPr/>
              <p:nvPr/>
            </p:nvSpPr>
            <p:spPr bwMode="auto">
              <a:xfrm>
                <a:off x="4586" y="-5390"/>
                <a:ext cx="214" cy="177"/>
              </a:xfrm>
              <a:custGeom>
                <a:avLst/>
                <a:gdLst>
                  <a:gd name="T0" fmla="*/ 58 w 80"/>
                  <a:gd name="T1" fmla="*/ 0 h 66"/>
                  <a:gd name="T2" fmla="*/ 0 w 80"/>
                  <a:gd name="T3" fmla="*/ 36 h 66"/>
                  <a:gd name="T4" fmla="*/ 58 w 80"/>
                  <a:gd name="T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0" h="66">
                    <a:moveTo>
                      <a:pt x="58" y="0"/>
                    </a:moveTo>
                    <a:cubicBezTo>
                      <a:pt x="80" y="20"/>
                      <a:pt x="18" y="66"/>
                      <a:pt x="0" y="36"/>
                    </a:cubicBezTo>
                    <a:cubicBezTo>
                      <a:pt x="31" y="36"/>
                      <a:pt x="46" y="19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22"/>
              <p:cNvSpPr/>
              <p:nvPr/>
            </p:nvSpPr>
            <p:spPr bwMode="auto">
              <a:xfrm>
                <a:off x="2534" y="-5382"/>
                <a:ext cx="106" cy="99"/>
              </a:xfrm>
              <a:custGeom>
                <a:avLst/>
                <a:gdLst>
                  <a:gd name="T0" fmla="*/ 0 w 40"/>
                  <a:gd name="T1" fmla="*/ 0 h 37"/>
                  <a:gd name="T2" fmla="*/ 40 w 40"/>
                  <a:gd name="T3" fmla="*/ 22 h 37"/>
                  <a:gd name="T4" fmla="*/ 0 w 40"/>
                  <a:gd name="T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0" y="0"/>
                    </a:moveTo>
                    <a:cubicBezTo>
                      <a:pt x="18" y="3"/>
                      <a:pt x="27" y="15"/>
                      <a:pt x="40" y="22"/>
                    </a:cubicBezTo>
                    <a:cubicBezTo>
                      <a:pt x="31" y="37"/>
                      <a:pt x="3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23"/>
              <p:cNvSpPr/>
              <p:nvPr/>
            </p:nvSpPr>
            <p:spPr bwMode="auto">
              <a:xfrm>
                <a:off x="8571" y="-5371"/>
                <a:ext cx="88" cy="155"/>
              </a:xfrm>
              <a:custGeom>
                <a:avLst/>
                <a:gdLst>
                  <a:gd name="T0" fmla="*/ 0 w 33"/>
                  <a:gd name="T1" fmla="*/ 0 h 58"/>
                  <a:gd name="T2" fmla="*/ 33 w 33"/>
                  <a:gd name="T3" fmla="*/ 36 h 58"/>
                  <a:gd name="T4" fmla="*/ 4 w 33"/>
                  <a:gd name="T5" fmla="*/ 58 h 58"/>
                  <a:gd name="T6" fmla="*/ 19 w 33"/>
                  <a:gd name="T7" fmla="*/ 36 h 58"/>
                  <a:gd name="T8" fmla="*/ 0 w 33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58">
                    <a:moveTo>
                      <a:pt x="0" y="0"/>
                    </a:moveTo>
                    <a:cubicBezTo>
                      <a:pt x="18" y="6"/>
                      <a:pt x="25" y="21"/>
                      <a:pt x="33" y="36"/>
                    </a:cubicBezTo>
                    <a:cubicBezTo>
                      <a:pt x="25" y="45"/>
                      <a:pt x="20" y="57"/>
                      <a:pt x="4" y="58"/>
                    </a:cubicBezTo>
                    <a:cubicBezTo>
                      <a:pt x="3" y="44"/>
                      <a:pt x="15" y="45"/>
                      <a:pt x="19" y="36"/>
                    </a:cubicBezTo>
                    <a:cubicBezTo>
                      <a:pt x="21" y="16"/>
                      <a:pt x="2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24"/>
              <p:cNvSpPr/>
              <p:nvPr/>
            </p:nvSpPr>
            <p:spPr bwMode="auto">
              <a:xfrm>
                <a:off x="9760" y="-5371"/>
                <a:ext cx="352" cy="505"/>
              </a:xfrm>
              <a:custGeom>
                <a:avLst/>
                <a:gdLst>
                  <a:gd name="T0" fmla="*/ 12 w 132"/>
                  <a:gd name="T1" fmla="*/ 0 h 189"/>
                  <a:gd name="T2" fmla="*/ 132 w 132"/>
                  <a:gd name="T3" fmla="*/ 40 h 189"/>
                  <a:gd name="T4" fmla="*/ 59 w 132"/>
                  <a:gd name="T5" fmla="*/ 87 h 189"/>
                  <a:gd name="T6" fmla="*/ 52 w 132"/>
                  <a:gd name="T7" fmla="*/ 189 h 189"/>
                  <a:gd name="T8" fmla="*/ 12 w 132"/>
                  <a:gd name="T9" fmla="*/ 134 h 189"/>
                  <a:gd name="T10" fmla="*/ 12 w 132"/>
                  <a:gd name="T11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2" h="189">
                    <a:moveTo>
                      <a:pt x="12" y="0"/>
                    </a:moveTo>
                    <a:cubicBezTo>
                      <a:pt x="58" y="10"/>
                      <a:pt x="86" y="83"/>
                      <a:pt x="132" y="40"/>
                    </a:cubicBezTo>
                    <a:cubicBezTo>
                      <a:pt x="125" y="76"/>
                      <a:pt x="82" y="67"/>
                      <a:pt x="59" y="87"/>
                    </a:cubicBezTo>
                    <a:cubicBezTo>
                      <a:pt x="32" y="111"/>
                      <a:pt x="37" y="152"/>
                      <a:pt x="52" y="189"/>
                    </a:cubicBezTo>
                    <a:cubicBezTo>
                      <a:pt x="32" y="185"/>
                      <a:pt x="18" y="156"/>
                      <a:pt x="12" y="134"/>
                    </a:cubicBezTo>
                    <a:cubicBezTo>
                      <a:pt x="0" y="95"/>
                      <a:pt x="4" y="41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25"/>
              <p:cNvSpPr/>
              <p:nvPr/>
            </p:nvSpPr>
            <p:spPr bwMode="auto">
              <a:xfrm>
                <a:off x="9299" y="-5395"/>
                <a:ext cx="88" cy="102"/>
              </a:xfrm>
              <a:custGeom>
                <a:avLst/>
                <a:gdLst>
                  <a:gd name="T0" fmla="*/ 32 w 33"/>
                  <a:gd name="T1" fmla="*/ 24 h 38"/>
                  <a:gd name="T2" fmla="*/ 14 w 33"/>
                  <a:gd name="T3" fmla="*/ 38 h 38"/>
                  <a:gd name="T4" fmla="*/ 32 w 33"/>
                  <a:gd name="T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8">
                    <a:moveTo>
                      <a:pt x="32" y="24"/>
                    </a:moveTo>
                    <a:cubicBezTo>
                      <a:pt x="19" y="21"/>
                      <a:pt x="20" y="33"/>
                      <a:pt x="14" y="38"/>
                    </a:cubicBezTo>
                    <a:cubicBezTo>
                      <a:pt x="0" y="28"/>
                      <a:pt x="33" y="0"/>
                      <a:pt x="3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26"/>
              <p:cNvSpPr/>
              <p:nvPr/>
            </p:nvSpPr>
            <p:spPr bwMode="auto">
              <a:xfrm>
                <a:off x="3123" y="-5358"/>
                <a:ext cx="83" cy="83"/>
              </a:xfrm>
              <a:custGeom>
                <a:avLst/>
                <a:gdLst>
                  <a:gd name="T0" fmla="*/ 30 w 31"/>
                  <a:gd name="T1" fmla="*/ 13 h 31"/>
                  <a:gd name="T2" fmla="*/ 15 w 31"/>
                  <a:gd name="T3" fmla="*/ 31 h 31"/>
                  <a:gd name="T4" fmla="*/ 30 w 31"/>
                  <a:gd name="T5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0" y="13"/>
                    </a:moveTo>
                    <a:cubicBezTo>
                      <a:pt x="31" y="25"/>
                      <a:pt x="26" y="31"/>
                      <a:pt x="15" y="31"/>
                    </a:cubicBezTo>
                    <a:cubicBezTo>
                      <a:pt x="0" y="23"/>
                      <a:pt x="15" y="0"/>
                      <a:pt x="3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27"/>
              <p:cNvSpPr/>
              <p:nvPr/>
            </p:nvSpPr>
            <p:spPr bwMode="auto">
              <a:xfrm>
                <a:off x="10653" y="-5331"/>
                <a:ext cx="390" cy="393"/>
              </a:xfrm>
              <a:custGeom>
                <a:avLst/>
                <a:gdLst>
                  <a:gd name="T0" fmla="*/ 134 w 146"/>
                  <a:gd name="T1" fmla="*/ 0 h 147"/>
                  <a:gd name="T2" fmla="*/ 123 w 146"/>
                  <a:gd name="T3" fmla="*/ 141 h 147"/>
                  <a:gd name="T4" fmla="*/ 0 w 146"/>
                  <a:gd name="T5" fmla="*/ 94 h 147"/>
                  <a:gd name="T6" fmla="*/ 18 w 146"/>
                  <a:gd name="T7" fmla="*/ 25 h 147"/>
                  <a:gd name="T8" fmla="*/ 134 w 146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147">
                    <a:moveTo>
                      <a:pt x="134" y="0"/>
                    </a:moveTo>
                    <a:cubicBezTo>
                      <a:pt x="146" y="48"/>
                      <a:pt x="133" y="102"/>
                      <a:pt x="123" y="141"/>
                    </a:cubicBezTo>
                    <a:cubicBezTo>
                      <a:pt x="74" y="147"/>
                      <a:pt x="43" y="106"/>
                      <a:pt x="0" y="94"/>
                    </a:cubicBezTo>
                    <a:cubicBezTo>
                      <a:pt x="10" y="67"/>
                      <a:pt x="15" y="55"/>
                      <a:pt x="18" y="25"/>
                    </a:cubicBezTo>
                    <a:cubicBezTo>
                      <a:pt x="53" y="4"/>
                      <a:pt x="95" y="13"/>
                      <a:pt x="13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28"/>
              <p:cNvSpPr/>
              <p:nvPr/>
            </p:nvSpPr>
            <p:spPr bwMode="auto">
              <a:xfrm>
                <a:off x="8078" y="-5304"/>
                <a:ext cx="464" cy="919"/>
              </a:xfrm>
              <a:custGeom>
                <a:avLst/>
                <a:gdLst>
                  <a:gd name="T0" fmla="*/ 98 w 174"/>
                  <a:gd name="T1" fmla="*/ 0 h 344"/>
                  <a:gd name="T2" fmla="*/ 124 w 174"/>
                  <a:gd name="T3" fmla="*/ 84 h 344"/>
                  <a:gd name="T4" fmla="*/ 167 w 174"/>
                  <a:gd name="T5" fmla="*/ 73 h 344"/>
                  <a:gd name="T6" fmla="*/ 153 w 174"/>
                  <a:gd name="T7" fmla="*/ 160 h 344"/>
                  <a:gd name="T8" fmla="*/ 102 w 174"/>
                  <a:gd name="T9" fmla="*/ 302 h 344"/>
                  <a:gd name="T10" fmla="*/ 0 w 174"/>
                  <a:gd name="T11" fmla="*/ 327 h 344"/>
                  <a:gd name="T12" fmla="*/ 69 w 174"/>
                  <a:gd name="T13" fmla="*/ 265 h 344"/>
                  <a:gd name="T14" fmla="*/ 77 w 174"/>
                  <a:gd name="T15" fmla="*/ 153 h 344"/>
                  <a:gd name="T16" fmla="*/ 66 w 174"/>
                  <a:gd name="T17" fmla="*/ 149 h 344"/>
                  <a:gd name="T18" fmla="*/ 87 w 174"/>
                  <a:gd name="T19" fmla="*/ 0 h 344"/>
                  <a:gd name="T20" fmla="*/ 98 w 174"/>
                  <a:gd name="T21" fmla="*/ 0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4" h="344">
                    <a:moveTo>
                      <a:pt x="98" y="0"/>
                    </a:moveTo>
                    <a:cubicBezTo>
                      <a:pt x="97" y="30"/>
                      <a:pt x="107" y="63"/>
                      <a:pt x="124" y="84"/>
                    </a:cubicBezTo>
                    <a:cubicBezTo>
                      <a:pt x="145" y="87"/>
                      <a:pt x="155" y="79"/>
                      <a:pt x="167" y="73"/>
                    </a:cubicBezTo>
                    <a:cubicBezTo>
                      <a:pt x="174" y="99"/>
                      <a:pt x="146" y="122"/>
                      <a:pt x="153" y="160"/>
                    </a:cubicBezTo>
                    <a:cubicBezTo>
                      <a:pt x="103" y="174"/>
                      <a:pt x="67" y="248"/>
                      <a:pt x="102" y="302"/>
                    </a:cubicBezTo>
                    <a:cubicBezTo>
                      <a:pt x="78" y="323"/>
                      <a:pt x="41" y="344"/>
                      <a:pt x="0" y="327"/>
                    </a:cubicBezTo>
                    <a:cubicBezTo>
                      <a:pt x="17" y="300"/>
                      <a:pt x="48" y="288"/>
                      <a:pt x="69" y="265"/>
                    </a:cubicBezTo>
                    <a:cubicBezTo>
                      <a:pt x="84" y="229"/>
                      <a:pt x="81" y="185"/>
                      <a:pt x="77" y="153"/>
                    </a:cubicBezTo>
                    <a:cubicBezTo>
                      <a:pt x="76" y="149"/>
                      <a:pt x="70" y="150"/>
                      <a:pt x="66" y="149"/>
                    </a:cubicBezTo>
                    <a:cubicBezTo>
                      <a:pt x="71" y="98"/>
                      <a:pt x="75" y="60"/>
                      <a:pt x="87" y="0"/>
                    </a:cubicBezTo>
                    <a:cubicBezTo>
                      <a:pt x="91" y="0"/>
                      <a:pt x="95" y="0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29"/>
              <p:cNvSpPr/>
              <p:nvPr/>
            </p:nvSpPr>
            <p:spPr bwMode="auto">
              <a:xfrm>
                <a:off x="2371" y="-5264"/>
                <a:ext cx="483" cy="494"/>
              </a:xfrm>
              <a:custGeom>
                <a:avLst/>
                <a:gdLst>
                  <a:gd name="T0" fmla="*/ 0 w 181"/>
                  <a:gd name="T1" fmla="*/ 0 h 185"/>
                  <a:gd name="T2" fmla="*/ 134 w 181"/>
                  <a:gd name="T3" fmla="*/ 83 h 185"/>
                  <a:gd name="T4" fmla="*/ 145 w 181"/>
                  <a:gd name="T5" fmla="*/ 134 h 185"/>
                  <a:gd name="T6" fmla="*/ 163 w 181"/>
                  <a:gd name="T7" fmla="*/ 91 h 185"/>
                  <a:gd name="T8" fmla="*/ 181 w 181"/>
                  <a:gd name="T9" fmla="*/ 185 h 185"/>
                  <a:gd name="T10" fmla="*/ 3 w 181"/>
                  <a:gd name="T11" fmla="*/ 76 h 185"/>
                  <a:gd name="T12" fmla="*/ 0 w 181"/>
                  <a:gd name="T1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1" h="185">
                    <a:moveTo>
                      <a:pt x="0" y="0"/>
                    </a:moveTo>
                    <a:cubicBezTo>
                      <a:pt x="34" y="38"/>
                      <a:pt x="58" y="87"/>
                      <a:pt x="134" y="83"/>
                    </a:cubicBezTo>
                    <a:cubicBezTo>
                      <a:pt x="130" y="100"/>
                      <a:pt x="125" y="132"/>
                      <a:pt x="145" y="134"/>
                    </a:cubicBezTo>
                    <a:cubicBezTo>
                      <a:pt x="149" y="122"/>
                      <a:pt x="140" y="93"/>
                      <a:pt x="163" y="91"/>
                    </a:cubicBezTo>
                    <a:cubicBezTo>
                      <a:pt x="167" y="130"/>
                      <a:pt x="169" y="148"/>
                      <a:pt x="181" y="185"/>
                    </a:cubicBezTo>
                    <a:cubicBezTo>
                      <a:pt x="116" y="154"/>
                      <a:pt x="37" y="138"/>
                      <a:pt x="3" y="76"/>
                    </a:cubicBezTo>
                    <a:cubicBezTo>
                      <a:pt x="10" y="53"/>
                      <a:pt x="3" y="3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30"/>
              <p:cNvSpPr/>
              <p:nvPr/>
            </p:nvSpPr>
            <p:spPr bwMode="auto">
              <a:xfrm>
                <a:off x="-1734" y="-5259"/>
                <a:ext cx="59" cy="62"/>
              </a:xfrm>
              <a:custGeom>
                <a:avLst/>
                <a:gdLst>
                  <a:gd name="T0" fmla="*/ 4 w 22"/>
                  <a:gd name="T1" fmla="*/ 2 h 23"/>
                  <a:gd name="T2" fmla="*/ 22 w 22"/>
                  <a:gd name="T3" fmla="*/ 5 h 23"/>
                  <a:gd name="T4" fmla="*/ 1 w 22"/>
                  <a:gd name="T5" fmla="*/ 16 h 23"/>
                  <a:gd name="T6" fmla="*/ 4 w 22"/>
                  <a:gd name="T7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3">
                    <a:moveTo>
                      <a:pt x="4" y="2"/>
                    </a:moveTo>
                    <a:cubicBezTo>
                      <a:pt x="13" y="0"/>
                      <a:pt x="18" y="2"/>
                      <a:pt x="22" y="5"/>
                    </a:cubicBezTo>
                    <a:cubicBezTo>
                      <a:pt x="19" y="13"/>
                      <a:pt x="8" y="23"/>
                      <a:pt x="1" y="16"/>
                    </a:cubicBezTo>
                    <a:cubicBezTo>
                      <a:pt x="0" y="10"/>
                      <a:pt x="5" y="8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31"/>
              <p:cNvSpPr/>
              <p:nvPr/>
            </p:nvSpPr>
            <p:spPr bwMode="auto">
              <a:xfrm>
                <a:off x="-1598" y="-5253"/>
                <a:ext cx="109" cy="72"/>
              </a:xfrm>
              <a:custGeom>
                <a:avLst/>
                <a:gdLst>
                  <a:gd name="T0" fmla="*/ 4 w 41"/>
                  <a:gd name="T1" fmla="*/ 0 h 27"/>
                  <a:gd name="T2" fmla="*/ 33 w 41"/>
                  <a:gd name="T3" fmla="*/ 0 h 27"/>
                  <a:gd name="T4" fmla="*/ 4 w 41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27">
                    <a:moveTo>
                      <a:pt x="4" y="0"/>
                    </a:moveTo>
                    <a:cubicBezTo>
                      <a:pt x="14" y="0"/>
                      <a:pt x="24" y="0"/>
                      <a:pt x="33" y="0"/>
                    </a:cubicBezTo>
                    <a:cubicBezTo>
                      <a:pt x="41" y="27"/>
                      <a:pt x="0" y="2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32"/>
              <p:cNvSpPr/>
              <p:nvPr/>
            </p:nvSpPr>
            <p:spPr bwMode="auto">
              <a:xfrm>
                <a:off x="2632" y="-5259"/>
                <a:ext cx="78" cy="43"/>
              </a:xfrm>
              <a:custGeom>
                <a:avLst/>
                <a:gdLst>
                  <a:gd name="T0" fmla="*/ 0 w 29"/>
                  <a:gd name="T1" fmla="*/ 2 h 16"/>
                  <a:gd name="T2" fmla="*/ 29 w 29"/>
                  <a:gd name="T3" fmla="*/ 16 h 16"/>
                  <a:gd name="T4" fmla="*/ 0 w 29"/>
                  <a:gd name="T5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2"/>
                    </a:moveTo>
                    <a:cubicBezTo>
                      <a:pt x="15" y="0"/>
                      <a:pt x="29" y="1"/>
                      <a:pt x="29" y="16"/>
                    </a:cubicBezTo>
                    <a:cubicBezTo>
                      <a:pt x="14" y="16"/>
                      <a:pt x="0" y="16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33"/>
              <p:cNvSpPr/>
              <p:nvPr/>
            </p:nvSpPr>
            <p:spPr bwMode="auto">
              <a:xfrm>
                <a:off x="4362" y="-5245"/>
                <a:ext cx="467" cy="398"/>
              </a:xfrm>
              <a:custGeom>
                <a:avLst/>
                <a:gdLst>
                  <a:gd name="T0" fmla="*/ 175 w 175"/>
                  <a:gd name="T1" fmla="*/ 0 h 149"/>
                  <a:gd name="T2" fmla="*/ 131 w 175"/>
                  <a:gd name="T3" fmla="*/ 91 h 149"/>
                  <a:gd name="T4" fmla="*/ 30 w 175"/>
                  <a:gd name="T5" fmla="*/ 149 h 149"/>
                  <a:gd name="T6" fmla="*/ 44 w 175"/>
                  <a:gd name="T7" fmla="*/ 33 h 149"/>
                  <a:gd name="T8" fmla="*/ 40 w 175"/>
                  <a:gd name="T9" fmla="*/ 66 h 149"/>
                  <a:gd name="T10" fmla="*/ 55 w 175"/>
                  <a:gd name="T11" fmla="*/ 18 h 149"/>
                  <a:gd name="T12" fmla="*/ 175 w 175"/>
                  <a:gd name="T1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5" h="149">
                    <a:moveTo>
                      <a:pt x="175" y="0"/>
                    </a:moveTo>
                    <a:cubicBezTo>
                      <a:pt x="160" y="31"/>
                      <a:pt x="142" y="57"/>
                      <a:pt x="131" y="91"/>
                    </a:cubicBezTo>
                    <a:cubicBezTo>
                      <a:pt x="84" y="97"/>
                      <a:pt x="58" y="124"/>
                      <a:pt x="30" y="149"/>
                    </a:cubicBezTo>
                    <a:cubicBezTo>
                      <a:pt x="20" y="125"/>
                      <a:pt x="0" y="22"/>
                      <a:pt x="44" y="33"/>
                    </a:cubicBezTo>
                    <a:cubicBezTo>
                      <a:pt x="45" y="46"/>
                      <a:pt x="29" y="53"/>
                      <a:pt x="40" y="66"/>
                    </a:cubicBezTo>
                    <a:cubicBezTo>
                      <a:pt x="61" y="57"/>
                      <a:pt x="65" y="40"/>
                      <a:pt x="55" y="18"/>
                    </a:cubicBezTo>
                    <a:cubicBezTo>
                      <a:pt x="104" y="34"/>
                      <a:pt x="147" y="5"/>
                      <a:pt x="1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34"/>
              <p:cNvSpPr/>
              <p:nvPr/>
            </p:nvSpPr>
            <p:spPr bwMode="auto">
              <a:xfrm>
                <a:off x="10499" y="-5253"/>
                <a:ext cx="170" cy="195"/>
              </a:xfrm>
              <a:custGeom>
                <a:avLst/>
                <a:gdLst>
                  <a:gd name="T0" fmla="*/ 61 w 64"/>
                  <a:gd name="T1" fmla="*/ 0 h 73"/>
                  <a:gd name="T2" fmla="*/ 11 w 64"/>
                  <a:gd name="T3" fmla="*/ 25 h 73"/>
                  <a:gd name="T4" fmla="*/ 54 w 64"/>
                  <a:gd name="T5" fmla="*/ 36 h 73"/>
                  <a:gd name="T6" fmla="*/ 0 w 64"/>
                  <a:gd name="T7" fmla="*/ 32 h 73"/>
                  <a:gd name="T8" fmla="*/ 61 w 64"/>
                  <a:gd name="T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1" y="0"/>
                    </a:moveTo>
                    <a:cubicBezTo>
                      <a:pt x="64" y="31"/>
                      <a:pt x="35" y="31"/>
                      <a:pt x="11" y="25"/>
                    </a:cubicBezTo>
                    <a:cubicBezTo>
                      <a:pt x="20" y="37"/>
                      <a:pt x="36" y="42"/>
                      <a:pt x="54" y="36"/>
                    </a:cubicBezTo>
                    <a:cubicBezTo>
                      <a:pt x="53" y="73"/>
                      <a:pt x="12" y="45"/>
                      <a:pt x="0" y="32"/>
                    </a:cubicBezTo>
                    <a:cubicBezTo>
                      <a:pt x="4" y="5"/>
                      <a:pt x="37" y="6"/>
                      <a:pt x="6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35"/>
              <p:cNvSpPr>
                <a:spLocks noEditPoints="1"/>
              </p:cNvSpPr>
              <p:nvPr/>
            </p:nvSpPr>
            <p:spPr bwMode="auto">
              <a:xfrm>
                <a:off x="8547" y="-5312"/>
                <a:ext cx="883" cy="924"/>
              </a:xfrm>
              <a:custGeom>
                <a:avLst/>
                <a:gdLst>
                  <a:gd name="T0" fmla="*/ 24 w 331"/>
                  <a:gd name="T1" fmla="*/ 254 h 346"/>
                  <a:gd name="T2" fmla="*/ 31 w 331"/>
                  <a:gd name="T3" fmla="*/ 87 h 346"/>
                  <a:gd name="T4" fmla="*/ 303 w 331"/>
                  <a:gd name="T5" fmla="*/ 160 h 346"/>
                  <a:gd name="T6" fmla="*/ 24 w 331"/>
                  <a:gd name="T7" fmla="*/ 254 h 346"/>
                  <a:gd name="T8" fmla="*/ 38 w 331"/>
                  <a:gd name="T9" fmla="*/ 178 h 346"/>
                  <a:gd name="T10" fmla="*/ 274 w 331"/>
                  <a:gd name="T11" fmla="*/ 149 h 346"/>
                  <a:gd name="T12" fmla="*/ 162 w 331"/>
                  <a:gd name="T13" fmla="*/ 65 h 346"/>
                  <a:gd name="T14" fmla="*/ 38 w 331"/>
                  <a:gd name="T15" fmla="*/ 178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1" h="346">
                    <a:moveTo>
                      <a:pt x="24" y="254"/>
                    </a:moveTo>
                    <a:cubicBezTo>
                      <a:pt x="0" y="216"/>
                      <a:pt x="1" y="128"/>
                      <a:pt x="31" y="87"/>
                    </a:cubicBezTo>
                    <a:cubicBezTo>
                      <a:pt x="112" y="0"/>
                      <a:pt x="282" y="30"/>
                      <a:pt x="303" y="160"/>
                    </a:cubicBezTo>
                    <a:cubicBezTo>
                      <a:pt x="331" y="323"/>
                      <a:pt x="114" y="346"/>
                      <a:pt x="24" y="254"/>
                    </a:cubicBezTo>
                    <a:close/>
                    <a:moveTo>
                      <a:pt x="38" y="178"/>
                    </a:moveTo>
                    <a:cubicBezTo>
                      <a:pt x="52" y="290"/>
                      <a:pt x="297" y="301"/>
                      <a:pt x="274" y="149"/>
                    </a:cubicBezTo>
                    <a:cubicBezTo>
                      <a:pt x="266" y="93"/>
                      <a:pt x="213" y="66"/>
                      <a:pt x="162" y="65"/>
                    </a:cubicBezTo>
                    <a:cubicBezTo>
                      <a:pt x="94" y="64"/>
                      <a:pt x="30" y="111"/>
                      <a:pt x="38" y="1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36"/>
              <p:cNvSpPr/>
              <p:nvPr/>
            </p:nvSpPr>
            <p:spPr bwMode="auto">
              <a:xfrm>
                <a:off x="-1832" y="-5208"/>
                <a:ext cx="50" cy="51"/>
              </a:xfrm>
              <a:custGeom>
                <a:avLst/>
                <a:gdLst>
                  <a:gd name="T0" fmla="*/ 16 w 19"/>
                  <a:gd name="T1" fmla="*/ 1 h 19"/>
                  <a:gd name="T2" fmla="*/ 9 w 19"/>
                  <a:gd name="T3" fmla="*/ 19 h 19"/>
                  <a:gd name="T4" fmla="*/ 1 w 19"/>
                  <a:gd name="T5" fmla="*/ 4 h 19"/>
                  <a:gd name="T6" fmla="*/ 16 w 19"/>
                  <a:gd name="T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6" y="1"/>
                    </a:moveTo>
                    <a:cubicBezTo>
                      <a:pt x="19" y="12"/>
                      <a:pt x="10" y="12"/>
                      <a:pt x="9" y="19"/>
                    </a:cubicBezTo>
                    <a:cubicBezTo>
                      <a:pt x="2" y="18"/>
                      <a:pt x="0" y="13"/>
                      <a:pt x="1" y="4"/>
                    </a:cubicBezTo>
                    <a:cubicBezTo>
                      <a:pt x="8" y="5"/>
                      <a:pt x="9" y="0"/>
                      <a:pt x="1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37"/>
              <p:cNvSpPr/>
              <p:nvPr/>
            </p:nvSpPr>
            <p:spPr bwMode="auto">
              <a:xfrm>
                <a:off x="-1515" y="-5232"/>
                <a:ext cx="162" cy="104"/>
              </a:xfrm>
              <a:custGeom>
                <a:avLst/>
                <a:gdLst>
                  <a:gd name="T0" fmla="*/ 46 w 61"/>
                  <a:gd name="T1" fmla="*/ 39 h 39"/>
                  <a:gd name="T2" fmla="*/ 46 w 61"/>
                  <a:gd name="T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1" h="39">
                    <a:moveTo>
                      <a:pt x="46" y="39"/>
                    </a:moveTo>
                    <a:cubicBezTo>
                      <a:pt x="0" y="32"/>
                      <a:pt x="61" y="0"/>
                      <a:pt x="4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38"/>
              <p:cNvSpPr/>
              <p:nvPr/>
            </p:nvSpPr>
            <p:spPr bwMode="auto">
              <a:xfrm>
                <a:off x="4298" y="-5195"/>
                <a:ext cx="94" cy="131"/>
              </a:xfrm>
              <a:custGeom>
                <a:avLst/>
                <a:gdLst>
                  <a:gd name="T0" fmla="*/ 35 w 35"/>
                  <a:gd name="T1" fmla="*/ 7 h 49"/>
                  <a:gd name="T2" fmla="*/ 28 w 35"/>
                  <a:gd name="T3" fmla="*/ 47 h 49"/>
                  <a:gd name="T4" fmla="*/ 35 w 35"/>
                  <a:gd name="T5" fmla="*/ 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49">
                    <a:moveTo>
                      <a:pt x="35" y="7"/>
                    </a:moveTo>
                    <a:cubicBezTo>
                      <a:pt x="30" y="17"/>
                      <a:pt x="27" y="29"/>
                      <a:pt x="28" y="47"/>
                    </a:cubicBezTo>
                    <a:cubicBezTo>
                      <a:pt x="0" y="49"/>
                      <a:pt x="8" y="0"/>
                      <a:pt x="35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39"/>
              <p:cNvSpPr/>
              <p:nvPr/>
            </p:nvSpPr>
            <p:spPr bwMode="auto">
              <a:xfrm>
                <a:off x="3909" y="-5147"/>
                <a:ext cx="504" cy="495"/>
              </a:xfrm>
              <a:custGeom>
                <a:avLst/>
                <a:gdLst>
                  <a:gd name="T0" fmla="*/ 131 w 189"/>
                  <a:gd name="T1" fmla="*/ 0 h 185"/>
                  <a:gd name="T2" fmla="*/ 170 w 189"/>
                  <a:gd name="T3" fmla="*/ 43 h 185"/>
                  <a:gd name="T4" fmla="*/ 189 w 189"/>
                  <a:gd name="T5" fmla="*/ 137 h 185"/>
                  <a:gd name="T6" fmla="*/ 174 w 189"/>
                  <a:gd name="T7" fmla="*/ 185 h 185"/>
                  <a:gd name="T8" fmla="*/ 62 w 189"/>
                  <a:gd name="T9" fmla="*/ 185 h 185"/>
                  <a:gd name="T10" fmla="*/ 0 w 189"/>
                  <a:gd name="T11" fmla="*/ 98 h 185"/>
                  <a:gd name="T12" fmla="*/ 127 w 189"/>
                  <a:gd name="T13" fmla="*/ 50 h 185"/>
                  <a:gd name="T14" fmla="*/ 116 w 189"/>
                  <a:gd name="T15" fmla="*/ 18 h 185"/>
                  <a:gd name="T16" fmla="*/ 131 w 189"/>
                  <a:gd name="T1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9" h="185">
                    <a:moveTo>
                      <a:pt x="131" y="0"/>
                    </a:moveTo>
                    <a:cubicBezTo>
                      <a:pt x="141" y="17"/>
                      <a:pt x="142" y="44"/>
                      <a:pt x="170" y="43"/>
                    </a:cubicBezTo>
                    <a:cubicBezTo>
                      <a:pt x="170" y="81"/>
                      <a:pt x="171" y="118"/>
                      <a:pt x="189" y="137"/>
                    </a:cubicBezTo>
                    <a:cubicBezTo>
                      <a:pt x="184" y="153"/>
                      <a:pt x="174" y="164"/>
                      <a:pt x="174" y="185"/>
                    </a:cubicBezTo>
                    <a:cubicBezTo>
                      <a:pt x="144" y="185"/>
                      <a:pt x="89" y="181"/>
                      <a:pt x="62" y="185"/>
                    </a:cubicBezTo>
                    <a:cubicBezTo>
                      <a:pt x="97" y="144"/>
                      <a:pt x="52" y="72"/>
                      <a:pt x="0" y="98"/>
                    </a:cubicBezTo>
                    <a:cubicBezTo>
                      <a:pt x="29" y="58"/>
                      <a:pt x="83" y="30"/>
                      <a:pt x="127" y="50"/>
                    </a:cubicBezTo>
                    <a:cubicBezTo>
                      <a:pt x="136" y="39"/>
                      <a:pt x="115" y="33"/>
                      <a:pt x="116" y="18"/>
                    </a:cubicBezTo>
                    <a:cubicBezTo>
                      <a:pt x="121" y="12"/>
                      <a:pt x="126" y="6"/>
                      <a:pt x="13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40"/>
              <p:cNvSpPr>
                <a:spLocks noEditPoints="1"/>
              </p:cNvSpPr>
              <p:nvPr/>
            </p:nvSpPr>
            <p:spPr bwMode="auto">
              <a:xfrm>
                <a:off x="-1902" y="-5139"/>
                <a:ext cx="517" cy="481"/>
              </a:xfrm>
              <a:custGeom>
                <a:avLst/>
                <a:gdLst>
                  <a:gd name="T0" fmla="*/ 85 w 194"/>
                  <a:gd name="T1" fmla="*/ 0 h 180"/>
                  <a:gd name="T2" fmla="*/ 111 w 194"/>
                  <a:gd name="T3" fmla="*/ 15 h 180"/>
                  <a:gd name="T4" fmla="*/ 115 w 194"/>
                  <a:gd name="T5" fmla="*/ 0 h 180"/>
                  <a:gd name="T6" fmla="*/ 140 w 194"/>
                  <a:gd name="T7" fmla="*/ 22 h 180"/>
                  <a:gd name="T8" fmla="*/ 173 w 194"/>
                  <a:gd name="T9" fmla="*/ 7 h 180"/>
                  <a:gd name="T10" fmla="*/ 140 w 194"/>
                  <a:gd name="T11" fmla="*/ 167 h 180"/>
                  <a:gd name="T12" fmla="*/ 9 w 194"/>
                  <a:gd name="T13" fmla="*/ 98 h 180"/>
                  <a:gd name="T14" fmla="*/ 46 w 194"/>
                  <a:gd name="T15" fmla="*/ 109 h 180"/>
                  <a:gd name="T16" fmla="*/ 53 w 194"/>
                  <a:gd name="T17" fmla="*/ 73 h 180"/>
                  <a:gd name="T18" fmla="*/ 9 w 194"/>
                  <a:gd name="T19" fmla="*/ 80 h 180"/>
                  <a:gd name="T20" fmla="*/ 31 w 194"/>
                  <a:gd name="T21" fmla="*/ 7 h 180"/>
                  <a:gd name="T22" fmla="*/ 46 w 194"/>
                  <a:gd name="T23" fmla="*/ 26 h 180"/>
                  <a:gd name="T24" fmla="*/ 56 w 194"/>
                  <a:gd name="T25" fmla="*/ 11 h 180"/>
                  <a:gd name="T26" fmla="*/ 85 w 194"/>
                  <a:gd name="T27" fmla="*/ 0 h 180"/>
                  <a:gd name="T28" fmla="*/ 107 w 194"/>
                  <a:gd name="T29" fmla="*/ 84 h 180"/>
                  <a:gd name="T30" fmla="*/ 144 w 194"/>
                  <a:gd name="T31" fmla="*/ 91 h 180"/>
                  <a:gd name="T32" fmla="*/ 140 w 194"/>
                  <a:gd name="T33" fmla="*/ 69 h 180"/>
                  <a:gd name="T34" fmla="*/ 162 w 194"/>
                  <a:gd name="T35" fmla="*/ 69 h 180"/>
                  <a:gd name="T36" fmla="*/ 107 w 194"/>
                  <a:gd name="T37" fmla="*/ 84 h 180"/>
                  <a:gd name="T38" fmla="*/ 78 w 194"/>
                  <a:gd name="T39" fmla="*/ 105 h 180"/>
                  <a:gd name="T40" fmla="*/ 67 w 194"/>
                  <a:gd name="T41" fmla="*/ 80 h 180"/>
                  <a:gd name="T42" fmla="*/ 78 w 194"/>
                  <a:gd name="T43" fmla="*/ 105 h 180"/>
                  <a:gd name="T44" fmla="*/ 56 w 194"/>
                  <a:gd name="T45" fmla="*/ 116 h 180"/>
                  <a:gd name="T46" fmla="*/ 96 w 194"/>
                  <a:gd name="T47" fmla="*/ 116 h 180"/>
                  <a:gd name="T48" fmla="*/ 56 w 194"/>
                  <a:gd name="T49" fmla="*/ 11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4" h="180">
                    <a:moveTo>
                      <a:pt x="85" y="0"/>
                    </a:moveTo>
                    <a:cubicBezTo>
                      <a:pt x="97" y="2"/>
                      <a:pt x="98" y="14"/>
                      <a:pt x="111" y="15"/>
                    </a:cubicBezTo>
                    <a:cubicBezTo>
                      <a:pt x="116" y="14"/>
                      <a:pt x="114" y="6"/>
                      <a:pt x="115" y="0"/>
                    </a:cubicBezTo>
                    <a:cubicBezTo>
                      <a:pt x="128" y="2"/>
                      <a:pt x="134" y="12"/>
                      <a:pt x="140" y="22"/>
                    </a:cubicBezTo>
                    <a:cubicBezTo>
                      <a:pt x="156" y="22"/>
                      <a:pt x="152" y="3"/>
                      <a:pt x="173" y="7"/>
                    </a:cubicBezTo>
                    <a:cubicBezTo>
                      <a:pt x="193" y="76"/>
                      <a:pt x="194" y="138"/>
                      <a:pt x="140" y="167"/>
                    </a:cubicBezTo>
                    <a:cubicBezTo>
                      <a:pt x="79" y="180"/>
                      <a:pt x="0" y="175"/>
                      <a:pt x="9" y="98"/>
                    </a:cubicBezTo>
                    <a:cubicBezTo>
                      <a:pt x="19" y="104"/>
                      <a:pt x="26" y="113"/>
                      <a:pt x="46" y="109"/>
                    </a:cubicBezTo>
                    <a:cubicBezTo>
                      <a:pt x="48" y="92"/>
                      <a:pt x="40" y="88"/>
                      <a:pt x="53" y="73"/>
                    </a:cubicBezTo>
                    <a:cubicBezTo>
                      <a:pt x="37" y="59"/>
                      <a:pt x="25" y="81"/>
                      <a:pt x="9" y="80"/>
                    </a:cubicBezTo>
                    <a:cubicBezTo>
                      <a:pt x="14" y="64"/>
                      <a:pt x="12" y="20"/>
                      <a:pt x="31" y="7"/>
                    </a:cubicBezTo>
                    <a:cubicBezTo>
                      <a:pt x="49" y="8"/>
                      <a:pt x="32" y="23"/>
                      <a:pt x="46" y="26"/>
                    </a:cubicBezTo>
                    <a:cubicBezTo>
                      <a:pt x="55" y="27"/>
                      <a:pt x="55" y="18"/>
                      <a:pt x="56" y="11"/>
                    </a:cubicBezTo>
                    <a:cubicBezTo>
                      <a:pt x="68" y="11"/>
                      <a:pt x="91" y="24"/>
                      <a:pt x="85" y="0"/>
                    </a:cubicBezTo>
                    <a:close/>
                    <a:moveTo>
                      <a:pt x="107" y="84"/>
                    </a:moveTo>
                    <a:cubicBezTo>
                      <a:pt x="117" y="97"/>
                      <a:pt x="133" y="103"/>
                      <a:pt x="144" y="91"/>
                    </a:cubicBezTo>
                    <a:cubicBezTo>
                      <a:pt x="136" y="90"/>
                      <a:pt x="142" y="75"/>
                      <a:pt x="140" y="69"/>
                    </a:cubicBezTo>
                    <a:cubicBezTo>
                      <a:pt x="151" y="67"/>
                      <a:pt x="154" y="77"/>
                      <a:pt x="162" y="69"/>
                    </a:cubicBezTo>
                    <a:cubicBezTo>
                      <a:pt x="158" y="45"/>
                      <a:pt x="104" y="57"/>
                      <a:pt x="107" y="84"/>
                    </a:cubicBezTo>
                    <a:close/>
                    <a:moveTo>
                      <a:pt x="78" y="105"/>
                    </a:moveTo>
                    <a:cubicBezTo>
                      <a:pt x="77" y="94"/>
                      <a:pt x="79" y="81"/>
                      <a:pt x="67" y="80"/>
                    </a:cubicBezTo>
                    <a:cubicBezTo>
                      <a:pt x="56" y="88"/>
                      <a:pt x="59" y="108"/>
                      <a:pt x="78" y="105"/>
                    </a:cubicBezTo>
                    <a:close/>
                    <a:moveTo>
                      <a:pt x="56" y="116"/>
                    </a:moveTo>
                    <a:cubicBezTo>
                      <a:pt x="52" y="141"/>
                      <a:pt x="98" y="132"/>
                      <a:pt x="96" y="116"/>
                    </a:cubicBezTo>
                    <a:cubicBezTo>
                      <a:pt x="88" y="110"/>
                      <a:pt x="73" y="120"/>
                      <a:pt x="56" y="1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41"/>
              <p:cNvSpPr/>
              <p:nvPr/>
            </p:nvSpPr>
            <p:spPr bwMode="auto">
              <a:xfrm>
                <a:off x="10238" y="-5122"/>
                <a:ext cx="162" cy="144"/>
              </a:xfrm>
              <a:custGeom>
                <a:avLst/>
                <a:gdLst>
                  <a:gd name="T0" fmla="*/ 58 w 61"/>
                  <a:gd name="T1" fmla="*/ 20 h 54"/>
                  <a:gd name="T2" fmla="*/ 61 w 61"/>
                  <a:gd name="T3" fmla="*/ 52 h 54"/>
                  <a:gd name="T4" fmla="*/ 0 w 61"/>
                  <a:gd name="T5" fmla="*/ 27 h 54"/>
                  <a:gd name="T6" fmla="*/ 58 w 61"/>
                  <a:gd name="T7" fmla="*/ 2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54">
                    <a:moveTo>
                      <a:pt x="58" y="20"/>
                    </a:moveTo>
                    <a:cubicBezTo>
                      <a:pt x="55" y="34"/>
                      <a:pt x="61" y="40"/>
                      <a:pt x="61" y="52"/>
                    </a:cubicBezTo>
                    <a:cubicBezTo>
                      <a:pt x="44" y="54"/>
                      <a:pt x="10" y="44"/>
                      <a:pt x="0" y="27"/>
                    </a:cubicBezTo>
                    <a:cubicBezTo>
                      <a:pt x="11" y="0"/>
                      <a:pt x="37" y="7"/>
                      <a:pt x="58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42"/>
              <p:cNvSpPr/>
              <p:nvPr/>
            </p:nvSpPr>
            <p:spPr bwMode="auto">
              <a:xfrm>
                <a:off x="8873" y="-5104"/>
                <a:ext cx="48" cy="51"/>
              </a:xfrm>
              <a:custGeom>
                <a:avLst/>
                <a:gdLst>
                  <a:gd name="T0" fmla="*/ 18 w 18"/>
                  <a:gd name="T1" fmla="*/ 2 h 19"/>
                  <a:gd name="T2" fmla="*/ 0 w 18"/>
                  <a:gd name="T3" fmla="*/ 16 h 19"/>
                  <a:gd name="T4" fmla="*/ 0 w 18"/>
                  <a:gd name="T5" fmla="*/ 5 h 19"/>
                  <a:gd name="T6" fmla="*/ 18 w 18"/>
                  <a:gd name="T7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8" y="2"/>
                    </a:moveTo>
                    <a:cubicBezTo>
                      <a:pt x="18" y="12"/>
                      <a:pt x="14" y="19"/>
                      <a:pt x="0" y="16"/>
                    </a:cubicBezTo>
                    <a:cubicBezTo>
                      <a:pt x="0" y="13"/>
                      <a:pt x="0" y="9"/>
                      <a:pt x="0" y="5"/>
                    </a:cubicBezTo>
                    <a:cubicBezTo>
                      <a:pt x="4" y="2"/>
                      <a:pt x="10" y="0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43"/>
              <p:cNvSpPr/>
              <p:nvPr/>
            </p:nvSpPr>
            <p:spPr bwMode="auto">
              <a:xfrm>
                <a:off x="8979" y="-5101"/>
                <a:ext cx="59" cy="43"/>
              </a:xfrm>
              <a:custGeom>
                <a:avLst/>
                <a:gdLst>
                  <a:gd name="T0" fmla="*/ 0 w 22"/>
                  <a:gd name="T1" fmla="*/ 1 h 16"/>
                  <a:gd name="T2" fmla="*/ 22 w 22"/>
                  <a:gd name="T3" fmla="*/ 4 h 16"/>
                  <a:gd name="T4" fmla="*/ 18 w 22"/>
                  <a:gd name="T5" fmla="*/ 15 h 16"/>
                  <a:gd name="T6" fmla="*/ 0 w 22"/>
                  <a:gd name="T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1"/>
                    </a:moveTo>
                    <a:cubicBezTo>
                      <a:pt x="9" y="0"/>
                      <a:pt x="17" y="0"/>
                      <a:pt x="22" y="4"/>
                    </a:cubicBezTo>
                    <a:cubicBezTo>
                      <a:pt x="20" y="7"/>
                      <a:pt x="18" y="10"/>
                      <a:pt x="18" y="15"/>
                    </a:cubicBezTo>
                    <a:cubicBezTo>
                      <a:pt x="6" y="16"/>
                      <a:pt x="1" y="1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44"/>
              <p:cNvSpPr/>
              <p:nvPr/>
            </p:nvSpPr>
            <p:spPr bwMode="auto">
              <a:xfrm>
                <a:off x="-1390" y="-5069"/>
                <a:ext cx="61" cy="77"/>
              </a:xfrm>
              <a:custGeom>
                <a:avLst/>
                <a:gdLst>
                  <a:gd name="T0" fmla="*/ 10 w 23"/>
                  <a:gd name="T1" fmla="*/ 3 h 29"/>
                  <a:gd name="T2" fmla="*/ 13 w 23"/>
                  <a:gd name="T3" fmla="*/ 29 h 29"/>
                  <a:gd name="T4" fmla="*/ 2 w 23"/>
                  <a:gd name="T5" fmla="*/ 25 h 29"/>
                  <a:gd name="T6" fmla="*/ 10 w 23"/>
                  <a:gd name="T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10" y="3"/>
                    </a:moveTo>
                    <a:cubicBezTo>
                      <a:pt x="23" y="0"/>
                      <a:pt x="16" y="26"/>
                      <a:pt x="13" y="29"/>
                    </a:cubicBezTo>
                    <a:cubicBezTo>
                      <a:pt x="10" y="27"/>
                      <a:pt x="7" y="25"/>
                      <a:pt x="2" y="25"/>
                    </a:cubicBezTo>
                    <a:cubicBezTo>
                      <a:pt x="0" y="12"/>
                      <a:pt x="6" y="10"/>
                      <a:pt x="1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5"/>
              <p:cNvSpPr/>
              <p:nvPr/>
            </p:nvSpPr>
            <p:spPr bwMode="auto">
              <a:xfrm>
                <a:off x="9083" y="-5064"/>
                <a:ext cx="70" cy="62"/>
              </a:xfrm>
              <a:custGeom>
                <a:avLst/>
                <a:gdLst>
                  <a:gd name="T0" fmla="*/ 4 w 26"/>
                  <a:gd name="T1" fmla="*/ 1 h 23"/>
                  <a:gd name="T2" fmla="*/ 26 w 26"/>
                  <a:gd name="T3" fmla="*/ 16 h 23"/>
                  <a:gd name="T4" fmla="*/ 1 w 26"/>
                  <a:gd name="T5" fmla="*/ 16 h 23"/>
                  <a:gd name="T6" fmla="*/ 4 w 26"/>
                  <a:gd name="T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4" y="1"/>
                    </a:moveTo>
                    <a:cubicBezTo>
                      <a:pt x="18" y="0"/>
                      <a:pt x="26" y="4"/>
                      <a:pt x="26" y="16"/>
                    </a:cubicBezTo>
                    <a:cubicBezTo>
                      <a:pt x="16" y="23"/>
                      <a:pt x="11" y="23"/>
                      <a:pt x="1" y="16"/>
                    </a:cubicBezTo>
                    <a:cubicBezTo>
                      <a:pt x="0" y="9"/>
                      <a:pt x="5" y="8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46"/>
              <p:cNvSpPr/>
              <p:nvPr/>
            </p:nvSpPr>
            <p:spPr bwMode="auto">
              <a:xfrm>
                <a:off x="3366" y="-5050"/>
                <a:ext cx="109" cy="221"/>
              </a:xfrm>
              <a:custGeom>
                <a:avLst/>
                <a:gdLst>
                  <a:gd name="T0" fmla="*/ 15 w 41"/>
                  <a:gd name="T1" fmla="*/ 0 h 83"/>
                  <a:gd name="T2" fmla="*/ 26 w 41"/>
                  <a:gd name="T3" fmla="*/ 3 h 83"/>
                  <a:gd name="T4" fmla="*/ 41 w 41"/>
                  <a:gd name="T5" fmla="*/ 83 h 83"/>
                  <a:gd name="T6" fmla="*/ 1 w 41"/>
                  <a:gd name="T7" fmla="*/ 32 h 83"/>
                  <a:gd name="T8" fmla="*/ 15 w 41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83">
                    <a:moveTo>
                      <a:pt x="15" y="0"/>
                    </a:moveTo>
                    <a:cubicBezTo>
                      <a:pt x="18" y="2"/>
                      <a:pt x="21" y="4"/>
                      <a:pt x="26" y="3"/>
                    </a:cubicBezTo>
                    <a:cubicBezTo>
                      <a:pt x="26" y="26"/>
                      <a:pt x="36" y="55"/>
                      <a:pt x="41" y="83"/>
                    </a:cubicBezTo>
                    <a:cubicBezTo>
                      <a:pt x="22" y="72"/>
                      <a:pt x="18" y="45"/>
                      <a:pt x="1" y="32"/>
                    </a:cubicBezTo>
                    <a:cubicBezTo>
                      <a:pt x="0" y="16"/>
                      <a:pt x="6" y="6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47"/>
              <p:cNvSpPr/>
              <p:nvPr/>
            </p:nvSpPr>
            <p:spPr bwMode="auto">
              <a:xfrm>
                <a:off x="10517" y="-5042"/>
                <a:ext cx="416" cy="438"/>
              </a:xfrm>
              <a:custGeom>
                <a:avLst/>
                <a:gdLst>
                  <a:gd name="T0" fmla="*/ 156 w 156"/>
                  <a:gd name="T1" fmla="*/ 55 h 164"/>
                  <a:gd name="T2" fmla="*/ 18 w 156"/>
                  <a:gd name="T3" fmla="*/ 164 h 164"/>
                  <a:gd name="T4" fmla="*/ 0 w 156"/>
                  <a:gd name="T5" fmla="*/ 124 h 164"/>
                  <a:gd name="T6" fmla="*/ 80 w 156"/>
                  <a:gd name="T7" fmla="*/ 59 h 164"/>
                  <a:gd name="T8" fmla="*/ 109 w 156"/>
                  <a:gd name="T9" fmla="*/ 102 h 164"/>
                  <a:gd name="T10" fmla="*/ 73 w 156"/>
                  <a:gd name="T11" fmla="*/ 51 h 164"/>
                  <a:gd name="T12" fmla="*/ 33 w 156"/>
                  <a:gd name="T13" fmla="*/ 8 h 164"/>
                  <a:gd name="T14" fmla="*/ 36 w 156"/>
                  <a:gd name="T15" fmla="*/ 0 h 164"/>
                  <a:gd name="T16" fmla="*/ 156 w 156"/>
                  <a:gd name="T17" fmla="*/ 5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6" h="164">
                    <a:moveTo>
                      <a:pt x="156" y="55"/>
                    </a:moveTo>
                    <a:cubicBezTo>
                      <a:pt x="129" y="110"/>
                      <a:pt x="84" y="147"/>
                      <a:pt x="18" y="164"/>
                    </a:cubicBezTo>
                    <a:cubicBezTo>
                      <a:pt x="13" y="150"/>
                      <a:pt x="4" y="140"/>
                      <a:pt x="0" y="124"/>
                    </a:cubicBezTo>
                    <a:cubicBezTo>
                      <a:pt x="58" y="148"/>
                      <a:pt x="122" y="106"/>
                      <a:pt x="80" y="59"/>
                    </a:cubicBezTo>
                    <a:cubicBezTo>
                      <a:pt x="99" y="63"/>
                      <a:pt x="109" y="78"/>
                      <a:pt x="109" y="102"/>
                    </a:cubicBezTo>
                    <a:cubicBezTo>
                      <a:pt x="128" y="78"/>
                      <a:pt x="102" y="38"/>
                      <a:pt x="73" y="51"/>
                    </a:cubicBezTo>
                    <a:cubicBezTo>
                      <a:pt x="59" y="37"/>
                      <a:pt x="45" y="23"/>
                      <a:pt x="33" y="8"/>
                    </a:cubicBezTo>
                    <a:cubicBezTo>
                      <a:pt x="32" y="3"/>
                      <a:pt x="33" y="1"/>
                      <a:pt x="36" y="0"/>
                    </a:cubicBezTo>
                    <a:cubicBezTo>
                      <a:pt x="76" y="5"/>
                      <a:pt x="115" y="40"/>
                      <a:pt x="156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48"/>
              <p:cNvSpPr/>
              <p:nvPr/>
            </p:nvSpPr>
            <p:spPr bwMode="auto">
              <a:xfrm>
                <a:off x="8777" y="-5042"/>
                <a:ext cx="53" cy="42"/>
              </a:xfrm>
              <a:custGeom>
                <a:avLst/>
                <a:gdLst>
                  <a:gd name="T0" fmla="*/ 0 w 20"/>
                  <a:gd name="T1" fmla="*/ 0 h 16"/>
                  <a:gd name="T2" fmla="*/ 18 w 20"/>
                  <a:gd name="T3" fmla="*/ 0 h 16"/>
                  <a:gd name="T4" fmla="*/ 0 w 20"/>
                  <a:gd name="T5" fmla="*/ 15 h 16"/>
                  <a:gd name="T6" fmla="*/ 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0"/>
                      <a:pt x="12" y="0"/>
                      <a:pt x="18" y="0"/>
                    </a:cubicBezTo>
                    <a:cubicBezTo>
                      <a:pt x="20" y="14"/>
                      <a:pt x="12" y="16"/>
                      <a:pt x="0" y="15"/>
                    </a:cubicBezTo>
                    <a:cubicBezTo>
                      <a:pt x="0" y="10"/>
                      <a:pt x="0" y="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49"/>
              <p:cNvSpPr/>
              <p:nvPr/>
            </p:nvSpPr>
            <p:spPr bwMode="auto">
              <a:xfrm>
                <a:off x="9918" y="-5021"/>
                <a:ext cx="309" cy="318"/>
              </a:xfrm>
              <a:custGeom>
                <a:avLst/>
                <a:gdLst>
                  <a:gd name="T0" fmla="*/ 102 w 116"/>
                  <a:gd name="T1" fmla="*/ 0 h 119"/>
                  <a:gd name="T2" fmla="*/ 116 w 116"/>
                  <a:gd name="T3" fmla="*/ 61 h 119"/>
                  <a:gd name="T4" fmla="*/ 40 w 116"/>
                  <a:gd name="T5" fmla="*/ 119 h 119"/>
                  <a:gd name="T6" fmla="*/ 0 w 116"/>
                  <a:gd name="T7" fmla="*/ 72 h 119"/>
                  <a:gd name="T8" fmla="*/ 102 w 116"/>
                  <a:gd name="T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9">
                    <a:moveTo>
                      <a:pt x="102" y="0"/>
                    </a:moveTo>
                    <a:cubicBezTo>
                      <a:pt x="105" y="22"/>
                      <a:pt x="116" y="36"/>
                      <a:pt x="116" y="61"/>
                    </a:cubicBezTo>
                    <a:cubicBezTo>
                      <a:pt x="93" y="83"/>
                      <a:pt x="55" y="90"/>
                      <a:pt x="40" y="119"/>
                    </a:cubicBezTo>
                    <a:cubicBezTo>
                      <a:pt x="24" y="107"/>
                      <a:pt x="3" y="98"/>
                      <a:pt x="0" y="72"/>
                    </a:cubicBezTo>
                    <a:cubicBezTo>
                      <a:pt x="42" y="56"/>
                      <a:pt x="74" y="30"/>
                      <a:pt x="10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50"/>
              <p:cNvSpPr/>
              <p:nvPr/>
            </p:nvSpPr>
            <p:spPr bwMode="auto">
              <a:xfrm>
                <a:off x="9027" y="-5002"/>
                <a:ext cx="216" cy="246"/>
              </a:xfrm>
              <a:custGeom>
                <a:avLst/>
                <a:gdLst>
                  <a:gd name="T0" fmla="*/ 54 w 81"/>
                  <a:gd name="T1" fmla="*/ 0 h 92"/>
                  <a:gd name="T2" fmla="*/ 76 w 81"/>
                  <a:gd name="T3" fmla="*/ 69 h 92"/>
                  <a:gd name="T4" fmla="*/ 51 w 81"/>
                  <a:gd name="T5" fmla="*/ 58 h 92"/>
                  <a:gd name="T6" fmla="*/ 0 w 81"/>
                  <a:gd name="T7" fmla="*/ 80 h 92"/>
                  <a:gd name="T8" fmla="*/ 33 w 81"/>
                  <a:gd name="T9" fmla="*/ 18 h 92"/>
                  <a:gd name="T10" fmla="*/ 54 w 81"/>
                  <a:gd name="T11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92">
                    <a:moveTo>
                      <a:pt x="54" y="0"/>
                    </a:moveTo>
                    <a:cubicBezTo>
                      <a:pt x="80" y="8"/>
                      <a:pt x="81" y="52"/>
                      <a:pt x="76" y="69"/>
                    </a:cubicBezTo>
                    <a:cubicBezTo>
                      <a:pt x="65" y="79"/>
                      <a:pt x="65" y="56"/>
                      <a:pt x="51" y="58"/>
                    </a:cubicBezTo>
                    <a:cubicBezTo>
                      <a:pt x="22" y="52"/>
                      <a:pt x="23" y="92"/>
                      <a:pt x="0" y="80"/>
                    </a:cubicBezTo>
                    <a:cubicBezTo>
                      <a:pt x="12" y="61"/>
                      <a:pt x="39" y="56"/>
                      <a:pt x="33" y="18"/>
                    </a:cubicBezTo>
                    <a:cubicBezTo>
                      <a:pt x="42" y="14"/>
                      <a:pt x="53" y="12"/>
                      <a:pt x="5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51"/>
              <p:cNvSpPr/>
              <p:nvPr/>
            </p:nvSpPr>
            <p:spPr bwMode="auto">
              <a:xfrm>
                <a:off x="9958" y="-5002"/>
                <a:ext cx="402" cy="406"/>
              </a:xfrm>
              <a:custGeom>
                <a:avLst/>
                <a:gdLst>
                  <a:gd name="T0" fmla="*/ 97 w 151"/>
                  <a:gd name="T1" fmla="*/ 0 h 152"/>
                  <a:gd name="T2" fmla="*/ 148 w 151"/>
                  <a:gd name="T3" fmla="*/ 22 h 152"/>
                  <a:gd name="T4" fmla="*/ 116 w 151"/>
                  <a:gd name="T5" fmla="*/ 152 h 152"/>
                  <a:gd name="T6" fmla="*/ 68 w 151"/>
                  <a:gd name="T7" fmla="*/ 83 h 152"/>
                  <a:gd name="T8" fmla="*/ 101 w 151"/>
                  <a:gd name="T9" fmla="*/ 76 h 152"/>
                  <a:gd name="T10" fmla="*/ 97 w 151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1" h="152">
                    <a:moveTo>
                      <a:pt x="97" y="0"/>
                    </a:moveTo>
                    <a:cubicBezTo>
                      <a:pt x="119" y="3"/>
                      <a:pt x="129" y="17"/>
                      <a:pt x="148" y="22"/>
                    </a:cubicBezTo>
                    <a:cubicBezTo>
                      <a:pt x="144" y="78"/>
                      <a:pt x="151" y="119"/>
                      <a:pt x="116" y="152"/>
                    </a:cubicBezTo>
                    <a:cubicBezTo>
                      <a:pt x="68" y="146"/>
                      <a:pt x="0" y="117"/>
                      <a:pt x="68" y="83"/>
                    </a:cubicBezTo>
                    <a:cubicBezTo>
                      <a:pt x="78" y="79"/>
                      <a:pt x="94" y="83"/>
                      <a:pt x="101" y="76"/>
                    </a:cubicBezTo>
                    <a:cubicBezTo>
                      <a:pt x="121" y="55"/>
                      <a:pt x="108" y="21"/>
                      <a:pt x="9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52"/>
              <p:cNvSpPr/>
              <p:nvPr/>
            </p:nvSpPr>
            <p:spPr bwMode="auto">
              <a:xfrm>
                <a:off x="8667" y="-4984"/>
                <a:ext cx="110" cy="99"/>
              </a:xfrm>
              <a:custGeom>
                <a:avLst/>
                <a:gdLst>
                  <a:gd name="T0" fmla="*/ 23 w 41"/>
                  <a:gd name="T1" fmla="*/ 0 h 37"/>
                  <a:gd name="T2" fmla="*/ 41 w 41"/>
                  <a:gd name="T3" fmla="*/ 11 h 37"/>
                  <a:gd name="T4" fmla="*/ 23 w 41"/>
                  <a:gd name="T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7">
                    <a:moveTo>
                      <a:pt x="23" y="0"/>
                    </a:moveTo>
                    <a:cubicBezTo>
                      <a:pt x="32" y="1"/>
                      <a:pt x="35" y="7"/>
                      <a:pt x="41" y="11"/>
                    </a:cubicBezTo>
                    <a:cubicBezTo>
                      <a:pt x="38" y="37"/>
                      <a:pt x="0" y="11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53"/>
              <p:cNvSpPr/>
              <p:nvPr/>
            </p:nvSpPr>
            <p:spPr bwMode="auto">
              <a:xfrm>
                <a:off x="-1377" y="-4906"/>
                <a:ext cx="51" cy="69"/>
              </a:xfrm>
              <a:custGeom>
                <a:avLst/>
                <a:gdLst>
                  <a:gd name="T0" fmla="*/ 5 w 19"/>
                  <a:gd name="T1" fmla="*/ 0 h 26"/>
                  <a:gd name="T2" fmla="*/ 19 w 19"/>
                  <a:gd name="T3" fmla="*/ 4 h 26"/>
                  <a:gd name="T4" fmla="*/ 5 w 19"/>
                  <a:gd name="T5" fmla="*/ 26 h 26"/>
                  <a:gd name="T6" fmla="*/ 5 w 19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5" y="0"/>
                    </a:moveTo>
                    <a:cubicBezTo>
                      <a:pt x="11" y="0"/>
                      <a:pt x="12" y="5"/>
                      <a:pt x="19" y="4"/>
                    </a:cubicBezTo>
                    <a:cubicBezTo>
                      <a:pt x="19" y="15"/>
                      <a:pt x="17" y="26"/>
                      <a:pt x="5" y="26"/>
                    </a:cubicBezTo>
                    <a:cubicBezTo>
                      <a:pt x="0" y="14"/>
                      <a:pt x="6" y="15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54"/>
              <p:cNvSpPr/>
              <p:nvPr/>
            </p:nvSpPr>
            <p:spPr bwMode="auto">
              <a:xfrm>
                <a:off x="3331" y="-4903"/>
                <a:ext cx="648" cy="414"/>
              </a:xfrm>
              <a:custGeom>
                <a:avLst/>
                <a:gdLst>
                  <a:gd name="T0" fmla="*/ 133 w 243"/>
                  <a:gd name="T1" fmla="*/ 14 h 155"/>
                  <a:gd name="T2" fmla="*/ 141 w 243"/>
                  <a:gd name="T3" fmla="*/ 97 h 155"/>
                  <a:gd name="T4" fmla="*/ 221 w 243"/>
                  <a:gd name="T5" fmla="*/ 65 h 155"/>
                  <a:gd name="T6" fmla="*/ 181 w 243"/>
                  <a:gd name="T7" fmla="*/ 137 h 155"/>
                  <a:gd name="T8" fmla="*/ 79 w 243"/>
                  <a:gd name="T9" fmla="*/ 137 h 155"/>
                  <a:gd name="T10" fmla="*/ 68 w 243"/>
                  <a:gd name="T11" fmla="*/ 155 h 155"/>
                  <a:gd name="T12" fmla="*/ 3 w 243"/>
                  <a:gd name="T13" fmla="*/ 97 h 155"/>
                  <a:gd name="T14" fmla="*/ 93 w 243"/>
                  <a:gd name="T15" fmla="*/ 90 h 155"/>
                  <a:gd name="T16" fmla="*/ 133 w 243"/>
                  <a:gd name="T17" fmla="*/ 1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3" h="155">
                    <a:moveTo>
                      <a:pt x="133" y="14"/>
                    </a:moveTo>
                    <a:cubicBezTo>
                      <a:pt x="154" y="36"/>
                      <a:pt x="144" y="76"/>
                      <a:pt x="141" y="97"/>
                    </a:cubicBezTo>
                    <a:cubicBezTo>
                      <a:pt x="162" y="82"/>
                      <a:pt x="180" y="49"/>
                      <a:pt x="221" y="65"/>
                    </a:cubicBezTo>
                    <a:cubicBezTo>
                      <a:pt x="243" y="102"/>
                      <a:pt x="206" y="125"/>
                      <a:pt x="181" y="137"/>
                    </a:cubicBezTo>
                    <a:cubicBezTo>
                      <a:pt x="152" y="106"/>
                      <a:pt x="108" y="146"/>
                      <a:pt x="79" y="137"/>
                    </a:cubicBezTo>
                    <a:cubicBezTo>
                      <a:pt x="73" y="140"/>
                      <a:pt x="72" y="150"/>
                      <a:pt x="68" y="155"/>
                    </a:cubicBezTo>
                    <a:cubicBezTo>
                      <a:pt x="38" y="145"/>
                      <a:pt x="0" y="128"/>
                      <a:pt x="3" y="97"/>
                    </a:cubicBezTo>
                    <a:cubicBezTo>
                      <a:pt x="7" y="56"/>
                      <a:pt x="65" y="69"/>
                      <a:pt x="93" y="90"/>
                    </a:cubicBezTo>
                    <a:cubicBezTo>
                      <a:pt x="86" y="60"/>
                      <a:pt x="79" y="0"/>
                      <a:pt x="13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55"/>
              <p:cNvSpPr/>
              <p:nvPr/>
            </p:nvSpPr>
            <p:spPr bwMode="auto">
              <a:xfrm>
                <a:off x="8713" y="-4882"/>
                <a:ext cx="77" cy="67"/>
              </a:xfrm>
              <a:custGeom>
                <a:avLst/>
                <a:gdLst>
                  <a:gd name="T0" fmla="*/ 27 w 29"/>
                  <a:gd name="T1" fmla="*/ 20 h 25"/>
                  <a:gd name="T2" fmla="*/ 2 w 29"/>
                  <a:gd name="T3" fmla="*/ 6 h 25"/>
                  <a:gd name="T4" fmla="*/ 27 w 29"/>
                  <a:gd name="T5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7" y="20"/>
                    </a:moveTo>
                    <a:cubicBezTo>
                      <a:pt x="16" y="25"/>
                      <a:pt x="0" y="23"/>
                      <a:pt x="2" y="6"/>
                    </a:cubicBezTo>
                    <a:cubicBezTo>
                      <a:pt x="14" y="0"/>
                      <a:pt x="29" y="2"/>
                      <a:pt x="27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56"/>
              <p:cNvSpPr/>
              <p:nvPr/>
            </p:nvSpPr>
            <p:spPr bwMode="auto">
              <a:xfrm>
                <a:off x="8827" y="-4834"/>
                <a:ext cx="83" cy="83"/>
              </a:xfrm>
              <a:custGeom>
                <a:avLst/>
                <a:gdLst>
                  <a:gd name="T0" fmla="*/ 2 w 31"/>
                  <a:gd name="T1" fmla="*/ 2 h 31"/>
                  <a:gd name="T2" fmla="*/ 31 w 31"/>
                  <a:gd name="T3" fmla="*/ 10 h 31"/>
                  <a:gd name="T4" fmla="*/ 2 w 31"/>
                  <a:gd name="T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2" y="2"/>
                    </a:moveTo>
                    <a:cubicBezTo>
                      <a:pt x="17" y="0"/>
                      <a:pt x="15" y="14"/>
                      <a:pt x="31" y="10"/>
                    </a:cubicBezTo>
                    <a:cubicBezTo>
                      <a:pt x="30" y="31"/>
                      <a:pt x="0" y="17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57"/>
              <p:cNvSpPr/>
              <p:nvPr/>
            </p:nvSpPr>
            <p:spPr bwMode="auto">
              <a:xfrm>
                <a:off x="9094" y="-4826"/>
                <a:ext cx="117" cy="104"/>
              </a:xfrm>
              <a:custGeom>
                <a:avLst/>
                <a:gdLst>
                  <a:gd name="T0" fmla="*/ 37 w 44"/>
                  <a:gd name="T1" fmla="*/ 28 h 39"/>
                  <a:gd name="T2" fmla="*/ 29 w 44"/>
                  <a:gd name="T3" fmla="*/ 36 h 39"/>
                  <a:gd name="T4" fmla="*/ 8 w 44"/>
                  <a:gd name="T5" fmla="*/ 28 h 39"/>
                  <a:gd name="T6" fmla="*/ 37 w 44"/>
                  <a:gd name="T7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39">
                    <a:moveTo>
                      <a:pt x="37" y="28"/>
                    </a:moveTo>
                    <a:cubicBezTo>
                      <a:pt x="33" y="30"/>
                      <a:pt x="30" y="32"/>
                      <a:pt x="29" y="36"/>
                    </a:cubicBezTo>
                    <a:cubicBezTo>
                      <a:pt x="16" y="39"/>
                      <a:pt x="19" y="27"/>
                      <a:pt x="8" y="28"/>
                    </a:cubicBezTo>
                    <a:cubicBezTo>
                      <a:pt x="0" y="0"/>
                      <a:pt x="44" y="0"/>
                      <a:pt x="37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58"/>
              <p:cNvSpPr/>
              <p:nvPr/>
            </p:nvSpPr>
            <p:spPr bwMode="auto">
              <a:xfrm>
                <a:off x="8761" y="-4794"/>
                <a:ext cx="72" cy="83"/>
              </a:xfrm>
              <a:custGeom>
                <a:avLst/>
                <a:gdLst>
                  <a:gd name="T0" fmla="*/ 6 w 27"/>
                  <a:gd name="T1" fmla="*/ 2 h 31"/>
                  <a:gd name="T2" fmla="*/ 27 w 27"/>
                  <a:gd name="T3" fmla="*/ 13 h 31"/>
                  <a:gd name="T4" fmla="*/ 9 w 27"/>
                  <a:gd name="T5" fmla="*/ 31 h 31"/>
                  <a:gd name="T6" fmla="*/ 6 w 27"/>
                  <a:gd name="T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6" y="2"/>
                    </a:moveTo>
                    <a:cubicBezTo>
                      <a:pt x="18" y="0"/>
                      <a:pt x="24" y="5"/>
                      <a:pt x="27" y="13"/>
                    </a:cubicBezTo>
                    <a:cubicBezTo>
                      <a:pt x="26" y="23"/>
                      <a:pt x="20" y="29"/>
                      <a:pt x="9" y="31"/>
                    </a:cubicBezTo>
                    <a:cubicBezTo>
                      <a:pt x="3" y="22"/>
                      <a:pt x="0" y="13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59"/>
              <p:cNvSpPr/>
              <p:nvPr/>
            </p:nvSpPr>
            <p:spPr bwMode="auto">
              <a:xfrm>
                <a:off x="8921" y="-4794"/>
                <a:ext cx="77" cy="56"/>
              </a:xfrm>
              <a:custGeom>
                <a:avLst/>
                <a:gdLst>
                  <a:gd name="T0" fmla="*/ 0 w 29"/>
                  <a:gd name="T1" fmla="*/ 2 h 21"/>
                  <a:gd name="T2" fmla="*/ 29 w 29"/>
                  <a:gd name="T3" fmla="*/ 5 h 21"/>
                  <a:gd name="T4" fmla="*/ 0 w 29"/>
                  <a:gd name="T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0" y="2"/>
                    </a:moveTo>
                    <a:cubicBezTo>
                      <a:pt x="11" y="2"/>
                      <a:pt x="24" y="0"/>
                      <a:pt x="29" y="5"/>
                    </a:cubicBezTo>
                    <a:cubicBezTo>
                      <a:pt x="26" y="21"/>
                      <a:pt x="3" y="16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60"/>
              <p:cNvSpPr/>
              <p:nvPr/>
            </p:nvSpPr>
            <p:spPr bwMode="auto">
              <a:xfrm>
                <a:off x="8353" y="-4780"/>
                <a:ext cx="133" cy="243"/>
              </a:xfrm>
              <a:custGeom>
                <a:avLst/>
                <a:gdLst>
                  <a:gd name="T0" fmla="*/ 35 w 50"/>
                  <a:gd name="T1" fmla="*/ 0 h 91"/>
                  <a:gd name="T2" fmla="*/ 32 w 50"/>
                  <a:gd name="T3" fmla="*/ 91 h 91"/>
                  <a:gd name="T4" fmla="*/ 35 w 50"/>
                  <a:gd name="T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91">
                    <a:moveTo>
                      <a:pt x="35" y="0"/>
                    </a:moveTo>
                    <a:cubicBezTo>
                      <a:pt x="50" y="22"/>
                      <a:pt x="24" y="62"/>
                      <a:pt x="32" y="91"/>
                    </a:cubicBezTo>
                    <a:cubicBezTo>
                      <a:pt x="0" y="69"/>
                      <a:pt x="21" y="25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61"/>
              <p:cNvSpPr/>
              <p:nvPr/>
            </p:nvSpPr>
            <p:spPr bwMode="auto">
              <a:xfrm>
                <a:off x="-1475" y="-4751"/>
                <a:ext cx="117" cy="128"/>
              </a:xfrm>
              <a:custGeom>
                <a:avLst/>
                <a:gdLst>
                  <a:gd name="T0" fmla="*/ 9 w 44"/>
                  <a:gd name="T1" fmla="*/ 37 h 48"/>
                  <a:gd name="T2" fmla="*/ 20 w 44"/>
                  <a:gd name="T3" fmla="*/ 0 h 48"/>
                  <a:gd name="T4" fmla="*/ 9 w 44"/>
                  <a:gd name="T5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9" y="37"/>
                    </a:moveTo>
                    <a:cubicBezTo>
                      <a:pt x="0" y="20"/>
                      <a:pt x="14" y="12"/>
                      <a:pt x="20" y="0"/>
                    </a:cubicBezTo>
                    <a:cubicBezTo>
                      <a:pt x="44" y="0"/>
                      <a:pt x="39" y="48"/>
                      <a:pt x="9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62"/>
              <p:cNvSpPr/>
              <p:nvPr/>
            </p:nvSpPr>
            <p:spPr bwMode="auto">
              <a:xfrm>
                <a:off x="-1297" y="-4751"/>
                <a:ext cx="126" cy="211"/>
              </a:xfrm>
              <a:custGeom>
                <a:avLst/>
                <a:gdLst>
                  <a:gd name="T0" fmla="*/ 11 w 47"/>
                  <a:gd name="T1" fmla="*/ 0 h 79"/>
                  <a:gd name="T2" fmla="*/ 47 w 47"/>
                  <a:gd name="T3" fmla="*/ 44 h 79"/>
                  <a:gd name="T4" fmla="*/ 0 w 47"/>
                  <a:gd name="T5" fmla="*/ 77 h 79"/>
                  <a:gd name="T6" fmla="*/ 11 w 47"/>
                  <a:gd name="T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79">
                    <a:moveTo>
                      <a:pt x="11" y="0"/>
                    </a:moveTo>
                    <a:cubicBezTo>
                      <a:pt x="38" y="0"/>
                      <a:pt x="42" y="22"/>
                      <a:pt x="47" y="44"/>
                    </a:cubicBezTo>
                    <a:cubicBezTo>
                      <a:pt x="35" y="58"/>
                      <a:pt x="29" y="79"/>
                      <a:pt x="0" y="77"/>
                    </a:cubicBezTo>
                    <a:cubicBezTo>
                      <a:pt x="10" y="58"/>
                      <a:pt x="22" y="28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63"/>
              <p:cNvSpPr/>
              <p:nvPr/>
            </p:nvSpPr>
            <p:spPr bwMode="auto">
              <a:xfrm>
                <a:off x="8857" y="-4762"/>
                <a:ext cx="93" cy="104"/>
              </a:xfrm>
              <a:custGeom>
                <a:avLst/>
                <a:gdLst>
                  <a:gd name="T0" fmla="*/ 35 w 35"/>
                  <a:gd name="T1" fmla="*/ 26 h 39"/>
                  <a:gd name="T2" fmla="*/ 6 w 35"/>
                  <a:gd name="T3" fmla="*/ 12 h 39"/>
                  <a:gd name="T4" fmla="*/ 35 w 35"/>
                  <a:gd name="T5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9">
                    <a:moveTo>
                      <a:pt x="35" y="26"/>
                    </a:moveTo>
                    <a:cubicBezTo>
                      <a:pt x="26" y="39"/>
                      <a:pt x="0" y="34"/>
                      <a:pt x="6" y="12"/>
                    </a:cubicBezTo>
                    <a:cubicBezTo>
                      <a:pt x="18" y="0"/>
                      <a:pt x="33" y="9"/>
                      <a:pt x="35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64"/>
              <p:cNvSpPr/>
              <p:nvPr/>
            </p:nvSpPr>
            <p:spPr bwMode="auto">
              <a:xfrm>
                <a:off x="9003" y="-4751"/>
                <a:ext cx="72" cy="75"/>
              </a:xfrm>
              <a:custGeom>
                <a:avLst/>
                <a:gdLst>
                  <a:gd name="T0" fmla="*/ 9 w 27"/>
                  <a:gd name="T1" fmla="*/ 0 h 28"/>
                  <a:gd name="T2" fmla="*/ 27 w 27"/>
                  <a:gd name="T3" fmla="*/ 22 h 28"/>
                  <a:gd name="T4" fmla="*/ 2 w 27"/>
                  <a:gd name="T5" fmla="*/ 8 h 28"/>
                  <a:gd name="T6" fmla="*/ 9 w 27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9" y="0"/>
                    </a:moveTo>
                    <a:cubicBezTo>
                      <a:pt x="19" y="4"/>
                      <a:pt x="27" y="9"/>
                      <a:pt x="27" y="22"/>
                    </a:cubicBezTo>
                    <a:cubicBezTo>
                      <a:pt x="15" y="28"/>
                      <a:pt x="0" y="25"/>
                      <a:pt x="2" y="8"/>
                    </a:cubicBezTo>
                    <a:cubicBezTo>
                      <a:pt x="5" y="6"/>
                      <a:pt x="8" y="4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65"/>
              <p:cNvSpPr/>
              <p:nvPr/>
            </p:nvSpPr>
            <p:spPr bwMode="auto">
              <a:xfrm>
                <a:off x="-1867" y="-4703"/>
                <a:ext cx="48" cy="69"/>
              </a:xfrm>
              <a:custGeom>
                <a:avLst/>
                <a:gdLst>
                  <a:gd name="T0" fmla="*/ 0 w 18"/>
                  <a:gd name="T1" fmla="*/ 0 h 26"/>
                  <a:gd name="T2" fmla="*/ 14 w 18"/>
                  <a:gd name="T3" fmla="*/ 26 h 26"/>
                  <a:gd name="T4" fmla="*/ 0 w 18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0" y="0"/>
                    </a:moveTo>
                    <a:cubicBezTo>
                      <a:pt x="10" y="3"/>
                      <a:pt x="18" y="9"/>
                      <a:pt x="14" y="26"/>
                    </a:cubicBezTo>
                    <a:cubicBezTo>
                      <a:pt x="2" y="25"/>
                      <a:pt x="0" y="1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66"/>
              <p:cNvSpPr/>
              <p:nvPr/>
            </p:nvSpPr>
            <p:spPr bwMode="auto">
              <a:xfrm>
                <a:off x="-2038" y="-4722"/>
                <a:ext cx="104" cy="177"/>
              </a:xfrm>
              <a:custGeom>
                <a:avLst/>
                <a:gdLst>
                  <a:gd name="T0" fmla="*/ 39 w 39"/>
                  <a:gd name="T1" fmla="*/ 22 h 66"/>
                  <a:gd name="T2" fmla="*/ 28 w 39"/>
                  <a:gd name="T3" fmla="*/ 66 h 66"/>
                  <a:gd name="T4" fmla="*/ 39 w 39"/>
                  <a:gd name="T5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66">
                    <a:moveTo>
                      <a:pt x="39" y="22"/>
                    </a:moveTo>
                    <a:cubicBezTo>
                      <a:pt x="28" y="35"/>
                      <a:pt x="29" y="52"/>
                      <a:pt x="28" y="66"/>
                    </a:cubicBezTo>
                    <a:cubicBezTo>
                      <a:pt x="0" y="66"/>
                      <a:pt x="12" y="0"/>
                      <a:pt x="39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67"/>
              <p:cNvSpPr/>
              <p:nvPr/>
            </p:nvSpPr>
            <p:spPr bwMode="auto">
              <a:xfrm>
                <a:off x="-1625" y="-4679"/>
                <a:ext cx="91" cy="94"/>
              </a:xfrm>
              <a:custGeom>
                <a:avLst/>
                <a:gdLst>
                  <a:gd name="T0" fmla="*/ 32 w 34"/>
                  <a:gd name="T1" fmla="*/ 17 h 35"/>
                  <a:gd name="T2" fmla="*/ 3 w 34"/>
                  <a:gd name="T3" fmla="*/ 28 h 35"/>
                  <a:gd name="T4" fmla="*/ 32 w 34"/>
                  <a:gd name="T5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32" y="17"/>
                    </a:moveTo>
                    <a:cubicBezTo>
                      <a:pt x="34" y="32"/>
                      <a:pt x="13" y="35"/>
                      <a:pt x="3" y="28"/>
                    </a:cubicBezTo>
                    <a:cubicBezTo>
                      <a:pt x="0" y="6"/>
                      <a:pt x="26" y="0"/>
                      <a:pt x="3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68"/>
              <p:cNvSpPr/>
              <p:nvPr/>
            </p:nvSpPr>
            <p:spPr bwMode="auto">
              <a:xfrm>
                <a:off x="-1771" y="-4652"/>
                <a:ext cx="85" cy="56"/>
              </a:xfrm>
              <a:custGeom>
                <a:avLst/>
                <a:gdLst>
                  <a:gd name="T0" fmla="*/ 29 w 32"/>
                  <a:gd name="T1" fmla="*/ 21 h 21"/>
                  <a:gd name="T2" fmla="*/ 4 w 32"/>
                  <a:gd name="T3" fmla="*/ 21 h 21"/>
                  <a:gd name="T4" fmla="*/ 0 w 32"/>
                  <a:gd name="T5" fmla="*/ 14 h 21"/>
                  <a:gd name="T6" fmla="*/ 29 w 32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1">
                    <a:moveTo>
                      <a:pt x="29" y="21"/>
                    </a:moveTo>
                    <a:cubicBezTo>
                      <a:pt x="21" y="21"/>
                      <a:pt x="12" y="21"/>
                      <a:pt x="4" y="21"/>
                    </a:cubicBezTo>
                    <a:cubicBezTo>
                      <a:pt x="4" y="17"/>
                      <a:pt x="3" y="15"/>
                      <a:pt x="0" y="14"/>
                    </a:cubicBezTo>
                    <a:cubicBezTo>
                      <a:pt x="5" y="0"/>
                      <a:pt x="32" y="0"/>
                      <a:pt x="29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69"/>
              <p:cNvSpPr/>
              <p:nvPr/>
            </p:nvSpPr>
            <p:spPr bwMode="auto">
              <a:xfrm>
                <a:off x="-1896" y="-4620"/>
                <a:ext cx="58" cy="75"/>
              </a:xfrm>
              <a:custGeom>
                <a:avLst/>
                <a:gdLst>
                  <a:gd name="T0" fmla="*/ 0 w 22"/>
                  <a:gd name="T1" fmla="*/ 2 h 28"/>
                  <a:gd name="T2" fmla="*/ 0 w 22"/>
                  <a:gd name="T3" fmla="*/ 24 h 28"/>
                  <a:gd name="T4" fmla="*/ 0 w 22"/>
                  <a:gd name="T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0" y="2"/>
                    </a:moveTo>
                    <a:cubicBezTo>
                      <a:pt x="21" y="0"/>
                      <a:pt x="22" y="28"/>
                      <a:pt x="0" y="24"/>
                    </a:cubicBezTo>
                    <a:cubicBezTo>
                      <a:pt x="0" y="17"/>
                      <a:pt x="0" y="9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70"/>
              <p:cNvSpPr/>
              <p:nvPr/>
            </p:nvSpPr>
            <p:spPr bwMode="auto">
              <a:xfrm>
                <a:off x="-1499" y="-4575"/>
                <a:ext cx="256" cy="794"/>
              </a:xfrm>
              <a:custGeom>
                <a:avLst/>
                <a:gdLst>
                  <a:gd name="T0" fmla="*/ 18 w 96"/>
                  <a:gd name="T1" fmla="*/ 0 h 297"/>
                  <a:gd name="T2" fmla="*/ 14 w 96"/>
                  <a:gd name="T3" fmla="*/ 297 h 297"/>
                  <a:gd name="T4" fmla="*/ 25 w 96"/>
                  <a:gd name="T5" fmla="*/ 261 h 297"/>
                  <a:gd name="T6" fmla="*/ 18 w 96"/>
                  <a:gd name="T7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97">
                    <a:moveTo>
                      <a:pt x="18" y="0"/>
                    </a:moveTo>
                    <a:cubicBezTo>
                      <a:pt x="96" y="60"/>
                      <a:pt x="75" y="236"/>
                      <a:pt x="14" y="297"/>
                    </a:cubicBezTo>
                    <a:cubicBezTo>
                      <a:pt x="0" y="285"/>
                      <a:pt x="21" y="272"/>
                      <a:pt x="25" y="261"/>
                    </a:cubicBezTo>
                    <a:cubicBezTo>
                      <a:pt x="50" y="190"/>
                      <a:pt x="44" y="79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71"/>
              <p:cNvSpPr/>
              <p:nvPr/>
            </p:nvSpPr>
            <p:spPr bwMode="auto">
              <a:xfrm>
                <a:off x="-1947" y="-4561"/>
                <a:ext cx="253" cy="828"/>
              </a:xfrm>
              <a:custGeom>
                <a:avLst/>
                <a:gdLst>
                  <a:gd name="T0" fmla="*/ 84 w 95"/>
                  <a:gd name="T1" fmla="*/ 6 h 310"/>
                  <a:gd name="T2" fmla="*/ 95 w 95"/>
                  <a:gd name="T3" fmla="*/ 310 h 310"/>
                  <a:gd name="T4" fmla="*/ 55 w 95"/>
                  <a:gd name="T5" fmla="*/ 2 h 310"/>
                  <a:gd name="T6" fmla="*/ 84 w 95"/>
                  <a:gd name="T7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310">
                    <a:moveTo>
                      <a:pt x="84" y="6"/>
                    </a:moveTo>
                    <a:cubicBezTo>
                      <a:pt x="47" y="93"/>
                      <a:pt x="42" y="235"/>
                      <a:pt x="95" y="310"/>
                    </a:cubicBezTo>
                    <a:cubicBezTo>
                      <a:pt x="0" y="277"/>
                      <a:pt x="5" y="81"/>
                      <a:pt x="55" y="2"/>
                    </a:cubicBezTo>
                    <a:cubicBezTo>
                      <a:pt x="66" y="2"/>
                      <a:pt x="79" y="0"/>
                      <a:pt x="8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72"/>
              <p:cNvSpPr/>
              <p:nvPr/>
            </p:nvSpPr>
            <p:spPr bwMode="auto">
              <a:xfrm>
                <a:off x="-1681" y="-4556"/>
                <a:ext cx="187" cy="815"/>
              </a:xfrm>
              <a:custGeom>
                <a:avLst/>
                <a:gdLst>
                  <a:gd name="T0" fmla="*/ 39 w 70"/>
                  <a:gd name="T1" fmla="*/ 0 h 305"/>
                  <a:gd name="T2" fmla="*/ 64 w 70"/>
                  <a:gd name="T3" fmla="*/ 98 h 305"/>
                  <a:gd name="T4" fmla="*/ 32 w 70"/>
                  <a:gd name="T5" fmla="*/ 305 h 305"/>
                  <a:gd name="T6" fmla="*/ 32 w 70"/>
                  <a:gd name="T7" fmla="*/ 0 h 305"/>
                  <a:gd name="T8" fmla="*/ 39 w 70"/>
                  <a:gd name="T9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305">
                    <a:moveTo>
                      <a:pt x="39" y="0"/>
                    </a:moveTo>
                    <a:cubicBezTo>
                      <a:pt x="57" y="21"/>
                      <a:pt x="61" y="61"/>
                      <a:pt x="64" y="98"/>
                    </a:cubicBezTo>
                    <a:cubicBezTo>
                      <a:pt x="70" y="166"/>
                      <a:pt x="58" y="257"/>
                      <a:pt x="32" y="305"/>
                    </a:cubicBezTo>
                    <a:cubicBezTo>
                      <a:pt x="1" y="214"/>
                      <a:pt x="0" y="85"/>
                      <a:pt x="32" y="0"/>
                    </a:cubicBezTo>
                    <a:cubicBezTo>
                      <a:pt x="34" y="0"/>
                      <a:pt x="36" y="0"/>
                      <a:pt x="3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73"/>
              <p:cNvSpPr/>
              <p:nvPr/>
            </p:nvSpPr>
            <p:spPr bwMode="auto">
              <a:xfrm>
                <a:off x="3560" y="-4556"/>
                <a:ext cx="493" cy="275"/>
              </a:xfrm>
              <a:custGeom>
                <a:avLst/>
                <a:gdLst>
                  <a:gd name="T0" fmla="*/ 185 w 185"/>
                  <a:gd name="T1" fmla="*/ 0 h 103"/>
                  <a:gd name="T2" fmla="*/ 145 w 185"/>
                  <a:gd name="T3" fmla="*/ 87 h 103"/>
                  <a:gd name="T4" fmla="*/ 0 w 185"/>
                  <a:gd name="T5" fmla="*/ 58 h 103"/>
                  <a:gd name="T6" fmla="*/ 185 w 185"/>
                  <a:gd name="T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5" h="103">
                    <a:moveTo>
                      <a:pt x="185" y="0"/>
                    </a:moveTo>
                    <a:cubicBezTo>
                      <a:pt x="178" y="35"/>
                      <a:pt x="153" y="53"/>
                      <a:pt x="145" y="87"/>
                    </a:cubicBezTo>
                    <a:cubicBezTo>
                      <a:pt x="107" y="91"/>
                      <a:pt x="25" y="103"/>
                      <a:pt x="0" y="58"/>
                    </a:cubicBezTo>
                    <a:cubicBezTo>
                      <a:pt x="86" y="63"/>
                      <a:pt x="120" y="16"/>
                      <a:pt x="18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74"/>
              <p:cNvSpPr/>
              <p:nvPr/>
            </p:nvSpPr>
            <p:spPr bwMode="auto">
              <a:xfrm>
                <a:off x="2990" y="-4537"/>
                <a:ext cx="378" cy="213"/>
              </a:xfrm>
              <a:custGeom>
                <a:avLst/>
                <a:gdLst>
                  <a:gd name="T0" fmla="*/ 7 w 142"/>
                  <a:gd name="T1" fmla="*/ 0 h 80"/>
                  <a:gd name="T2" fmla="*/ 142 w 142"/>
                  <a:gd name="T3" fmla="*/ 51 h 80"/>
                  <a:gd name="T4" fmla="*/ 18 w 142"/>
                  <a:gd name="T5" fmla="*/ 62 h 80"/>
                  <a:gd name="T6" fmla="*/ 0 w 142"/>
                  <a:gd name="T7" fmla="*/ 18 h 80"/>
                  <a:gd name="T8" fmla="*/ 7 w 142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80">
                    <a:moveTo>
                      <a:pt x="7" y="0"/>
                    </a:moveTo>
                    <a:cubicBezTo>
                      <a:pt x="47" y="23"/>
                      <a:pt x="83" y="48"/>
                      <a:pt x="142" y="51"/>
                    </a:cubicBezTo>
                    <a:cubicBezTo>
                      <a:pt x="123" y="80"/>
                      <a:pt x="57" y="38"/>
                      <a:pt x="18" y="62"/>
                    </a:cubicBezTo>
                    <a:cubicBezTo>
                      <a:pt x="6" y="53"/>
                      <a:pt x="28" y="11"/>
                      <a:pt x="0" y="18"/>
                    </a:cubicBezTo>
                    <a:cubicBezTo>
                      <a:pt x="2" y="11"/>
                      <a:pt x="8" y="9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75"/>
              <p:cNvSpPr/>
              <p:nvPr/>
            </p:nvSpPr>
            <p:spPr bwMode="auto">
              <a:xfrm>
                <a:off x="-2054" y="-4444"/>
                <a:ext cx="120" cy="548"/>
              </a:xfrm>
              <a:custGeom>
                <a:avLst/>
                <a:gdLst>
                  <a:gd name="T0" fmla="*/ 37 w 45"/>
                  <a:gd name="T1" fmla="*/ 1 h 205"/>
                  <a:gd name="T2" fmla="*/ 45 w 45"/>
                  <a:gd name="T3" fmla="*/ 9 h 205"/>
                  <a:gd name="T4" fmla="*/ 45 w 45"/>
                  <a:gd name="T5" fmla="*/ 205 h 205"/>
                  <a:gd name="T6" fmla="*/ 37 w 45"/>
                  <a:gd name="T7" fmla="*/ 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205">
                    <a:moveTo>
                      <a:pt x="37" y="1"/>
                    </a:moveTo>
                    <a:cubicBezTo>
                      <a:pt x="43" y="0"/>
                      <a:pt x="44" y="4"/>
                      <a:pt x="45" y="9"/>
                    </a:cubicBezTo>
                    <a:cubicBezTo>
                      <a:pt x="16" y="60"/>
                      <a:pt x="26" y="151"/>
                      <a:pt x="45" y="205"/>
                    </a:cubicBezTo>
                    <a:cubicBezTo>
                      <a:pt x="0" y="163"/>
                      <a:pt x="7" y="53"/>
                      <a:pt x="3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76"/>
              <p:cNvSpPr/>
              <p:nvPr/>
            </p:nvSpPr>
            <p:spPr bwMode="auto">
              <a:xfrm>
                <a:off x="8321" y="-4425"/>
                <a:ext cx="43" cy="51"/>
              </a:xfrm>
              <a:custGeom>
                <a:avLst/>
                <a:gdLst>
                  <a:gd name="T0" fmla="*/ 0 w 16"/>
                  <a:gd name="T1" fmla="*/ 2 h 19"/>
                  <a:gd name="T2" fmla="*/ 15 w 16"/>
                  <a:gd name="T3" fmla="*/ 16 h 19"/>
                  <a:gd name="T4" fmla="*/ 0 w 16"/>
                  <a:gd name="T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2"/>
                    </a:moveTo>
                    <a:cubicBezTo>
                      <a:pt x="11" y="0"/>
                      <a:pt x="16" y="5"/>
                      <a:pt x="15" y="16"/>
                    </a:cubicBezTo>
                    <a:cubicBezTo>
                      <a:pt x="2" y="19"/>
                      <a:pt x="1" y="1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77"/>
              <p:cNvSpPr/>
              <p:nvPr/>
            </p:nvSpPr>
            <p:spPr bwMode="auto">
              <a:xfrm>
                <a:off x="8260" y="-4401"/>
                <a:ext cx="50" cy="56"/>
              </a:xfrm>
              <a:custGeom>
                <a:avLst/>
                <a:gdLst>
                  <a:gd name="T0" fmla="*/ 1 w 19"/>
                  <a:gd name="T1" fmla="*/ 0 h 21"/>
                  <a:gd name="T2" fmla="*/ 16 w 19"/>
                  <a:gd name="T3" fmla="*/ 18 h 21"/>
                  <a:gd name="T4" fmla="*/ 1 w 19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1" y="0"/>
                    </a:moveTo>
                    <a:cubicBezTo>
                      <a:pt x="12" y="0"/>
                      <a:pt x="19" y="5"/>
                      <a:pt x="16" y="18"/>
                    </a:cubicBezTo>
                    <a:cubicBezTo>
                      <a:pt x="2" y="21"/>
                      <a:pt x="0" y="12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78"/>
              <p:cNvSpPr/>
              <p:nvPr/>
            </p:nvSpPr>
            <p:spPr bwMode="auto">
              <a:xfrm>
                <a:off x="8068" y="-4385"/>
                <a:ext cx="42" cy="45"/>
              </a:xfrm>
              <a:custGeom>
                <a:avLst/>
                <a:gdLst>
                  <a:gd name="T0" fmla="*/ 4 w 16"/>
                  <a:gd name="T1" fmla="*/ 1 h 17"/>
                  <a:gd name="T2" fmla="*/ 15 w 16"/>
                  <a:gd name="T3" fmla="*/ 16 h 17"/>
                  <a:gd name="T4" fmla="*/ 1 w 16"/>
                  <a:gd name="T5" fmla="*/ 5 h 17"/>
                  <a:gd name="T6" fmla="*/ 4 w 16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1"/>
                    </a:moveTo>
                    <a:cubicBezTo>
                      <a:pt x="14" y="0"/>
                      <a:pt x="16" y="6"/>
                      <a:pt x="15" y="16"/>
                    </a:cubicBezTo>
                    <a:cubicBezTo>
                      <a:pt x="6" y="17"/>
                      <a:pt x="0" y="14"/>
                      <a:pt x="1" y="5"/>
                    </a:cubicBezTo>
                    <a:cubicBezTo>
                      <a:pt x="4" y="6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79"/>
              <p:cNvSpPr/>
              <p:nvPr/>
            </p:nvSpPr>
            <p:spPr bwMode="auto">
              <a:xfrm>
                <a:off x="8126" y="-4388"/>
                <a:ext cx="56" cy="54"/>
              </a:xfrm>
              <a:custGeom>
                <a:avLst/>
                <a:gdLst>
                  <a:gd name="T0" fmla="*/ 8 w 21"/>
                  <a:gd name="T1" fmla="*/ 2 h 20"/>
                  <a:gd name="T2" fmla="*/ 15 w 21"/>
                  <a:gd name="T3" fmla="*/ 20 h 20"/>
                  <a:gd name="T4" fmla="*/ 8 w 21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8" y="2"/>
                    </a:moveTo>
                    <a:cubicBezTo>
                      <a:pt x="20" y="0"/>
                      <a:pt x="21" y="15"/>
                      <a:pt x="15" y="20"/>
                    </a:cubicBezTo>
                    <a:cubicBezTo>
                      <a:pt x="6" y="20"/>
                      <a:pt x="0" y="10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80"/>
              <p:cNvSpPr/>
              <p:nvPr/>
            </p:nvSpPr>
            <p:spPr bwMode="auto">
              <a:xfrm>
                <a:off x="-348" y="-4350"/>
                <a:ext cx="683" cy="350"/>
              </a:xfrm>
              <a:custGeom>
                <a:avLst/>
                <a:gdLst>
                  <a:gd name="T0" fmla="*/ 69 w 256"/>
                  <a:gd name="T1" fmla="*/ 3 h 131"/>
                  <a:gd name="T2" fmla="*/ 76 w 256"/>
                  <a:gd name="T3" fmla="*/ 86 h 131"/>
                  <a:gd name="T4" fmla="*/ 159 w 256"/>
                  <a:gd name="T5" fmla="*/ 90 h 131"/>
                  <a:gd name="T6" fmla="*/ 174 w 256"/>
                  <a:gd name="T7" fmla="*/ 14 h 131"/>
                  <a:gd name="T8" fmla="*/ 189 w 256"/>
                  <a:gd name="T9" fmla="*/ 83 h 131"/>
                  <a:gd name="T10" fmla="*/ 254 w 256"/>
                  <a:gd name="T11" fmla="*/ 115 h 131"/>
                  <a:gd name="T12" fmla="*/ 207 w 256"/>
                  <a:gd name="T13" fmla="*/ 126 h 131"/>
                  <a:gd name="T14" fmla="*/ 0 w 256"/>
                  <a:gd name="T15" fmla="*/ 94 h 131"/>
                  <a:gd name="T16" fmla="*/ 29 w 256"/>
                  <a:gd name="T17" fmla="*/ 86 h 131"/>
                  <a:gd name="T18" fmla="*/ 69 w 256"/>
                  <a:gd name="T19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6" h="131">
                    <a:moveTo>
                      <a:pt x="69" y="3"/>
                    </a:moveTo>
                    <a:cubicBezTo>
                      <a:pt x="77" y="32"/>
                      <a:pt x="66" y="58"/>
                      <a:pt x="76" y="86"/>
                    </a:cubicBezTo>
                    <a:cubicBezTo>
                      <a:pt x="96" y="91"/>
                      <a:pt x="133" y="107"/>
                      <a:pt x="159" y="90"/>
                    </a:cubicBezTo>
                    <a:cubicBezTo>
                      <a:pt x="163" y="63"/>
                      <a:pt x="149" y="19"/>
                      <a:pt x="174" y="14"/>
                    </a:cubicBezTo>
                    <a:cubicBezTo>
                      <a:pt x="201" y="20"/>
                      <a:pt x="181" y="61"/>
                      <a:pt x="189" y="83"/>
                    </a:cubicBezTo>
                    <a:cubicBezTo>
                      <a:pt x="192" y="111"/>
                      <a:pt x="256" y="81"/>
                      <a:pt x="254" y="115"/>
                    </a:cubicBezTo>
                    <a:cubicBezTo>
                      <a:pt x="245" y="131"/>
                      <a:pt x="221" y="127"/>
                      <a:pt x="207" y="126"/>
                    </a:cubicBezTo>
                    <a:cubicBezTo>
                      <a:pt x="142" y="123"/>
                      <a:pt x="64" y="115"/>
                      <a:pt x="0" y="94"/>
                    </a:cubicBezTo>
                    <a:cubicBezTo>
                      <a:pt x="0" y="74"/>
                      <a:pt x="16" y="88"/>
                      <a:pt x="29" y="86"/>
                    </a:cubicBezTo>
                    <a:cubicBezTo>
                      <a:pt x="69" y="77"/>
                      <a:pt x="20" y="0"/>
                      <a:pt x="69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81"/>
              <p:cNvSpPr/>
              <p:nvPr/>
            </p:nvSpPr>
            <p:spPr bwMode="auto">
              <a:xfrm>
                <a:off x="5980" y="-4342"/>
                <a:ext cx="678" cy="360"/>
              </a:xfrm>
              <a:custGeom>
                <a:avLst/>
                <a:gdLst>
                  <a:gd name="T0" fmla="*/ 50 w 254"/>
                  <a:gd name="T1" fmla="*/ 0 h 135"/>
                  <a:gd name="T2" fmla="*/ 65 w 254"/>
                  <a:gd name="T3" fmla="*/ 0 h 135"/>
                  <a:gd name="T4" fmla="*/ 80 w 254"/>
                  <a:gd name="T5" fmla="*/ 87 h 135"/>
                  <a:gd name="T6" fmla="*/ 152 w 254"/>
                  <a:gd name="T7" fmla="*/ 94 h 135"/>
                  <a:gd name="T8" fmla="*/ 174 w 254"/>
                  <a:gd name="T9" fmla="*/ 11 h 135"/>
                  <a:gd name="T10" fmla="*/ 185 w 254"/>
                  <a:gd name="T11" fmla="*/ 76 h 135"/>
                  <a:gd name="T12" fmla="*/ 254 w 254"/>
                  <a:gd name="T13" fmla="*/ 109 h 135"/>
                  <a:gd name="T14" fmla="*/ 119 w 254"/>
                  <a:gd name="T15" fmla="*/ 112 h 135"/>
                  <a:gd name="T16" fmla="*/ 0 w 254"/>
                  <a:gd name="T17" fmla="*/ 83 h 135"/>
                  <a:gd name="T18" fmla="*/ 36 w 254"/>
                  <a:gd name="T19" fmla="*/ 80 h 135"/>
                  <a:gd name="T20" fmla="*/ 50 w 254"/>
                  <a:gd name="T2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4" h="135">
                    <a:moveTo>
                      <a:pt x="50" y="0"/>
                    </a:moveTo>
                    <a:cubicBezTo>
                      <a:pt x="55" y="0"/>
                      <a:pt x="60" y="0"/>
                      <a:pt x="65" y="0"/>
                    </a:cubicBezTo>
                    <a:cubicBezTo>
                      <a:pt x="73" y="33"/>
                      <a:pt x="65" y="61"/>
                      <a:pt x="80" y="87"/>
                    </a:cubicBezTo>
                    <a:cubicBezTo>
                      <a:pt x="105" y="88"/>
                      <a:pt x="122" y="98"/>
                      <a:pt x="152" y="94"/>
                    </a:cubicBezTo>
                    <a:cubicBezTo>
                      <a:pt x="173" y="80"/>
                      <a:pt x="143" y="14"/>
                      <a:pt x="174" y="11"/>
                    </a:cubicBezTo>
                    <a:cubicBezTo>
                      <a:pt x="206" y="21"/>
                      <a:pt x="178" y="58"/>
                      <a:pt x="185" y="76"/>
                    </a:cubicBezTo>
                    <a:cubicBezTo>
                      <a:pt x="197" y="107"/>
                      <a:pt x="235" y="81"/>
                      <a:pt x="254" y="109"/>
                    </a:cubicBezTo>
                    <a:cubicBezTo>
                      <a:pt x="234" y="135"/>
                      <a:pt x="154" y="117"/>
                      <a:pt x="119" y="112"/>
                    </a:cubicBezTo>
                    <a:cubicBezTo>
                      <a:pt x="77" y="106"/>
                      <a:pt x="17" y="115"/>
                      <a:pt x="0" y="83"/>
                    </a:cubicBezTo>
                    <a:cubicBezTo>
                      <a:pt x="13" y="78"/>
                      <a:pt x="20" y="91"/>
                      <a:pt x="36" y="80"/>
                    </a:cubicBezTo>
                    <a:cubicBezTo>
                      <a:pt x="57" y="69"/>
                      <a:pt x="39" y="20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82"/>
              <p:cNvSpPr/>
              <p:nvPr/>
            </p:nvSpPr>
            <p:spPr bwMode="auto">
              <a:xfrm>
                <a:off x="-364" y="-4262"/>
                <a:ext cx="110" cy="93"/>
              </a:xfrm>
              <a:custGeom>
                <a:avLst/>
                <a:gdLst>
                  <a:gd name="T0" fmla="*/ 38 w 41"/>
                  <a:gd name="T1" fmla="*/ 13 h 35"/>
                  <a:gd name="T2" fmla="*/ 20 w 41"/>
                  <a:gd name="T3" fmla="*/ 35 h 35"/>
                  <a:gd name="T4" fmla="*/ 38 w 41"/>
                  <a:gd name="T5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38" y="13"/>
                    </a:moveTo>
                    <a:cubicBezTo>
                      <a:pt x="41" y="29"/>
                      <a:pt x="31" y="32"/>
                      <a:pt x="20" y="35"/>
                    </a:cubicBezTo>
                    <a:cubicBezTo>
                      <a:pt x="0" y="25"/>
                      <a:pt x="18" y="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83"/>
              <p:cNvSpPr/>
              <p:nvPr/>
            </p:nvSpPr>
            <p:spPr bwMode="auto">
              <a:xfrm>
                <a:off x="5978" y="-4249"/>
                <a:ext cx="96" cy="83"/>
              </a:xfrm>
              <a:custGeom>
                <a:avLst/>
                <a:gdLst>
                  <a:gd name="T0" fmla="*/ 33 w 36"/>
                  <a:gd name="T1" fmla="*/ 12 h 31"/>
                  <a:gd name="T2" fmla="*/ 4 w 36"/>
                  <a:gd name="T3" fmla="*/ 23 h 31"/>
                  <a:gd name="T4" fmla="*/ 33 w 36"/>
                  <a:gd name="T5" fmla="*/ 1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33" y="12"/>
                    </a:moveTo>
                    <a:cubicBezTo>
                      <a:pt x="36" y="31"/>
                      <a:pt x="14" y="27"/>
                      <a:pt x="4" y="23"/>
                    </a:cubicBezTo>
                    <a:cubicBezTo>
                      <a:pt x="0" y="3"/>
                      <a:pt x="2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84"/>
              <p:cNvSpPr/>
              <p:nvPr/>
            </p:nvSpPr>
            <p:spPr bwMode="auto">
              <a:xfrm>
                <a:off x="3792" y="-4246"/>
                <a:ext cx="320" cy="96"/>
              </a:xfrm>
              <a:custGeom>
                <a:avLst/>
                <a:gdLst>
                  <a:gd name="T0" fmla="*/ 120 w 120"/>
                  <a:gd name="T1" fmla="*/ 36 h 36"/>
                  <a:gd name="T2" fmla="*/ 0 w 120"/>
                  <a:gd name="T3" fmla="*/ 18 h 36"/>
                  <a:gd name="T4" fmla="*/ 120 w 120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0" h="36">
                    <a:moveTo>
                      <a:pt x="120" y="36"/>
                    </a:moveTo>
                    <a:cubicBezTo>
                      <a:pt x="93" y="17"/>
                      <a:pt x="39" y="25"/>
                      <a:pt x="0" y="18"/>
                    </a:cubicBezTo>
                    <a:cubicBezTo>
                      <a:pt x="32" y="0"/>
                      <a:pt x="110" y="1"/>
                      <a:pt x="120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85"/>
              <p:cNvSpPr/>
              <p:nvPr/>
            </p:nvSpPr>
            <p:spPr bwMode="auto">
              <a:xfrm>
                <a:off x="-110" y="-4230"/>
                <a:ext cx="143" cy="101"/>
              </a:xfrm>
              <a:custGeom>
                <a:avLst/>
                <a:gdLst>
                  <a:gd name="T0" fmla="*/ 45 w 54"/>
                  <a:gd name="T1" fmla="*/ 9 h 38"/>
                  <a:gd name="T2" fmla="*/ 52 w 54"/>
                  <a:gd name="T3" fmla="*/ 30 h 38"/>
                  <a:gd name="T4" fmla="*/ 5 w 54"/>
                  <a:gd name="T5" fmla="*/ 30 h 38"/>
                  <a:gd name="T6" fmla="*/ 2 w 54"/>
                  <a:gd name="T7" fmla="*/ 12 h 38"/>
                  <a:gd name="T8" fmla="*/ 45 w 54"/>
                  <a:gd name="T9" fmla="*/ 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38">
                    <a:moveTo>
                      <a:pt x="45" y="9"/>
                    </a:moveTo>
                    <a:cubicBezTo>
                      <a:pt x="47" y="16"/>
                      <a:pt x="54" y="19"/>
                      <a:pt x="52" y="30"/>
                    </a:cubicBezTo>
                    <a:cubicBezTo>
                      <a:pt x="35" y="38"/>
                      <a:pt x="19" y="32"/>
                      <a:pt x="5" y="30"/>
                    </a:cubicBezTo>
                    <a:cubicBezTo>
                      <a:pt x="8" y="20"/>
                      <a:pt x="0" y="21"/>
                      <a:pt x="2" y="12"/>
                    </a:cubicBezTo>
                    <a:cubicBezTo>
                      <a:pt x="10" y="0"/>
                      <a:pt x="25" y="12"/>
                      <a:pt x="45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86"/>
              <p:cNvSpPr/>
              <p:nvPr/>
            </p:nvSpPr>
            <p:spPr bwMode="auto">
              <a:xfrm>
                <a:off x="209" y="-4206"/>
                <a:ext cx="107" cy="77"/>
              </a:xfrm>
              <a:custGeom>
                <a:avLst/>
                <a:gdLst>
                  <a:gd name="T0" fmla="*/ 9 w 40"/>
                  <a:gd name="T1" fmla="*/ 0 h 29"/>
                  <a:gd name="T2" fmla="*/ 38 w 40"/>
                  <a:gd name="T3" fmla="*/ 10 h 29"/>
                  <a:gd name="T4" fmla="*/ 5 w 40"/>
                  <a:gd name="T5" fmla="*/ 29 h 29"/>
                  <a:gd name="T6" fmla="*/ 9 w 40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9">
                    <a:moveTo>
                      <a:pt x="9" y="0"/>
                    </a:moveTo>
                    <a:cubicBezTo>
                      <a:pt x="21" y="1"/>
                      <a:pt x="31" y="3"/>
                      <a:pt x="38" y="10"/>
                    </a:cubicBezTo>
                    <a:cubicBezTo>
                      <a:pt x="40" y="29"/>
                      <a:pt x="22" y="29"/>
                      <a:pt x="5" y="29"/>
                    </a:cubicBezTo>
                    <a:cubicBezTo>
                      <a:pt x="4" y="12"/>
                      <a:pt x="0" y="11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87"/>
              <p:cNvSpPr/>
              <p:nvPr/>
            </p:nvSpPr>
            <p:spPr bwMode="auto">
              <a:xfrm>
                <a:off x="6220" y="-4230"/>
                <a:ext cx="152" cy="93"/>
              </a:xfrm>
              <a:custGeom>
                <a:avLst/>
                <a:gdLst>
                  <a:gd name="T0" fmla="*/ 0 w 57"/>
                  <a:gd name="T1" fmla="*/ 9 h 35"/>
                  <a:gd name="T2" fmla="*/ 51 w 57"/>
                  <a:gd name="T3" fmla="*/ 30 h 35"/>
                  <a:gd name="T4" fmla="*/ 0 w 57"/>
                  <a:gd name="T5" fmla="*/ 27 h 35"/>
                  <a:gd name="T6" fmla="*/ 0 w 57"/>
                  <a:gd name="T7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35">
                    <a:moveTo>
                      <a:pt x="0" y="9"/>
                    </a:moveTo>
                    <a:cubicBezTo>
                      <a:pt x="23" y="10"/>
                      <a:pt x="57" y="0"/>
                      <a:pt x="51" y="30"/>
                    </a:cubicBezTo>
                    <a:cubicBezTo>
                      <a:pt x="34" y="35"/>
                      <a:pt x="17" y="35"/>
                      <a:pt x="0" y="27"/>
                    </a:cubicBezTo>
                    <a:cubicBezTo>
                      <a:pt x="0" y="21"/>
                      <a:pt x="0" y="15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88"/>
              <p:cNvSpPr/>
              <p:nvPr/>
            </p:nvSpPr>
            <p:spPr bwMode="auto">
              <a:xfrm>
                <a:off x="6511" y="-4219"/>
                <a:ext cx="128" cy="93"/>
              </a:xfrm>
              <a:custGeom>
                <a:avLst/>
                <a:gdLst>
                  <a:gd name="T0" fmla="*/ 47 w 48"/>
                  <a:gd name="T1" fmla="*/ 15 h 35"/>
                  <a:gd name="T2" fmla="*/ 15 w 48"/>
                  <a:gd name="T3" fmla="*/ 34 h 35"/>
                  <a:gd name="T4" fmla="*/ 47 w 48"/>
                  <a:gd name="T5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5">
                    <a:moveTo>
                      <a:pt x="47" y="15"/>
                    </a:moveTo>
                    <a:cubicBezTo>
                      <a:pt x="48" y="33"/>
                      <a:pt x="33" y="35"/>
                      <a:pt x="15" y="34"/>
                    </a:cubicBezTo>
                    <a:cubicBezTo>
                      <a:pt x="0" y="5"/>
                      <a:pt x="32" y="0"/>
                      <a:pt x="47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89"/>
              <p:cNvSpPr/>
              <p:nvPr/>
            </p:nvSpPr>
            <p:spPr bwMode="auto">
              <a:xfrm>
                <a:off x="-2923" y="-3984"/>
                <a:ext cx="88" cy="173"/>
              </a:xfrm>
              <a:custGeom>
                <a:avLst/>
                <a:gdLst>
                  <a:gd name="T0" fmla="*/ 8 w 33"/>
                  <a:gd name="T1" fmla="*/ 0 h 65"/>
                  <a:gd name="T2" fmla="*/ 18 w 33"/>
                  <a:gd name="T3" fmla="*/ 65 h 65"/>
                  <a:gd name="T4" fmla="*/ 8 w 33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65">
                    <a:moveTo>
                      <a:pt x="8" y="0"/>
                    </a:moveTo>
                    <a:cubicBezTo>
                      <a:pt x="26" y="6"/>
                      <a:pt x="33" y="50"/>
                      <a:pt x="18" y="65"/>
                    </a:cubicBezTo>
                    <a:cubicBezTo>
                      <a:pt x="0" y="52"/>
                      <a:pt x="3" y="22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90"/>
              <p:cNvSpPr>
                <a:spLocks noEditPoints="1"/>
              </p:cNvSpPr>
              <p:nvPr/>
            </p:nvSpPr>
            <p:spPr bwMode="auto">
              <a:xfrm>
                <a:off x="-342" y="-3984"/>
                <a:ext cx="285" cy="224"/>
              </a:xfrm>
              <a:custGeom>
                <a:avLst/>
                <a:gdLst>
                  <a:gd name="T0" fmla="*/ 12 w 107"/>
                  <a:gd name="T1" fmla="*/ 0 h 84"/>
                  <a:gd name="T2" fmla="*/ 99 w 107"/>
                  <a:gd name="T3" fmla="*/ 15 h 84"/>
                  <a:gd name="T4" fmla="*/ 89 w 107"/>
                  <a:gd name="T5" fmla="*/ 84 h 84"/>
                  <a:gd name="T6" fmla="*/ 5 w 107"/>
                  <a:gd name="T7" fmla="*/ 47 h 84"/>
                  <a:gd name="T8" fmla="*/ 12 w 107"/>
                  <a:gd name="T9" fmla="*/ 0 h 84"/>
                  <a:gd name="T10" fmla="*/ 30 w 107"/>
                  <a:gd name="T11" fmla="*/ 47 h 84"/>
                  <a:gd name="T12" fmla="*/ 78 w 107"/>
                  <a:gd name="T13" fmla="*/ 51 h 84"/>
                  <a:gd name="T14" fmla="*/ 78 w 107"/>
                  <a:gd name="T15" fmla="*/ 36 h 84"/>
                  <a:gd name="T16" fmla="*/ 30 w 107"/>
                  <a:gd name="T17" fmla="*/ 18 h 84"/>
                  <a:gd name="T18" fmla="*/ 30 w 107"/>
                  <a:gd name="T19" fmla="*/ 4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84">
                    <a:moveTo>
                      <a:pt x="12" y="0"/>
                    </a:moveTo>
                    <a:cubicBezTo>
                      <a:pt x="40" y="6"/>
                      <a:pt x="70" y="11"/>
                      <a:pt x="99" y="15"/>
                    </a:cubicBezTo>
                    <a:cubicBezTo>
                      <a:pt x="106" y="42"/>
                      <a:pt x="107" y="74"/>
                      <a:pt x="89" y="84"/>
                    </a:cubicBezTo>
                    <a:cubicBezTo>
                      <a:pt x="55" y="77"/>
                      <a:pt x="25" y="68"/>
                      <a:pt x="5" y="47"/>
                    </a:cubicBezTo>
                    <a:cubicBezTo>
                      <a:pt x="12" y="29"/>
                      <a:pt x="0" y="13"/>
                      <a:pt x="12" y="0"/>
                    </a:cubicBezTo>
                    <a:close/>
                    <a:moveTo>
                      <a:pt x="30" y="47"/>
                    </a:moveTo>
                    <a:cubicBezTo>
                      <a:pt x="50" y="45"/>
                      <a:pt x="62" y="50"/>
                      <a:pt x="78" y="51"/>
                    </a:cubicBezTo>
                    <a:cubicBezTo>
                      <a:pt x="78" y="46"/>
                      <a:pt x="78" y="41"/>
                      <a:pt x="78" y="36"/>
                    </a:cubicBezTo>
                    <a:cubicBezTo>
                      <a:pt x="63" y="29"/>
                      <a:pt x="49" y="21"/>
                      <a:pt x="30" y="18"/>
                    </a:cubicBezTo>
                    <a:cubicBezTo>
                      <a:pt x="28" y="27"/>
                      <a:pt x="27" y="34"/>
                      <a:pt x="30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91"/>
              <p:cNvSpPr>
                <a:spLocks noEditPoints="1"/>
              </p:cNvSpPr>
              <p:nvPr/>
            </p:nvSpPr>
            <p:spPr bwMode="auto">
              <a:xfrm>
                <a:off x="6002" y="-3984"/>
                <a:ext cx="274" cy="224"/>
              </a:xfrm>
              <a:custGeom>
                <a:avLst/>
                <a:gdLst>
                  <a:gd name="T0" fmla="*/ 6 w 103"/>
                  <a:gd name="T1" fmla="*/ 0 h 84"/>
                  <a:gd name="T2" fmla="*/ 93 w 103"/>
                  <a:gd name="T3" fmla="*/ 15 h 84"/>
                  <a:gd name="T4" fmla="*/ 79 w 103"/>
                  <a:gd name="T5" fmla="*/ 84 h 84"/>
                  <a:gd name="T6" fmla="*/ 3 w 103"/>
                  <a:gd name="T7" fmla="*/ 55 h 84"/>
                  <a:gd name="T8" fmla="*/ 6 w 103"/>
                  <a:gd name="T9" fmla="*/ 0 h 84"/>
                  <a:gd name="T10" fmla="*/ 24 w 103"/>
                  <a:gd name="T11" fmla="*/ 47 h 84"/>
                  <a:gd name="T12" fmla="*/ 75 w 103"/>
                  <a:gd name="T13" fmla="*/ 51 h 84"/>
                  <a:gd name="T14" fmla="*/ 24 w 103"/>
                  <a:gd name="T15" fmla="*/ 18 h 84"/>
                  <a:gd name="T16" fmla="*/ 24 w 103"/>
                  <a:gd name="T17" fmla="*/ 4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3" h="84">
                    <a:moveTo>
                      <a:pt x="6" y="0"/>
                    </a:moveTo>
                    <a:cubicBezTo>
                      <a:pt x="34" y="6"/>
                      <a:pt x="63" y="11"/>
                      <a:pt x="93" y="15"/>
                    </a:cubicBezTo>
                    <a:cubicBezTo>
                      <a:pt x="103" y="32"/>
                      <a:pt x="99" y="75"/>
                      <a:pt x="79" y="84"/>
                    </a:cubicBezTo>
                    <a:cubicBezTo>
                      <a:pt x="52" y="76"/>
                      <a:pt x="22" y="70"/>
                      <a:pt x="3" y="55"/>
                    </a:cubicBezTo>
                    <a:cubicBezTo>
                      <a:pt x="1" y="38"/>
                      <a:pt x="0" y="18"/>
                      <a:pt x="6" y="0"/>
                    </a:cubicBezTo>
                    <a:close/>
                    <a:moveTo>
                      <a:pt x="24" y="47"/>
                    </a:moveTo>
                    <a:cubicBezTo>
                      <a:pt x="48" y="43"/>
                      <a:pt x="61" y="57"/>
                      <a:pt x="75" y="51"/>
                    </a:cubicBezTo>
                    <a:cubicBezTo>
                      <a:pt x="75" y="24"/>
                      <a:pt x="44" y="27"/>
                      <a:pt x="24" y="18"/>
                    </a:cubicBezTo>
                    <a:cubicBezTo>
                      <a:pt x="22" y="32"/>
                      <a:pt x="20" y="32"/>
                      <a:pt x="24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92"/>
              <p:cNvSpPr>
                <a:spLocks noEditPoints="1"/>
              </p:cNvSpPr>
              <p:nvPr/>
            </p:nvSpPr>
            <p:spPr bwMode="auto">
              <a:xfrm>
                <a:off x="-380" y="-3979"/>
                <a:ext cx="691" cy="684"/>
              </a:xfrm>
              <a:custGeom>
                <a:avLst/>
                <a:gdLst>
                  <a:gd name="T0" fmla="*/ 240 w 259"/>
                  <a:gd name="T1" fmla="*/ 16 h 256"/>
                  <a:gd name="T2" fmla="*/ 226 w 259"/>
                  <a:gd name="T3" fmla="*/ 89 h 256"/>
                  <a:gd name="T4" fmla="*/ 190 w 259"/>
                  <a:gd name="T5" fmla="*/ 82 h 256"/>
                  <a:gd name="T6" fmla="*/ 259 w 259"/>
                  <a:gd name="T7" fmla="*/ 140 h 256"/>
                  <a:gd name="T8" fmla="*/ 193 w 259"/>
                  <a:gd name="T9" fmla="*/ 147 h 256"/>
                  <a:gd name="T10" fmla="*/ 230 w 259"/>
                  <a:gd name="T11" fmla="*/ 169 h 256"/>
                  <a:gd name="T12" fmla="*/ 226 w 259"/>
                  <a:gd name="T13" fmla="*/ 238 h 256"/>
                  <a:gd name="T14" fmla="*/ 132 w 259"/>
                  <a:gd name="T15" fmla="*/ 161 h 256"/>
                  <a:gd name="T16" fmla="*/ 161 w 259"/>
                  <a:gd name="T17" fmla="*/ 161 h 256"/>
                  <a:gd name="T18" fmla="*/ 161 w 259"/>
                  <a:gd name="T19" fmla="*/ 140 h 256"/>
                  <a:gd name="T20" fmla="*/ 73 w 259"/>
                  <a:gd name="T21" fmla="*/ 129 h 256"/>
                  <a:gd name="T22" fmla="*/ 106 w 259"/>
                  <a:gd name="T23" fmla="*/ 161 h 256"/>
                  <a:gd name="T24" fmla="*/ 106 w 259"/>
                  <a:gd name="T25" fmla="*/ 219 h 256"/>
                  <a:gd name="T26" fmla="*/ 8 w 259"/>
                  <a:gd name="T27" fmla="*/ 198 h 256"/>
                  <a:gd name="T28" fmla="*/ 15 w 259"/>
                  <a:gd name="T29" fmla="*/ 140 h 256"/>
                  <a:gd name="T30" fmla="*/ 48 w 259"/>
                  <a:gd name="T31" fmla="*/ 132 h 256"/>
                  <a:gd name="T32" fmla="*/ 19 w 259"/>
                  <a:gd name="T33" fmla="*/ 92 h 256"/>
                  <a:gd name="T34" fmla="*/ 59 w 259"/>
                  <a:gd name="T35" fmla="*/ 85 h 256"/>
                  <a:gd name="T36" fmla="*/ 146 w 259"/>
                  <a:gd name="T37" fmla="*/ 111 h 256"/>
                  <a:gd name="T38" fmla="*/ 171 w 259"/>
                  <a:gd name="T39" fmla="*/ 85 h 256"/>
                  <a:gd name="T40" fmla="*/ 132 w 259"/>
                  <a:gd name="T41" fmla="*/ 60 h 256"/>
                  <a:gd name="T42" fmla="*/ 139 w 259"/>
                  <a:gd name="T43" fmla="*/ 13 h 256"/>
                  <a:gd name="T44" fmla="*/ 240 w 259"/>
                  <a:gd name="T45" fmla="*/ 16 h 256"/>
                  <a:gd name="T46" fmla="*/ 157 w 259"/>
                  <a:gd name="T47" fmla="*/ 38 h 256"/>
                  <a:gd name="T48" fmla="*/ 161 w 259"/>
                  <a:gd name="T49" fmla="*/ 56 h 256"/>
                  <a:gd name="T50" fmla="*/ 215 w 259"/>
                  <a:gd name="T51" fmla="*/ 49 h 256"/>
                  <a:gd name="T52" fmla="*/ 157 w 259"/>
                  <a:gd name="T53" fmla="*/ 38 h 256"/>
                  <a:gd name="T54" fmla="*/ 37 w 259"/>
                  <a:gd name="T55" fmla="*/ 198 h 256"/>
                  <a:gd name="T56" fmla="*/ 73 w 259"/>
                  <a:gd name="T57" fmla="*/ 205 h 256"/>
                  <a:gd name="T58" fmla="*/ 37 w 259"/>
                  <a:gd name="T59" fmla="*/ 198 h 256"/>
                  <a:gd name="T60" fmla="*/ 150 w 259"/>
                  <a:gd name="T61" fmla="*/ 205 h 256"/>
                  <a:gd name="T62" fmla="*/ 197 w 259"/>
                  <a:gd name="T63" fmla="*/ 212 h 256"/>
                  <a:gd name="T64" fmla="*/ 201 w 259"/>
                  <a:gd name="T65" fmla="*/ 187 h 256"/>
                  <a:gd name="T66" fmla="*/ 153 w 259"/>
                  <a:gd name="T67" fmla="*/ 183 h 256"/>
                  <a:gd name="T68" fmla="*/ 150 w 259"/>
                  <a:gd name="T69" fmla="*/ 205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9" h="256">
                    <a:moveTo>
                      <a:pt x="240" y="16"/>
                    </a:moveTo>
                    <a:cubicBezTo>
                      <a:pt x="246" y="39"/>
                      <a:pt x="251" y="85"/>
                      <a:pt x="226" y="89"/>
                    </a:cubicBezTo>
                    <a:cubicBezTo>
                      <a:pt x="208" y="93"/>
                      <a:pt x="201" y="73"/>
                      <a:pt x="190" y="82"/>
                    </a:cubicBezTo>
                    <a:cubicBezTo>
                      <a:pt x="182" y="118"/>
                      <a:pt x="254" y="104"/>
                      <a:pt x="259" y="140"/>
                    </a:cubicBezTo>
                    <a:cubicBezTo>
                      <a:pt x="242" y="151"/>
                      <a:pt x="202" y="122"/>
                      <a:pt x="193" y="147"/>
                    </a:cubicBezTo>
                    <a:cubicBezTo>
                      <a:pt x="194" y="165"/>
                      <a:pt x="217" y="161"/>
                      <a:pt x="230" y="169"/>
                    </a:cubicBezTo>
                    <a:cubicBezTo>
                      <a:pt x="247" y="187"/>
                      <a:pt x="245" y="221"/>
                      <a:pt x="226" y="238"/>
                    </a:cubicBezTo>
                    <a:cubicBezTo>
                      <a:pt x="163" y="256"/>
                      <a:pt x="92" y="218"/>
                      <a:pt x="132" y="161"/>
                    </a:cubicBezTo>
                    <a:cubicBezTo>
                      <a:pt x="141" y="161"/>
                      <a:pt x="151" y="161"/>
                      <a:pt x="161" y="161"/>
                    </a:cubicBezTo>
                    <a:cubicBezTo>
                      <a:pt x="164" y="151"/>
                      <a:pt x="164" y="150"/>
                      <a:pt x="161" y="140"/>
                    </a:cubicBezTo>
                    <a:cubicBezTo>
                      <a:pt x="139" y="130"/>
                      <a:pt x="97" y="125"/>
                      <a:pt x="73" y="129"/>
                    </a:cubicBezTo>
                    <a:cubicBezTo>
                      <a:pt x="71" y="153"/>
                      <a:pt x="96" y="150"/>
                      <a:pt x="106" y="161"/>
                    </a:cubicBezTo>
                    <a:cubicBezTo>
                      <a:pt x="106" y="186"/>
                      <a:pt x="100" y="198"/>
                      <a:pt x="106" y="219"/>
                    </a:cubicBezTo>
                    <a:cubicBezTo>
                      <a:pt x="70" y="229"/>
                      <a:pt x="27" y="217"/>
                      <a:pt x="8" y="198"/>
                    </a:cubicBezTo>
                    <a:cubicBezTo>
                      <a:pt x="21" y="181"/>
                      <a:pt x="8" y="159"/>
                      <a:pt x="15" y="140"/>
                    </a:cubicBezTo>
                    <a:cubicBezTo>
                      <a:pt x="21" y="132"/>
                      <a:pt x="42" y="140"/>
                      <a:pt x="48" y="132"/>
                    </a:cubicBezTo>
                    <a:cubicBezTo>
                      <a:pt x="51" y="107"/>
                      <a:pt x="16" y="119"/>
                      <a:pt x="19" y="92"/>
                    </a:cubicBezTo>
                    <a:cubicBezTo>
                      <a:pt x="33" y="96"/>
                      <a:pt x="52" y="90"/>
                      <a:pt x="59" y="85"/>
                    </a:cubicBezTo>
                    <a:cubicBezTo>
                      <a:pt x="74" y="107"/>
                      <a:pt x="121" y="98"/>
                      <a:pt x="146" y="111"/>
                    </a:cubicBezTo>
                    <a:cubicBezTo>
                      <a:pt x="155" y="103"/>
                      <a:pt x="169" y="99"/>
                      <a:pt x="171" y="85"/>
                    </a:cubicBezTo>
                    <a:cubicBezTo>
                      <a:pt x="165" y="76"/>
                      <a:pt x="140" y="77"/>
                      <a:pt x="132" y="60"/>
                    </a:cubicBezTo>
                    <a:cubicBezTo>
                      <a:pt x="141" y="43"/>
                      <a:pt x="132" y="30"/>
                      <a:pt x="139" y="13"/>
                    </a:cubicBezTo>
                    <a:cubicBezTo>
                      <a:pt x="173" y="0"/>
                      <a:pt x="205" y="19"/>
                      <a:pt x="240" y="16"/>
                    </a:cubicBezTo>
                    <a:close/>
                    <a:moveTo>
                      <a:pt x="157" y="38"/>
                    </a:moveTo>
                    <a:cubicBezTo>
                      <a:pt x="156" y="46"/>
                      <a:pt x="158" y="52"/>
                      <a:pt x="161" y="56"/>
                    </a:cubicBezTo>
                    <a:cubicBezTo>
                      <a:pt x="182" y="48"/>
                      <a:pt x="207" y="68"/>
                      <a:pt x="215" y="49"/>
                    </a:cubicBezTo>
                    <a:cubicBezTo>
                      <a:pt x="208" y="35"/>
                      <a:pt x="172" y="33"/>
                      <a:pt x="157" y="38"/>
                    </a:cubicBezTo>
                    <a:close/>
                    <a:moveTo>
                      <a:pt x="37" y="198"/>
                    </a:moveTo>
                    <a:cubicBezTo>
                      <a:pt x="52" y="197"/>
                      <a:pt x="54" y="210"/>
                      <a:pt x="73" y="205"/>
                    </a:cubicBezTo>
                    <a:cubicBezTo>
                      <a:pt x="120" y="159"/>
                      <a:pt x="0" y="132"/>
                      <a:pt x="37" y="198"/>
                    </a:cubicBezTo>
                    <a:close/>
                    <a:moveTo>
                      <a:pt x="150" y="205"/>
                    </a:moveTo>
                    <a:cubicBezTo>
                      <a:pt x="159" y="214"/>
                      <a:pt x="178" y="213"/>
                      <a:pt x="197" y="212"/>
                    </a:cubicBezTo>
                    <a:cubicBezTo>
                      <a:pt x="195" y="200"/>
                      <a:pt x="199" y="195"/>
                      <a:pt x="201" y="187"/>
                    </a:cubicBezTo>
                    <a:cubicBezTo>
                      <a:pt x="191" y="180"/>
                      <a:pt x="169" y="185"/>
                      <a:pt x="153" y="183"/>
                    </a:cubicBezTo>
                    <a:cubicBezTo>
                      <a:pt x="153" y="192"/>
                      <a:pt x="147" y="194"/>
                      <a:pt x="150" y="2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93"/>
              <p:cNvSpPr>
                <a:spLocks noEditPoints="1"/>
              </p:cNvSpPr>
              <p:nvPr/>
            </p:nvSpPr>
            <p:spPr bwMode="auto">
              <a:xfrm>
                <a:off x="5911" y="-3963"/>
                <a:ext cx="725" cy="655"/>
              </a:xfrm>
              <a:custGeom>
                <a:avLst/>
                <a:gdLst>
                  <a:gd name="T0" fmla="*/ 156 w 272"/>
                  <a:gd name="T1" fmla="*/ 3 h 245"/>
                  <a:gd name="T2" fmla="*/ 254 w 272"/>
                  <a:gd name="T3" fmla="*/ 10 h 245"/>
                  <a:gd name="T4" fmla="*/ 258 w 272"/>
                  <a:gd name="T5" fmla="*/ 68 h 245"/>
                  <a:gd name="T6" fmla="*/ 236 w 272"/>
                  <a:gd name="T7" fmla="*/ 83 h 245"/>
                  <a:gd name="T8" fmla="*/ 204 w 272"/>
                  <a:gd name="T9" fmla="*/ 76 h 245"/>
                  <a:gd name="T10" fmla="*/ 272 w 272"/>
                  <a:gd name="T11" fmla="*/ 134 h 245"/>
                  <a:gd name="T12" fmla="*/ 204 w 272"/>
                  <a:gd name="T13" fmla="*/ 141 h 245"/>
                  <a:gd name="T14" fmla="*/ 254 w 272"/>
                  <a:gd name="T15" fmla="*/ 181 h 245"/>
                  <a:gd name="T16" fmla="*/ 138 w 272"/>
                  <a:gd name="T17" fmla="*/ 217 h 245"/>
                  <a:gd name="T18" fmla="*/ 142 w 272"/>
                  <a:gd name="T19" fmla="*/ 159 h 245"/>
                  <a:gd name="T20" fmla="*/ 178 w 272"/>
                  <a:gd name="T21" fmla="*/ 148 h 245"/>
                  <a:gd name="T22" fmla="*/ 87 w 272"/>
                  <a:gd name="T23" fmla="*/ 123 h 245"/>
                  <a:gd name="T24" fmla="*/ 120 w 272"/>
                  <a:gd name="T25" fmla="*/ 155 h 245"/>
                  <a:gd name="T26" fmla="*/ 120 w 272"/>
                  <a:gd name="T27" fmla="*/ 210 h 245"/>
                  <a:gd name="T28" fmla="*/ 26 w 272"/>
                  <a:gd name="T29" fmla="*/ 137 h 245"/>
                  <a:gd name="T30" fmla="*/ 58 w 272"/>
                  <a:gd name="T31" fmla="*/ 126 h 245"/>
                  <a:gd name="T32" fmla="*/ 29 w 272"/>
                  <a:gd name="T33" fmla="*/ 90 h 245"/>
                  <a:gd name="T34" fmla="*/ 98 w 272"/>
                  <a:gd name="T35" fmla="*/ 97 h 245"/>
                  <a:gd name="T36" fmla="*/ 189 w 272"/>
                  <a:gd name="T37" fmla="*/ 76 h 245"/>
                  <a:gd name="T38" fmla="*/ 149 w 272"/>
                  <a:gd name="T39" fmla="*/ 61 h 245"/>
                  <a:gd name="T40" fmla="*/ 156 w 272"/>
                  <a:gd name="T41" fmla="*/ 3 h 245"/>
                  <a:gd name="T42" fmla="*/ 174 w 272"/>
                  <a:gd name="T43" fmla="*/ 50 h 245"/>
                  <a:gd name="T44" fmla="*/ 225 w 272"/>
                  <a:gd name="T45" fmla="*/ 54 h 245"/>
                  <a:gd name="T46" fmla="*/ 225 w 272"/>
                  <a:gd name="T47" fmla="*/ 32 h 245"/>
                  <a:gd name="T48" fmla="*/ 174 w 272"/>
                  <a:gd name="T49" fmla="*/ 25 h 245"/>
                  <a:gd name="T50" fmla="*/ 174 w 272"/>
                  <a:gd name="T51" fmla="*/ 50 h 245"/>
                  <a:gd name="T52" fmla="*/ 44 w 272"/>
                  <a:gd name="T53" fmla="*/ 181 h 245"/>
                  <a:gd name="T54" fmla="*/ 87 w 272"/>
                  <a:gd name="T55" fmla="*/ 199 h 245"/>
                  <a:gd name="T56" fmla="*/ 44 w 272"/>
                  <a:gd name="T57" fmla="*/ 181 h 245"/>
                  <a:gd name="T58" fmla="*/ 164 w 272"/>
                  <a:gd name="T59" fmla="*/ 181 h 245"/>
                  <a:gd name="T60" fmla="*/ 164 w 272"/>
                  <a:gd name="T61" fmla="*/ 199 h 245"/>
                  <a:gd name="T62" fmla="*/ 211 w 272"/>
                  <a:gd name="T63" fmla="*/ 206 h 245"/>
                  <a:gd name="T64" fmla="*/ 211 w 272"/>
                  <a:gd name="T65" fmla="*/ 177 h 245"/>
                  <a:gd name="T66" fmla="*/ 164 w 272"/>
                  <a:gd name="T67" fmla="*/ 18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2" h="245">
                    <a:moveTo>
                      <a:pt x="156" y="3"/>
                    </a:moveTo>
                    <a:cubicBezTo>
                      <a:pt x="195" y="0"/>
                      <a:pt x="221" y="9"/>
                      <a:pt x="254" y="10"/>
                    </a:cubicBezTo>
                    <a:cubicBezTo>
                      <a:pt x="260" y="25"/>
                      <a:pt x="257" y="49"/>
                      <a:pt x="258" y="68"/>
                    </a:cubicBezTo>
                    <a:cubicBezTo>
                      <a:pt x="250" y="73"/>
                      <a:pt x="244" y="78"/>
                      <a:pt x="236" y="83"/>
                    </a:cubicBezTo>
                    <a:cubicBezTo>
                      <a:pt x="221" y="84"/>
                      <a:pt x="222" y="71"/>
                      <a:pt x="204" y="76"/>
                    </a:cubicBezTo>
                    <a:cubicBezTo>
                      <a:pt x="201" y="120"/>
                      <a:pt x="269" y="95"/>
                      <a:pt x="272" y="134"/>
                    </a:cubicBezTo>
                    <a:cubicBezTo>
                      <a:pt x="249" y="141"/>
                      <a:pt x="223" y="119"/>
                      <a:pt x="204" y="141"/>
                    </a:cubicBezTo>
                    <a:cubicBezTo>
                      <a:pt x="218" y="164"/>
                      <a:pt x="248" y="157"/>
                      <a:pt x="254" y="181"/>
                    </a:cubicBezTo>
                    <a:cubicBezTo>
                      <a:pt x="272" y="245"/>
                      <a:pt x="174" y="245"/>
                      <a:pt x="138" y="217"/>
                    </a:cubicBezTo>
                    <a:cubicBezTo>
                      <a:pt x="137" y="190"/>
                      <a:pt x="131" y="182"/>
                      <a:pt x="142" y="159"/>
                    </a:cubicBezTo>
                    <a:cubicBezTo>
                      <a:pt x="151" y="152"/>
                      <a:pt x="173" y="159"/>
                      <a:pt x="178" y="148"/>
                    </a:cubicBezTo>
                    <a:cubicBezTo>
                      <a:pt x="168" y="115"/>
                      <a:pt x="113" y="122"/>
                      <a:pt x="87" y="123"/>
                    </a:cubicBezTo>
                    <a:cubicBezTo>
                      <a:pt x="86" y="146"/>
                      <a:pt x="109" y="145"/>
                      <a:pt x="120" y="155"/>
                    </a:cubicBezTo>
                    <a:cubicBezTo>
                      <a:pt x="119" y="178"/>
                      <a:pt x="115" y="189"/>
                      <a:pt x="120" y="210"/>
                    </a:cubicBezTo>
                    <a:cubicBezTo>
                      <a:pt x="70" y="227"/>
                      <a:pt x="0" y="211"/>
                      <a:pt x="26" y="137"/>
                    </a:cubicBezTo>
                    <a:cubicBezTo>
                      <a:pt x="36" y="125"/>
                      <a:pt x="45" y="132"/>
                      <a:pt x="58" y="126"/>
                    </a:cubicBezTo>
                    <a:cubicBezTo>
                      <a:pt x="65" y="98"/>
                      <a:pt x="30" y="111"/>
                      <a:pt x="29" y="90"/>
                    </a:cubicBezTo>
                    <a:cubicBezTo>
                      <a:pt x="57" y="90"/>
                      <a:pt x="79" y="63"/>
                      <a:pt x="98" y="97"/>
                    </a:cubicBezTo>
                    <a:cubicBezTo>
                      <a:pt x="149" y="96"/>
                      <a:pt x="172" y="111"/>
                      <a:pt x="189" y="76"/>
                    </a:cubicBezTo>
                    <a:cubicBezTo>
                      <a:pt x="169" y="77"/>
                      <a:pt x="168" y="67"/>
                      <a:pt x="149" y="61"/>
                    </a:cubicBezTo>
                    <a:cubicBezTo>
                      <a:pt x="147" y="40"/>
                      <a:pt x="150" y="18"/>
                      <a:pt x="156" y="3"/>
                    </a:cubicBezTo>
                    <a:close/>
                    <a:moveTo>
                      <a:pt x="174" y="50"/>
                    </a:moveTo>
                    <a:cubicBezTo>
                      <a:pt x="191" y="52"/>
                      <a:pt x="214" y="46"/>
                      <a:pt x="225" y="54"/>
                    </a:cubicBezTo>
                    <a:cubicBezTo>
                      <a:pt x="229" y="43"/>
                      <a:pt x="229" y="43"/>
                      <a:pt x="225" y="32"/>
                    </a:cubicBezTo>
                    <a:cubicBezTo>
                      <a:pt x="204" y="34"/>
                      <a:pt x="188" y="31"/>
                      <a:pt x="174" y="25"/>
                    </a:cubicBezTo>
                    <a:cubicBezTo>
                      <a:pt x="165" y="32"/>
                      <a:pt x="169" y="40"/>
                      <a:pt x="174" y="50"/>
                    </a:cubicBezTo>
                    <a:close/>
                    <a:moveTo>
                      <a:pt x="44" y="181"/>
                    </a:moveTo>
                    <a:cubicBezTo>
                      <a:pt x="55" y="191"/>
                      <a:pt x="65" y="201"/>
                      <a:pt x="87" y="199"/>
                    </a:cubicBezTo>
                    <a:cubicBezTo>
                      <a:pt x="129" y="168"/>
                      <a:pt x="35" y="117"/>
                      <a:pt x="44" y="181"/>
                    </a:cubicBezTo>
                    <a:close/>
                    <a:moveTo>
                      <a:pt x="164" y="181"/>
                    </a:moveTo>
                    <a:cubicBezTo>
                      <a:pt x="164" y="187"/>
                      <a:pt x="164" y="193"/>
                      <a:pt x="164" y="199"/>
                    </a:cubicBezTo>
                    <a:cubicBezTo>
                      <a:pt x="173" y="208"/>
                      <a:pt x="192" y="207"/>
                      <a:pt x="211" y="206"/>
                    </a:cubicBezTo>
                    <a:cubicBezTo>
                      <a:pt x="211" y="197"/>
                      <a:pt x="211" y="187"/>
                      <a:pt x="211" y="177"/>
                    </a:cubicBezTo>
                    <a:cubicBezTo>
                      <a:pt x="195" y="179"/>
                      <a:pt x="173" y="174"/>
                      <a:pt x="164" y="18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94"/>
              <p:cNvSpPr/>
              <p:nvPr/>
            </p:nvSpPr>
            <p:spPr bwMode="auto">
              <a:xfrm>
                <a:off x="-3029" y="-3907"/>
                <a:ext cx="48" cy="78"/>
              </a:xfrm>
              <a:custGeom>
                <a:avLst/>
                <a:gdLst>
                  <a:gd name="T0" fmla="*/ 8 w 18"/>
                  <a:gd name="T1" fmla="*/ 0 h 29"/>
                  <a:gd name="T2" fmla="*/ 11 w 18"/>
                  <a:gd name="T3" fmla="*/ 29 h 29"/>
                  <a:gd name="T4" fmla="*/ 8 w 18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8" y="0"/>
                    </a:moveTo>
                    <a:cubicBezTo>
                      <a:pt x="16" y="3"/>
                      <a:pt x="18" y="22"/>
                      <a:pt x="11" y="29"/>
                    </a:cubicBezTo>
                    <a:cubicBezTo>
                      <a:pt x="0" y="29"/>
                      <a:pt x="3" y="5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95"/>
              <p:cNvSpPr/>
              <p:nvPr/>
            </p:nvSpPr>
            <p:spPr bwMode="auto">
              <a:xfrm>
                <a:off x="1094" y="-3314"/>
                <a:ext cx="270" cy="340"/>
              </a:xfrm>
              <a:custGeom>
                <a:avLst/>
                <a:gdLst>
                  <a:gd name="T0" fmla="*/ 69 w 101"/>
                  <a:gd name="T1" fmla="*/ 58 h 127"/>
                  <a:gd name="T2" fmla="*/ 90 w 101"/>
                  <a:gd name="T3" fmla="*/ 58 h 127"/>
                  <a:gd name="T4" fmla="*/ 101 w 101"/>
                  <a:gd name="T5" fmla="*/ 79 h 127"/>
                  <a:gd name="T6" fmla="*/ 83 w 101"/>
                  <a:gd name="T7" fmla="*/ 127 h 127"/>
                  <a:gd name="T8" fmla="*/ 69 w 101"/>
                  <a:gd name="T9" fmla="*/ 101 h 127"/>
                  <a:gd name="T10" fmla="*/ 0 w 101"/>
                  <a:gd name="T11" fmla="*/ 50 h 127"/>
                  <a:gd name="T12" fmla="*/ 29 w 101"/>
                  <a:gd name="T13" fmla="*/ 0 h 127"/>
                  <a:gd name="T14" fmla="*/ 69 w 101"/>
                  <a:gd name="T15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27">
                    <a:moveTo>
                      <a:pt x="69" y="58"/>
                    </a:moveTo>
                    <a:cubicBezTo>
                      <a:pt x="76" y="58"/>
                      <a:pt x="83" y="58"/>
                      <a:pt x="90" y="58"/>
                    </a:cubicBezTo>
                    <a:cubicBezTo>
                      <a:pt x="92" y="67"/>
                      <a:pt x="95" y="74"/>
                      <a:pt x="101" y="79"/>
                    </a:cubicBezTo>
                    <a:cubicBezTo>
                      <a:pt x="92" y="92"/>
                      <a:pt x="85" y="107"/>
                      <a:pt x="83" y="127"/>
                    </a:cubicBezTo>
                    <a:cubicBezTo>
                      <a:pt x="73" y="123"/>
                      <a:pt x="71" y="112"/>
                      <a:pt x="69" y="101"/>
                    </a:cubicBezTo>
                    <a:cubicBezTo>
                      <a:pt x="55" y="74"/>
                      <a:pt x="12" y="77"/>
                      <a:pt x="0" y="50"/>
                    </a:cubicBezTo>
                    <a:cubicBezTo>
                      <a:pt x="4" y="28"/>
                      <a:pt x="18" y="16"/>
                      <a:pt x="29" y="0"/>
                    </a:cubicBezTo>
                    <a:cubicBezTo>
                      <a:pt x="54" y="7"/>
                      <a:pt x="61" y="33"/>
                      <a:pt x="69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96"/>
              <p:cNvSpPr/>
              <p:nvPr/>
            </p:nvSpPr>
            <p:spPr bwMode="auto">
              <a:xfrm>
                <a:off x="7420" y="-3314"/>
                <a:ext cx="296" cy="329"/>
              </a:xfrm>
              <a:custGeom>
                <a:avLst/>
                <a:gdLst>
                  <a:gd name="T0" fmla="*/ 69 w 111"/>
                  <a:gd name="T1" fmla="*/ 58 h 123"/>
                  <a:gd name="T2" fmla="*/ 91 w 111"/>
                  <a:gd name="T3" fmla="*/ 58 h 123"/>
                  <a:gd name="T4" fmla="*/ 80 w 111"/>
                  <a:gd name="T5" fmla="*/ 123 h 123"/>
                  <a:gd name="T6" fmla="*/ 0 w 111"/>
                  <a:gd name="T7" fmla="*/ 54 h 123"/>
                  <a:gd name="T8" fmla="*/ 30 w 111"/>
                  <a:gd name="T9" fmla="*/ 0 h 123"/>
                  <a:gd name="T10" fmla="*/ 69 w 111"/>
                  <a:gd name="T11" fmla="*/ 58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123">
                    <a:moveTo>
                      <a:pt x="69" y="58"/>
                    </a:moveTo>
                    <a:cubicBezTo>
                      <a:pt x="77" y="58"/>
                      <a:pt x="84" y="58"/>
                      <a:pt x="91" y="58"/>
                    </a:cubicBezTo>
                    <a:cubicBezTo>
                      <a:pt x="111" y="84"/>
                      <a:pt x="87" y="95"/>
                      <a:pt x="80" y="123"/>
                    </a:cubicBezTo>
                    <a:cubicBezTo>
                      <a:pt x="69" y="84"/>
                      <a:pt x="27" y="77"/>
                      <a:pt x="0" y="54"/>
                    </a:cubicBezTo>
                    <a:cubicBezTo>
                      <a:pt x="1" y="27"/>
                      <a:pt x="18" y="16"/>
                      <a:pt x="30" y="0"/>
                    </a:cubicBezTo>
                    <a:cubicBezTo>
                      <a:pt x="54" y="8"/>
                      <a:pt x="60" y="34"/>
                      <a:pt x="69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97"/>
              <p:cNvSpPr>
                <a:spLocks noEditPoints="1"/>
              </p:cNvSpPr>
              <p:nvPr/>
            </p:nvSpPr>
            <p:spPr bwMode="auto">
              <a:xfrm>
                <a:off x="6391" y="-3236"/>
                <a:ext cx="1557" cy="1654"/>
              </a:xfrm>
              <a:custGeom>
                <a:avLst/>
                <a:gdLst>
                  <a:gd name="T0" fmla="*/ 67 w 584"/>
                  <a:gd name="T1" fmla="*/ 25 h 619"/>
                  <a:gd name="T2" fmla="*/ 278 w 584"/>
                  <a:gd name="T3" fmla="*/ 7 h 619"/>
                  <a:gd name="T4" fmla="*/ 397 w 584"/>
                  <a:gd name="T5" fmla="*/ 76 h 619"/>
                  <a:gd name="T6" fmla="*/ 437 w 584"/>
                  <a:gd name="T7" fmla="*/ 152 h 619"/>
                  <a:gd name="T8" fmla="*/ 321 w 584"/>
                  <a:gd name="T9" fmla="*/ 65 h 619"/>
                  <a:gd name="T10" fmla="*/ 147 w 584"/>
                  <a:gd name="T11" fmla="*/ 94 h 619"/>
                  <a:gd name="T12" fmla="*/ 136 w 584"/>
                  <a:gd name="T13" fmla="*/ 119 h 619"/>
                  <a:gd name="T14" fmla="*/ 180 w 584"/>
                  <a:gd name="T15" fmla="*/ 167 h 619"/>
                  <a:gd name="T16" fmla="*/ 107 w 584"/>
                  <a:gd name="T17" fmla="*/ 275 h 619"/>
                  <a:gd name="T18" fmla="*/ 140 w 584"/>
                  <a:gd name="T19" fmla="*/ 236 h 619"/>
                  <a:gd name="T20" fmla="*/ 194 w 584"/>
                  <a:gd name="T21" fmla="*/ 159 h 619"/>
                  <a:gd name="T22" fmla="*/ 278 w 584"/>
                  <a:gd name="T23" fmla="*/ 116 h 619"/>
                  <a:gd name="T24" fmla="*/ 220 w 584"/>
                  <a:gd name="T25" fmla="*/ 217 h 619"/>
                  <a:gd name="T26" fmla="*/ 180 w 584"/>
                  <a:gd name="T27" fmla="*/ 294 h 619"/>
                  <a:gd name="T28" fmla="*/ 201 w 584"/>
                  <a:gd name="T29" fmla="*/ 323 h 619"/>
                  <a:gd name="T30" fmla="*/ 118 w 584"/>
                  <a:gd name="T31" fmla="*/ 392 h 619"/>
                  <a:gd name="T32" fmla="*/ 158 w 584"/>
                  <a:gd name="T33" fmla="*/ 435 h 619"/>
                  <a:gd name="T34" fmla="*/ 220 w 584"/>
                  <a:gd name="T35" fmla="*/ 410 h 619"/>
                  <a:gd name="T36" fmla="*/ 383 w 584"/>
                  <a:gd name="T37" fmla="*/ 384 h 619"/>
                  <a:gd name="T38" fmla="*/ 503 w 584"/>
                  <a:gd name="T39" fmla="*/ 225 h 619"/>
                  <a:gd name="T40" fmla="*/ 477 w 584"/>
                  <a:gd name="T41" fmla="*/ 141 h 619"/>
                  <a:gd name="T42" fmla="*/ 564 w 584"/>
                  <a:gd name="T43" fmla="*/ 214 h 619"/>
                  <a:gd name="T44" fmla="*/ 561 w 584"/>
                  <a:gd name="T45" fmla="*/ 406 h 619"/>
                  <a:gd name="T46" fmla="*/ 499 w 584"/>
                  <a:gd name="T47" fmla="*/ 515 h 619"/>
                  <a:gd name="T48" fmla="*/ 408 w 584"/>
                  <a:gd name="T49" fmla="*/ 555 h 619"/>
                  <a:gd name="T50" fmla="*/ 303 w 584"/>
                  <a:gd name="T51" fmla="*/ 468 h 619"/>
                  <a:gd name="T52" fmla="*/ 201 w 584"/>
                  <a:gd name="T53" fmla="*/ 613 h 619"/>
                  <a:gd name="T54" fmla="*/ 78 w 584"/>
                  <a:gd name="T55" fmla="*/ 551 h 619"/>
                  <a:gd name="T56" fmla="*/ 92 w 584"/>
                  <a:gd name="T57" fmla="*/ 399 h 619"/>
                  <a:gd name="T58" fmla="*/ 85 w 584"/>
                  <a:gd name="T59" fmla="*/ 341 h 619"/>
                  <a:gd name="T60" fmla="*/ 78 w 584"/>
                  <a:gd name="T61" fmla="*/ 232 h 619"/>
                  <a:gd name="T62" fmla="*/ 31 w 584"/>
                  <a:gd name="T63" fmla="*/ 141 h 619"/>
                  <a:gd name="T64" fmla="*/ 31 w 584"/>
                  <a:gd name="T65" fmla="*/ 108 h 619"/>
                  <a:gd name="T66" fmla="*/ 45 w 584"/>
                  <a:gd name="T67" fmla="*/ 94 h 619"/>
                  <a:gd name="T68" fmla="*/ 71 w 584"/>
                  <a:gd name="T69" fmla="*/ 72 h 619"/>
                  <a:gd name="T70" fmla="*/ 71 w 584"/>
                  <a:gd name="T71" fmla="*/ 72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4" h="619">
                    <a:moveTo>
                      <a:pt x="31" y="0"/>
                    </a:moveTo>
                    <a:cubicBezTo>
                      <a:pt x="46" y="4"/>
                      <a:pt x="54" y="18"/>
                      <a:pt x="67" y="25"/>
                    </a:cubicBezTo>
                    <a:cubicBezTo>
                      <a:pt x="114" y="8"/>
                      <a:pt x="176" y="65"/>
                      <a:pt x="190" y="7"/>
                    </a:cubicBezTo>
                    <a:cubicBezTo>
                      <a:pt x="227" y="15"/>
                      <a:pt x="252" y="1"/>
                      <a:pt x="278" y="7"/>
                    </a:cubicBezTo>
                    <a:cubicBezTo>
                      <a:pt x="316" y="15"/>
                      <a:pt x="331" y="70"/>
                      <a:pt x="383" y="54"/>
                    </a:cubicBezTo>
                    <a:cubicBezTo>
                      <a:pt x="386" y="63"/>
                      <a:pt x="389" y="72"/>
                      <a:pt x="397" y="76"/>
                    </a:cubicBezTo>
                    <a:cubicBezTo>
                      <a:pt x="406" y="77"/>
                      <a:pt x="405" y="69"/>
                      <a:pt x="416" y="72"/>
                    </a:cubicBezTo>
                    <a:cubicBezTo>
                      <a:pt x="438" y="86"/>
                      <a:pt x="447" y="116"/>
                      <a:pt x="437" y="152"/>
                    </a:cubicBezTo>
                    <a:cubicBezTo>
                      <a:pt x="400" y="139"/>
                      <a:pt x="393" y="94"/>
                      <a:pt x="343" y="94"/>
                    </a:cubicBezTo>
                    <a:cubicBezTo>
                      <a:pt x="336" y="84"/>
                      <a:pt x="328" y="75"/>
                      <a:pt x="321" y="65"/>
                    </a:cubicBezTo>
                    <a:cubicBezTo>
                      <a:pt x="297" y="86"/>
                      <a:pt x="268" y="88"/>
                      <a:pt x="230" y="79"/>
                    </a:cubicBezTo>
                    <a:cubicBezTo>
                      <a:pt x="217" y="100"/>
                      <a:pt x="171" y="117"/>
                      <a:pt x="147" y="94"/>
                    </a:cubicBezTo>
                    <a:cubicBezTo>
                      <a:pt x="143" y="76"/>
                      <a:pt x="150" y="69"/>
                      <a:pt x="140" y="58"/>
                    </a:cubicBezTo>
                    <a:cubicBezTo>
                      <a:pt x="113" y="69"/>
                      <a:pt x="146" y="104"/>
                      <a:pt x="136" y="119"/>
                    </a:cubicBezTo>
                    <a:cubicBezTo>
                      <a:pt x="122" y="120"/>
                      <a:pt x="107" y="96"/>
                      <a:pt x="96" y="116"/>
                    </a:cubicBezTo>
                    <a:cubicBezTo>
                      <a:pt x="130" y="127"/>
                      <a:pt x="151" y="150"/>
                      <a:pt x="180" y="167"/>
                    </a:cubicBezTo>
                    <a:cubicBezTo>
                      <a:pt x="157" y="189"/>
                      <a:pt x="107" y="209"/>
                      <a:pt x="129" y="254"/>
                    </a:cubicBezTo>
                    <a:cubicBezTo>
                      <a:pt x="118" y="258"/>
                      <a:pt x="107" y="261"/>
                      <a:pt x="107" y="275"/>
                    </a:cubicBezTo>
                    <a:cubicBezTo>
                      <a:pt x="117" y="286"/>
                      <a:pt x="157" y="271"/>
                      <a:pt x="161" y="254"/>
                    </a:cubicBezTo>
                    <a:cubicBezTo>
                      <a:pt x="160" y="241"/>
                      <a:pt x="143" y="246"/>
                      <a:pt x="140" y="236"/>
                    </a:cubicBezTo>
                    <a:cubicBezTo>
                      <a:pt x="144" y="201"/>
                      <a:pt x="170" y="188"/>
                      <a:pt x="209" y="188"/>
                    </a:cubicBezTo>
                    <a:cubicBezTo>
                      <a:pt x="214" y="168"/>
                      <a:pt x="193" y="175"/>
                      <a:pt x="194" y="159"/>
                    </a:cubicBezTo>
                    <a:cubicBezTo>
                      <a:pt x="219" y="150"/>
                      <a:pt x="221" y="118"/>
                      <a:pt x="238" y="101"/>
                    </a:cubicBezTo>
                    <a:cubicBezTo>
                      <a:pt x="254" y="103"/>
                      <a:pt x="265" y="111"/>
                      <a:pt x="278" y="116"/>
                    </a:cubicBezTo>
                    <a:cubicBezTo>
                      <a:pt x="286" y="155"/>
                      <a:pt x="246" y="172"/>
                      <a:pt x="245" y="214"/>
                    </a:cubicBezTo>
                    <a:cubicBezTo>
                      <a:pt x="235" y="222"/>
                      <a:pt x="230" y="212"/>
                      <a:pt x="220" y="217"/>
                    </a:cubicBezTo>
                    <a:cubicBezTo>
                      <a:pt x="213" y="238"/>
                      <a:pt x="186" y="241"/>
                      <a:pt x="198" y="272"/>
                    </a:cubicBezTo>
                    <a:cubicBezTo>
                      <a:pt x="186" y="274"/>
                      <a:pt x="183" y="284"/>
                      <a:pt x="180" y="294"/>
                    </a:cubicBezTo>
                    <a:cubicBezTo>
                      <a:pt x="157" y="297"/>
                      <a:pt x="151" y="284"/>
                      <a:pt x="129" y="286"/>
                    </a:cubicBezTo>
                    <a:cubicBezTo>
                      <a:pt x="135" y="316"/>
                      <a:pt x="182" y="305"/>
                      <a:pt x="201" y="323"/>
                    </a:cubicBezTo>
                    <a:cubicBezTo>
                      <a:pt x="191" y="333"/>
                      <a:pt x="170" y="323"/>
                      <a:pt x="161" y="319"/>
                    </a:cubicBezTo>
                    <a:cubicBezTo>
                      <a:pt x="132" y="336"/>
                      <a:pt x="132" y="365"/>
                      <a:pt x="118" y="392"/>
                    </a:cubicBezTo>
                    <a:cubicBezTo>
                      <a:pt x="118" y="406"/>
                      <a:pt x="131" y="407"/>
                      <a:pt x="147" y="406"/>
                    </a:cubicBezTo>
                    <a:cubicBezTo>
                      <a:pt x="147" y="419"/>
                      <a:pt x="157" y="422"/>
                      <a:pt x="158" y="435"/>
                    </a:cubicBezTo>
                    <a:cubicBezTo>
                      <a:pt x="152" y="442"/>
                      <a:pt x="142" y="446"/>
                      <a:pt x="140" y="457"/>
                    </a:cubicBezTo>
                    <a:cubicBezTo>
                      <a:pt x="168" y="469"/>
                      <a:pt x="188" y="417"/>
                      <a:pt x="220" y="410"/>
                    </a:cubicBezTo>
                    <a:cubicBezTo>
                      <a:pt x="241" y="440"/>
                      <a:pt x="293" y="468"/>
                      <a:pt x="328" y="442"/>
                    </a:cubicBezTo>
                    <a:cubicBezTo>
                      <a:pt x="331" y="408"/>
                      <a:pt x="356" y="383"/>
                      <a:pt x="383" y="384"/>
                    </a:cubicBezTo>
                    <a:cubicBezTo>
                      <a:pt x="390" y="371"/>
                      <a:pt x="396" y="357"/>
                      <a:pt x="394" y="334"/>
                    </a:cubicBezTo>
                    <a:cubicBezTo>
                      <a:pt x="442" y="309"/>
                      <a:pt x="457" y="251"/>
                      <a:pt x="503" y="225"/>
                    </a:cubicBezTo>
                    <a:cubicBezTo>
                      <a:pt x="488" y="209"/>
                      <a:pt x="475" y="231"/>
                      <a:pt x="455" y="232"/>
                    </a:cubicBezTo>
                    <a:cubicBezTo>
                      <a:pt x="454" y="202"/>
                      <a:pt x="476" y="173"/>
                      <a:pt x="477" y="141"/>
                    </a:cubicBezTo>
                    <a:cubicBezTo>
                      <a:pt x="485" y="170"/>
                      <a:pt x="510" y="184"/>
                      <a:pt x="514" y="217"/>
                    </a:cubicBezTo>
                    <a:cubicBezTo>
                      <a:pt x="532" y="218"/>
                      <a:pt x="544" y="211"/>
                      <a:pt x="564" y="214"/>
                    </a:cubicBezTo>
                    <a:cubicBezTo>
                      <a:pt x="584" y="261"/>
                      <a:pt x="553" y="308"/>
                      <a:pt x="553" y="344"/>
                    </a:cubicBezTo>
                    <a:cubicBezTo>
                      <a:pt x="554" y="373"/>
                      <a:pt x="569" y="389"/>
                      <a:pt x="561" y="406"/>
                    </a:cubicBezTo>
                    <a:cubicBezTo>
                      <a:pt x="556" y="415"/>
                      <a:pt x="535" y="416"/>
                      <a:pt x="528" y="428"/>
                    </a:cubicBezTo>
                    <a:cubicBezTo>
                      <a:pt x="516" y="450"/>
                      <a:pt x="525" y="490"/>
                      <a:pt x="499" y="515"/>
                    </a:cubicBezTo>
                    <a:cubicBezTo>
                      <a:pt x="480" y="517"/>
                      <a:pt x="446" y="516"/>
                      <a:pt x="426" y="508"/>
                    </a:cubicBezTo>
                    <a:cubicBezTo>
                      <a:pt x="418" y="521"/>
                      <a:pt x="417" y="542"/>
                      <a:pt x="408" y="555"/>
                    </a:cubicBezTo>
                    <a:cubicBezTo>
                      <a:pt x="384" y="541"/>
                      <a:pt x="375" y="511"/>
                      <a:pt x="361" y="486"/>
                    </a:cubicBezTo>
                    <a:cubicBezTo>
                      <a:pt x="337" y="496"/>
                      <a:pt x="322" y="474"/>
                      <a:pt x="303" y="468"/>
                    </a:cubicBezTo>
                    <a:cubicBezTo>
                      <a:pt x="292" y="477"/>
                      <a:pt x="306" y="485"/>
                      <a:pt x="307" y="493"/>
                    </a:cubicBezTo>
                    <a:cubicBezTo>
                      <a:pt x="310" y="545"/>
                      <a:pt x="248" y="605"/>
                      <a:pt x="201" y="613"/>
                    </a:cubicBezTo>
                    <a:cubicBezTo>
                      <a:pt x="168" y="619"/>
                      <a:pt x="135" y="598"/>
                      <a:pt x="100" y="606"/>
                    </a:cubicBezTo>
                    <a:cubicBezTo>
                      <a:pt x="99" y="586"/>
                      <a:pt x="97" y="562"/>
                      <a:pt x="78" y="551"/>
                    </a:cubicBezTo>
                    <a:cubicBezTo>
                      <a:pt x="78" y="508"/>
                      <a:pt x="103" y="490"/>
                      <a:pt x="122" y="464"/>
                    </a:cubicBezTo>
                    <a:cubicBezTo>
                      <a:pt x="115" y="442"/>
                      <a:pt x="90" y="424"/>
                      <a:pt x="92" y="399"/>
                    </a:cubicBezTo>
                    <a:cubicBezTo>
                      <a:pt x="94" y="381"/>
                      <a:pt x="114" y="379"/>
                      <a:pt x="111" y="363"/>
                    </a:cubicBezTo>
                    <a:cubicBezTo>
                      <a:pt x="107" y="350"/>
                      <a:pt x="92" y="350"/>
                      <a:pt x="85" y="341"/>
                    </a:cubicBezTo>
                    <a:cubicBezTo>
                      <a:pt x="114" y="294"/>
                      <a:pt x="57" y="280"/>
                      <a:pt x="49" y="239"/>
                    </a:cubicBezTo>
                    <a:cubicBezTo>
                      <a:pt x="65" y="235"/>
                      <a:pt x="68" y="241"/>
                      <a:pt x="78" y="232"/>
                    </a:cubicBezTo>
                    <a:cubicBezTo>
                      <a:pt x="68" y="192"/>
                      <a:pt x="38" y="172"/>
                      <a:pt x="13" y="148"/>
                    </a:cubicBezTo>
                    <a:cubicBezTo>
                      <a:pt x="11" y="138"/>
                      <a:pt x="32" y="151"/>
                      <a:pt x="31" y="141"/>
                    </a:cubicBezTo>
                    <a:cubicBezTo>
                      <a:pt x="31" y="118"/>
                      <a:pt x="0" y="125"/>
                      <a:pt x="5" y="98"/>
                    </a:cubicBezTo>
                    <a:cubicBezTo>
                      <a:pt x="19" y="96"/>
                      <a:pt x="15" y="112"/>
                      <a:pt x="31" y="108"/>
                    </a:cubicBezTo>
                    <a:cubicBezTo>
                      <a:pt x="31" y="87"/>
                      <a:pt x="1" y="79"/>
                      <a:pt x="16" y="54"/>
                    </a:cubicBezTo>
                    <a:cubicBezTo>
                      <a:pt x="30" y="63"/>
                      <a:pt x="30" y="86"/>
                      <a:pt x="45" y="94"/>
                    </a:cubicBezTo>
                    <a:cubicBezTo>
                      <a:pt x="56" y="68"/>
                      <a:pt x="10" y="31"/>
                      <a:pt x="31" y="0"/>
                    </a:cubicBezTo>
                    <a:close/>
                    <a:moveTo>
                      <a:pt x="71" y="72"/>
                    </a:moveTo>
                    <a:cubicBezTo>
                      <a:pt x="91" y="80"/>
                      <a:pt x="91" y="36"/>
                      <a:pt x="74" y="39"/>
                    </a:cubicBezTo>
                    <a:cubicBezTo>
                      <a:pt x="66" y="52"/>
                      <a:pt x="68" y="58"/>
                      <a:pt x="71" y="7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98"/>
              <p:cNvSpPr/>
              <p:nvPr/>
            </p:nvSpPr>
            <p:spPr bwMode="auto">
              <a:xfrm>
                <a:off x="7673" y="-3052"/>
                <a:ext cx="69" cy="174"/>
              </a:xfrm>
              <a:custGeom>
                <a:avLst/>
                <a:gdLst>
                  <a:gd name="T0" fmla="*/ 11 w 26"/>
                  <a:gd name="T1" fmla="*/ 0 h 65"/>
                  <a:gd name="T2" fmla="*/ 0 w 26"/>
                  <a:gd name="T3" fmla="*/ 65 h 65"/>
                  <a:gd name="T4" fmla="*/ 11 w 26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5">
                    <a:moveTo>
                      <a:pt x="11" y="0"/>
                    </a:moveTo>
                    <a:cubicBezTo>
                      <a:pt x="26" y="21"/>
                      <a:pt x="25" y="54"/>
                      <a:pt x="0" y="65"/>
                    </a:cubicBezTo>
                    <a:cubicBezTo>
                      <a:pt x="6" y="55"/>
                      <a:pt x="7" y="2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99"/>
              <p:cNvSpPr/>
              <p:nvPr/>
            </p:nvSpPr>
            <p:spPr bwMode="auto">
              <a:xfrm>
                <a:off x="7169" y="-2918"/>
                <a:ext cx="411" cy="700"/>
              </a:xfrm>
              <a:custGeom>
                <a:avLst/>
                <a:gdLst>
                  <a:gd name="T0" fmla="*/ 0 w 154"/>
                  <a:gd name="T1" fmla="*/ 0 h 262"/>
                  <a:gd name="T2" fmla="*/ 62 w 154"/>
                  <a:gd name="T3" fmla="*/ 26 h 262"/>
                  <a:gd name="T4" fmla="*/ 84 w 154"/>
                  <a:gd name="T5" fmla="*/ 4 h 262"/>
                  <a:gd name="T6" fmla="*/ 84 w 154"/>
                  <a:gd name="T7" fmla="*/ 193 h 262"/>
                  <a:gd name="T8" fmla="*/ 29 w 154"/>
                  <a:gd name="T9" fmla="*/ 262 h 262"/>
                  <a:gd name="T10" fmla="*/ 51 w 154"/>
                  <a:gd name="T11" fmla="*/ 218 h 262"/>
                  <a:gd name="T12" fmla="*/ 36 w 154"/>
                  <a:gd name="T13" fmla="*/ 204 h 262"/>
                  <a:gd name="T14" fmla="*/ 58 w 154"/>
                  <a:gd name="T15" fmla="*/ 189 h 262"/>
                  <a:gd name="T16" fmla="*/ 29 w 154"/>
                  <a:gd name="T17" fmla="*/ 113 h 262"/>
                  <a:gd name="T18" fmla="*/ 51 w 154"/>
                  <a:gd name="T19" fmla="*/ 33 h 262"/>
                  <a:gd name="T20" fmla="*/ 40 w 154"/>
                  <a:gd name="T21" fmla="*/ 51 h 262"/>
                  <a:gd name="T22" fmla="*/ 15 w 154"/>
                  <a:gd name="T23" fmla="*/ 48 h 262"/>
                  <a:gd name="T24" fmla="*/ 0 w 154"/>
                  <a:gd name="T25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4" h="262">
                    <a:moveTo>
                      <a:pt x="0" y="0"/>
                    </a:moveTo>
                    <a:cubicBezTo>
                      <a:pt x="24" y="6"/>
                      <a:pt x="39" y="20"/>
                      <a:pt x="62" y="26"/>
                    </a:cubicBezTo>
                    <a:cubicBezTo>
                      <a:pt x="71" y="21"/>
                      <a:pt x="79" y="14"/>
                      <a:pt x="84" y="4"/>
                    </a:cubicBezTo>
                    <a:cubicBezTo>
                      <a:pt x="154" y="34"/>
                      <a:pt x="154" y="160"/>
                      <a:pt x="84" y="193"/>
                    </a:cubicBezTo>
                    <a:cubicBezTo>
                      <a:pt x="62" y="212"/>
                      <a:pt x="59" y="250"/>
                      <a:pt x="29" y="262"/>
                    </a:cubicBezTo>
                    <a:cubicBezTo>
                      <a:pt x="28" y="239"/>
                      <a:pt x="44" y="233"/>
                      <a:pt x="51" y="218"/>
                    </a:cubicBezTo>
                    <a:cubicBezTo>
                      <a:pt x="53" y="207"/>
                      <a:pt x="42" y="208"/>
                      <a:pt x="36" y="204"/>
                    </a:cubicBezTo>
                    <a:cubicBezTo>
                      <a:pt x="40" y="195"/>
                      <a:pt x="47" y="190"/>
                      <a:pt x="58" y="189"/>
                    </a:cubicBezTo>
                    <a:cubicBezTo>
                      <a:pt x="40" y="172"/>
                      <a:pt x="55" y="122"/>
                      <a:pt x="29" y="113"/>
                    </a:cubicBezTo>
                    <a:cubicBezTo>
                      <a:pt x="25" y="76"/>
                      <a:pt x="83" y="64"/>
                      <a:pt x="51" y="33"/>
                    </a:cubicBezTo>
                    <a:cubicBezTo>
                      <a:pt x="40" y="31"/>
                      <a:pt x="39" y="41"/>
                      <a:pt x="40" y="51"/>
                    </a:cubicBezTo>
                    <a:cubicBezTo>
                      <a:pt x="27" y="54"/>
                      <a:pt x="26" y="46"/>
                      <a:pt x="15" y="48"/>
                    </a:cubicBezTo>
                    <a:cubicBezTo>
                      <a:pt x="24" y="22"/>
                      <a:pt x="7" y="1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00"/>
              <p:cNvSpPr>
                <a:spLocks noEditPoints="1"/>
              </p:cNvSpPr>
              <p:nvPr/>
            </p:nvSpPr>
            <p:spPr bwMode="auto">
              <a:xfrm>
                <a:off x="-436" y="-2830"/>
                <a:ext cx="757" cy="1144"/>
              </a:xfrm>
              <a:custGeom>
                <a:avLst/>
                <a:gdLst>
                  <a:gd name="T0" fmla="*/ 62 w 284"/>
                  <a:gd name="T1" fmla="*/ 0 h 428"/>
                  <a:gd name="T2" fmla="*/ 153 w 284"/>
                  <a:gd name="T3" fmla="*/ 51 h 428"/>
                  <a:gd name="T4" fmla="*/ 182 w 284"/>
                  <a:gd name="T5" fmla="*/ 36 h 428"/>
                  <a:gd name="T6" fmla="*/ 236 w 284"/>
                  <a:gd name="T7" fmla="*/ 73 h 428"/>
                  <a:gd name="T8" fmla="*/ 185 w 284"/>
                  <a:gd name="T9" fmla="*/ 62 h 428"/>
                  <a:gd name="T10" fmla="*/ 174 w 284"/>
                  <a:gd name="T11" fmla="*/ 87 h 428"/>
                  <a:gd name="T12" fmla="*/ 76 w 284"/>
                  <a:gd name="T13" fmla="*/ 33 h 428"/>
                  <a:gd name="T14" fmla="*/ 80 w 284"/>
                  <a:gd name="T15" fmla="*/ 65 h 428"/>
                  <a:gd name="T16" fmla="*/ 51 w 284"/>
                  <a:gd name="T17" fmla="*/ 73 h 428"/>
                  <a:gd name="T18" fmla="*/ 58 w 284"/>
                  <a:gd name="T19" fmla="*/ 134 h 428"/>
                  <a:gd name="T20" fmla="*/ 80 w 284"/>
                  <a:gd name="T21" fmla="*/ 123 h 428"/>
                  <a:gd name="T22" fmla="*/ 102 w 284"/>
                  <a:gd name="T23" fmla="*/ 189 h 428"/>
                  <a:gd name="T24" fmla="*/ 80 w 284"/>
                  <a:gd name="T25" fmla="*/ 189 h 428"/>
                  <a:gd name="T26" fmla="*/ 98 w 284"/>
                  <a:gd name="T27" fmla="*/ 240 h 428"/>
                  <a:gd name="T28" fmla="*/ 203 w 284"/>
                  <a:gd name="T29" fmla="*/ 272 h 428"/>
                  <a:gd name="T30" fmla="*/ 102 w 284"/>
                  <a:gd name="T31" fmla="*/ 330 h 428"/>
                  <a:gd name="T32" fmla="*/ 134 w 284"/>
                  <a:gd name="T33" fmla="*/ 370 h 428"/>
                  <a:gd name="T34" fmla="*/ 192 w 284"/>
                  <a:gd name="T35" fmla="*/ 319 h 428"/>
                  <a:gd name="T36" fmla="*/ 189 w 284"/>
                  <a:gd name="T37" fmla="*/ 348 h 428"/>
                  <a:gd name="T38" fmla="*/ 225 w 284"/>
                  <a:gd name="T39" fmla="*/ 305 h 428"/>
                  <a:gd name="T40" fmla="*/ 251 w 284"/>
                  <a:gd name="T41" fmla="*/ 334 h 428"/>
                  <a:gd name="T42" fmla="*/ 247 w 284"/>
                  <a:gd name="T43" fmla="*/ 290 h 428"/>
                  <a:gd name="T44" fmla="*/ 261 w 284"/>
                  <a:gd name="T45" fmla="*/ 290 h 428"/>
                  <a:gd name="T46" fmla="*/ 185 w 284"/>
                  <a:gd name="T47" fmla="*/ 229 h 428"/>
                  <a:gd name="T48" fmla="*/ 229 w 284"/>
                  <a:gd name="T49" fmla="*/ 225 h 428"/>
                  <a:gd name="T50" fmla="*/ 222 w 284"/>
                  <a:gd name="T51" fmla="*/ 250 h 428"/>
                  <a:gd name="T52" fmla="*/ 258 w 284"/>
                  <a:gd name="T53" fmla="*/ 189 h 428"/>
                  <a:gd name="T54" fmla="*/ 276 w 284"/>
                  <a:gd name="T55" fmla="*/ 221 h 428"/>
                  <a:gd name="T56" fmla="*/ 258 w 284"/>
                  <a:gd name="T57" fmla="*/ 247 h 428"/>
                  <a:gd name="T58" fmla="*/ 254 w 284"/>
                  <a:gd name="T59" fmla="*/ 359 h 428"/>
                  <a:gd name="T60" fmla="*/ 232 w 284"/>
                  <a:gd name="T61" fmla="*/ 341 h 428"/>
                  <a:gd name="T62" fmla="*/ 171 w 284"/>
                  <a:gd name="T63" fmla="*/ 392 h 428"/>
                  <a:gd name="T64" fmla="*/ 120 w 284"/>
                  <a:gd name="T65" fmla="*/ 381 h 428"/>
                  <a:gd name="T66" fmla="*/ 65 w 284"/>
                  <a:gd name="T67" fmla="*/ 428 h 428"/>
                  <a:gd name="T68" fmla="*/ 51 w 284"/>
                  <a:gd name="T69" fmla="*/ 396 h 428"/>
                  <a:gd name="T70" fmla="*/ 18 w 284"/>
                  <a:gd name="T71" fmla="*/ 396 h 428"/>
                  <a:gd name="T72" fmla="*/ 7 w 284"/>
                  <a:gd name="T73" fmla="*/ 269 h 428"/>
                  <a:gd name="T74" fmla="*/ 36 w 284"/>
                  <a:gd name="T75" fmla="*/ 232 h 428"/>
                  <a:gd name="T76" fmla="*/ 65 w 284"/>
                  <a:gd name="T77" fmla="*/ 240 h 428"/>
                  <a:gd name="T78" fmla="*/ 91 w 284"/>
                  <a:gd name="T79" fmla="*/ 305 h 428"/>
                  <a:gd name="T80" fmla="*/ 105 w 284"/>
                  <a:gd name="T81" fmla="*/ 298 h 428"/>
                  <a:gd name="T82" fmla="*/ 47 w 284"/>
                  <a:gd name="T83" fmla="*/ 203 h 428"/>
                  <a:gd name="T84" fmla="*/ 40 w 284"/>
                  <a:gd name="T85" fmla="*/ 182 h 428"/>
                  <a:gd name="T86" fmla="*/ 18 w 284"/>
                  <a:gd name="T87" fmla="*/ 211 h 428"/>
                  <a:gd name="T88" fmla="*/ 36 w 284"/>
                  <a:gd name="T89" fmla="*/ 109 h 428"/>
                  <a:gd name="T90" fmla="*/ 62 w 284"/>
                  <a:gd name="T91" fmla="*/ 0 h 428"/>
                  <a:gd name="T92" fmla="*/ 58 w 284"/>
                  <a:gd name="T93" fmla="*/ 192 h 428"/>
                  <a:gd name="T94" fmla="*/ 73 w 284"/>
                  <a:gd name="T95" fmla="*/ 152 h 428"/>
                  <a:gd name="T96" fmla="*/ 58 w 284"/>
                  <a:gd name="T97" fmla="*/ 149 h 428"/>
                  <a:gd name="T98" fmla="*/ 58 w 284"/>
                  <a:gd name="T99" fmla="*/ 192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4" h="428">
                    <a:moveTo>
                      <a:pt x="62" y="0"/>
                    </a:moveTo>
                    <a:cubicBezTo>
                      <a:pt x="92" y="17"/>
                      <a:pt x="123" y="33"/>
                      <a:pt x="153" y="51"/>
                    </a:cubicBezTo>
                    <a:cubicBezTo>
                      <a:pt x="166" y="50"/>
                      <a:pt x="168" y="37"/>
                      <a:pt x="182" y="36"/>
                    </a:cubicBezTo>
                    <a:cubicBezTo>
                      <a:pt x="196" y="52"/>
                      <a:pt x="225" y="53"/>
                      <a:pt x="236" y="73"/>
                    </a:cubicBezTo>
                    <a:cubicBezTo>
                      <a:pt x="218" y="92"/>
                      <a:pt x="211" y="57"/>
                      <a:pt x="185" y="62"/>
                    </a:cubicBezTo>
                    <a:cubicBezTo>
                      <a:pt x="174" y="62"/>
                      <a:pt x="173" y="74"/>
                      <a:pt x="174" y="87"/>
                    </a:cubicBezTo>
                    <a:cubicBezTo>
                      <a:pt x="151" y="60"/>
                      <a:pt x="115" y="45"/>
                      <a:pt x="76" y="33"/>
                    </a:cubicBezTo>
                    <a:cubicBezTo>
                      <a:pt x="67" y="40"/>
                      <a:pt x="66" y="63"/>
                      <a:pt x="80" y="65"/>
                    </a:cubicBezTo>
                    <a:cubicBezTo>
                      <a:pt x="74" y="72"/>
                      <a:pt x="64" y="73"/>
                      <a:pt x="51" y="73"/>
                    </a:cubicBezTo>
                    <a:cubicBezTo>
                      <a:pt x="41" y="95"/>
                      <a:pt x="59" y="121"/>
                      <a:pt x="58" y="134"/>
                    </a:cubicBezTo>
                    <a:cubicBezTo>
                      <a:pt x="71" y="136"/>
                      <a:pt x="67" y="121"/>
                      <a:pt x="80" y="123"/>
                    </a:cubicBezTo>
                    <a:cubicBezTo>
                      <a:pt x="75" y="157"/>
                      <a:pt x="101" y="161"/>
                      <a:pt x="102" y="189"/>
                    </a:cubicBezTo>
                    <a:cubicBezTo>
                      <a:pt x="90" y="191"/>
                      <a:pt x="88" y="181"/>
                      <a:pt x="80" y="189"/>
                    </a:cubicBezTo>
                    <a:cubicBezTo>
                      <a:pt x="84" y="208"/>
                      <a:pt x="92" y="223"/>
                      <a:pt x="98" y="240"/>
                    </a:cubicBezTo>
                    <a:cubicBezTo>
                      <a:pt x="136" y="226"/>
                      <a:pt x="185" y="244"/>
                      <a:pt x="203" y="272"/>
                    </a:cubicBezTo>
                    <a:cubicBezTo>
                      <a:pt x="198" y="322"/>
                      <a:pt x="139" y="323"/>
                      <a:pt x="102" y="330"/>
                    </a:cubicBezTo>
                    <a:cubicBezTo>
                      <a:pt x="109" y="347"/>
                      <a:pt x="123" y="358"/>
                      <a:pt x="134" y="370"/>
                    </a:cubicBezTo>
                    <a:cubicBezTo>
                      <a:pt x="154" y="353"/>
                      <a:pt x="165" y="328"/>
                      <a:pt x="192" y="319"/>
                    </a:cubicBezTo>
                    <a:cubicBezTo>
                      <a:pt x="202" y="326"/>
                      <a:pt x="190" y="341"/>
                      <a:pt x="189" y="348"/>
                    </a:cubicBezTo>
                    <a:cubicBezTo>
                      <a:pt x="217" y="350"/>
                      <a:pt x="216" y="322"/>
                      <a:pt x="225" y="305"/>
                    </a:cubicBezTo>
                    <a:cubicBezTo>
                      <a:pt x="239" y="309"/>
                      <a:pt x="233" y="334"/>
                      <a:pt x="251" y="334"/>
                    </a:cubicBezTo>
                    <a:cubicBezTo>
                      <a:pt x="265" y="325"/>
                      <a:pt x="251" y="303"/>
                      <a:pt x="247" y="290"/>
                    </a:cubicBezTo>
                    <a:cubicBezTo>
                      <a:pt x="252" y="290"/>
                      <a:pt x="257" y="290"/>
                      <a:pt x="261" y="290"/>
                    </a:cubicBezTo>
                    <a:cubicBezTo>
                      <a:pt x="253" y="253"/>
                      <a:pt x="193" y="267"/>
                      <a:pt x="185" y="229"/>
                    </a:cubicBezTo>
                    <a:cubicBezTo>
                      <a:pt x="200" y="222"/>
                      <a:pt x="212" y="232"/>
                      <a:pt x="229" y="225"/>
                    </a:cubicBezTo>
                    <a:cubicBezTo>
                      <a:pt x="229" y="237"/>
                      <a:pt x="219" y="237"/>
                      <a:pt x="222" y="250"/>
                    </a:cubicBezTo>
                    <a:cubicBezTo>
                      <a:pt x="256" y="246"/>
                      <a:pt x="248" y="213"/>
                      <a:pt x="258" y="189"/>
                    </a:cubicBezTo>
                    <a:cubicBezTo>
                      <a:pt x="275" y="189"/>
                      <a:pt x="261" y="219"/>
                      <a:pt x="276" y="221"/>
                    </a:cubicBezTo>
                    <a:cubicBezTo>
                      <a:pt x="272" y="232"/>
                      <a:pt x="262" y="237"/>
                      <a:pt x="258" y="247"/>
                    </a:cubicBezTo>
                    <a:cubicBezTo>
                      <a:pt x="284" y="281"/>
                      <a:pt x="281" y="329"/>
                      <a:pt x="254" y="359"/>
                    </a:cubicBezTo>
                    <a:cubicBezTo>
                      <a:pt x="240" y="361"/>
                      <a:pt x="244" y="343"/>
                      <a:pt x="232" y="341"/>
                    </a:cubicBezTo>
                    <a:cubicBezTo>
                      <a:pt x="209" y="366"/>
                      <a:pt x="206" y="389"/>
                      <a:pt x="171" y="392"/>
                    </a:cubicBezTo>
                    <a:cubicBezTo>
                      <a:pt x="154" y="394"/>
                      <a:pt x="136" y="377"/>
                      <a:pt x="120" y="381"/>
                    </a:cubicBezTo>
                    <a:cubicBezTo>
                      <a:pt x="92" y="388"/>
                      <a:pt x="94" y="424"/>
                      <a:pt x="65" y="428"/>
                    </a:cubicBezTo>
                    <a:cubicBezTo>
                      <a:pt x="65" y="414"/>
                      <a:pt x="61" y="407"/>
                      <a:pt x="51" y="396"/>
                    </a:cubicBezTo>
                    <a:cubicBezTo>
                      <a:pt x="38" y="397"/>
                      <a:pt x="30" y="402"/>
                      <a:pt x="18" y="396"/>
                    </a:cubicBezTo>
                    <a:cubicBezTo>
                      <a:pt x="0" y="364"/>
                      <a:pt x="6" y="312"/>
                      <a:pt x="7" y="269"/>
                    </a:cubicBezTo>
                    <a:cubicBezTo>
                      <a:pt x="15" y="254"/>
                      <a:pt x="35" y="253"/>
                      <a:pt x="36" y="232"/>
                    </a:cubicBezTo>
                    <a:cubicBezTo>
                      <a:pt x="47" y="234"/>
                      <a:pt x="55" y="238"/>
                      <a:pt x="65" y="240"/>
                    </a:cubicBezTo>
                    <a:cubicBezTo>
                      <a:pt x="59" y="276"/>
                      <a:pt x="79" y="286"/>
                      <a:pt x="91" y="305"/>
                    </a:cubicBezTo>
                    <a:cubicBezTo>
                      <a:pt x="101" y="308"/>
                      <a:pt x="98" y="298"/>
                      <a:pt x="105" y="298"/>
                    </a:cubicBezTo>
                    <a:cubicBezTo>
                      <a:pt x="81" y="271"/>
                      <a:pt x="90" y="212"/>
                      <a:pt x="47" y="203"/>
                    </a:cubicBezTo>
                    <a:cubicBezTo>
                      <a:pt x="48" y="193"/>
                      <a:pt x="46" y="185"/>
                      <a:pt x="40" y="182"/>
                    </a:cubicBezTo>
                    <a:cubicBezTo>
                      <a:pt x="18" y="183"/>
                      <a:pt x="32" y="206"/>
                      <a:pt x="18" y="211"/>
                    </a:cubicBezTo>
                    <a:cubicBezTo>
                      <a:pt x="20" y="167"/>
                      <a:pt x="14" y="135"/>
                      <a:pt x="36" y="109"/>
                    </a:cubicBezTo>
                    <a:cubicBezTo>
                      <a:pt x="24" y="57"/>
                      <a:pt x="59" y="46"/>
                      <a:pt x="62" y="0"/>
                    </a:cubicBezTo>
                    <a:close/>
                    <a:moveTo>
                      <a:pt x="58" y="192"/>
                    </a:moveTo>
                    <a:cubicBezTo>
                      <a:pt x="75" y="191"/>
                      <a:pt x="71" y="169"/>
                      <a:pt x="73" y="152"/>
                    </a:cubicBezTo>
                    <a:cubicBezTo>
                      <a:pt x="66" y="153"/>
                      <a:pt x="65" y="148"/>
                      <a:pt x="58" y="149"/>
                    </a:cubicBezTo>
                    <a:cubicBezTo>
                      <a:pt x="57" y="161"/>
                      <a:pt x="50" y="181"/>
                      <a:pt x="58" y="1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01"/>
              <p:cNvSpPr/>
              <p:nvPr/>
            </p:nvSpPr>
            <p:spPr bwMode="auto">
              <a:xfrm>
                <a:off x="9462" y="-2734"/>
                <a:ext cx="40" cy="46"/>
              </a:xfrm>
              <a:custGeom>
                <a:avLst/>
                <a:gdLst>
                  <a:gd name="T0" fmla="*/ 0 w 15"/>
                  <a:gd name="T1" fmla="*/ 0 h 17"/>
                  <a:gd name="T2" fmla="*/ 15 w 15"/>
                  <a:gd name="T3" fmla="*/ 0 h 17"/>
                  <a:gd name="T4" fmla="*/ 0 w 15"/>
                  <a:gd name="T5" fmla="*/ 15 h 17"/>
                  <a:gd name="T6" fmla="*/ 0 w 15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5" y="0"/>
                      <a:pt x="10" y="0"/>
                      <a:pt x="15" y="0"/>
                    </a:cubicBezTo>
                    <a:cubicBezTo>
                      <a:pt x="14" y="9"/>
                      <a:pt x="13" y="17"/>
                      <a:pt x="0" y="15"/>
                    </a:cubicBezTo>
                    <a:cubicBezTo>
                      <a:pt x="0" y="10"/>
                      <a:pt x="0" y="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02"/>
              <p:cNvSpPr/>
              <p:nvPr/>
            </p:nvSpPr>
            <p:spPr bwMode="auto">
              <a:xfrm>
                <a:off x="-2123" y="-2667"/>
                <a:ext cx="61" cy="51"/>
              </a:xfrm>
              <a:custGeom>
                <a:avLst/>
                <a:gdLst>
                  <a:gd name="T0" fmla="*/ 2 w 23"/>
                  <a:gd name="T1" fmla="*/ 1 h 19"/>
                  <a:gd name="T2" fmla="*/ 23 w 23"/>
                  <a:gd name="T3" fmla="*/ 19 h 19"/>
                  <a:gd name="T4" fmla="*/ 2 w 23"/>
                  <a:gd name="T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2" y="1"/>
                    </a:moveTo>
                    <a:cubicBezTo>
                      <a:pt x="15" y="0"/>
                      <a:pt x="21" y="8"/>
                      <a:pt x="23" y="19"/>
                    </a:cubicBezTo>
                    <a:cubicBezTo>
                      <a:pt x="11" y="18"/>
                      <a:pt x="0" y="16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03"/>
              <p:cNvSpPr/>
              <p:nvPr/>
            </p:nvSpPr>
            <p:spPr bwMode="auto">
              <a:xfrm>
                <a:off x="7055" y="-2656"/>
                <a:ext cx="210" cy="401"/>
              </a:xfrm>
              <a:custGeom>
                <a:avLst/>
                <a:gdLst>
                  <a:gd name="T0" fmla="*/ 58 w 79"/>
                  <a:gd name="T1" fmla="*/ 0 h 150"/>
                  <a:gd name="T2" fmla="*/ 69 w 79"/>
                  <a:gd name="T3" fmla="*/ 87 h 150"/>
                  <a:gd name="T4" fmla="*/ 25 w 79"/>
                  <a:gd name="T5" fmla="*/ 127 h 150"/>
                  <a:gd name="T6" fmla="*/ 79 w 79"/>
                  <a:gd name="T7" fmla="*/ 113 h 150"/>
                  <a:gd name="T8" fmla="*/ 29 w 79"/>
                  <a:gd name="T9" fmla="*/ 149 h 150"/>
                  <a:gd name="T10" fmla="*/ 0 w 79"/>
                  <a:gd name="T11" fmla="*/ 138 h 150"/>
                  <a:gd name="T12" fmla="*/ 3 w 79"/>
                  <a:gd name="T13" fmla="*/ 58 h 150"/>
                  <a:gd name="T14" fmla="*/ 58 w 79"/>
                  <a:gd name="T1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150">
                    <a:moveTo>
                      <a:pt x="58" y="0"/>
                    </a:moveTo>
                    <a:cubicBezTo>
                      <a:pt x="42" y="35"/>
                      <a:pt x="75" y="60"/>
                      <a:pt x="69" y="87"/>
                    </a:cubicBezTo>
                    <a:cubicBezTo>
                      <a:pt x="56" y="103"/>
                      <a:pt x="36" y="110"/>
                      <a:pt x="25" y="127"/>
                    </a:cubicBezTo>
                    <a:cubicBezTo>
                      <a:pt x="43" y="138"/>
                      <a:pt x="61" y="102"/>
                      <a:pt x="79" y="113"/>
                    </a:cubicBezTo>
                    <a:cubicBezTo>
                      <a:pt x="67" y="130"/>
                      <a:pt x="44" y="135"/>
                      <a:pt x="29" y="149"/>
                    </a:cubicBezTo>
                    <a:cubicBezTo>
                      <a:pt x="15" y="150"/>
                      <a:pt x="11" y="140"/>
                      <a:pt x="0" y="138"/>
                    </a:cubicBezTo>
                    <a:cubicBezTo>
                      <a:pt x="6" y="117"/>
                      <a:pt x="16" y="85"/>
                      <a:pt x="3" y="58"/>
                    </a:cubicBezTo>
                    <a:cubicBezTo>
                      <a:pt x="19" y="37"/>
                      <a:pt x="31" y="11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04"/>
              <p:cNvSpPr/>
              <p:nvPr/>
            </p:nvSpPr>
            <p:spPr bwMode="auto">
              <a:xfrm>
                <a:off x="-204" y="-2646"/>
                <a:ext cx="397" cy="407"/>
              </a:xfrm>
              <a:custGeom>
                <a:avLst/>
                <a:gdLst>
                  <a:gd name="T0" fmla="*/ 0 w 149"/>
                  <a:gd name="T1" fmla="*/ 0 h 152"/>
                  <a:gd name="T2" fmla="*/ 145 w 149"/>
                  <a:gd name="T3" fmla="*/ 91 h 152"/>
                  <a:gd name="T4" fmla="*/ 116 w 149"/>
                  <a:gd name="T5" fmla="*/ 120 h 152"/>
                  <a:gd name="T6" fmla="*/ 33 w 149"/>
                  <a:gd name="T7" fmla="*/ 152 h 152"/>
                  <a:gd name="T8" fmla="*/ 40 w 149"/>
                  <a:gd name="T9" fmla="*/ 80 h 152"/>
                  <a:gd name="T10" fmla="*/ 0 w 149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9" h="152">
                    <a:moveTo>
                      <a:pt x="0" y="0"/>
                    </a:moveTo>
                    <a:cubicBezTo>
                      <a:pt x="75" y="4"/>
                      <a:pt x="87" y="71"/>
                      <a:pt x="145" y="91"/>
                    </a:cubicBezTo>
                    <a:cubicBezTo>
                      <a:pt x="149" y="114"/>
                      <a:pt x="133" y="117"/>
                      <a:pt x="116" y="120"/>
                    </a:cubicBezTo>
                    <a:cubicBezTo>
                      <a:pt x="100" y="147"/>
                      <a:pt x="68" y="151"/>
                      <a:pt x="33" y="152"/>
                    </a:cubicBezTo>
                    <a:cubicBezTo>
                      <a:pt x="30" y="123"/>
                      <a:pt x="27" y="100"/>
                      <a:pt x="40" y="80"/>
                    </a:cubicBezTo>
                    <a:cubicBezTo>
                      <a:pt x="41" y="41"/>
                      <a:pt x="1" y="2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05"/>
              <p:cNvSpPr/>
              <p:nvPr/>
            </p:nvSpPr>
            <p:spPr bwMode="auto">
              <a:xfrm>
                <a:off x="4261" y="-2646"/>
                <a:ext cx="312" cy="305"/>
              </a:xfrm>
              <a:custGeom>
                <a:avLst/>
                <a:gdLst>
                  <a:gd name="T0" fmla="*/ 100 w 117"/>
                  <a:gd name="T1" fmla="*/ 0 h 114"/>
                  <a:gd name="T2" fmla="*/ 115 w 117"/>
                  <a:gd name="T3" fmla="*/ 0 h 114"/>
                  <a:gd name="T4" fmla="*/ 100 w 117"/>
                  <a:gd name="T5" fmla="*/ 113 h 114"/>
                  <a:gd name="T6" fmla="*/ 9 w 117"/>
                  <a:gd name="T7" fmla="*/ 109 h 114"/>
                  <a:gd name="T8" fmla="*/ 20 w 117"/>
                  <a:gd name="T9" fmla="*/ 25 h 114"/>
                  <a:gd name="T10" fmla="*/ 49 w 117"/>
                  <a:gd name="T11" fmla="*/ 33 h 114"/>
                  <a:gd name="T12" fmla="*/ 86 w 117"/>
                  <a:gd name="T13" fmla="*/ 98 h 114"/>
                  <a:gd name="T14" fmla="*/ 100 w 117"/>
                  <a:gd name="T15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114">
                    <a:moveTo>
                      <a:pt x="100" y="0"/>
                    </a:moveTo>
                    <a:cubicBezTo>
                      <a:pt x="105" y="0"/>
                      <a:pt x="110" y="0"/>
                      <a:pt x="115" y="0"/>
                    </a:cubicBezTo>
                    <a:cubicBezTo>
                      <a:pt x="113" y="42"/>
                      <a:pt x="117" y="76"/>
                      <a:pt x="100" y="113"/>
                    </a:cubicBezTo>
                    <a:cubicBezTo>
                      <a:pt x="66" y="112"/>
                      <a:pt x="29" y="114"/>
                      <a:pt x="9" y="109"/>
                    </a:cubicBezTo>
                    <a:cubicBezTo>
                      <a:pt x="13" y="81"/>
                      <a:pt x="0" y="37"/>
                      <a:pt x="20" y="25"/>
                    </a:cubicBezTo>
                    <a:cubicBezTo>
                      <a:pt x="38" y="26"/>
                      <a:pt x="30" y="41"/>
                      <a:pt x="49" y="33"/>
                    </a:cubicBezTo>
                    <a:cubicBezTo>
                      <a:pt x="69" y="54"/>
                      <a:pt x="43" y="99"/>
                      <a:pt x="86" y="98"/>
                    </a:cubicBezTo>
                    <a:cubicBezTo>
                      <a:pt x="103" y="77"/>
                      <a:pt x="98" y="36"/>
                      <a:pt x="10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06"/>
              <p:cNvSpPr/>
              <p:nvPr/>
            </p:nvSpPr>
            <p:spPr bwMode="auto">
              <a:xfrm>
                <a:off x="6114" y="-2646"/>
                <a:ext cx="397" cy="407"/>
              </a:xfrm>
              <a:custGeom>
                <a:avLst/>
                <a:gdLst>
                  <a:gd name="T0" fmla="*/ 0 w 149"/>
                  <a:gd name="T1" fmla="*/ 0 h 152"/>
                  <a:gd name="T2" fmla="*/ 128 w 149"/>
                  <a:gd name="T3" fmla="*/ 87 h 152"/>
                  <a:gd name="T4" fmla="*/ 149 w 149"/>
                  <a:gd name="T5" fmla="*/ 94 h 152"/>
                  <a:gd name="T6" fmla="*/ 120 w 149"/>
                  <a:gd name="T7" fmla="*/ 120 h 152"/>
                  <a:gd name="T8" fmla="*/ 37 w 149"/>
                  <a:gd name="T9" fmla="*/ 152 h 152"/>
                  <a:gd name="T10" fmla="*/ 44 w 149"/>
                  <a:gd name="T11" fmla="*/ 80 h 152"/>
                  <a:gd name="T12" fmla="*/ 0 w 149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152">
                    <a:moveTo>
                      <a:pt x="0" y="0"/>
                    </a:moveTo>
                    <a:cubicBezTo>
                      <a:pt x="65" y="7"/>
                      <a:pt x="95" y="48"/>
                      <a:pt x="128" y="87"/>
                    </a:cubicBezTo>
                    <a:cubicBezTo>
                      <a:pt x="130" y="91"/>
                      <a:pt x="145" y="85"/>
                      <a:pt x="149" y="94"/>
                    </a:cubicBezTo>
                    <a:cubicBezTo>
                      <a:pt x="149" y="112"/>
                      <a:pt x="137" y="118"/>
                      <a:pt x="120" y="120"/>
                    </a:cubicBezTo>
                    <a:cubicBezTo>
                      <a:pt x="104" y="148"/>
                      <a:pt x="72" y="151"/>
                      <a:pt x="37" y="152"/>
                    </a:cubicBezTo>
                    <a:cubicBezTo>
                      <a:pt x="32" y="128"/>
                      <a:pt x="28" y="104"/>
                      <a:pt x="44" y="80"/>
                    </a:cubicBezTo>
                    <a:cubicBezTo>
                      <a:pt x="41" y="41"/>
                      <a:pt x="13" y="2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07"/>
              <p:cNvSpPr/>
              <p:nvPr/>
            </p:nvSpPr>
            <p:spPr bwMode="auto">
              <a:xfrm>
                <a:off x="-2238" y="-2627"/>
                <a:ext cx="75" cy="72"/>
              </a:xfrm>
              <a:custGeom>
                <a:avLst/>
                <a:gdLst>
                  <a:gd name="T0" fmla="*/ 15 w 28"/>
                  <a:gd name="T1" fmla="*/ 0 h 27"/>
                  <a:gd name="T2" fmla="*/ 8 w 28"/>
                  <a:gd name="T3" fmla="*/ 26 h 27"/>
                  <a:gd name="T4" fmla="*/ 15 w 28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15" y="0"/>
                    </a:moveTo>
                    <a:cubicBezTo>
                      <a:pt x="28" y="2"/>
                      <a:pt x="21" y="27"/>
                      <a:pt x="8" y="26"/>
                    </a:cubicBezTo>
                    <a:cubicBezTo>
                      <a:pt x="0" y="17"/>
                      <a:pt x="9" y="5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08"/>
              <p:cNvSpPr/>
              <p:nvPr/>
            </p:nvSpPr>
            <p:spPr bwMode="auto">
              <a:xfrm>
                <a:off x="-2166" y="-2597"/>
                <a:ext cx="211" cy="173"/>
              </a:xfrm>
              <a:custGeom>
                <a:avLst/>
                <a:gdLst>
                  <a:gd name="T0" fmla="*/ 14 w 79"/>
                  <a:gd name="T1" fmla="*/ 0 h 65"/>
                  <a:gd name="T2" fmla="*/ 50 w 79"/>
                  <a:gd name="T3" fmla="*/ 22 h 65"/>
                  <a:gd name="T4" fmla="*/ 65 w 79"/>
                  <a:gd name="T5" fmla="*/ 7 h 65"/>
                  <a:gd name="T6" fmla="*/ 79 w 79"/>
                  <a:gd name="T7" fmla="*/ 15 h 65"/>
                  <a:gd name="T8" fmla="*/ 47 w 79"/>
                  <a:gd name="T9" fmla="*/ 65 h 65"/>
                  <a:gd name="T10" fmla="*/ 21 w 79"/>
                  <a:gd name="T11" fmla="*/ 33 h 65"/>
                  <a:gd name="T12" fmla="*/ 3 w 79"/>
                  <a:gd name="T13" fmla="*/ 36 h 65"/>
                  <a:gd name="T14" fmla="*/ 14 w 79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65">
                    <a:moveTo>
                      <a:pt x="14" y="0"/>
                    </a:moveTo>
                    <a:cubicBezTo>
                      <a:pt x="32" y="2"/>
                      <a:pt x="39" y="13"/>
                      <a:pt x="50" y="22"/>
                    </a:cubicBezTo>
                    <a:cubicBezTo>
                      <a:pt x="63" y="25"/>
                      <a:pt x="56" y="9"/>
                      <a:pt x="65" y="7"/>
                    </a:cubicBezTo>
                    <a:cubicBezTo>
                      <a:pt x="75" y="5"/>
                      <a:pt x="72" y="15"/>
                      <a:pt x="79" y="15"/>
                    </a:cubicBezTo>
                    <a:cubicBezTo>
                      <a:pt x="78" y="41"/>
                      <a:pt x="52" y="43"/>
                      <a:pt x="47" y="65"/>
                    </a:cubicBezTo>
                    <a:cubicBezTo>
                      <a:pt x="32" y="61"/>
                      <a:pt x="27" y="46"/>
                      <a:pt x="21" y="33"/>
                    </a:cubicBezTo>
                    <a:cubicBezTo>
                      <a:pt x="12" y="31"/>
                      <a:pt x="13" y="39"/>
                      <a:pt x="3" y="36"/>
                    </a:cubicBezTo>
                    <a:cubicBezTo>
                      <a:pt x="0" y="18"/>
                      <a:pt x="13" y="1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09"/>
              <p:cNvSpPr/>
              <p:nvPr/>
            </p:nvSpPr>
            <p:spPr bwMode="auto">
              <a:xfrm>
                <a:off x="2915" y="-2613"/>
                <a:ext cx="1085" cy="622"/>
              </a:xfrm>
              <a:custGeom>
                <a:avLst/>
                <a:gdLst>
                  <a:gd name="T0" fmla="*/ 340 w 407"/>
                  <a:gd name="T1" fmla="*/ 231 h 233"/>
                  <a:gd name="T2" fmla="*/ 35 w 407"/>
                  <a:gd name="T3" fmla="*/ 231 h 233"/>
                  <a:gd name="T4" fmla="*/ 14 w 407"/>
                  <a:gd name="T5" fmla="*/ 213 h 233"/>
                  <a:gd name="T6" fmla="*/ 6 w 407"/>
                  <a:gd name="T7" fmla="*/ 137 h 233"/>
                  <a:gd name="T8" fmla="*/ 28 w 407"/>
                  <a:gd name="T9" fmla="*/ 101 h 233"/>
                  <a:gd name="T10" fmla="*/ 90 w 407"/>
                  <a:gd name="T11" fmla="*/ 10 h 233"/>
                  <a:gd name="T12" fmla="*/ 366 w 407"/>
                  <a:gd name="T13" fmla="*/ 32 h 233"/>
                  <a:gd name="T14" fmla="*/ 340 w 407"/>
                  <a:gd name="T15" fmla="*/ 23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7" h="233">
                    <a:moveTo>
                      <a:pt x="340" y="231"/>
                    </a:moveTo>
                    <a:cubicBezTo>
                      <a:pt x="239" y="233"/>
                      <a:pt x="103" y="228"/>
                      <a:pt x="35" y="231"/>
                    </a:cubicBezTo>
                    <a:cubicBezTo>
                      <a:pt x="31" y="222"/>
                      <a:pt x="24" y="216"/>
                      <a:pt x="14" y="213"/>
                    </a:cubicBezTo>
                    <a:cubicBezTo>
                      <a:pt x="10" y="190"/>
                      <a:pt x="0" y="165"/>
                      <a:pt x="6" y="137"/>
                    </a:cubicBezTo>
                    <a:cubicBezTo>
                      <a:pt x="8" y="127"/>
                      <a:pt x="22" y="113"/>
                      <a:pt x="28" y="101"/>
                    </a:cubicBezTo>
                    <a:cubicBezTo>
                      <a:pt x="46" y="62"/>
                      <a:pt x="42" y="16"/>
                      <a:pt x="90" y="10"/>
                    </a:cubicBezTo>
                    <a:cubicBezTo>
                      <a:pt x="161" y="0"/>
                      <a:pt x="301" y="15"/>
                      <a:pt x="366" y="32"/>
                    </a:cubicBezTo>
                    <a:cubicBezTo>
                      <a:pt x="407" y="77"/>
                      <a:pt x="364" y="184"/>
                      <a:pt x="340" y="2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10"/>
              <p:cNvSpPr/>
              <p:nvPr/>
            </p:nvSpPr>
            <p:spPr bwMode="auto">
              <a:xfrm>
                <a:off x="6532" y="-2491"/>
                <a:ext cx="62" cy="83"/>
              </a:xfrm>
              <a:custGeom>
                <a:avLst/>
                <a:gdLst>
                  <a:gd name="T0" fmla="*/ 0 w 23"/>
                  <a:gd name="T1" fmla="*/ 0 h 31"/>
                  <a:gd name="T2" fmla="*/ 21 w 23"/>
                  <a:gd name="T3" fmla="*/ 29 h 31"/>
                  <a:gd name="T4" fmla="*/ 0 w 23"/>
                  <a:gd name="T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0" y="0"/>
                    </a:moveTo>
                    <a:cubicBezTo>
                      <a:pt x="8" y="8"/>
                      <a:pt x="23" y="11"/>
                      <a:pt x="21" y="29"/>
                    </a:cubicBezTo>
                    <a:cubicBezTo>
                      <a:pt x="2" y="31"/>
                      <a:pt x="4" y="1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11"/>
              <p:cNvSpPr/>
              <p:nvPr/>
            </p:nvSpPr>
            <p:spPr bwMode="auto">
              <a:xfrm>
                <a:off x="212" y="-2480"/>
                <a:ext cx="59" cy="78"/>
              </a:xfrm>
              <a:custGeom>
                <a:avLst/>
                <a:gdLst>
                  <a:gd name="T0" fmla="*/ 0 w 22"/>
                  <a:gd name="T1" fmla="*/ 0 h 29"/>
                  <a:gd name="T2" fmla="*/ 18 w 22"/>
                  <a:gd name="T3" fmla="*/ 25 h 29"/>
                  <a:gd name="T4" fmla="*/ 0 w 22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7"/>
                      <a:pt x="22" y="7"/>
                      <a:pt x="18" y="25"/>
                    </a:cubicBezTo>
                    <a:cubicBezTo>
                      <a:pt x="0" y="29"/>
                      <a:pt x="5" y="9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12"/>
              <p:cNvSpPr/>
              <p:nvPr/>
            </p:nvSpPr>
            <p:spPr bwMode="auto">
              <a:xfrm>
                <a:off x="6746" y="-2408"/>
                <a:ext cx="501" cy="420"/>
              </a:xfrm>
              <a:custGeom>
                <a:avLst/>
                <a:gdLst>
                  <a:gd name="T0" fmla="*/ 65 w 188"/>
                  <a:gd name="T1" fmla="*/ 45 h 157"/>
                  <a:gd name="T2" fmla="*/ 47 w 188"/>
                  <a:gd name="T3" fmla="*/ 53 h 157"/>
                  <a:gd name="T4" fmla="*/ 72 w 188"/>
                  <a:gd name="T5" fmla="*/ 63 h 157"/>
                  <a:gd name="T6" fmla="*/ 170 w 188"/>
                  <a:gd name="T7" fmla="*/ 63 h 157"/>
                  <a:gd name="T8" fmla="*/ 188 w 188"/>
                  <a:gd name="T9" fmla="*/ 82 h 157"/>
                  <a:gd name="T10" fmla="*/ 72 w 188"/>
                  <a:gd name="T11" fmla="*/ 96 h 157"/>
                  <a:gd name="T12" fmla="*/ 61 w 188"/>
                  <a:gd name="T13" fmla="*/ 82 h 157"/>
                  <a:gd name="T14" fmla="*/ 10 w 188"/>
                  <a:gd name="T15" fmla="*/ 82 h 157"/>
                  <a:gd name="T16" fmla="*/ 65 w 188"/>
                  <a:gd name="T17" fmla="*/ 45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8" h="157">
                    <a:moveTo>
                      <a:pt x="65" y="45"/>
                    </a:moveTo>
                    <a:cubicBezTo>
                      <a:pt x="56" y="45"/>
                      <a:pt x="47" y="45"/>
                      <a:pt x="47" y="53"/>
                    </a:cubicBezTo>
                    <a:cubicBezTo>
                      <a:pt x="52" y="67"/>
                      <a:pt x="63" y="57"/>
                      <a:pt x="72" y="63"/>
                    </a:cubicBezTo>
                    <a:cubicBezTo>
                      <a:pt x="73" y="108"/>
                      <a:pt x="138" y="66"/>
                      <a:pt x="170" y="63"/>
                    </a:cubicBezTo>
                    <a:cubicBezTo>
                      <a:pt x="175" y="70"/>
                      <a:pt x="170" y="88"/>
                      <a:pt x="188" y="82"/>
                    </a:cubicBezTo>
                    <a:cubicBezTo>
                      <a:pt x="180" y="157"/>
                      <a:pt x="107" y="93"/>
                      <a:pt x="72" y="96"/>
                    </a:cubicBezTo>
                    <a:cubicBezTo>
                      <a:pt x="75" y="84"/>
                      <a:pt x="63" y="89"/>
                      <a:pt x="61" y="82"/>
                    </a:cubicBezTo>
                    <a:cubicBezTo>
                      <a:pt x="48" y="98"/>
                      <a:pt x="34" y="76"/>
                      <a:pt x="10" y="82"/>
                    </a:cubicBezTo>
                    <a:cubicBezTo>
                      <a:pt x="0" y="42"/>
                      <a:pt x="42" y="0"/>
                      <a:pt x="65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13"/>
              <p:cNvSpPr/>
              <p:nvPr/>
            </p:nvSpPr>
            <p:spPr bwMode="auto">
              <a:xfrm>
                <a:off x="-2088" y="-2015"/>
                <a:ext cx="48" cy="45"/>
              </a:xfrm>
              <a:custGeom>
                <a:avLst/>
                <a:gdLst>
                  <a:gd name="T0" fmla="*/ 3 w 18"/>
                  <a:gd name="T1" fmla="*/ 0 h 17"/>
                  <a:gd name="T2" fmla="*/ 18 w 18"/>
                  <a:gd name="T3" fmla="*/ 0 h 17"/>
                  <a:gd name="T4" fmla="*/ 18 w 18"/>
                  <a:gd name="T5" fmla="*/ 14 h 17"/>
                  <a:gd name="T6" fmla="*/ 3 w 1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3" y="0"/>
                    </a:moveTo>
                    <a:cubicBezTo>
                      <a:pt x="8" y="0"/>
                      <a:pt x="13" y="0"/>
                      <a:pt x="18" y="0"/>
                    </a:cubicBezTo>
                    <a:cubicBezTo>
                      <a:pt x="18" y="5"/>
                      <a:pt x="18" y="10"/>
                      <a:pt x="18" y="14"/>
                    </a:cubicBezTo>
                    <a:cubicBezTo>
                      <a:pt x="5" y="17"/>
                      <a:pt x="0" y="1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14"/>
              <p:cNvSpPr/>
              <p:nvPr/>
            </p:nvSpPr>
            <p:spPr bwMode="auto">
              <a:xfrm>
                <a:off x="-2981" y="-2004"/>
                <a:ext cx="136" cy="270"/>
              </a:xfrm>
              <a:custGeom>
                <a:avLst/>
                <a:gdLst>
                  <a:gd name="T0" fmla="*/ 40 w 51"/>
                  <a:gd name="T1" fmla="*/ 0 h 101"/>
                  <a:gd name="T2" fmla="*/ 51 w 51"/>
                  <a:gd name="T3" fmla="*/ 0 h 101"/>
                  <a:gd name="T4" fmla="*/ 0 w 51"/>
                  <a:gd name="T5" fmla="*/ 101 h 101"/>
                  <a:gd name="T6" fmla="*/ 40 w 51"/>
                  <a:gd name="T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1">
                    <a:moveTo>
                      <a:pt x="40" y="0"/>
                    </a:moveTo>
                    <a:cubicBezTo>
                      <a:pt x="44" y="0"/>
                      <a:pt x="48" y="0"/>
                      <a:pt x="51" y="0"/>
                    </a:cubicBezTo>
                    <a:cubicBezTo>
                      <a:pt x="45" y="44"/>
                      <a:pt x="32" y="82"/>
                      <a:pt x="0" y="101"/>
                    </a:cubicBezTo>
                    <a:cubicBezTo>
                      <a:pt x="4" y="72"/>
                      <a:pt x="38" y="42"/>
                      <a:pt x="4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15"/>
              <p:cNvSpPr/>
              <p:nvPr/>
            </p:nvSpPr>
            <p:spPr bwMode="auto">
              <a:xfrm>
                <a:off x="-2016" y="-2002"/>
                <a:ext cx="82" cy="83"/>
              </a:xfrm>
              <a:custGeom>
                <a:avLst/>
                <a:gdLst>
                  <a:gd name="T0" fmla="*/ 5 w 31"/>
                  <a:gd name="T1" fmla="*/ 2 h 31"/>
                  <a:gd name="T2" fmla="*/ 31 w 31"/>
                  <a:gd name="T3" fmla="*/ 9 h 31"/>
                  <a:gd name="T4" fmla="*/ 20 w 31"/>
                  <a:gd name="T5" fmla="*/ 31 h 31"/>
                  <a:gd name="T6" fmla="*/ 5 w 31"/>
                  <a:gd name="T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5" y="2"/>
                    </a:moveTo>
                    <a:cubicBezTo>
                      <a:pt x="18" y="0"/>
                      <a:pt x="24" y="5"/>
                      <a:pt x="31" y="9"/>
                    </a:cubicBezTo>
                    <a:cubicBezTo>
                      <a:pt x="29" y="19"/>
                      <a:pt x="25" y="26"/>
                      <a:pt x="20" y="31"/>
                    </a:cubicBezTo>
                    <a:cubicBezTo>
                      <a:pt x="8" y="27"/>
                      <a:pt x="0" y="14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6"/>
              <p:cNvSpPr/>
              <p:nvPr/>
            </p:nvSpPr>
            <p:spPr bwMode="auto">
              <a:xfrm>
                <a:off x="-2816" y="-1986"/>
                <a:ext cx="147" cy="155"/>
              </a:xfrm>
              <a:custGeom>
                <a:avLst/>
                <a:gdLst>
                  <a:gd name="T0" fmla="*/ 7 w 55"/>
                  <a:gd name="T1" fmla="*/ 0 h 58"/>
                  <a:gd name="T2" fmla="*/ 26 w 55"/>
                  <a:gd name="T3" fmla="*/ 0 h 58"/>
                  <a:gd name="T4" fmla="*/ 55 w 55"/>
                  <a:gd name="T5" fmla="*/ 43 h 58"/>
                  <a:gd name="T6" fmla="*/ 26 w 55"/>
                  <a:gd name="T7" fmla="*/ 36 h 58"/>
                  <a:gd name="T8" fmla="*/ 26 w 55"/>
                  <a:gd name="T9" fmla="*/ 58 h 58"/>
                  <a:gd name="T10" fmla="*/ 0 w 55"/>
                  <a:gd name="T11" fmla="*/ 51 h 58"/>
                  <a:gd name="T12" fmla="*/ 7 w 55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8">
                    <a:moveTo>
                      <a:pt x="7" y="0"/>
                    </a:moveTo>
                    <a:cubicBezTo>
                      <a:pt x="13" y="0"/>
                      <a:pt x="20" y="0"/>
                      <a:pt x="26" y="0"/>
                    </a:cubicBezTo>
                    <a:cubicBezTo>
                      <a:pt x="16" y="24"/>
                      <a:pt x="53" y="20"/>
                      <a:pt x="55" y="43"/>
                    </a:cubicBezTo>
                    <a:cubicBezTo>
                      <a:pt x="40" y="46"/>
                      <a:pt x="40" y="34"/>
                      <a:pt x="26" y="36"/>
                    </a:cubicBezTo>
                    <a:cubicBezTo>
                      <a:pt x="14" y="42"/>
                      <a:pt x="38" y="50"/>
                      <a:pt x="26" y="58"/>
                    </a:cubicBezTo>
                    <a:cubicBezTo>
                      <a:pt x="15" y="57"/>
                      <a:pt x="10" y="51"/>
                      <a:pt x="0" y="51"/>
                    </a:cubicBezTo>
                    <a:cubicBezTo>
                      <a:pt x="3" y="33"/>
                      <a:pt x="16" y="17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7"/>
              <p:cNvSpPr/>
              <p:nvPr/>
            </p:nvSpPr>
            <p:spPr bwMode="auto">
              <a:xfrm>
                <a:off x="-2150" y="-1986"/>
                <a:ext cx="43" cy="49"/>
              </a:xfrm>
              <a:custGeom>
                <a:avLst/>
                <a:gdLst>
                  <a:gd name="T0" fmla="*/ 15 w 16"/>
                  <a:gd name="T1" fmla="*/ 0 h 18"/>
                  <a:gd name="T2" fmla="*/ 1 w 16"/>
                  <a:gd name="T3" fmla="*/ 18 h 18"/>
                  <a:gd name="T4" fmla="*/ 15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5" y="0"/>
                    </a:moveTo>
                    <a:cubicBezTo>
                      <a:pt x="16" y="12"/>
                      <a:pt x="11" y="17"/>
                      <a:pt x="1" y="18"/>
                    </a:cubicBezTo>
                    <a:cubicBezTo>
                      <a:pt x="0" y="6"/>
                      <a:pt x="5" y="0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18"/>
              <p:cNvSpPr/>
              <p:nvPr/>
            </p:nvSpPr>
            <p:spPr bwMode="auto">
              <a:xfrm>
                <a:off x="8771" y="-1986"/>
                <a:ext cx="227" cy="86"/>
              </a:xfrm>
              <a:custGeom>
                <a:avLst/>
                <a:gdLst>
                  <a:gd name="T0" fmla="*/ 67 w 85"/>
                  <a:gd name="T1" fmla="*/ 0 h 32"/>
                  <a:gd name="T2" fmla="*/ 60 w 85"/>
                  <a:gd name="T3" fmla="*/ 32 h 32"/>
                  <a:gd name="T4" fmla="*/ 5 w 85"/>
                  <a:gd name="T5" fmla="*/ 32 h 32"/>
                  <a:gd name="T6" fmla="*/ 2 w 85"/>
                  <a:gd name="T7" fmla="*/ 7 h 32"/>
                  <a:gd name="T8" fmla="*/ 13 w 85"/>
                  <a:gd name="T9" fmla="*/ 25 h 32"/>
                  <a:gd name="T10" fmla="*/ 67 w 8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67" y="0"/>
                    </a:moveTo>
                    <a:cubicBezTo>
                      <a:pt x="85" y="4"/>
                      <a:pt x="62" y="24"/>
                      <a:pt x="60" y="32"/>
                    </a:cubicBezTo>
                    <a:cubicBezTo>
                      <a:pt x="42" y="32"/>
                      <a:pt x="23" y="32"/>
                      <a:pt x="5" y="32"/>
                    </a:cubicBezTo>
                    <a:cubicBezTo>
                      <a:pt x="0" y="28"/>
                      <a:pt x="2" y="17"/>
                      <a:pt x="2" y="7"/>
                    </a:cubicBezTo>
                    <a:cubicBezTo>
                      <a:pt x="15" y="4"/>
                      <a:pt x="5" y="23"/>
                      <a:pt x="13" y="25"/>
                    </a:cubicBezTo>
                    <a:cubicBezTo>
                      <a:pt x="41" y="27"/>
                      <a:pt x="67" y="26"/>
                      <a:pt x="6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19"/>
              <p:cNvSpPr/>
              <p:nvPr/>
            </p:nvSpPr>
            <p:spPr bwMode="auto">
              <a:xfrm>
                <a:off x="-2227" y="-1986"/>
                <a:ext cx="53" cy="86"/>
              </a:xfrm>
              <a:custGeom>
                <a:avLst/>
                <a:gdLst>
                  <a:gd name="T0" fmla="*/ 4 w 20"/>
                  <a:gd name="T1" fmla="*/ 3 h 32"/>
                  <a:gd name="T2" fmla="*/ 11 w 20"/>
                  <a:gd name="T3" fmla="*/ 32 h 32"/>
                  <a:gd name="T4" fmla="*/ 4 w 20"/>
                  <a:gd name="T5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4" y="3"/>
                    </a:moveTo>
                    <a:cubicBezTo>
                      <a:pt x="20" y="0"/>
                      <a:pt x="17" y="26"/>
                      <a:pt x="11" y="32"/>
                    </a:cubicBezTo>
                    <a:cubicBezTo>
                      <a:pt x="0" y="32"/>
                      <a:pt x="5" y="14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20"/>
              <p:cNvSpPr/>
              <p:nvPr/>
            </p:nvSpPr>
            <p:spPr bwMode="auto">
              <a:xfrm>
                <a:off x="-1694" y="-1956"/>
                <a:ext cx="40" cy="43"/>
              </a:xfrm>
              <a:custGeom>
                <a:avLst/>
                <a:gdLst>
                  <a:gd name="T0" fmla="*/ 4 w 15"/>
                  <a:gd name="T1" fmla="*/ 0 h 16"/>
                  <a:gd name="T2" fmla="*/ 15 w 15"/>
                  <a:gd name="T3" fmla="*/ 0 h 16"/>
                  <a:gd name="T4" fmla="*/ 15 w 15"/>
                  <a:gd name="T5" fmla="*/ 14 h 16"/>
                  <a:gd name="T6" fmla="*/ 0 w 15"/>
                  <a:gd name="T7" fmla="*/ 11 h 16"/>
                  <a:gd name="T8" fmla="*/ 4 w 1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4" y="0"/>
                    </a:moveTo>
                    <a:cubicBezTo>
                      <a:pt x="7" y="0"/>
                      <a:pt x="11" y="0"/>
                      <a:pt x="15" y="0"/>
                    </a:cubicBezTo>
                    <a:cubicBezTo>
                      <a:pt x="15" y="5"/>
                      <a:pt x="15" y="9"/>
                      <a:pt x="15" y="14"/>
                    </a:cubicBezTo>
                    <a:cubicBezTo>
                      <a:pt x="7" y="16"/>
                      <a:pt x="5" y="12"/>
                      <a:pt x="0" y="11"/>
                    </a:cubicBezTo>
                    <a:cubicBezTo>
                      <a:pt x="2" y="8"/>
                      <a:pt x="4" y="5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21"/>
              <p:cNvSpPr/>
              <p:nvPr/>
            </p:nvSpPr>
            <p:spPr bwMode="auto">
              <a:xfrm>
                <a:off x="-2086" y="-1937"/>
                <a:ext cx="86" cy="93"/>
              </a:xfrm>
              <a:custGeom>
                <a:avLst/>
                <a:gdLst>
                  <a:gd name="T0" fmla="*/ 6 w 32"/>
                  <a:gd name="T1" fmla="*/ 0 h 35"/>
                  <a:gd name="T2" fmla="*/ 31 w 32"/>
                  <a:gd name="T3" fmla="*/ 29 h 35"/>
                  <a:gd name="T4" fmla="*/ 9 w 32"/>
                  <a:gd name="T5" fmla="*/ 33 h 35"/>
                  <a:gd name="T6" fmla="*/ 6 w 32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5">
                    <a:moveTo>
                      <a:pt x="6" y="0"/>
                    </a:moveTo>
                    <a:cubicBezTo>
                      <a:pt x="22" y="2"/>
                      <a:pt x="32" y="10"/>
                      <a:pt x="31" y="29"/>
                    </a:cubicBezTo>
                    <a:cubicBezTo>
                      <a:pt x="23" y="29"/>
                      <a:pt x="20" y="35"/>
                      <a:pt x="9" y="33"/>
                    </a:cubicBezTo>
                    <a:cubicBezTo>
                      <a:pt x="3" y="24"/>
                      <a:pt x="0" y="12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22"/>
              <p:cNvSpPr/>
              <p:nvPr/>
            </p:nvSpPr>
            <p:spPr bwMode="auto">
              <a:xfrm>
                <a:off x="-2280" y="-1908"/>
                <a:ext cx="112" cy="166"/>
              </a:xfrm>
              <a:custGeom>
                <a:avLst/>
                <a:gdLst>
                  <a:gd name="T0" fmla="*/ 13 w 42"/>
                  <a:gd name="T1" fmla="*/ 0 h 62"/>
                  <a:gd name="T2" fmla="*/ 42 w 42"/>
                  <a:gd name="T3" fmla="*/ 36 h 62"/>
                  <a:gd name="T4" fmla="*/ 6 w 42"/>
                  <a:gd name="T5" fmla="*/ 62 h 62"/>
                  <a:gd name="T6" fmla="*/ 13 w 42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62">
                    <a:moveTo>
                      <a:pt x="13" y="0"/>
                    </a:moveTo>
                    <a:cubicBezTo>
                      <a:pt x="18" y="17"/>
                      <a:pt x="31" y="26"/>
                      <a:pt x="42" y="36"/>
                    </a:cubicBezTo>
                    <a:cubicBezTo>
                      <a:pt x="34" y="48"/>
                      <a:pt x="27" y="61"/>
                      <a:pt x="6" y="62"/>
                    </a:cubicBezTo>
                    <a:cubicBezTo>
                      <a:pt x="0" y="46"/>
                      <a:pt x="11" y="19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23"/>
              <p:cNvSpPr/>
              <p:nvPr/>
            </p:nvSpPr>
            <p:spPr bwMode="auto">
              <a:xfrm>
                <a:off x="-1131" y="-1849"/>
                <a:ext cx="144" cy="125"/>
              </a:xfrm>
              <a:custGeom>
                <a:avLst/>
                <a:gdLst>
                  <a:gd name="T0" fmla="*/ 18 w 54"/>
                  <a:gd name="T1" fmla="*/ 0 h 47"/>
                  <a:gd name="T2" fmla="*/ 54 w 54"/>
                  <a:gd name="T3" fmla="*/ 21 h 47"/>
                  <a:gd name="T4" fmla="*/ 0 w 54"/>
                  <a:gd name="T5" fmla="*/ 47 h 47"/>
                  <a:gd name="T6" fmla="*/ 3 w 54"/>
                  <a:gd name="T7" fmla="*/ 21 h 47"/>
                  <a:gd name="T8" fmla="*/ 36 w 54"/>
                  <a:gd name="T9" fmla="*/ 29 h 47"/>
                  <a:gd name="T10" fmla="*/ 18 w 54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47">
                    <a:moveTo>
                      <a:pt x="18" y="0"/>
                    </a:moveTo>
                    <a:cubicBezTo>
                      <a:pt x="36" y="1"/>
                      <a:pt x="42" y="14"/>
                      <a:pt x="54" y="21"/>
                    </a:cubicBezTo>
                    <a:cubicBezTo>
                      <a:pt x="51" y="45"/>
                      <a:pt x="15" y="36"/>
                      <a:pt x="0" y="47"/>
                    </a:cubicBezTo>
                    <a:cubicBezTo>
                      <a:pt x="1" y="38"/>
                      <a:pt x="5" y="33"/>
                      <a:pt x="3" y="21"/>
                    </a:cubicBezTo>
                    <a:cubicBezTo>
                      <a:pt x="18" y="20"/>
                      <a:pt x="22" y="30"/>
                      <a:pt x="36" y="29"/>
                    </a:cubicBezTo>
                    <a:cubicBezTo>
                      <a:pt x="38" y="11"/>
                      <a:pt x="17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24"/>
              <p:cNvSpPr/>
              <p:nvPr/>
            </p:nvSpPr>
            <p:spPr bwMode="auto">
              <a:xfrm>
                <a:off x="-2904" y="-1801"/>
                <a:ext cx="128" cy="77"/>
              </a:xfrm>
              <a:custGeom>
                <a:avLst/>
                <a:gdLst>
                  <a:gd name="T0" fmla="*/ 15 w 48"/>
                  <a:gd name="T1" fmla="*/ 0 h 29"/>
                  <a:gd name="T2" fmla="*/ 48 w 48"/>
                  <a:gd name="T3" fmla="*/ 11 h 29"/>
                  <a:gd name="T4" fmla="*/ 4 w 48"/>
                  <a:gd name="T5" fmla="*/ 25 h 29"/>
                  <a:gd name="T6" fmla="*/ 15 w 48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15" y="0"/>
                    </a:moveTo>
                    <a:cubicBezTo>
                      <a:pt x="23" y="13"/>
                      <a:pt x="36" y="7"/>
                      <a:pt x="48" y="11"/>
                    </a:cubicBezTo>
                    <a:cubicBezTo>
                      <a:pt x="38" y="25"/>
                      <a:pt x="24" y="29"/>
                      <a:pt x="4" y="25"/>
                    </a:cubicBezTo>
                    <a:cubicBezTo>
                      <a:pt x="0" y="8"/>
                      <a:pt x="11" y="8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25"/>
              <p:cNvSpPr/>
              <p:nvPr/>
            </p:nvSpPr>
            <p:spPr bwMode="auto">
              <a:xfrm>
                <a:off x="-2166" y="-1828"/>
                <a:ext cx="144" cy="75"/>
              </a:xfrm>
              <a:custGeom>
                <a:avLst/>
                <a:gdLst>
                  <a:gd name="T0" fmla="*/ 54 w 54"/>
                  <a:gd name="T1" fmla="*/ 21 h 28"/>
                  <a:gd name="T2" fmla="*/ 3 w 54"/>
                  <a:gd name="T3" fmla="*/ 28 h 28"/>
                  <a:gd name="T4" fmla="*/ 54 w 54"/>
                  <a:gd name="T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28">
                    <a:moveTo>
                      <a:pt x="54" y="21"/>
                    </a:moveTo>
                    <a:cubicBezTo>
                      <a:pt x="39" y="26"/>
                      <a:pt x="20" y="26"/>
                      <a:pt x="3" y="28"/>
                    </a:cubicBezTo>
                    <a:cubicBezTo>
                      <a:pt x="0" y="8"/>
                      <a:pt x="50" y="0"/>
                      <a:pt x="54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26"/>
              <p:cNvSpPr/>
              <p:nvPr/>
            </p:nvSpPr>
            <p:spPr bwMode="auto">
              <a:xfrm>
                <a:off x="-1222" y="-1753"/>
                <a:ext cx="72" cy="88"/>
              </a:xfrm>
              <a:custGeom>
                <a:avLst/>
                <a:gdLst>
                  <a:gd name="T0" fmla="*/ 12 w 27"/>
                  <a:gd name="T1" fmla="*/ 0 h 33"/>
                  <a:gd name="T2" fmla="*/ 8 w 27"/>
                  <a:gd name="T3" fmla="*/ 33 h 33"/>
                  <a:gd name="T4" fmla="*/ 12 w 27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3">
                    <a:moveTo>
                      <a:pt x="12" y="0"/>
                    </a:moveTo>
                    <a:cubicBezTo>
                      <a:pt x="23" y="7"/>
                      <a:pt x="27" y="32"/>
                      <a:pt x="8" y="33"/>
                    </a:cubicBezTo>
                    <a:cubicBezTo>
                      <a:pt x="0" y="23"/>
                      <a:pt x="7" y="7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27"/>
              <p:cNvSpPr/>
              <p:nvPr/>
            </p:nvSpPr>
            <p:spPr bwMode="auto">
              <a:xfrm>
                <a:off x="-1235" y="-1753"/>
                <a:ext cx="266" cy="166"/>
              </a:xfrm>
              <a:custGeom>
                <a:avLst/>
                <a:gdLst>
                  <a:gd name="T0" fmla="*/ 100 w 100"/>
                  <a:gd name="T1" fmla="*/ 18 h 62"/>
                  <a:gd name="T2" fmla="*/ 35 w 100"/>
                  <a:gd name="T3" fmla="*/ 62 h 62"/>
                  <a:gd name="T4" fmla="*/ 100 w 100"/>
                  <a:gd name="T5" fmla="*/ 1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" h="62">
                    <a:moveTo>
                      <a:pt x="100" y="18"/>
                    </a:moveTo>
                    <a:cubicBezTo>
                      <a:pt x="76" y="30"/>
                      <a:pt x="43" y="33"/>
                      <a:pt x="35" y="62"/>
                    </a:cubicBezTo>
                    <a:cubicBezTo>
                      <a:pt x="0" y="32"/>
                      <a:pt x="76" y="0"/>
                      <a:pt x="10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28"/>
              <p:cNvSpPr/>
              <p:nvPr/>
            </p:nvSpPr>
            <p:spPr bwMode="auto">
              <a:xfrm>
                <a:off x="-969" y="-337"/>
                <a:ext cx="603" cy="569"/>
              </a:xfrm>
              <a:custGeom>
                <a:avLst/>
                <a:gdLst>
                  <a:gd name="T0" fmla="*/ 226 w 226"/>
                  <a:gd name="T1" fmla="*/ 51 h 213"/>
                  <a:gd name="T2" fmla="*/ 77 w 226"/>
                  <a:gd name="T3" fmla="*/ 210 h 213"/>
                  <a:gd name="T4" fmla="*/ 0 w 226"/>
                  <a:gd name="T5" fmla="*/ 185 h 213"/>
                  <a:gd name="T6" fmla="*/ 146 w 226"/>
                  <a:gd name="T7" fmla="*/ 62 h 213"/>
                  <a:gd name="T8" fmla="*/ 51 w 226"/>
                  <a:gd name="T9" fmla="*/ 40 h 213"/>
                  <a:gd name="T10" fmla="*/ 160 w 226"/>
                  <a:gd name="T11" fmla="*/ 40 h 213"/>
                  <a:gd name="T12" fmla="*/ 160 w 226"/>
                  <a:gd name="T13" fmla="*/ 0 h 213"/>
                  <a:gd name="T14" fmla="*/ 226 w 226"/>
                  <a:gd name="T15" fmla="*/ 51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6" h="213">
                    <a:moveTo>
                      <a:pt x="226" y="51"/>
                    </a:moveTo>
                    <a:cubicBezTo>
                      <a:pt x="174" y="102"/>
                      <a:pt x="126" y="157"/>
                      <a:pt x="77" y="210"/>
                    </a:cubicBezTo>
                    <a:cubicBezTo>
                      <a:pt x="41" y="213"/>
                      <a:pt x="28" y="191"/>
                      <a:pt x="0" y="185"/>
                    </a:cubicBezTo>
                    <a:cubicBezTo>
                      <a:pt x="46" y="141"/>
                      <a:pt x="112" y="118"/>
                      <a:pt x="146" y="62"/>
                    </a:cubicBezTo>
                    <a:cubicBezTo>
                      <a:pt x="129" y="40"/>
                      <a:pt x="77" y="53"/>
                      <a:pt x="51" y="40"/>
                    </a:cubicBezTo>
                    <a:cubicBezTo>
                      <a:pt x="79" y="22"/>
                      <a:pt x="128" y="38"/>
                      <a:pt x="160" y="40"/>
                    </a:cubicBezTo>
                    <a:cubicBezTo>
                      <a:pt x="170" y="28"/>
                      <a:pt x="156" y="17"/>
                      <a:pt x="160" y="0"/>
                    </a:cubicBezTo>
                    <a:cubicBezTo>
                      <a:pt x="183" y="2"/>
                      <a:pt x="204" y="36"/>
                      <a:pt x="226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29"/>
              <p:cNvSpPr/>
              <p:nvPr/>
            </p:nvSpPr>
            <p:spPr bwMode="auto">
              <a:xfrm>
                <a:off x="-3650" y="-238"/>
                <a:ext cx="1351" cy="4003"/>
              </a:xfrm>
              <a:custGeom>
                <a:avLst/>
                <a:gdLst>
                  <a:gd name="T0" fmla="*/ 498 w 507"/>
                  <a:gd name="T1" fmla="*/ 25 h 1498"/>
                  <a:gd name="T2" fmla="*/ 349 w 507"/>
                  <a:gd name="T3" fmla="*/ 68 h 1498"/>
                  <a:gd name="T4" fmla="*/ 415 w 507"/>
                  <a:gd name="T5" fmla="*/ 108 h 1498"/>
                  <a:gd name="T6" fmla="*/ 310 w 507"/>
                  <a:gd name="T7" fmla="*/ 148 h 1498"/>
                  <a:gd name="T8" fmla="*/ 368 w 507"/>
                  <a:gd name="T9" fmla="*/ 181 h 1498"/>
                  <a:gd name="T10" fmla="*/ 233 w 507"/>
                  <a:gd name="T11" fmla="*/ 141 h 1498"/>
                  <a:gd name="T12" fmla="*/ 161 w 507"/>
                  <a:gd name="T13" fmla="*/ 126 h 1498"/>
                  <a:gd name="T14" fmla="*/ 88 w 507"/>
                  <a:gd name="T15" fmla="*/ 311 h 1498"/>
                  <a:gd name="T16" fmla="*/ 164 w 507"/>
                  <a:gd name="T17" fmla="*/ 308 h 1498"/>
                  <a:gd name="T18" fmla="*/ 179 w 507"/>
                  <a:gd name="T19" fmla="*/ 373 h 1498"/>
                  <a:gd name="T20" fmla="*/ 426 w 507"/>
                  <a:gd name="T21" fmla="*/ 228 h 1498"/>
                  <a:gd name="T22" fmla="*/ 259 w 507"/>
                  <a:gd name="T23" fmla="*/ 373 h 1498"/>
                  <a:gd name="T24" fmla="*/ 346 w 507"/>
                  <a:gd name="T25" fmla="*/ 366 h 1498"/>
                  <a:gd name="T26" fmla="*/ 320 w 507"/>
                  <a:gd name="T27" fmla="*/ 442 h 1498"/>
                  <a:gd name="T28" fmla="*/ 415 w 507"/>
                  <a:gd name="T29" fmla="*/ 471 h 1498"/>
                  <a:gd name="T30" fmla="*/ 364 w 507"/>
                  <a:gd name="T31" fmla="*/ 515 h 1498"/>
                  <a:gd name="T32" fmla="*/ 124 w 507"/>
                  <a:gd name="T33" fmla="*/ 449 h 1498"/>
                  <a:gd name="T34" fmla="*/ 364 w 507"/>
                  <a:gd name="T35" fmla="*/ 576 h 1498"/>
                  <a:gd name="T36" fmla="*/ 237 w 507"/>
                  <a:gd name="T37" fmla="*/ 721 h 1498"/>
                  <a:gd name="T38" fmla="*/ 186 w 507"/>
                  <a:gd name="T39" fmla="*/ 649 h 1498"/>
                  <a:gd name="T40" fmla="*/ 150 w 507"/>
                  <a:gd name="T41" fmla="*/ 758 h 1498"/>
                  <a:gd name="T42" fmla="*/ 270 w 507"/>
                  <a:gd name="T43" fmla="*/ 751 h 1498"/>
                  <a:gd name="T44" fmla="*/ 219 w 507"/>
                  <a:gd name="T45" fmla="*/ 870 h 1498"/>
                  <a:gd name="T46" fmla="*/ 128 w 507"/>
                  <a:gd name="T47" fmla="*/ 823 h 1498"/>
                  <a:gd name="T48" fmla="*/ 161 w 507"/>
                  <a:gd name="T49" fmla="*/ 928 h 1498"/>
                  <a:gd name="T50" fmla="*/ 255 w 507"/>
                  <a:gd name="T51" fmla="*/ 878 h 1498"/>
                  <a:gd name="T52" fmla="*/ 230 w 507"/>
                  <a:gd name="T53" fmla="*/ 1052 h 1498"/>
                  <a:gd name="T54" fmla="*/ 128 w 507"/>
                  <a:gd name="T55" fmla="*/ 1084 h 1498"/>
                  <a:gd name="T56" fmla="*/ 270 w 507"/>
                  <a:gd name="T57" fmla="*/ 1081 h 1498"/>
                  <a:gd name="T58" fmla="*/ 233 w 507"/>
                  <a:gd name="T59" fmla="*/ 1226 h 1498"/>
                  <a:gd name="T60" fmla="*/ 128 w 507"/>
                  <a:gd name="T61" fmla="*/ 1255 h 1498"/>
                  <a:gd name="T62" fmla="*/ 284 w 507"/>
                  <a:gd name="T63" fmla="*/ 1241 h 1498"/>
                  <a:gd name="T64" fmla="*/ 281 w 507"/>
                  <a:gd name="T65" fmla="*/ 1360 h 1498"/>
                  <a:gd name="T66" fmla="*/ 164 w 507"/>
                  <a:gd name="T67" fmla="*/ 1400 h 1498"/>
                  <a:gd name="T68" fmla="*/ 230 w 507"/>
                  <a:gd name="T69" fmla="*/ 1458 h 1498"/>
                  <a:gd name="T70" fmla="*/ 328 w 507"/>
                  <a:gd name="T71" fmla="*/ 1349 h 1498"/>
                  <a:gd name="T72" fmla="*/ 368 w 507"/>
                  <a:gd name="T73" fmla="*/ 1447 h 1498"/>
                  <a:gd name="T74" fmla="*/ 320 w 507"/>
                  <a:gd name="T75" fmla="*/ 1473 h 1498"/>
                  <a:gd name="T76" fmla="*/ 357 w 507"/>
                  <a:gd name="T77" fmla="*/ 1458 h 1498"/>
                  <a:gd name="T78" fmla="*/ 411 w 507"/>
                  <a:gd name="T79" fmla="*/ 1498 h 1498"/>
                  <a:gd name="T80" fmla="*/ 30 w 507"/>
                  <a:gd name="T81" fmla="*/ 1467 h 1498"/>
                  <a:gd name="T82" fmla="*/ 12 w 507"/>
                  <a:gd name="T83" fmla="*/ 536 h 1498"/>
                  <a:gd name="T84" fmla="*/ 8 w 507"/>
                  <a:gd name="T85" fmla="*/ 6 h 1498"/>
                  <a:gd name="T86" fmla="*/ 491 w 507"/>
                  <a:gd name="T87" fmla="*/ 3 h 1498"/>
                  <a:gd name="T88" fmla="*/ 498 w 507"/>
                  <a:gd name="T89" fmla="*/ 25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07" h="1498">
                    <a:moveTo>
                      <a:pt x="498" y="25"/>
                    </a:moveTo>
                    <a:cubicBezTo>
                      <a:pt x="442" y="35"/>
                      <a:pt x="377" y="32"/>
                      <a:pt x="349" y="68"/>
                    </a:cubicBezTo>
                    <a:cubicBezTo>
                      <a:pt x="365" y="88"/>
                      <a:pt x="403" y="85"/>
                      <a:pt x="415" y="108"/>
                    </a:cubicBezTo>
                    <a:cubicBezTo>
                      <a:pt x="384" y="125"/>
                      <a:pt x="334" y="124"/>
                      <a:pt x="310" y="148"/>
                    </a:cubicBezTo>
                    <a:cubicBezTo>
                      <a:pt x="330" y="157"/>
                      <a:pt x="352" y="166"/>
                      <a:pt x="368" y="181"/>
                    </a:cubicBezTo>
                    <a:cubicBezTo>
                      <a:pt x="327" y="224"/>
                      <a:pt x="251" y="177"/>
                      <a:pt x="233" y="141"/>
                    </a:cubicBezTo>
                    <a:cubicBezTo>
                      <a:pt x="209" y="136"/>
                      <a:pt x="195" y="121"/>
                      <a:pt x="161" y="126"/>
                    </a:cubicBezTo>
                    <a:cubicBezTo>
                      <a:pt x="203" y="230"/>
                      <a:pt x="91" y="241"/>
                      <a:pt x="88" y="311"/>
                    </a:cubicBezTo>
                    <a:cubicBezTo>
                      <a:pt x="117" y="320"/>
                      <a:pt x="134" y="306"/>
                      <a:pt x="164" y="308"/>
                    </a:cubicBezTo>
                    <a:cubicBezTo>
                      <a:pt x="172" y="326"/>
                      <a:pt x="174" y="351"/>
                      <a:pt x="179" y="373"/>
                    </a:cubicBezTo>
                    <a:cubicBezTo>
                      <a:pt x="289" y="353"/>
                      <a:pt x="291" y="224"/>
                      <a:pt x="426" y="228"/>
                    </a:cubicBezTo>
                    <a:cubicBezTo>
                      <a:pt x="366" y="272"/>
                      <a:pt x="312" y="322"/>
                      <a:pt x="259" y="373"/>
                    </a:cubicBezTo>
                    <a:cubicBezTo>
                      <a:pt x="277" y="387"/>
                      <a:pt x="315" y="363"/>
                      <a:pt x="346" y="366"/>
                    </a:cubicBezTo>
                    <a:cubicBezTo>
                      <a:pt x="342" y="396"/>
                      <a:pt x="330" y="418"/>
                      <a:pt x="320" y="442"/>
                    </a:cubicBezTo>
                    <a:cubicBezTo>
                      <a:pt x="329" y="475"/>
                      <a:pt x="392" y="464"/>
                      <a:pt x="415" y="471"/>
                    </a:cubicBezTo>
                    <a:cubicBezTo>
                      <a:pt x="415" y="503"/>
                      <a:pt x="383" y="502"/>
                      <a:pt x="364" y="515"/>
                    </a:cubicBezTo>
                    <a:cubicBezTo>
                      <a:pt x="286" y="493"/>
                      <a:pt x="219" y="443"/>
                      <a:pt x="124" y="449"/>
                    </a:cubicBezTo>
                    <a:cubicBezTo>
                      <a:pt x="165" y="531"/>
                      <a:pt x="241" y="577"/>
                      <a:pt x="364" y="576"/>
                    </a:cubicBezTo>
                    <a:cubicBezTo>
                      <a:pt x="343" y="647"/>
                      <a:pt x="308" y="712"/>
                      <a:pt x="237" y="721"/>
                    </a:cubicBezTo>
                    <a:cubicBezTo>
                      <a:pt x="227" y="690"/>
                      <a:pt x="219" y="657"/>
                      <a:pt x="186" y="649"/>
                    </a:cubicBezTo>
                    <a:cubicBezTo>
                      <a:pt x="141" y="656"/>
                      <a:pt x="129" y="715"/>
                      <a:pt x="150" y="758"/>
                    </a:cubicBezTo>
                    <a:cubicBezTo>
                      <a:pt x="194" y="760"/>
                      <a:pt x="229" y="759"/>
                      <a:pt x="270" y="751"/>
                    </a:cubicBezTo>
                    <a:cubicBezTo>
                      <a:pt x="277" y="815"/>
                      <a:pt x="252" y="847"/>
                      <a:pt x="219" y="870"/>
                    </a:cubicBezTo>
                    <a:cubicBezTo>
                      <a:pt x="196" y="847"/>
                      <a:pt x="181" y="816"/>
                      <a:pt x="128" y="823"/>
                    </a:cubicBezTo>
                    <a:cubicBezTo>
                      <a:pt x="109" y="868"/>
                      <a:pt x="127" y="916"/>
                      <a:pt x="161" y="928"/>
                    </a:cubicBezTo>
                    <a:cubicBezTo>
                      <a:pt x="198" y="919"/>
                      <a:pt x="222" y="879"/>
                      <a:pt x="255" y="878"/>
                    </a:cubicBezTo>
                    <a:cubicBezTo>
                      <a:pt x="250" y="942"/>
                      <a:pt x="273" y="1014"/>
                      <a:pt x="230" y="1052"/>
                    </a:cubicBezTo>
                    <a:cubicBezTo>
                      <a:pt x="196" y="1025"/>
                      <a:pt x="117" y="1015"/>
                      <a:pt x="128" y="1084"/>
                    </a:cubicBezTo>
                    <a:cubicBezTo>
                      <a:pt x="140" y="1158"/>
                      <a:pt x="237" y="1131"/>
                      <a:pt x="270" y="1081"/>
                    </a:cubicBezTo>
                    <a:cubicBezTo>
                      <a:pt x="288" y="1135"/>
                      <a:pt x="272" y="1184"/>
                      <a:pt x="233" y="1226"/>
                    </a:cubicBezTo>
                    <a:cubicBezTo>
                      <a:pt x="197" y="1209"/>
                      <a:pt x="140" y="1205"/>
                      <a:pt x="128" y="1255"/>
                    </a:cubicBezTo>
                    <a:cubicBezTo>
                      <a:pt x="158" y="1343"/>
                      <a:pt x="250" y="1285"/>
                      <a:pt x="284" y="1241"/>
                    </a:cubicBezTo>
                    <a:cubicBezTo>
                      <a:pt x="291" y="1283"/>
                      <a:pt x="290" y="1326"/>
                      <a:pt x="281" y="1360"/>
                    </a:cubicBezTo>
                    <a:cubicBezTo>
                      <a:pt x="224" y="1341"/>
                      <a:pt x="185" y="1357"/>
                      <a:pt x="164" y="1400"/>
                    </a:cubicBezTo>
                    <a:cubicBezTo>
                      <a:pt x="180" y="1426"/>
                      <a:pt x="202" y="1445"/>
                      <a:pt x="230" y="1458"/>
                    </a:cubicBezTo>
                    <a:cubicBezTo>
                      <a:pt x="287" y="1447"/>
                      <a:pt x="305" y="1395"/>
                      <a:pt x="328" y="1349"/>
                    </a:cubicBezTo>
                    <a:cubicBezTo>
                      <a:pt x="355" y="1368"/>
                      <a:pt x="360" y="1409"/>
                      <a:pt x="368" y="1447"/>
                    </a:cubicBezTo>
                    <a:cubicBezTo>
                      <a:pt x="355" y="1449"/>
                      <a:pt x="310" y="1431"/>
                      <a:pt x="320" y="1473"/>
                    </a:cubicBezTo>
                    <a:cubicBezTo>
                      <a:pt x="335" y="1471"/>
                      <a:pt x="347" y="1466"/>
                      <a:pt x="357" y="1458"/>
                    </a:cubicBezTo>
                    <a:cubicBezTo>
                      <a:pt x="376" y="1471"/>
                      <a:pt x="399" y="1479"/>
                      <a:pt x="411" y="1498"/>
                    </a:cubicBezTo>
                    <a:cubicBezTo>
                      <a:pt x="304" y="1498"/>
                      <a:pt x="159" y="1488"/>
                      <a:pt x="30" y="1467"/>
                    </a:cubicBezTo>
                    <a:cubicBezTo>
                      <a:pt x="35" y="1166"/>
                      <a:pt x="13" y="825"/>
                      <a:pt x="12" y="536"/>
                    </a:cubicBezTo>
                    <a:cubicBezTo>
                      <a:pt x="11" y="324"/>
                      <a:pt x="0" y="190"/>
                      <a:pt x="8" y="6"/>
                    </a:cubicBezTo>
                    <a:cubicBezTo>
                      <a:pt x="163" y="0"/>
                      <a:pt x="314" y="4"/>
                      <a:pt x="491" y="3"/>
                    </a:cubicBezTo>
                    <a:cubicBezTo>
                      <a:pt x="489" y="13"/>
                      <a:pt x="507" y="20"/>
                      <a:pt x="49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30"/>
              <p:cNvSpPr/>
              <p:nvPr/>
            </p:nvSpPr>
            <p:spPr bwMode="auto">
              <a:xfrm>
                <a:off x="-1840" y="-273"/>
                <a:ext cx="165" cy="227"/>
              </a:xfrm>
              <a:custGeom>
                <a:avLst/>
                <a:gdLst>
                  <a:gd name="T0" fmla="*/ 48 w 62"/>
                  <a:gd name="T1" fmla="*/ 16 h 85"/>
                  <a:gd name="T2" fmla="*/ 62 w 62"/>
                  <a:gd name="T3" fmla="*/ 56 h 85"/>
                  <a:gd name="T4" fmla="*/ 33 w 62"/>
                  <a:gd name="T5" fmla="*/ 19 h 85"/>
                  <a:gd name="T6" fmla="*/ 15 w 62"/>
                  <a:gd name="T7" fmla="*/ 85 h 85"/>
                  <a:gd name="T8" fmla="*/ 48 w 62"/>
                  <a:gd name="T9" fmla="*/ 1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5">
                    <a:moveTo>
                      <a:pt x="48" y="16"/>
                    </a:moveTo>
                    <a:cubicBezTo>
                      <a:pt x="56" y="26"/>
                      <a:pt x="61" y="39"/>
                      <a:pt x="62" y="56"/>
                    </a:cubicBezTo>
                    <a:cubicBezTo>
                      <a:pt x="44" y="53"/>
                      <a:pt x="42" y="33"/>
                      <a:pt x="33" y="19"/>
                    </a:cubicBezTo>
                    <a:cubicBezTo>
                      <a:pt x="14" y="28"/>
                      <a:pt x="41" y="82"/>
                      <a:pt x="15" y="85"/>
                    </a:cubicBezTo>
                    <a:cubicBezTo>
                      <a:pt x="9" y="59"/>
                      <a:pt x="0" y="0"/>
                      <a:pt x="4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31"/>
              <p:cNvSpPr/>
              <p:nvPr/>
            </p:nvSpPr>
            <p:spPr bwMode="auto">
              <a:xfrm>
                <a:off x="-2078" y="-182"/>
                <a:ext cx="200" cy="232"/>
              </a:xfrm>
              <a:custGeom>
                <a:avLst/>
                <a:gdLst>
                  <a:gd name="T0" fmla="*/ 10 w 75"/>
                  <a:gd name="T1" fmla="*/ 0 h 87"/>
                  <a:gd name="T2" fmla="*/ 75 w 75"/>
                  <a:gd name="T3" fmla="*/ 51 h 87"/>
                  <a:gd name="T4" fmla="*/ 28 w 75"/>
                  <a:gd name="T5" fmla="*/ 25 h 87"/>
                  <a:gd name="T6" fmla="*/ 46 w 75"/>
                  <a:gd name="T7" fmla="*/ 87 h 87"/>
                  <a:gd name="T8" fmla="*/ 10 w 75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87">
                    <a:moveTo>
                      <a:pt x="10" y="0"/>
                    </a:moveTo>
                    <a:cubicBezTo>
                      <a:pt x="36" y="13"/>
                      <a:pt x="65" y="22"/>
                      <a:pt x="75" y="51"/>
                    </a:cubicBezTo>
                    <a:cubicBezTo>
                      <a:pt x="56" y="46"/>
                      <a:pt x="47" y="31"/>
                      <a:pt x="28" y="25"/>
                    </a:cubicBezTo>
                    <a:cubicBezTo>
                      <a:pt x="12" y="43"/>
                      <a:pt x="44" y="65"/>
                      <a:pt x="46" y="87"/>
                    </a:cubicBezTo>
                    <a:cubicBezTo>
                      <a:pt x="20" y="81"/>
                      <a:pt x="0" y="27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132"/>
              <p:cNvSpPr/>
              <p:nvPr/>
            </p:nvSpPr>
            <p:spPr bwMode="auto">
              <a:xfrm>
                <a:off x="-532" y="-94"/>
                <a:ext cx="232" cy="211"/>
              </a:xfrm>
              <a:custGeom>
                <a:avLst/>
                <a:gdLst>
                  <a:gd name="T0" fmla="*/ 87 w 87"/>
                  <a:gd name="T1" fmla="*/ 0 h 79"/>
                  <a:gd name="T2" fmla="*/ 0 w 87"/>
                  <a:gd name="T3" fmla="*/ 79 h 79"/>
                  <a:gd name="T4" fmla="*/ 87 w 87"/>
                  <a:gd name="T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79">
                    <a:moveTo>
                      <a:pt x="87" y="0"/>
                    </a:moveTo>
                    <a:cubicBezTo>
                      <a:pt x="82" y="35"/>
                      <a:pt x="41" y="67"/>
                      <a:pt x="0" y="79"/>
                    </a:cubicBezTo>
                    <a:cubicBezTo>
                      <a:pt x="23" y="47"/>
                      <a:pt x="59" y="27"/>
                      <a:pt x="8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33"/>
              <p:cNvSpPr/>
              <p:nvPr/>
            </p:nvSpPr>
            <p:spPr bwMode="auto">
              <a:xfrm>
                <a:off x="-1403" y="-38"/>
                <a:ext cx="232" cy="177"/>
              </a:xfrm>
              <a:custGeom>
                <a:avLst/>
                <a:gdLst>
                  <a:gd name="T0" fmla="*/ 87 w 87"/>
                  <a:gd name="T1" fmla="*/ 0 h 66"/>
                  <a:gd name="T2" fmla="*/ 36 w 87"/>
                  <a:gd name="T3" fmla="*/ 66 h 66"/>
                  <a:gd name="T4" fmla="*/ 69 w 87"/>
                  <a:gd name="T5" fmla="*/ 22 h 66"/>
                  <a:gd name="T6" fmla="*/ 0 w 87"/>
                  <a:gd name="T7" fmla="*/ 44 h 66"/>
                  <a:gd name="T8" fmla="*/ 87 w 87"/>
                  <a:gd name="T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66">
                    <a:moveTo>
                      <a:pt x="87" y="0"/>
                    </a:moveTo>
                    <a:cubicBezTo>
                      <a:pt x="82" y="34"/>
                      <a:pt x="65" y="55"/>
                      <a:pt x="36" y="66"/>
                    </a:cubicBezTo>
                    <a:cubicBezTo>
                      <a:pt x="44" y="48"/>
                      <a:pt x="60" y="38"/>
                      <a:pt x="69" y="22"/>
                    </a:cubicBezTo>
                    <a:cubicBezTo>
                      <a:pt x="48" y="17"/>
                      <a:pt x="23" y="39"/>
                      <a:pt x="0" y="44"/>
                    </a:cubicBezTo>
                    <a:cubicBezTo>
                      <a:pt x="2" y="16"/>
                      <a:pt x="52" y="7"/>
                      <a:pt x="8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134"/>
              <p:cNvSpPr/>
              <p:nvPr/>
            </p:nvSpPr>
            <p:spPr bwMode="auto">
              <a:xfrm>
                <a:off x="-2275" y="13"/>
                <a:ext cx="213" cy="163"/>
              </a:xfrm>
              <a:custGeom>
                <a:avLst/>
                <a:gdLst>
                  <a:gd name="T0" fmla="*/ 0 w 80"/>
                  <a:gd name="T1" fmla="*/ 0 h 61"/>
                  <a:gd name="T2" fmla="*/ 80 w 80"/>
                  <a:gd name="T3" fmla="*/ 18 h 61"/>
                  <a:gd name="T4" fmla="*/ 26 w 80"/>
                  <a:gd name="T5" fmla="*/ 21 h 61"/>
                  <a:gd name="T6" fmla="*/ 66 w 80"/>
                  <a:gd name="T7" fmla="*/ 61 h 61"/>
                  <a:gd name="T8" fmla="*/ 0 w 80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61">
                    <a:moveTo>
                      <a:pt x="0" y="0"/>
                    </a:moveTo>
                    <a:cubicBezTo>
                      <a:pt x="34" y="4"/>
                      <a:pt x="54" y="3"/>
                      <a:pt x="80" y="18"/>
                    </a:cubicBezTo>
                    <a:cubicBezTo>
                      <a:pt x="69" y="41"/>
                      <a:pt x="39" y="9"/>
                      <a:pt x="26" y="21"/>
                    </a:cubicBezTo>
                    <a:cubicBezTo>
                      <a:pt x="31" y="42"/>
                      <a:pt x="60" y="40"/>
                      <a:pt x="66" y="61"/>
                    </a:cubicBezTo>
                    <a:cubicBezTo>
                      <a:pt x="38" y="61"/>
                      <a:pt x="7" y="33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35"/>
              <p:cNvSpPr/>
              <p:nvPr/>
            </p:nvSpPr>
            <p:spPr bwMode="auto">
              <a:xfrm>
                <a:off x="-1771" y="91"/>
                <a:ext cx="258" cy="261"/>
              </a:xfrm>
              <a:custGeom>
                <a:avLst/>
                <a:gdLst>
                  <a:gd name="T0" fmla="*/ 95 w 97"/>
                  <a:gd name="T1" fmla="*/ 98 h 98"/>
                  <a:gd name="T2" fmla="*/ 76 w 97"/>
                  <a:gd name="T3" fmla="*/ 98 h 98"/>
                  <a:gd name="T4" fmla="*/ 4 w 97"/>
                  <a:gd name="T5" fmla="*/ 21 h 98"/>
                  <a:gd name="T6" fmla="*/ 0 w 97"/>
                  <a:gd name="T7" fmla="*/ 10 h 98"/>
                  <a:gd name="T8" fmla="*/ 95 w 97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98">
                    <a:moveTo>
                      <a:pt x="95" y="98"/>
                    </a:moveTo>
                    <a:cubicBezTo>
                      <a:pt x="89" y="98"/>
                      <a:pt x="82" y="98"/>
                      <a:pt x="76" y="98"/>
                    </a:cubicBezTo>
                    <a:cubicBezTo>
                      <a:pt x="92" y="45"/>
                      <a:pt x="47" y="15"/>
                      <a:pt x="4" y="21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65" y="0"/>
                      <a:pt x="97" y="33"/>
                      <a:pt x="95" y="9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136"/>
              <p:cNvSpPr/>
              <p:nvPr/>
            </p:nvSpPr>
            <p:spPr bwMode="auto">
              <a:xfrm>
                <a:off x="-3139" y="168"/>
                <a:ext cx="110" cy="126"/>
              </a:xfrm>
              <a:custGeom>
                <a:avLst/>
                <a:gdLst>
                  <a:gd name="T0" fmla="*/ 9 w 41"/>
                  <a:gd name="T1" fmla="*/ 0 h 47"/>
                  <a:gd name="T2" fmla="*/ 38 w 41"/>
                  <a:gd name="T3" fmla="*/ 47 h 47"/>
                  <a:gd name="T4" fmla="*/ 9 w 41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7">
                    <a:moveTo>
                      <a:pt x="9" y="0"/>
                    </a:moveTo>
                    <a:cubicBezTo>
                      <a:pt x="19" y="13"/>
                      <a:pt x="41" y="32"/>
                      <a:pt x="38" y="47"/>
                    </a:cubicBezTo>
                    <a:cubicBezTo>
                      <a:pt x="22" y="38"/>
                      <a:pt x="0" y="2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137"/>
              <p:cNvSpPr/>
              <p:nvPr/>
            </p:nvSpPr>
            <p:spPr bwMode="auto">
              <a:xfrm>
                <a:off x="-1326" y="200"/>
                <a:ext cx="203" cy="158"/>
              </a:xfrm>
              <a:custGeom>
                <a:avLst/>
                <a:gdLst>
                  <a:gd name="T0" fmla="*/ 76 w 76"/>
                  <a:gd name="T1" fmla="*/ 20 h 59"/>
                  <a:gd name="T2" fmla="*/ 0 w 76"/>
                  <a:gd name="T3" fmla="*/ 53 h 59"/>
                  <a:gd name="T4" fmla="*/ 44 w 76"/>
                  <a:gd name="T5" fmla="*/ 24 h 59"/>
                  <a:gd name="T6" fmla="*/ 0 w 76"/>
                  <a:gd name="T7" fmla="*/ 20 h 59"/>
                  <a:gd name="T8" fmla="*/ 0 w 76"/>
                  <a:gd name="T9" fmla="*/ 9 h 59"/>
                  <a:gd name="T10" fmla="*/ 76 w 76"/>
                  <a:gd name="T11" fmla="*/ 2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59">
                    <a:moveTo>
                      <a:pt x="76" y="20"/>
                    </a:moveTo>
                    <a:cubicBezTo>
                      <a:pt x="59" y="37"/>
                      <a:pt x="29" y="59"/>
                      <a:pt x="0" y="53"/>
                    </a:cubicBezTo>
                    <a:cubicBezTo>
                      <a:pt x="12" y="41"/>
                      <a:pt x="39" y="43"/>
                      <a:pt x="44" y="24"/>
                    </a:cubicBezTo>
                    <a:cubicBezTo>
                      <a:pt x="38" y="8"/>
                      <a:pt x="18" y="26"/>
                      <a:pt x="0" y="20"/>
                    </a:cubicBezTo>
                    <a:cubicBezTo>
                      <a:pt x="0" y="17"/>
                      <a:pt x="0" y="13"/>
                      <a:pt x="0" y="9"/>
                    </a:cubicBezTo>
                    <a:cubicBezTo>
                      <a:pt x="25" y="0"/>
                      <a:pt x="56" y="14"/>
                      <a:pt x="76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138"/>
              <p:cNvSpPr/>
              <p:nvPr/>
            </p:nvSpPr>
            <p:spPr bwMode="auto">
              <a:xfrm>
                <a:off x="-2342" y="275"/>
                <a:ext cx="256" cy="179"/>
              </a:xfrm>
              <a:custGeom>
                <a:avLst/>
                <a:gdLst>
                  <a:gd name="T0" fmla="*/ 80 w 96"/>
                  <a:gd name="T1" fmla="*/ 0 h 67"/>
                  <a:gd name="T2" fmla="*/ 47 w 96"/>
                  <a:gd name="T3" fmla="*/ 43 h 67"/>
                  <a:gd name="T4" fmla="*/ 91 w 96"/>
                  <a:gd name="T5" fmla="*/ 47 h 67"/>
                  <a:gd name="T6" fmla="*/ 0 w 96"/>
                  <a:gd name="T7" fmla="*/ 50 h 67"/>
                  <a:gd name="T8" fmla="*/ 80 w 96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67">
                    <a:moveTo>
                      <a:pt x="80" y="0"/>
                    </a:moveTo>
                    <a:cubicBezTo>
                      <a:pt x="96" y="13"/>
                      <a:pt x="49" y="23"/>
                      <a:pt x="47" y="43"/>
                    </a:cubicBezTo>
                    <a:cubicBezTo>
                      <a:pt x="61" y="56"/>
                      <a:pt x="83" y="31"/>
                      <a:pt x="91" y="47"/>
                    </a:cubicBezTo>
                    <a:cubicBezTo>
                      <a:pt x="70" y="67"/>
                      <a:pt x="21" y="65"/>
                      <a:pt x="0" y="50"/>
                    </a:cubicBezTo>
                    <a:cubicBezTo>
                      <a:pt x="22" y="28"/>
                      <a:pt x="50" y="13"/>
                      <a:pt x="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139"/>
              <p:cNvSpPr/>
              <p:nvPr/>
            </p:nvSpPr>
            <p:spPr bwMode="auto">
              <a:xfrm>
                <a:off x="5661" y="144"/>
                <a:ext cx="1330" cy="1384"/>
              </a:xfrm>
              <a:custGeom>
                <a:avLst/>
                <a:gdLst>
                  <a:gd name="T0" fmla="*/ 472 w 499"/>
                  <a:gd name="T1" fmla="*/ 179 h 518"/>
                  <a:gd name="T2" fmla="*/ 377 w 499"/>
                  <a:gd name="T3" fmla="*/ 448 h 518"/>
                  <a:gd name="T4" fmla="*/ 254 w 499"/>
                  <a:gd name="T5" fmla="*/ 517 h 518"/>
                  <a:gd name="T6" fmla="*/ 109 w 499"/>
                  <a:gd name="T7" fmla="*/ 433 h 518"/>
                  <a:gd name="T8" fmla="*/ 0 w 499"/>
                  <a:gd name="T9" fmla="*/ 248 h 518"/>
                  <a:gd name="T10" fmla="*/ 36 w 499"/>
                  <a:gd name="T11" fmla="*/ 128 h 518"/>
                  <a:gd name="T12" fmla="*/ 472 w 499"/>
                  <a:gd name="T13" fmla="*/ 179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9" h="518">
                    <a:moveTo>
                      <a:pt x="472" y="179"/>
                    </a:moveTo>
                    <a:cubicBezTo>
                      <a:pt x="499" y="299"/>
                      <a:pt x="447" y="392"/>
                      <a:pt x="377" y="448"/>
                    </a:cubicBezTo>
                    <a:cubicBezTo>
                      <a:pt x="342" y="477"/>
                      <a:pt x="275" y="516"/>
                      <a:pt x="254" y="517"/>
                    </a:cubicBezTo>
                    <a:cubicBezTo>
                      <a:pt x="213" y="518"/>
                      <a:pt x="136" y="455"/>
                      <a:pt x="109" y="433"/>
                    </a:cubicBezTo>
                    <a:cubicBezTo>
                      <a:pt x="51" y="388"/>
                      <a:pt x="0" y="340"/>
                      <a:pt x="0" y="248"/>
                    </a:cubicBezTo>
                    <a:cubicBezTo>
                      <a:pt x="0" y="206"/>
                      <a:pt x="15" y="157"/>
                      <a:pt x="36" y="128"/>
                    </a:cubicBezTo>
                    <a:cubicBezTo>
                      <a:pt x="129" y="0"/>
                      <a:pt x="421" y="24"/>
                      <a:pt x="472" y="1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140"/>
              <p:cNvSpPr>
                <a:spLocks noEditPoints="1"/>
              </p:cNvSpPr>
              <p:nvPr/>
            </p:nvSpPr>
            <p:spPr bwMode="auto">
              <a:xfrm>
                <a:off x="7937" y="240"/>
                <a:ext cx="1631" cy="2987"/>
              </a:xfrm>
              <a:custGeom>
                <a:avLst/>
                <a:gdLst>
                  <a:gd name="T0" fmla="*/ 442 w 612"/>
                  <a:gd name="T1" fmla="*/ 521 h 1118"/>
                  <a:gd name="T2" fmla="*/ 514 w 612"/>
                  <a:gd name="T3" fmla="*/ 931 h 1118"/>
                  <a:gd name="T4" fmla="*/ 561 w 612"/>
                  <a:gd name="T5" fmla="*/ 1040 h 1118"/>
                  <a:gd name="T6" fmla="*/ 198 w 612"/>
                  <a:gd name="T7" fmla="*/ 993 h 1118"/>
                  <a:gd name="T8" fmla="*/ 46 w 612"/>
                  <a:gd name="T9" fmla="*/ 597 h 1118"/>
                  <a:gd name="T10" fmla="*/ 13 w 612"/>
                  <a:gd name="T11" fmla="*/ 506 h 1118"/>
                  <a:gd name="T12" fmla="*/ 28 w 612"/>
                  <a:gd name="T13" fmla="*/ 452 h 1118"/>
                  <a:gd name="T14" fmla="*/ 365 w 612"/>
                  <a:gd name="T15" fmla="*/ 20 h 1118"/>
                  <a:gd name="T16" fmla="*/ 427 w 612"/>
                  <a:gd name="T17" fmla="*/ 34 h 1118"/>
                  <a:gd name="T18" fmla="*/ 474 w 612"/>
                  <a:gd name="T19" fmla="*/ 60 h 1118"/>
                  <a:gd name="T20" fmla="*/ 420 w 612"/>
                  <a:gd name="T21" fmla="*/ 303 h 1118"/>
                  <a:gd name="T22" fmla="*/ 347 w 612"/>
                  <a:gd name="T23" fmla="*/ 361 h 1118"/>
                  <a:gd name="T24" fmla="*/ 177 w 612"/>
                  <a:gd name="T25" fmla="*/ 136 h 1118"/>
                  <a:gd name="T26" fmla="*/ 97 w 612"/>
                  <a:gd name="T27" fmla="*/ 209 h 1118"/>
                  <a:gd name="T28" fmla="*/ 453 w 612"/>
                  <a:gd name="T29" fmla="*/ 307 h 1118"/>
                  <a:gd name="T30" fmla="*/ 191 w 612"/>
                  <a:gd name="T31" fmla="*/ 248 h 1118"/>
                  <a:gd name="T32" fmla="*/ 90 w 612"/>
                  <a:gd name="T33" fmla="*/ 270 h 1118"/>
                  <a:gd name="T34" fmla="*/ 188 w 612"/>
                  <a:gd name="T35" fmla="*/ 267 h 1118"/>
                  <a:gd name="T36" fmla="*/ 79 w 612"/>
                  <a:gd name="T37" fmla="*/ 303 h 1118"/>
                  <a:gd name="T38" fmla="*/ 144 w 612"/>
                  <a:gd name="T39" fmla="*/ 376 h 1118"/>
                  <a:gd name="T40" fmla="*/ 202 w 612"/>
                  <a:gd name="T41" fmla="*/ 401 h 1118"/>
                  <a:gd name="T42" fmla="*/ 53 w 612"/>
                  <a:gd name="T43" fmla="*/ 357 h 1118"/>
                  <a:gd name="T44" fmla="*/ 257 w 612"/>
                  <a:gd name="T45" fmla="*/ 434 h 1118"/>
                  <a:gd name="T46" fmla="*/ 108 w 612"/>
                  <a:gd name="T47" fmla="*/ 372 h 1118"/>
                  <a:gd name="T48" fmla="*/ 278 w 612"/>
                  <a:gd name="T49" fmla="*/ 390 h 1118"/>
                  <a:gd name="T50" fmla="*/ 344 w 612"/>
                  <a:gd name="T51" fmla="*/ 470 h 1118"/>
                  <a:gd name="T52" fmla="*/ 242 w 612"/>
                  <a:gd name="T53" fmla="*/ 492 h 1118"/>
                  <a:gd name="T54" fmla="*/ 126 w 612"/>
                  <a:gd name="T55" fmla="*/ 459 h 1118"/>
                  <a:gd name="T56" fmla="*/ 140 w 612"/>
                  <a:gd name="T57" fmla="*/ 517 h 1118"/>
                  <a:gd name="T58" fmla="*/ 307 w 612"/>
                  <a:gd name="T59" fmla="*/ 470 h 1118"/>
                  <a:gd name="T60" fmla="*/ 126 w 612"/>
                  <a:gd name="T61" fmla="*/ 528 h 1118"/>
                  <a:gd name="T62" fmla="*/ 278 w 612"/>
                  <a:gd name="T63" fmla="*/ 575 h 1118"/>
                  <a:gd name="T64" fmla="*/ 235 w 612"/>
                  <a:gd name="T65" fmla="*/ 622 h 1118"/>
                  <a:gd name="T66" fmla="*/ 267 w 612"/>
                  <a:gd name="T67" fmla="*/ 622 h 1118"/>
                  <a:gd name="T68" fmla="*/ 133 w 612"/>
                  <a:gd name="T69" fmla="*/ 648 h 1118"/>
                  <a:gd name="T70" fmla="*/ 90 w 612"/>
                  <a:gd name="T71" fmla="*/ 622 h 1118"/>
                  <a:gd name="T72" fmla="*/ 115 w 612"/>
                  <a:gd name="T73" fmla="*/ 662 h 1118"/>
                  <a:gd name="T74" fmla="*/ 173 w 612"/>
                  <a:gd name="T75" fmla="*/ 695 h 1118"/>
                  <a:gd name="T76" fmla="*/ 260 w 612"/>
                  <a:gd name="T77" fmla="*/ 757 h 1118"/>
                  <a:gd name="T78" fmla="*/ 137 w 612"/>
                  <a:gd name="T79" fmla="*/ 724 h 1118"/>
                  <a:gd name="T80" fmla="*/ 220 w 612"/>
                  <a:gd name="T81" fmla="*/ 731 h 1118"/>
                  <a:gd name="T82" fmla="*/ 100 w 612"/>
                  <a:gd name="T83" fmla="*/ 753 h 1118"/>
                  <a:gd name="T84" fmla="*/ 445 w 612"/>
                  <a:gd name="T85" fmla="*/ 775 h 1118"/>
                  <a:gd name="T86" fmla="*/ 238 w 612"/>
                  <a:gd name="T87" fmla="*/ 789 h 1118"/>
                  <a:gd name="T88" fmla="*/ 162 w 612"/>
                  <a:gd name="T89" fmla="*/ 837 h 1118"/>
                  <a:gd name="T90" fmla="*/ 104 w 612"/>
                  <a:gd name="T91" fmla="*/ 829 h 1118"/>
                  <a:gd name="T92" fmla="*/ 111 w 612"/>
                  <a:gd name="T93" fmla="*/ 837 h 1118"/>
                  <a:gd name="T94" fmla="*/ 195 w 612"/>
                  <a:gd name="T95" fmla="*/ 826 h 1118"/>
                  <a:gd name="T96" fmla="*/ 119 w 612"/>
                  <a:gd name="T97" fmla="*/ 858 h 1118"/>
                  <a:gd name="T98" fmla="*/ 213 w 612"/>
                  <a:gd name="T99" fmla="*/ 876 h 1118"/>
                  <a:gd name="T100" fmla="*/ 336 w 612"/>
                  <a:gd name="T101" fmla="*/ 895 h 1118"/>
                  <a:gd name="T102" fmla="*/ 275 w 612"/>
                  <a:gd name="T103" fmla="*/ 891 h 1118"/>
                  <a:gd name="T104" fmla="*/ 362 w 612"/>
                  <a:gd name="T105" fmla="*/ 913 h 1118"/>
                  <a:gd name="T106" fmla="*/ 188 w 612"/>
                  <a:gd name="T107" fmla="*/ 916 h 1118"/>
                  <a:gd name="T108" fmla="*/ 347 w 612"/>
                  <a:gd name="T109" fmla="*/ 938 h 1118"/>
                  <a:gd name="T110" fmla="*/ 173 w 612"/>
                  <a:gd name="T111" fmla="*/ 945 h 1118"/>
                  <a:gd name="T112" fmla="*/ 362 w 612"/>
                  <a:gd name="T113" fmla="*/ 938 h 1118"/>
                  <a:gd name="T114" fmla="*/ 282 w 612"/>
                  <a:gd name="T115" fmla="*/ 949 h 1118"/>
                  <a:gd name="T116" fmla="*/ 340 w 612"/>
                  <a:gd name="T117" fmla="*/ 971 h 1118"/>
                  <a:gd name="T118" fmla="*/ 242 w 612"/>
                  <a:gd name="T119" fmla="*/ 978 h 1118"/>
                  <a:gd name="T120" fmla="*/ 275 w 612"/>
                  <a:gd name="T121" fmla="*/ 1007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2" h="1118">
                    <a:moveTo>
                      <a:pt x="525" y="56"/>
                    </a:moveTo>
                    <a:cubicBezTo>
                      <a:pt x="527" y="68"/>
                      <a:pt x="519" y="69"/>
                      <a:pt x="522" y="82"/>
                    </a:cubicBezTo>
                    <a:cubicBezTo>
                      <a:pt x="513" y="87"/>
                      <a:pt x="506" y="95"/>
                      <a:pt x="496" y="100"/>
                    </a:cubicBezTo>
                    <a:cubicBezTo>
                      <a:pt x="485" y="165"/>
                      <a:pt x="514" y="224"/>
                      <a:pt x="489" y="299"/>
                    </a:cubicBezTo>
                    <a:cubicBezTo>
                      <a:pt x="466" y="367"/>
                      <a:pt x="395" y="405"/>
                      <a:pt x="402" y="455"/>
                    </a:cubicBezTo>
                    <a:cubicBezTo>
                      <a:pt x="405" y="483"/>
                      <a:pt x="440" y="492"/>
                      <a:pt x="442" y="521"/>
                    </a:cubicBezTo>
                    <a:cubicBezTo>
                      <a:pt x="402" y="558"/>
                      <a:pt x="315" y="611"/>
                      <a:pt x="300" y="691"/>
                    </a:cubicBezTo>
                    <a:cubicBezTo>
                      <a:pt x="292" y="734"/>
                      <a:pt x="300" y="812"/>
                      <a:pt x="362" y="804"/>
                    </a:cubicBezTo>
                    <a:cubicBezTo>
                      <a:pt x="415" y="778"/>
                      <a:pt x="382" y="644"/>
                      <a:pt x="460" y="659"/>
                    </a:cubicBezTo>
                    <a:cubicBezTo>
                      <a:pt x="507" y="668"/>
                      <a:pt x="495" y="772"/>
                      <a:pt x="482" y="807"/>
                    </a:cubicBezTo>
                    <a:cubicBezTo>
                      <a:pt x="488" y="821"/>
                      <a:pt x="502" y="826"/>
                      <a:pt x="507" y="840"/>
                    </a:cubicBezTo>
                    <a:cubicBezTo>
                      <a:pt x="496" y="876"/>
                      <a:pt x="487" y="905"/>
                      <a:pt x="514" y="931"/>
                    </a:cubicBezTo>
                    <a:cubicBezTo>
                      <a:pt x="504" y="948"/>
                      <a:pt x="486" y="958"/>
                      <a:pt x="463" y="964"/>
                    </a:cubicBezTo>
                    <a:cubicBezTo>
                      <a:pt x="462" y="975"/>
                      <a:pt x="469" y="978"/>
                      <a:pt x="471" y="985"/>
                    </a:cubicBezTo>
                    <a:cubicBezTo>
                      <a:pt x="498" y="968"/>
                      <a:pt x="513" y="957"/>
                      <a:pt x="536" y="942"/>
                    </a:cubicBezTo>
                    <a:cubicBezTo>
                      <a:pt x="557" y="950"/>
                      <a:pt x="564" y="972"/>
                      <a:pt x="580" y="985"/>
                    </a:cubicBezTo>
                    <a:cubicBezTo>
                      <a:pt x="589" y="982"/>
                      <a:pt x="599" y="978"/>
                      <a:pt x="612" y="978"/>
                    </a:cubicBezTo>
                    <a:cubicBezTo>
                      <a:pt x="603" y="1006"/>
                      <a:pt x="580" y="1020"/>
                      <a:pt x="561" y="1040"/>
                    </a:cubicBezTo>
                    <a:cubicBezTo>
                      <a:pt x="556" y="1036"/>
                      <a:pt x="547" y="1035"/>
                      <a:pt x="543" y="1029"/>
                    </a:cubicBezTo>
                    <a:cubicBezTo>
                      <a:pt x="480" y="1062"/>
                      <a:pt x="417" y="1014"/>
                      <a:pt x="351" y="1000"/>
                    </a:cubicBezTo>
                    <a:cubicBezTo>
                      <a:pt x="350" y="1008"/>
                      <a:pt x="352" y="1014"/>
                      <a:pt x="355" y="1018"/>
                    </a:cubicBezTo>
                    <a:cubicBezTo>
                      <a:pt x="404" y="1042"/>
                      <a:pt x="483" y="1077"/>
                      <a:pt x="543" y="1047"/>
                    </a:cubicBezTo>
                    <a:cubicBezTo>
                      <a:pt x="516" y="1118"/>
                      <a:pt x="418" y="1086"/>
                      <a:pt x="376" y="1047"/>
                    </a:cubicBezTo>
                    <a:cubicBezTo>
                      <a:pt x="296" y="1064"/>
                      <a:pt x="254" y="1013"/>
                      <a:pt x="198" y="993"/>
                    </a:cubicBezTo>
                    <a:cubicBezTo>
                      <a:pt x="187" y="1005"/>
                      <a:pt x="169" y="1011"/>
                      <a:pt x="151" y="1018"/>
                    </a:cubicBezTo>
                    <a:cubicBezTo>
                      <a:pt x="125" y="1007"/>
                      <a:pt x="114" y="980"/>
                      <a:pt x="100" y="956"/>
                    </a:cubicBezTo>
                    <a:cubicBezTo>
                      <a:pt x="106" y="937"/>
                      <a:pt x="111" y="915"/>
                      <a:pt x="119" y="898"/>
                    </a:cubicBezTo>
                    <a:cubicBezTo>
                      <a:pt x="71" y="813"/>
                      <a:pt x="33" y="720"/>
                      <a:pt x="24" y="611"/>
                    </a:cubicBezTo>
                    <a:cubicBezTo>
                      <a:pt x="38" y="614"/>
                      <a:pt x="29" y="640"/>
                      <a:pt x="42" y="644"/>
                    </a:cubicBezTo>
                    <a:cubicBezTo>
                      <a:pt x="62" y="635"/>
                      <a:pt x="50" y="613"/>
                      <a:pt x="46" y="597"/>
                    </a:cubicBezTo>
                    <a:cubicBezTo>
                      <a:pt x="30" y="592"/>
                      <a:pt x="29" y="609"/>
                      <a:pt x="21" y="601"/>
                    </a:cubicBezTo>
                    <a:cubicBezTo>
                      <a:pt x="21" y="592"/>
                      <a:pt x="21" y="584"/>
                      <a:pt x="21" y="575"/>
                    </a:cubicBezTo>
                    <a:cubicBezTo>
                      <a:pt x="30" y="575"/>
                      <a:pt x="32" y="581"/>
                      <a:pt x="39" y="582"/>
                    </a:cubicBezTo>
                    <a:cubicBezTo>
                      <a:pt x="43" y="577"/>
                      <a:pt x="43" y="568"/>
                      <a:pt x="50" y="564"/>
                    </a:cubicBezTo>
                    <a:cubicBezTo>
                      <a:pt x="43" y="549"/>
                      <a:pt x="38" y="532"/>
                      <a:pt x="13" y="535"/>
                    </a:cubicBezTo>
                    <a:cubicBezTo>
                      <a:pt x="17" y="521"/>
                      <a:pt x="5" y="514"/>
                      <a:pt x="13" y="506"/>
                    </a:cubicBezTo>
                    <a:cubicBezTo>
                      <a:pt x="28" y="516"/>
                      <a:pt x="25" y="516"/>
                      <a:pt x="39" y="506"/>
                    </a:cubicBezTo>
                    <a:cubicBezTo>
                      <a:pt x="39" y="529"/>
                      <a:pt x="48" y="543"/>
                      <a:pt x="64" y="550"/>
                    </a:cubicBezTo>
                    <a:cubicBezTo>
                      <a:pt x="90" y="529"/>
                      <a:pt x="61" y="469"/>
                      <a:pt x="35" y="492"/>
                    </a:cubicBezTo>
                    <a:cubicBezTo>
                      <a:pt x="29" y="485"/>
                      <a:pt x="33" y="468"/>
                      <a:pt x="13" y="474"/>
                    </a:cubicBezTo>
                    <a:cubicBezTo>
                      <a:pt x="15" y="447"/>
                      <a:pt x="0" y="417"/>
                      <a:pt x="28" y="412"/>
                    </a:cubicBezTo>
                    <a:cubicBezTo>
                      <a:pt x="28" y="423"/>
                      <a:pt x="18" y="443"/>
                      <a:pt x="28" y="452"/>
                    </a:cubicBezTo>
                    <a:cubicBezTo>
                      <a:pt x="52" y="437"/>
                      <a:pt x="40" y="399"/>
                      <a:pt x="21" y="390"/>
                    </a:cubicBezTo>
                    <a:cubicBezTo>
                      <a:pt x="30" y="303"/>
                      <a:pt x="61" y="237"/>
                      <a:pt x="93" y="172"/>
                    </a:cubicBezTo>
                    <a:cubicBezTo>
                      <a:pt x="99" y="171"/>
                      <a:pt x="99" y="176"/>
                      <a:pt x="104" y="176"/>
                    </a:cubicBezTo>
                    <a:cubicBezTo>
                      <a:pt x="144" y="146"/>
                      <a:pt x="177" y="90"/>
                      <a:pt x="231" y="71"/>
                    </a:cubicBezTo>
                    <a:cubicBezTo>
                      <a:pt x="250" y="64"/>
                      <a:pt x="271" y="68"/>
                      <a:pt x="289" y="63"/>
                    </a:cubicBezTo>
                    <a:cubicBezTo>
                      <a:pt x="320" y="55"/>
                      <a:pt x="339" y="35"/>
                      <a:pt x="365" y="20"/>
                    </a:cubicBezTo>
                    <a:cubicBezTo>
                      <a:pt x="393" y="21"/>
                      <a:pt x="399" y="20"/>
                      <a:pt x="424" y="23"/>
                    </a:cubicBezTo>
                    <a:cubicBezTo>
                      <a:pt x="451" y="0"/>
                      <a:pt x="505" y="36"/>
                      <a:pt x="525" y="56"/>
                    </a:cubicBezTo>
                    <a:close/>
                    <a:moveTo>
                      <a:pt x="445" y="38"/>
                    </a:moveTo>
                    <a:cubicBezTo>
                      <a:pt x="451" y="48"/>
                      <a:pt x="469" y="46"/>
                      <a:pt x="474" y="56"/>
                    </a:cubicBezTo>
                    <a:cubicBezTo>
                      <a:pt x="456" y="61"/>
                      <a:pt x="449" y="43"/>
                      <a:pt x="438" y="52"/>
                    </a:cubicBezTo>
                    <a:cubicBezTo>
                      <a:pt x="440" y="41"/>
                      <a:pt x="434" y="38"/>
                      <a:pt x="427" y="34"/>
                    </a:cubicBezTo>
                    <a:cubicBezTo>
                      <a:pt x="408" y="48"/>
                      <a:pt x="389" y="61"/>
                      <a:pt x="369" y="74"/>
                    </a:cubicBezTo>
                    <a:cubicBezTo>
                      <a:pt x="364" y="68"/>
                      <a:pt x="347" y="64"/>
                      <a:pt x="355" y="56"/>
                    </a:cubicBezTo>
                    <a:cubicBezTo>
                      <a:pt x="350" y="56"/>
                      <a:pt x="345" y="56"/>
                      <a:pt x="340" y="56"/>
                    </a:cubicBezTo>
                    <a:cubicBezTo>
                      <a:pt x="326" y="91"/>
                      <a:pt x="386" y="97"/>
                      <a:pt x="398" y="71"/>
                    </a:cubicBezTo>
                    <a:cubicBezTo>
                      <a:pt x="431" y="59"/>
                      <a:pt x="465" y="69"/>
                      <a:pt x="485" y="74"/>
                    </a:cubicBezTo>
                    <a:cubicBezTo>
                      <a:pt x="480" y="71"/>
                      <a:pt x="481" y="62"/>
                      <a:pt x="474" y="60"/>
                    </a:cubicBezTo>
                    <a:cubicBezTo>
                      <a:pt x="482" y="54"/>
                      <a:pt x="479" y="60"/>
                      <a:pt x="489" y="60"/>
                    </a:cubicBezTo>
                    <a:cubicBezTo>
                      <a:pt x="489" y="40"/>
                      <a:pt x="456" y="23"/>
                      <a:pt x="445" y="38"/>
                    </a:cubicBezTo>
                    <a:close/>
                    <a:moveTo>
                      <a:pt x="347" y="310"/>
                    </a:moveTo>
                    <a:cubicBezTo>
                      <a:pt x="298" y="308"/>
                      <a:pt x="265" y="262"/>
                      <a:pt x="253" y="212"/>
                    </a:cubicBezTo>
                    <a:cubicBezTo>
                      <a:pt x="246" y="182"/>
                      <a:pt x="264" y="150"/>
                      <a:pt x="246" y="129"/>
                    </a:cubicBezTo>
                    <a:cubicBezTo>
                      <a:pt x="202" y="223"/>
                      <a:pt x="315" y="391"/>
                      <a:pt x="420" y="303"/>
                    </a:cubicBezTo>
                    <a:cubicBezTo>
                      <a:pt x="302" y="326"/>
                      <a:pt x="260" y="199"/>
                      <a:pt x="286" y="85"/>
                    </a:cubicBezTo>
                    <a:cubicBezTo>
                      <a:pt x="282" y="85"/>
                      <a:pt x="278" y="85"/>
                      <a:pt x="275" y="85"/>
                    </a:cubicBezTo>
                    <a:cubicBezTo>
                      <a:pt x="255" y="173"/>
                      <a:pt x="271" y="280"/>
                      <a:pt x="347" y="310"/>
                    </a:cubicBezTo>
                    <a:close/>
                    <a:moveTo>
                      <a:pt x="340" y="376"/>
                    </a:moveTo>
                    <a:cubicBezTo>
                      <a:pt x="351" y="400"/>
                      <a:pt x="364" y="421"/>
                      <a:pt x="391" y="430"/>
                    </a:cubicBezTo>
                    <a:cubicBezTo>
                      <a:pt x="384" y="400"/>
                      <a:pt x="354" y="392"/>
                      <a:pt x="347" y="361"/>
                    </a:cubicBezTo>
                    <a:cubicBezTo>
                      <a:pt x="250" y="336"/>
                      <a:pt x="193" y="229"/>
                      <a:pt x="220" y="114"/>
                    </a:cubicBezTo>
                    <a:cubicBezTo>
                      <a:pt x="219" y="111"/>
                      <a:pt x="217" y="110"/>
                      <a:pt x="213" y="111"/>
                    </a:cubicBezTo>
                    <a:cubicBezTo>
                      <a:pt x="170" y="217"/>
                      <a:pt x="240" y="347"/>
                      <a:pt x="340" y="376"/>
                    </a:cubicBezTo>
                    <a:close/>
                    <a:moveTo>
                      <a:pt x="140" y="169"/>
                    </a:moveTo>
                    <a:cubicBezTo>
                      <a:pt x="146" y="178"/>
                      <a:pt x="152" y="186"/>
                      <a:pt x="169" y="183"/>
                    </a:cubicBezTo>
                    <a:cubicBezTo>
                      <a:pt x="176" y="171"/>
                      <a:pt x="185" y="153"/>
                      <a:pt x="177" y="136"/>
                    </a:cubicBezTo>
                    <a:cubicBezTo>
                      <a:pt x="156" y="138"/>
                      <a:pt x="146" y="152"/>
                      <a:pt x="140" y="169"/>
                    </a:cubicBezTo>
                    <a:close/>
                    <a:moveTo>
                      <a:pt x="351" y="201"/>
                    </a:moveTo>
                    <a:cubicBezTo>
                      <a:pt x="353" y="224"/>
                      <a:pt x="380" y="243"/>
                      <a:pt x="405" y="238"/>
                    </a:cubicBezTo>
                    <a:cubicBezTo>
                      <a:pt x="414" y="231"/>
                      <a:pt x="419" y="220"/>
                      <a:pt x="427" y="212"/>
                    </a:cubicBezTo>
                    <a:cubicBezTo>
                      <a:pt x="428" y="149"/>
                      <a:pt x="344" y="142"/>
                      <a:pt x="351" y="201"/>
                    </a:cubicBezTo>
                    <a:close/>
                    <a:moveTo>
                      <a:pt x="97" y="209"/>
                    </a:moveTo>
                    <a:cubicBezTo>
                      <a:pt x="104" y="209"/>
                      <a:pt x="101" y="218"/>
                      <a:pt x="111" y="216"/>
                    </a:cubicBezTo>
                    <a:cubicBezTo>
                      <a:pt x="111" y="204"/>
                      <a:pt x="130" y="188"/>
                      <a:pt x="115" y="183"/>
                    </a:cubicBezTo>
                    <a:cubicBezTo>
                      <a:pt x="112" y="195"/>
                      <a:pt x="102" y="199"/>
                      <a:pt x="97" y="209"/>
                    </a:cubicBezTo>
                    <a:close/>
                    <a:moveTo>
                      <a:pt x="453" y="307"/>
                    </a:moveTo>
                    <a:cubicBezTo>
                      <a:pt x="450" y="256"/>
                      <a:pt x="507" y="227"/>
                      <a:pt x="478" y="183"/>
                    </a:cubicBezTo>
                    <a:cubicBezTo>
                      <a:pt x="473" y="222"/>
                      <a:pt x="423" y="269"/>
                      <a:pt x="453" y="307"/>
                    </a:cubicBezTo>
                    <a:close/>
                    <a:moveTo>
                      <a:pt x="155" y="245"/>
                    </a:moveTo>
                    <a:cubicBezTo>
                      <a:pt x="155" y="229"/>
                      <a:pt x="155" y="213"/>
                      <a:pt x="155" y="198"/>
                    </a:cubicBezTo>
                    <a:cubicBezTo>
                      <a:pt x="143" y="197"/>
                      <a:pt x="141" y="187"/>
                      <a:pt x="126" y="190"/>
                    </a:cubicBezTo>
                    <a:cubicBezTo>
                      <a:pt x="125" y="220"/>
                      <a:pt x="126" y="246"/>
                      <a:pt x="155" y="245"/>
                    </a:cubicBezTo>
                    <a:close/>
                    <a:moveTo>
                      <a:pt x="166" y="212"/>
                    </a:moveTo>
                    <a:cubicBezTo>
                      <a:pt x="170" y="228"/>
                      <a:pt x="171" y="248"/>
                      <a:pt x="191" y="248"/>
                    </a:cubicBezTo>
                    <a:cubicBezTo>
                      <a:pt x="195" y="241"/>
                      <a:pt x="190" y="217"/>
                      <a:pt x="184" y="209"/>
                    </a:cubicBezTo>
                    <a:cubicBezTo>
                      <a:pt x="176" y="207"/>
                      <a:pt x="170" y="209"/>
                      <a:pt x="166" y="212"/>
                    </a:cubicBezTo>
                    <a:close/>
                    <a:moveTo>
                      <a:pt x="90" y="270"/>
                    </a:moveTo>
                    <a:cubicBezTo>
                      <a:pt x="88" y="256"/>
                      <a:pt x="103" y="247"/>
                      <a:pt x="104" y="227"/>
                    </a:cubicBezTo>
                    <a:cubicBezTo>
                      <a:pt x="100" y="224"/>
                      <a:pt x="94" y="222"/>
                      <a:pt x="86" y="223"/>
                    </a:cubicBezTo>
                    <a:cubicBezTo>
                      <a:pt x="80" y="236"/>
                      <a:pt x="65" y="266"/>
                      <a:pt x="90" y="270"/>
                    </a:cubicBezTo>
                    <a:close/>
                    <a:moveTo>
                      <a:pt x="122" y="292"/>
                    </a:moveTo>
                    <a:cubicBezTo>
                      <a:pt x="123" y="288"/>
                      <a:pt x="128" y="288"/>
                      <a:pt x="133" y="288"/>
                    </a:cubicBezTo>
                    <a:cubicBezTo>
                      <a:pt x="146" y="263"/>
                      <a:pt x="133" y="246"/>
                      <a:pt x="111" y="238"/>
                    </a:cubicBezTo>
                    <a:cubicBezTo>
                      <a:pt x="103" y="257"/>
                      <a:pt x="102" y="284"/>
                      <a:pt x="122" y="292"/>
                    </a:cubicBezTo>
                    <a:close/>
                    <a:moveTo>
                      <a:pt x="177" y="310"/>
                    </a:moveTo>
                    <a:cubicBezTo>
                      <a:pt x="183" y="298"/>
                      <a:pt x="179" y="276"/>
                      <a:pt x="188" y="267"/>
                    </a:cubicBezTo>
                    <a:cubicBezTo>
                      <a:pt x="153" y="225"/>
                      <a:pt x="125" y="317"/>
                      <a:pt x="177" y="310"/>
                    </a:cubicBezTo>
                    <a:close/>
                    <a:moveTo>
                      <a:pt x="64" y="332"/>
                    </a:moveTo>
                    <a:cubicBezTo>
                      <a:pt x="68" y="327"/>
                      <a:pt x="67" y="316"/>
                      <a:pt x="79" y="317"/>
                    </a:cubicBezTo>
                    <a:cubicBezTo>
                      <a:pt x="74" y="342"/>
                      <a:pt x="82" y="352"/>
                      <a:pt x="104" y="357"/>
                    </a:cubicBezTo>
                    <a:cubicBezTo>
                      <a:pt x="103" y="325"/>
                      <a:pt x="121" y="297"/>
                      <a:pt x="90" y="288"/>
                    </a:cubicBezTo>
                    <a:cubicBezTo>
                      <a:pt x="82" y="289"/>
                      <a:pt x="86" y="302"/>
                      <a:pt x="79" y="303"/>
                    </a:cubicBezTo>
                    <a:cubicBezTo>
                      <a:pt x="77" y="283"/>
                      <a:pt x="79" y="279"/>
                      <a:pt x="64" y="270"/>
                    </a:cubicBezTo>
                    <a:cubicBezTo>
                      <a:pt x="59" y="285"/>
                      <a:pt x="42" y="323"/>
                      <a:pt x="64" y="332"/>
                    </a:cubicBezTo>
                    <a:close/>
                    <a:moveTo>
                      <a:pt x="228" y="339"/>
                    </a:moveTo>
                    <a:cubicBezTo>
                      <a:pt x="234" y="315"/>
                      <a:pt x="221" y="285"/>
                      <a:pt x="198" y="278"/>
                    </a:cubicBezTo>
                    <a:cubicBezTo>
                      <a:pt x="190" y="305"/>
                      <a:pt x="197" y="334"/>
                      <a:pt x="228" y="339"/>
                    </a:cubicBezTo>
                    <a:close/>
                    <a:moveTo>
                      <a:pt x="144" y="376"/>
                    </a:moveTo>
                    <a:cubicBezTo>
                      <a:pt x="159" y="360"/>
                      <a:pt x="161" y="312"/>
                      <a:pt x="133" y="303"/>
                    </a:cubicBezTo>
                    <a:cubicBezTo>
                      <a:pt x="111" y="318"/>
                      <a:pt x="114" y="372"/>
                      <a:pt x="144" y="376"/>
                    </a:cubicBezTo>
                    <a:close/>
                    <a:moveTo>
                      <a:pt x="202" y="401"/>
                    </a:moveTo>
                    <a:cubicBezTo>
                      <a:pt x="202" y="382"/>
                      <a:pt x="206" y="375"/>
                      <a:pt x="209" y="354"/>
                    </a:cubicBezTo>
                    <a:cubicBezTo>
                      <a:pt x="200" y="342"/>
                      <a:pt x="193" y="327"/>
                      <a:pt x="173" y="325"/>
                    </a:cubicBezTo>
                    <a:cubicBezTo>
                      <a:pt x="156" y="353"/>
                      <a:pt x="164" y="397"/>
                      <a:pt x="202" y="401"/>
                    </a:cubicBezTo>
                    <a:close/>
                    <a:moveTo>
                      <a:pt x="39" y="390"/>
                    </a:moveTo>
                    <a:cubicBezTo>
                      <a:pt x="56" y="392"/>
                      <a:pt x="49" y="369"/>
                      <a:pt x="57" y="361"/>
                    </a:cubicBezTo>
                    <a:cubicBezTo>
                      <a:pt x="70" y="374"/>
                      <a:pt x="58" y="383"/>
                      <a:pt x="53" y="397"/>
                    </a:cubicBezTo>
                    <a:cubicBezTo>
                      <a:pt x="64" y="407"/>
                      <a:pt x="66" y="426"/>
                      <a:pt x="86" y="426"/>
                    </a:cubicBezTo>
                    <a:cubicBezTo>
                      <a:pt x="81" y="406"/>
                      <a:pt x="84" y="393"/>
                      <a:pt x="90" y="376"/>
                    </a:cubicBezTo>
                    <a:cubicBezTo>
                      <a:pt x="80" y="367"/>
                      <a:pt x="77" y="352"/>
                      <a:pt x="53" y="357"/>
                    </a:cubicBezTo>
                    <a:cubicBezTo>
                      <a:pt x="53" y="346"/>
                      <a:pt x="55" y="333"/>
                      <a:pt x="42" y="336"/>
                    </a:cubicBezTo>
                    <a:cubicBezTo>
                      <a:pt x="37" y="353"/>
                      <a:pt x="34" y="373"/>
                      <a:pt x="39" y="390"/>
                    </a:cubicBezTo>
                    <a:close/>
                    <a:moveTo>
                      <a:pt x="282" y="372"/>
                    </a:moveTo>
                    <a:cubicBezTo>
                      <a:pt x="279" y="349"/>
                      <a:pt x="257" y="346"/>
                      <a:pt x="242" y="336"/>
                    </a:cubicBezTo>
                    <a:cubicBezTo>
                      <a:pt x="234" y="355"/>
                      <a:pt x="266" y="377"/>
                      <a:pt x="282" y="372"/>
                    </a:cubicBezTo>
                    <a:close/>
                    <a:moveTo>
                      <a:pt x="257" y="434"/>
                    </a:moveTo>
                    <a:cubicBezTo>
                      <a:pt x="263" y="418"/>
                      <a:pt x="253" y="404"/>
                      <a:pt x="264" y="390"/>
                    </a:cubicBezTo>
                    <a:cubicBezTo>
                      <a:pt x="250" y="381"/>
                      <a:pt x="245" y="363"/>
                      <a:pt x="228" y="357"/>
                    </a:cubicBezTo>
                    <a:cubicBezTo>
                      <a:pt x="206" y="386"/>
                      <a:pt x="224" y="427"/>
                      <a:pt x="257" y="434"/>
                    </a:cubicBezTo>
                    <a:close/>
                    <a:moveTo>
                      <a:pt x="130" y="444"/>
                    </a:moveTo>
                    <a:cubicBezTo>
                      <a:pt x="125" y="418"/>
                      <a:pt x="138" y="410"/>
                      <a:pt x="140" y="390"/>
                    </a:cubicBezTo>
                    <a:cubicBezTo>
                      <a:pt x="127" y="387"/>
                      <a:pt x="120" y="377"/>
                      <a:pt x="108" y="372"/>
                    </a:cubicBezTo>
                    <a:cubicBezTo>
                      <a:pt x="87" y="397"/>
                      <a:pt x="101" y="438"/>
                      <a:pt x="130" y="444"/>
                    </a:cubicBezTo>
                    <a:close/>
                    <a:moveTo>
                      <a:pt x="333" y="405"/>
                    </a:moveTo>
                    <a:cubicBezTo>
                      <a:pt x="334" y="381"/>
                      <a:pt x="320" y="374"/>
                      <a:pt x="297" y="376"/>
                    </a:cubicBezTo>
                    <a:cubicBezTo>
                      <a:pt x="302" y="392"/>
                      <a:pt x="312" y="404"/>
                      <a:pt x="333" y="405"/>
                    </a:cubicBezTo>
                    <a:close/>
                    <a:moveTo>
                      <a:pt x="304" y="455"/>
                    </a:moveTo>
                    <a:cubicBezTo>
                      <a:pt x="328" y="431"/>
                      <a:pt x="303" y="398"/>
                      <a:pt x="278" y="390"/>
                    </a:cubicBezTo>
                    <a:cubicBezTo>
                      <a:pt x="263" y="417"/>
                      <a:pt x="278" y="449"/>
                      <a:pt x="304" y="455"/>
                    </a:cubicBezTo>
                    <a:close/>
                    <a:moveTo>
                      <a:pt x="184" y="470"/>
                    </a:moveTo>
                    <a:cubicBezTo>
                      <a:pt x="187" y="453"/>
                      <a:pt x="185" y="436"/>
                      <a:pt x="188" y="412"/>
                    </a:cubicBezTo>
                    <a:cubicBezTo>
                      <a:pt x="176" y="406"/>
                      <a:pt x="170" y="396"/>
                      <a:pt x="155" y="394"/>
                    </a:cubicBezTo>
                    <a:cubicBezTo>
                      <a:pt x="133" y="420"/>
                      <a:pt x="142" y="469"/>
                      <a:pt x="184" y="470"/>
                    </a:cubicBezTo>
                    <a:close/>
                    <a:moveTo>
                      <a:pt x="344" y="470"/>
                    </a:moveTo>
                    <a:cubicBezTo>
                      <a:pt x="345" y="452"/>
                      <a:pt x="368" y="456"/>
                      <a:pt x="376" y="444"/>
                    </a:cubicBezTo>
                    <a:cubicBezTo>
                      <a:pt x="361" y="435"/>
                      <a:pt x="348" y="424"/>
                      <a:pt x="333" y="415"/>
                    </a:cubicBezTo>
                    <a:cubicBezTo>
                      <a:pt x="319" y="428"/>
                      <a:pt x="316" y="471"/>
                      <a:pt x="344" y="470"/>
                    </a:cubicBezTo>
                    <a:close/>
                    <a:moveTo>
                      <a:pt x="242" y="492"/>
                    </a:moveTo>
                    <a:cubicBezTo>
                      <a:pt x="248" y="449"/>
                      <a:pt x="234" y="427"/>
                      <a:pt x="206" y="419"/>
                    </a:cubicBezTo>
                    <a:cubicBezTo>
                      <a:pt x="186" y="449"/>
                      <a:pt x="202" y="504"/>
                      <a:pt x="242" y="492"/>
                    </a:cubicBezTo>
                    <a:close/>
                    <a:moveTo>
                      <a:pt x="71" y="484"/>
                    </a:moveTo>
                    <a:cubicBezTo>
                      <a:pt x="76" y="474"/>
                      <a:pt x="75" y="457"/>
                      <a:pt x="75" y="441"/>
                    </a:cubicBezTo>
                    <a:cubicBezTo>
                      <a:pt x="64" y="438"/>
                      <a:pt x="64" y="425"/>
                      <a:pt x="50" y="426"/>
                    </a:cubicBezTo>
                    <a:cubicBezTo>
                      <a:pt x="41" y="449"/>
                      <a:pt x="45" y="485"/>
                      <a:pt x="71" y="484"/>
                    </a:cubicBezTo>
                    <a:close/>
                    <a:moveTo>
                      <a:pt x="122" y="506"/>
                    </a:moveTo>
                    <a:cubicBezTo>
                      <a:pt x="126" y="490"/>
                      <a:pt x="124" y="487"/>
                      <a:pt x="126" y="459"/>
                    </a:cubicBezTo>
                    <a:cubicBezTo>
                      <a:pt x="113" y="455"/>
                      <a:pt x="110" y="441"/>
                      <a:pt x="93" y="441"/>
                    </a:cubicBezTo>
                    <a:cubicBezTo>
                      <a:pt x="78" y="466"/>
                      <a:pt x="92" y="505"/>
                      <a:pt x="122" y="506"/>
                    </a:cubicBezTo>
                    <a:close/>
                    <a:moveTo>
                      <a:pt x="286" y="510"/>
                    </a:moveTo>
                    <a:cubicBezTo>
                      <a:pt x="304" y="480"/>
                      <a:pt x="290" y="453"/>
                      <a:pt x="257" y="448"/>
                    </a:cubicBezTo>
                    <a:cubicBezTo>
                      <a:pt x="249" y="468"/>
                      <a:pt x="255" y="507"/>
                      <a:pt x="286" y="510"/>
                    </a:cubicBezTo>
                    <a:close/>
                    <a:moveTo>
                      <a:pt x="140" y="517"/>
                    </a:moveTo>
                    <a:cubicBezTo>
                      <a:pt x="153" y="526"/>
                      <a:pt x="166" y="535"/>
                      <a:pt x="184" y="539"/>
                    </a:cubicBezTo>
                    <a:cubicBezTo>
                      <a:pt x="181" y="521"/>
                      <a:pt x="181" y="513"/>
                      <a:pt x="184" y="495"/>
                    </a:cubicBezTo>
                    <a:cubicBezTo>
                      <a:pt x="168" y="488"/>
                      <a:pt x="163" y="471"/>
                      <a:pt x="140" y="470"/>
                    </a:cubicBezTo>
                    <a:cubicBezTo>
                      <a:pt x="140" y="486"/>
                      <a:pt x="140" y="501"/>
                      <a:pt x="140" y="517"/>
                    </a:cubicBezTo>
                    <a:close/>
                    <a:moveTo>
                      <a:pt x="300" y="521"/>
                    </a:moveTo>
                    <a:cubicBezTo>
                      <a:pt x="332" y="524"/>
                      <a:pt x="347" y="469"/>
                      <a:pt x="307" y="470"/>
                    </a:cubicBezTo>
                    <a:cubicBezTo>
                      <a:pt x="303" y="485"/>
                      <a:pt x="297" y="498"/>
                      <a:pt x="300" y="521"/>
                    </a:cubicBezTo>
                    <a:close/>
                    <a:moveTo>
                      <a:pt x="238" y="561"/>
                    </a:moveTo>
                    <a:cubicBezTo>
                      <a:pt x="244" y="534"/>
                      <a:pt x="233" y="501"/>
                      <a:pt x="198" y="495"/>
                    </a:cubicBezTo>
                    <a:cubicBezTo>
                      <a:pt x="184" y="531"/>
                      <a:pt x="207" y="559"/>
                      <a:pt x="238" y="561"/>
                    </a:cubicBezTo>
                    <a:close/>
                    <a:moveTo>
                      <a:pt x="122" y="582"/>
                    </a:moveTo>
                    <a:cubicBezTo>
                      <a:pt x="125" y="567"/>
                      <a:pt x="117" y="548"/>
                      <a:pt x="126" y="528"/>
                    </a:cubicBezTo>
                    <a:cubicBezTo>
                      <a:pt x="114" y="520"/>
                      <a:pt x="101" y="514"/>
                      <a:pt x="86" y="510"/>
                    </a:cubicBezTo>
                    <a:cubicBezTo>
                      <a:pt x="79" y="541"/>
                      <a:pt x="90" y="579"/>
                      <a:pt x="122" y="582"/>
                    </a:cubicBezTo>
                    <a:close/>
                    <a:moveTo>
                      <a:pt x="278" y="575"/>
                    </a:moveTo>
                    <a:cubicBezTo>
                      <a:pt x="283" y="561"/>
                      <a:pt x="294" y="555"/>
                      <a:pt x="293" y="535"/>
                    </a:cubicBezTo>
                    <a:cubicBezTo>
                      <a:pt x="281" y="526"/>
                      <a:pt x="269" y="518"/>
                      <a:pt x="253" y="513"/>
                    </a:cubicBezTo>
                    <a:cubicBezTo>
                      <a:pt x="249" y="534"/>
                      <a:pt x="254" y="571"/>
                      <a:pt x="278" y="575"/>
                    </a:cubicBezTo>
                    <a:close/>
                    <a:moveTo>
                      <a:pt x="140" y="593"/>
                    </a:moveTo>
                    <a:cubicBezTo>
                      <a:pt x="150" y="603"/>
                      <a:pt x="164" y="608"/>
                      <a:pt x="180" y="611"/>
                    </a:cubicBezTo>
                    <a:cubicBezTo>
                      <a:pt x="184" y="603"/>
                      <a:pt x="170" y="577"/>
                      <a:pt x="180" y="561"/>
                    </a:cubicBezTo>
                    <a:cubicBezTo>
                      <a:pt x="167" y="552"/>
                      <a:pt x="157" y="541"/>
                      <a:pt x="137" y="539"/>
                    </a:cubicBezTo>
                    <a:cubicBezTo>
                      <a:pt x="130" y="560"/>
                      <a:pt x="139" y="565"/>
                      <a:pt x="140" y="593"/>
                    </a:cubicBezTo>
                    <a:close/>
                    <a:moveTo>
                      <a:pt x="235" y="622"/>
                    </a:moveTo>
                    <a:cubicBezTo>
                      <a:pt x="239" y="583"/>
                      <a:pt x="223" y="564"/>
                      <a:pt x="191" y="561"/>
                    </a:cubicBezTo>
                    <a:cubicBezTo>
                      <a:pt x="187" y="588"/>
                      <a:pt x="192" y="630"/>
                      <a:pt x="235" y="622"/>
                    </a:cubicBezTo>
                    <a:close/>
                    <a:moveTo>
                      <a:pt x="90" y="608"/>
                    </a:moveTo>
                    <a:cubicBezTo>
                      <a:pt x="99" y="585"/>
                      <a:pt x="83" y="563"/>
                      <a:pt x="57" y="564"/>
                    </a:cubicBezTo>
                    <a:cubicBezTo>
                      <a:pt x="53" y="580"/>
                      <a:pt x="57" y="617"/>
                      <a:pt x="90" y="608"/>
                    </a:cubicBezTo>
                    <a:close/>
                    <a:moveTo>
                      <a:pt x="267" y="622"/>
                    </a:moveTo>
                    <a:cubicBezTo>
                      <a:pt x="270" y="596"/>
                      <a:pt x="266" y="578"/>
                      <a:pt x="246" y="575"/>
                    </a:cubicBezTo>
                    <a:cubicBezTo>
                      <a:pt x="247" y="597"/>
                      <a:pt x="239" y="628"/>
                      <a:pt x="267" y="622"/>
                    </a:cubicBezTo>
                    <a:close/>
                    <a:moveTo>
                      <a:pt x="133" y="648"/>
                    </a:moveTo>
                    <a:cubicBezTo>
                      <a:pt x="143" y="636"/>
                      <a:pt x="127" y="618"/>
                      <a:pt x="137" y="604"/>
                    </a:cubicBezTo>
                    <a:cubicBezTo>
                      <a:pt x="130" y="597"/>
                      <a:pt x="118" y="596"/>
                      <a:pt x="108" y="593"/>
                    </a:cubicBezTo>
                    <a:cubicBezTo>
                      <a:pt x="94" y="614"/>
                      <a:pt x="109" y="643"/>
                      <a:pt x="133" y="648"/>
                    </a:cubicBezTo>
                    <a:close/>
                    <a:moveTo>
                      <a:pt x="144" y="622"/>
                    </a:moveTo>
                    <a:cubicBezTo>
                      <a:pt x="144" y="658"/>
                      <a:pt x="168" y="683"/>
                      <a:pt x="202" y="673"/>
                    </a:cubicBezTo>
                    <a:cubicBezTo>
                      <a:pt x="204" y="637"/>
                      <a:pt x="176" y="613"/>
                      <a:pt x="144" y="622"/>
                    </a:cubicBezTo>
                    <a:close/>
                    <a:moveTo>
                      <a:pt x="61" y="630"/>
                    </a:moveTo>
                    <a:cubicBezTo>
                      <a:pt x="59" y="657"/>
                      <a:pt x="73" y="671"/>
                      <a:pt x="93" y="677"/>
                    </a:cubicBezTo>
                    <a:cubicBezTo>
                      <a:pt x="109" y="658"/>
                      <a:pt x="98" y="642"/>
                      <a:pt x="90" y="622"/>
                    </a:cubicBezTo>
                    <a:cubicBezTo>
                      <a:pt x="74" y="619"/>
                      <a:pt x="72" y="629"/>
                      <a:pt x="61" y="630"/>
                    </a:cubicBezTo>
                    <a:close/>
                    <a:moveTo>
                      <a:pt x="246" y="680"/>
                    </a:moveTo>
                    <a:cubicBezTo>
                      <a:pt x="251" y="673"/>
                      <a:pt x="253" y="661"/>
                      <a:pt x="253" y="648"/>
                    </a:cubicBezTo>
                    <a:cubicBezTo>
                      <a:pt x="237" y="644"/>
                      <a:pt x="227" y="635"/>
                      <a:pt x="206" y="637"/>
                    </a:cubicBezTo>
                    <a:cubicBezTo>
                      <a:pt x="210" y="658"/>
                      <a:pt x="224" y="687"/>
                      <a:pt x="246" y="680"/>
                    </a:cubicBezTo>
                    <a:close/>
                    <a:moveTo>
                      <a:pt x="115" y="662"/>
                    </a:moveTo>
                    <a:cubicBezTo>
                      <a:pt x="100" y="687"/>
                      <a:pt x="137" y="724"/>
                      <a:pt x="155" y="695"/>
                    </a:cubicBezTo>
                    <a:cubicBezTo>
                      <a:pt x="160" y="667"/>
                      <a:pt x="131" y="657"/>
                      <a:pt x="115" y="662"/>
                    </a:cubicBezTo>
                    <a:close/>
                    <a:moveTo>
                      <a:pt x="61" y="709"/>
                    </a:moveTo>
                    <a:cubicBezTo>
                      <a:pt x="78" y="696"/>
                      <a:pt x="63" y="661"/>
                      <a:pt x="42" y="662"/>
                    </a:cubicBezTo>
                    <a:cubicBezTo>
                      <a:pt x="45" y="682"/>
                      <a:pt x="46" y="703"/>
                      <a:pt x="61" y="709"/>
                    </a:cubicBezTo>
                    <a:close/>
                    <a:moveTo>
                      <a:pt x="173" y="695"/>
                    </a:moveTo>
                    <a:cubicBezTo>
                      <a:pt x="173" y="735"/>
                      <a:pt x="241" y="726"/>
                      <a:pt x="213" y="688"/>
                    </a:cubicBezTo>
                    <a:cubicBezTo>
                      <a:pt x="196" y="686"/>
                      <a:pt x="184" y="691"/>
                      <a:pt x="173" y="695"/>
                    </a:cubicBezTo>
                    <a:close/>
                    <a:moveTo>
                      <a:pt x="119" y="728"/>
                    </a:moveTo>
                    <a:cubicBezTo>
                      <a:pt x="118" y="711"/>
                      <a:pt x="108" y="704"/>
                      <a:pt x="104" y="691"/>
                    </a:cubicBezTo>
                    <a:cubicBezTo>
                      <a:pt x="51" y="687"/>
                      <a:pt x="98" y="755"/>
                      <a:pt x="119" y="728"/>
                    </a:cubicBezTo>
                    <a:close/>
                    <a:moveTo>
                      <a:pt x="260" y="757"/>
                    </a:moveTo>
                    <a:cubicBezTo>
                      <a:pt x="263" y="741"/>
                      <a:pt x="253" y="709"/>
                      <a:pt x="231" y="706"/>
                    </a:cubicBezTo>
                    <a:cubicBezTo>
                      <a:pt x="238" y="726"/>
                      <a:pt x="240" y="750"/>
                      <a:pt x="260" y="757"/>
                    </a:cubicBezTo>
                    <a:close/>
                    <a:moveTo>
                      <a:pt x="137" y="724"/>
                    </a:moveTo>
                    <a:cubicBezTo>
                      <a:pt x="132" y="754"/>
                      <a:pt x="180" y="764"/>
                      <a:pt x="184" y="735"/>
                    </a:cubicBezTo>
                    <a:cubicBezTo>
                      <a:pt x="176" y="732"/>
                      <a:pt x="175" y="722"/>
                      <a:pt x="169" y="717"/>
                    </a:cubicBezTo>
                    <a:cubicBezTo>
                      <a:pt x="153" y="713"/>
                      <a:pt x="148" y="721"/>
                      <a:pt x="137" y="724"/>
                    </a:cubicBezTo>
                    <a:close/>
                    <a:moveTo>
                      <a:pt x="82" y="768"/>
                    </a:moveTo>
                    <a:cubicBezTo>
                      <a:pt x="88" y="752"/>
                      <a:pt x="84" y="725"/>
                      <a:pt x="64" y="724"/>
                    </a:cubicBezTo>
                    <a:cubicBezTo>
                      <a:pt x="55" y="740"/>
                      <a:pt x="66" y="765"/>
                      <a:pt x="82" y="768"/>
                    </a:cubicBezTo>
                    <a:close/>
                    <a:moveTo>
                      <a:pt x="195" y="746"/>
                    </a:moveTo>
                    <a:cubicBezTo>
                      <a:pt x="206" y="756"/>
                      <a:pt x="223" y="784"/>
                      <a:pt x="242" y="764"/>
                    </a:cubicBezTo>
                    <a:cubicBezTo>
                      <a:pt x="237" y="751"/>
                      <a:pt x="233" y="737"/>
                      <a:pt x="220" y="731"/>
                    </a:cubicBezTo>
                    <a:cubicBezTo>
                      <a:pt x="221" y="745"/>
                      <a:pt x="195" y="732"/>
                      <a:pt x="195" y="746"/>
                    </a:cubicBezTo>
                    <a:close/>
                    <a:moveTo>
                      <a:pt x="100" y="753"/>
                    </a:moveTo>
                    <a:cubicBezTo>
                      <a:pt x="105" y="772"/>
                      <a:pt x="112" y="787"/>
                      <a:pt x="133" y="789"/>
                    </a:cubicBezTo>
                    <a:cubicBezTo>
                      <a:pt x="140" y="786"/>
                      <a:pt x="139" y="776"/>
                      <a:pt x="148" y="775"/>
                    </a:cubicBezTo>
                    <a:cubicBezTo>
                      <a:pt x="141" y="760"/>
                      <a:pt x="134" y="745"/>
                      <a:pt x="111" y="746"/>
                    </a:cubicBezTo>
                    <a:cubicBezTo>
                      <a:pt x="110" y="750"/>
                      <a:pt x="107" y="753"/>
                      <a:pt x="100" y="753"/>
                    </a:cubicBezTo>
                    <a:close/>
                    <a:moveTo>
                      <a:pt x="162" y="778"/>
                    </a:moveTo>
                    <a:cubicBezTo>
                      <a:pt x="167" y="800"/>
                      <a:pt x="199" y="807"/>
                      <a:pt x="213" y="789"/>
                    </a:cubicBezTo>
                    <a:cubicBezTo>
                      <a:pt x="209" y="763"/>
                      <a:pt x="174" y="750"/>
                      <a:pt x="162" y="778"/>
                    </a:cubicBezTo>
                    <a:close/>
                    <a:moveTo>
                      <a:pt x="351" y="866"/>
                    </a:moveTo>
                    <a:cubicBezTo>
                      <a:pt x="354" y="871"/>
                      <a:pt x="356" y="877"/>
                      <a:pt x="365" y="876"/>
                    </a:cubicBezTo>
                    <a:cubicBezTo>
                      <a:pt x="397" y="847"/>
                      <a:pt x="434" y="824"/>
                      <a:pt x="445" y="775"/>
                    </a:cubicBezTo>
                    <a:cubicBezTo>
                      <a:pt x="440" y="775"/>
                      <a:pt x="437" y="773"/>
                      <a:pt x="434" y="771"/>
                    </a:cubicBezTo>
                    <a:cubicBezTo>
                      <a:pt x="417" y="815"/>
                      <a:pt x="381" y="829"/>
                      <a:pt x="351" y="866"/>
                    </a:cubicBezTo>
                    <a:close/>
                    <a:moveTo>
                      <a:pt x="111" y="811"/>
                    </a:moveTo>
                    <a:cubicBezTo>
                      <a:pt x="119" y="793"/>
                      <a:pt x="100" y="779"/>
                      <a:pt x="82" y="775"/>
                    </a:cubicBezTo>
                    <a:cubicBezTo>
                      <a:pt x="84" y="795"/>
                      <a:pt x="90" y="810"/>
                      <a:pt x="111" y="811"/>
                    </a:cubicBezTo>
                    <a:close/>
                    <a:moveTo>
                      <a:pt x="238" y="789"/>
                    </a:moveTo>
                    <a:cubicBezTo>
                      <a:pt x="248" y="801"/>
                      <a:pt x="256" y="815"/>
                      <a:pt x="282" y="811"/>
                    </a:cubicBezTo>
                    <a:cubicBezTo>
                      <a:pt x="292" y="780"/>
                      <a:pt x="243" y="762"/>
                      <a:pt x="238" y="789"/>
                    </a:cubicBezTo>
                    <a:close/>
                    <a:moveTo>
                      <a:pt x="162" y="837"/>
                    </a:moveTo>
                    <a:cubicBezTo>
                      <a:pt x="168" y="830"/>
                      <a:pt x="179" y="829"/>
                      <a:pt x="180" y="818"/>
                    </a:cubicBezTo>
                    <a:cubicBezTo>
                      <a:pt x="172" y="808"/>
                      <a:pt x="164" y="796"/>
                      <a:pt x="144" y="797"/>
                    </a:cubicBezTo>
                    <a:cubicBezTo>
                      <a:pt x="134" y="813"/>
                      <a:pt x="146" y="835"/>
                      <a:pt x="162" y="837"/>
                    </a:cubicBezTo>
                    <a:close/>
                    <a:moveTo>
                      <a:pt x="209" y="815"/>
                    </a:moveTo>
                    <a:cubicBezTo>
                      <a:pt x="217" y="827"/>
                      <a:pt x="231" y="844"/>
                      <a:pt x="246" y="829"/>
                    </a:cubicBezTo>
                    <a:cubicBezTo>
                      <a:pt x="249" y="811"/>
                      <a:pt x="234" y="811"/>
                      <a:pt x="235" y="797"/>
                    </a:cubicBezTo>
                    <a:cubicBezTo>
                      <a:pt x="217" y="793"/>
                      <a:pt x="214" y="805"/>
                      <a:pt x="209" y="815"/>
                    </a:cubicBezTo>
                    <a:close/>
                    <a:moveTo>
                      <a:pt x="90" y="826"/>
                    </a:moveTo>
                    <a:cubicBezTo>
                      <a:pt x="95" y="827"/>
                      <a:pt x="97" y="831"/>
                      <a:pt x="104" y="829"/>
                    </a:cubicBezTo>
                    <a:cubicBezTo>
                      <a:pt x="105" y="820"/>
                      <a:pt x="99" y="818"/>
                      <a:pt x="93" y="815"/>
                    </a:cubicBezTo>
                    <a:cubicBezTo>
                      <a:pt x="93" y="820"/>
                      <a:pt x="92" y="823"/>
                      <a:pt x="90" y="826"/>
                    </a:cubicBezTo>
                    <a:close/>
                    <a:moveTo>
                      <a:pt x="111" y="837"/>
                    </a:moveTo>
                    <a:cubicBezTo>
                      <a:pt x="118" y="848"/>
                      <a:pt x="131" y="861"/>
                      <a:pt x="148" y="851"/>
                    </a:cubicBezTo>
                    <a:cubicBezTo>
                      <a:pt x="141" y="837"/>
                      <a:pt x="136" y="821"/>
                      <a:pt x="119" y="818"/>
                    </a:cubicBezTo>
                    <a:cubicBezTo>
                      <a:pt x="117" y="825"/>
                      <a:pt x="111" y="827"/>
                      <a:pt x="111" y="837"/>
                    </a:cubicBezTo>
                    <a:close/>
                    <a:moveTo>
                      <a:pt x="315" y="851"/>
                    </a:moveTo>
                    <a:cubicBezTo>
                      <a:pt x="315" y="831"/>
                      <a:pt x="304" y="823"/>
                      <a:pt x="289" y="818"/>
                    </a:cubicBezTo>
                    <a:cubicBezTo>
                      <a:pt x="271" y="832"/>
                      <a:pt x="294" y="866"/>
                      <a:pt x="315" y="851"/>
                    </a:cubicBezTo>
                    <a:close/>
                    <a:moveTo>
                      <a:pt x="180" y="855"/>
                    </a:moveTo>
                    <a:cubicBezTo>
                      <a:pt x="193" y="865"/>
                      <a:pt x="222" y="873"/>
                      <a:pt x="220" y="844"/>
                    </a:cubicBezTo>
                    <a:cubicBezTo>
                      <a:pt x="212" y="837"/>
                      <a:pt x="202" y="833"/>
                      <a:pt x="195" y="826"/>
                    </a:cubicBezTo>
                    <a:cubicBezTo>
                      <a:pt x="187" y="832"/>
                      <a:pt x="178" y="838"/>
                      <a:pt x="180" y="855"/>
                    </a:cubicBezTo>
                    <a:close/>
                    <a:moveTo>
                      <a:pt x="246" y="844"/>
                    </a:moveTo>
                    <a:cubicBezTo>
                      <a:pt x="249" y="863"/>
                      <a:pt x="269" y="889"/>
                      <a:pt x="289" y="869"/>
                    </a:cubicBezTo>
                    <a:cubicBezTo>
                      <a:pt x="281" y="848"/>
                      <a:pt x="265" y="815"/>
                      <a:pt x="246" y="844"/>
                    </a:cubicBezTo>
                    <a:close/>
                    <a:moveTo>
                      <a:pt x="130" y="884"/>
                    </a:moveTo>
                    <a:cubicBezTo>
                      <a:pt x="138" y="875"/>
                      <a:pt x="125" y="864"/>
                      <a:pt x="119" y="858"/>
                    </a:cubicBezTo>
                    <a:cubicBezTo>
                      <a:pt x="112" y="866"/>
                      <a:pt x="117" y="884"/>
                      <a:pt x="130" y="884"/>
                    </a:cubicBezTo>
                    <a:close/>
                    <a:moveTo>
                      <a:pt x="148" y="876"/>
                    </a:moveTo>
                    <a:cubicBezTo>
                      <a:pt x="155" y="886"/>
                      <a:pt x="169" y="889"/>
                      <a:pt x="173" y="902"/>
                    </a:cubicBezTo>
                    <a:cubicBezTo>
                      <a:pt x="187" y="901"/>
                      <a:pt x="187" y="886"/>
                      <a:pt x="195" y="880"/>
                    </a:cubicBezTo>
                    <a:cubicBezTo>
                      <a:pt x="185" y="863"/>
                      <a:pt x="156" y="849"/>
                      <a:pt x="148" y="876"/>
                    </a:cubicBezTo>
                    <a:close/>
                    <a:moveTo>
                      <a:pt x="213" y="876"/>
                    </a:moveTo>
                    <a:cubicBezTo>
                      <a:pt x="211" y="896"/>
                      <a:pt x="236" y="905"/>
                      <a:pt x="253" y="895"/>
                    </a:cubicBezTo>
                    <a:cubicBezTo>
                      <a:pt x="253" y="876"/>
                      <a:pt x="241" y="870"/>
                      <a:pt x="231" y="862"/>
                    </a:cubicBezTo>
                    <a:cubicBezTo>
                      <a:pt x="226" y="868"/>
                      <a:pt x="222" y="874"/>
                      <a:pt x="213" y="876"/>
                    </a:cubicBezTo>
                    <a:close/>
                    <a:moveTo>
                      <a:pt x="307" y="873"/>
                    </a:moveTo>
                    <a:cubicBezTo>
                      <a:pt x="307" y="885"/>
                      <a:pt x="319" y="885"/>
                      <a:pt x="318" y="898"/>
                    </a:cubicBezTo>
                    <a:cubicBezTo>
                      <a:pt x="329" y="901"/>
                      <a:pt x="328" y="893"/>
                      <a:pt x="336" y="895"/>
                    </a:cubicBezTo>
                    <a:cubicBezTo>
                      <a:pt x="331" y="875"/>
                      <a:pt x="336" y="868"/>
                      <a:pt x="318" y="862"/>
                    </a:cubicBezTo>
                    <a:cubicBezTo>
                      <a:pt x="316" y="867"/>
                      <a:pt x="313" y="871"/>
                      <a:pt x="307" y="873"/>
                    </a:cubicBezTo>
                    <a:close/>
                    <a:moveTo>
                      <a:pt x="169" y="920"/>
                    </a:moveTo>
                    <a:cubicBezTo>
                      <a:pt x="166" y="903"/>
                      <a:pt x="146" y="883"/>
                      <a:pt x="133" y="887"/>
                    </a:cubicBezTo>
                    <a:cubicBezTo>
                      <a:pt x="145" y="898"/>
                      <a:pt x="140" y="926"/>
                      <a:pt x="169" y="920"/>
                    </a:cubicBezTo>
                    <a:close/>
                    <a:moveTo>
                      <a:pt x="275" y="891"/>
                    </a:moveTo>
                    <a:cubicBezTo>
                      <a:pt x="274" y="903"/>
                      <a:pt x="281" y="906"/>
                      <a:pt x="278" y="920"/>
                    </a:cubicBezTo>
                    <a:cubicBezTo>
                      <a:pt x="284" y="920"/>
                      <a:pt x="290" y="920"/>
                      <a:pt x="297" y="920"/>
                    </a:cubicBezTo>
                    <a:cubicBezTo>
                      <a:pt x="299" y="906"/>
                      <a:pt x="308" y="897"/>
                      <a:pt x="300" y="884"/>
                    </a:cubicBezTo>
                    <a:cubicBezTo>
                      <a:pt x="285" y="879"/>
                      <a:pt x="284" y="890"/>
                      <a:pt x="275" y="891"/>
                    </a:cubicBezTo>
                    <a:close/>
                    <a:moveTo>
                      <a:pt x="358" y="891"/>
                    </a:moveTo>
                    <a:cubicBezTo>
                      <a:pt x="356" y="902"/>
                      <a:pt x="362" y="904"/>
                      <a:pt x="362" y="913"/>
                    </a:cubicBezTo>
                    <a:cubicBezTo>
                      <a:pt x="393" y="907"/>
                      <a:pt x="426" y="904"/>
                      <a:pt x="449" y="891"/>
                    </a:cubicBezTo>
                    <a:cubicBezTo>
                      <a:pt x="427" y="872"/>
                      <a:pt x="395" y="901"/>
                      <a:pt x="358" y="891"/>
                    </a:cubicBezTo>
                    <a:close/>
                    <a:moveTo>
                      <a:pt x="188" y="916"/>
                    </a:moveTo>
                    <a:cubicBezTo>
                      <a:pt x="197" y="924"/>
                      <a:pt x="202" y="935"/>
                      <a:pt x="220" y="935"/>
                    </a:cubicBezTo>
                    <a:cubicBezTo>
                      <a:pt x="221" y="930"/>
                      <a:pt x="224" y="929"/>
                      <a:pt x="228" y="927"/>
                    </a:cubicBezTo>
                    <a:cubicBezTo>
                      <a:pt x="229" y="895"/>
                      <a:pt x="193" y="884"/>
                      <a:pt x="188" y="916"/>
                    </a:cubicBezTo>
                    <a:close/>
                    <a:moveTo>
                      <a:pt x="235" y="927"/>
                    </a:moveTo>
                    <a:cubicBezTo>
                      <a:pt x="242" y="934"/>
                      <a:pt x="249" y="942"/>
                      <a:pt x="264" y="942"/>
                    </a:cubicBezTo>
                    <a:cubicBezTo>
                      <a:pt x="275" y="929"/>
                      <a:pt x="266" y="928"/>
                      <a:pt x="267" y="905"/>
                    </a:cubicBezTo>
                    <a:cubicBezTo>
                      <a:pt x="250" y="906"/>
                      <a:pt x="239" y="913"/>
                      <a:pt x="235" y="927"/>
                    </a:cubicBezTo>
                    <a:close/>
                    <a:moveTo>
                      <a:pt x="340" y="945"/>
                    </a:moveTo>
                    <a:cubicBezTo>
                      <a:pt x="340" y="941"/>
                      <a:pt x="346" y="942"/>
                      <a:pt x="347" y="938"/>
                    </a:cubicBezTo>
                    <a:cubicBezTo>
                      <a:pt x="343" y="937"/>
                      <a:pt x="350" y="917"/>
                      <a:pt x="347" y="905"/>
                    </a:cubicBezTo>
                    <a:cubicBezTo>
                      <a:pt x="317" y="899"/>
                      <a:pt x="314" y="945"/>
                      <a:pt x="340" y="945"/>
                    </a:cubicBezTo>
                    <a:close/>
                    <a:moveTo>
                      <a:pt x="173" y="945"/>
                    </a:moveTo>
                    <a:cubicBezTo>
                      <a:pt x="181" y="951"/>
                      <a:pt x="189" y="956"/>
                      <a:pt x="202" y="956"/>
                    </a:cubicBezTo>
                    <a:cubicBezTo>
                      <a:pt x="203" y="936"/>
                      <a:pt x="191" y="929"/>
                      <a:pt x="173" y="927"/>
                    </a:cubicBezTo>
                    <a:cubicBezTo>
                      <a:pt x="173" y="933"/>
                      <a:pt x="173" y="939"/>
                      <a:pt x="173" y="945"/>
                    </a:cubicBezTo>
                    <a:close/>
                    <a:moveTo>
                      <a:pt x="311" y="964"/>
                    </a:moveTo>
                    <a:cubicBezTo>
                      <a:pt x="314" y="955"/>
                      <a:pt x="318" y="935"/>
                      <a:pt x="311" y="927"/>
                    </a:cubicBezTo>
                    <a:cubicBezTo>
                      <a:pt x="287" y="925"/>
                      <a:pt x="281" y="967"/>
                      <a:pt x="311" y="964"/>
                    </a:cubicBezTo>
                    <a:close/>
                    <a:moveTo>
                      <a:pt x="362" y="938"/>
                    </a:moveTo>
                    <a:cubicBezTo>
                      <a:pt x="374" y="956"/>
                      <a:pt x="408" y="946"/>
                      <a:pt x="420" y="949"/>
                    </a:cubicBezTo>
                    <a:cubicBezTo>
                      <a:pt x="417" y="924"/>
                      <a:pt x="373" y="930"/>
                      <a:pt x="362" y="938"/>
                    </a:cubicBezTo>
                    <a:close/>
                    <a:moveTo>
                      <a:pt x="238" y="978"/>
                    </a:moveTo>
                    <a:cubicBezTo>
                      <a:pt x="244" y="965"/>
                      <a:pt x="243" y="941"/>
                      <a:pt x="224" y="942"/>
                    </a:cubicBezTo>
                    <a:cubicBezTo>
                      <a:pt x="213" y="957"/>
                      <a:pt x="229" y="972"/>
                      <a:pt x="238" y="978"/>
                    </a:cubicBezTo>
                    <a:close/>
                    <a:moveTo>
                      <a:pt x="257" y="953"/>
                    </a:moveTo>
                    <a:cubicBezTo>
                      <a:pt x="256" y="969"/>
                      <a:pt x="261" y="980"/>
                      <a:pt x="275" y="982"/>
                    </a:cubicBezTo>
                    <a:cubicBezTo>
                      <a:pt x="286" y="971"/>
                      <a:pt x="283" y="969"/>
                      <a:pt x="282" y="949"/>
                    </a:cubicBezTo>
                    <a:cubicBezTo>
                      <a:pt x="272" y="949"/>
                      <a:pt x="261" y="948"/>
                      <a:pt x="257" y="953"/>
                    </a:cubicBezTo>
                    <a:close/>
                    <a:moveTo>
                      <a:pt x="217" y="985"/>
                    </a:moveTo>
                    <a:cubicBezTo>
                      <a:pt x="224" y="977"/>
                      <a:pt x="219" y="959"/>
                      <a:pt x="206" y="960"/>
                    </a:cubicBezTo>
                    <a:cubicBezTo>
                      <a:pt x="199" y="973"/>
                      <a:pt x="207" y="980"/>
                      <a:pt x="217" y="985"/>
                    </a:cubicBezTo>
                    <a:close/>
                    <a:moveTo>
                      <a:pt x="326" y="1011"/>
                    </a:moveTo>
                    <a:cubicBezTo>
                      <a:pt x="330" y="997"/>
                      <a:pt x="341" y="990"/>
                      <a:pt x="340" y="971"/>
                    </a:cubicBezTo>
                    <a:cubicBezTo>
                      <a:pt x="314" y="948"/>
                      <a:pt x="295" y="1001"/>
                      <a:pt x="326" y="1011"/>
                    </a:cubicBezTo>
                    <a:close/>
                    <a:moveTo>
                      <a:pt x="431" y="1003"/>
                    </a:moveTo>
                    <a:cubicBezTo>
                      <a:pt x="421" y="977"/>
                      <a:pt x="384" y="977"/>
                      <a:pt x="362" y="964"/>
                    </a:cubicBezTo>
                    <a:cubicBezTo>
                      <a:pt x="371" y="991"/>
                      <a:pt x="398" y="1000"/>
                      <a:pt x="431" y="1003"/>
                    </a:cubicBezTo>
                    <a:close/>
                    <a:moveTo>
                      <a:pt x="264" y="1003"/>
                    </a:moveTo>
                    <a:cubicBezTo>
                      <a:pt x="261" y="990"/>
                      <a:pt x="255" y="980"/>
                      <a:pt x="242" y="978"/>
                    </a:cubicBezTo>
                    <a:cubicBezTo>
                      <a:pt x="237" y="987"/>
                      <a:pt x="249" y="1004"/>
                      <a:pt x="264" y="1003"/>
                    </a:cubicBezTo>
                    <a:close/>
                    <a:moveTo>
                      <a:pt x="275" y="1007"/>
                    </a:moveTo>
                    <a:cubicBezTo>
                      <a:pt x="286" y="1004"/>
                      <a:pt x="280" y="1019"/>
                      <a:pt x="289" y="1018"/>
                    </a:cubicBezTo>
                    <a:cubicBezTo>
                      <a:pt x="290" y="1015"/>
                      <a:pt x="292" y="1014"/>
                      <a:pt x="297" y="1014"/>
                    </a:cubicBezTo>
                    <a:cubicBezTo>
                      <a:pt x="304" y="1007"/>
                      <a:pt x="299" y="994"/>
                      <a:pt x="297" y="985"/>
                    </a:cubicBezTo>
                    <a:cubicBezTo>
                      <a:pt x="282" y="986"/>
                      <a:pt x="275" y="993"/>
                      <a:pt x="275" y="100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141"/>
              <p:cNvSpPr/>
              <p:nvPr/>
            </p:nvSpPr>
            <p:spPr bwMode="auto">
              <a:xfrm>
                <a:off x="-598" y="302"/>
                <a:ext cx="162" cy="66"/>
              </a:xfrm>
              <a:custGeom>
                <a:avLst/>
                <a:gdLst>
                  <a:gd name="T0" fmla="*/ 3 w 61"/>
                  <a:gd name="T1" fmla="*/ 0 h 25"/>
                  <a:gd name="T2" fmla="*/ 61 w 61"/>
                  <a:gd name="T3" fmla="*/ 11 h 25"/>
                  <a:gd name="T4" fmla="*/ 3 w 61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" h="25">
                    <a:moveTo>
                      <a:pt x="3" y="0"/>
                    </a:moveTo>
                    <a:cubicBezTo>
                      <a:pt x="25" y="1"/>
                      <a:pt x="42" y="7"/>
                      <a:pt x="61" y="11"/>
                    </a:cubicBezTo>
                    <a:cubicBezTo>
                      <a:pt x="51" y="25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142"/>
              <p:cNvSpPr/>
              <p:nvPr/>
            </p:nvSpPr>
            <p:spPr bwMode="auto">
              <a:xfrm>
                <a:off x="-1995" y="312"/>
                <a:ext cx="64" cy="78"/>
              </a:xfrm>
              <a:custGeom>
                <a:avLst/>
                <a:gdLst>
                  <a:gd name="T0" fmla="*/ 8 w 24"/>
                  <a:gd name="T1" fmla="*/ 0 h 29"/>
                  <a:gd name="T2" fmla="*/ 15 w 24"/>
                  <a:gd name="T3" fmla="*/ 25 h 29"/>
                  <a:gd name="T4" fmla="*/ 8 w 24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8" y="0"/>
                    </a:moveTo>
                    <a:cubicBezTo>
                      <a:pt x="24" y="2"/>
                      <a:pt x="16" y="14"/>
                      <a:pt x="15" y="25"/>
                    </a:cubicBezTo>
                    <a:cubicBezTo>
                      <a:pt x="0" y="29"/>
                      <a:pt x="3" y="6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143"/>
              <p:cNvSpPr/>
              <p:nvPr/>
            </p:nvSpPr>
            <p:spPr bwMode="auto">
              <a:xfrm>
                <a:off x="-3203" y="371"/>
                <a:ext cx="262" cy="96"/>
              </a:xfrm>
              <a:custGeom>
                <a:avLst/>
                <a:gdLst>
                  <a:gd name="T0" fmla="*/ 98 w 98"/>
                  <a:gd name="T1" fmla="*/ 0 h 36"/>
                  <a:gd name="T2" fmla="*/ 0 w 98"/>
                  <a:gd name="T3" fmla="*/ 36 h 36"/>
                  <a:gd name="T4" fmla="*/ 98 w 98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" h="36">
                    <a:moveTo>
                      <a:pt x="98" y="0"/>
                    </a:moveTo>
                    <a:cubicBezTo>
                      <a:pt x="76" y="23"/>
                      <a:pt x="38" y="30"/>
                      <a:pt x="0" y="36"/>
                    </a:cubicBezTo>
                    <a:cubicBezTo>
                      <a:pt x="14" y="6"/>
                      <a:pt x="67" y="14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144"/>
              <p:cNvSpPr/>
              <p:nvPr/>
            </p:nvSpPr>
            <p:spPr bwMode="auto">
              <a:xfrm>
                <a:off x="1774" y="438"/>
                <a:ext cx="192" cy="190"/>
              </a:xfrm>
              <a:custGeom>
                <a:avLst/>
                <a:gdLst>
                  <a:gd name="T0" fmla="*/ 53 w 72"/>
                  <a:gd name="T1" fmla="*/ 11 h 71"/>
                  <a:gd name="T2" fmla="*/ 24 w 72"/>
                  <a:gd name="T3" fmla="*/ 62 h 71"/>
                  <a:gd name="T4" fmla="*/ 53 w 72"/>
                  <a:gd name="T5" fmla="*/ 1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2" h="71">
                    <a:moveTo>
                      <a:pt x="53" y="11"/>
                    </a:moveTo>
                    <a:cubicBezTo>
                      <a:pt x="72" y="31"/>
                      <a:pt x="65" y="71"/>
                      <a:pt x="24" y="62"/>
                    </a:cubicBezTo>
                    <a:cubicBezTo>
                      <a:pt x="0" y="44"/>
                      <a:pt x="9" y="0"/>
                      <a:pt x="5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145"/>
              <p:cNvSpPr/>
              <p:nvPr/>
            </p:nvSpPr>
            <p:spPr bwMode="auto">
              <a:xfrm>
                <a:off x="2166" y="414"/>
                <a:ext cx="216" cy="211"/>
              </a:xfrm>
              <a:custGeom>
                <a:avLst/>
                <a:gdLst>
                  <a:gd name="T0" fmla="*/ 69 w 81"/>
                  <a:gd name="T1" fmla="*/ 27 h 79"/>
                  <a:gd name="T2" fmla="*/ 33 w 81"/>
                  <a:gd name="T3" fmla="*/ 71 h 79"/>
                  <a:gd name="T4" fmla="*/ 69 w 81"/>
                  <a:gd name="T5" fmla="*/ 2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79">
                    <a:moveTo>
                      <a:pt x="69" y="27"/>
                    </a:moveTo>
                    <a:cubicBezTo>
                      <a:pt x="81" y="54"/>
                      <a:pt x="68" y="79"/>
                      <a:pt x="33" y="71"/>
                    </a:cubicBezTo>
                    <a:cubicBezTo>
                      <a:pt x="0" y="50"/>
                      <a:pt x="36" y="0"/>
                      <a:pt x="6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146"/>
              <p:cNvSpPr/>
              <p:nvPr/>
            </p:nvSpPr>
            <p:spPr bwMode="auto">
              <a:xfrm>
                <a:off x="-3096" y="478"/>
                <a:ext cx="144" cy="126"/>
              </a:xfrm>
              <a:custGeom>
                <a:avLst/>
                <a:gdLst>
                  <a:gd name="T0" fmla="*/ 54 w 54"/>
                  <a:gd name="T1" fmla="*/ 0 h 47"/>
                  <a:gd name="T2" fmla="*/ 0 w 54"/>
                  <a:gd name="T3" fmla="*/ 40 h 47"/>
                  <a:gd name="T4" fmla="*/ 54 w 54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47">
                    <a:moveTo>
                      <a:pt x="54" y="0"/>
                    </a:moveTo>
                    <a:cubicBezTo>
                      <a:pt x="51" y="26"/>
                      <a:pt x="26" y="47"/>
                      <a:pt x="0" y="40"/>
                    </a:cubicBezTo>
                    <a:cubicBezTo>
                      <a:pt x="14" y="22"/>
                      <a:pt x="37" y="14"/>
                      <a:pt x="5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147"/>
              <p:cNvSpPr/>
              <p:nvPr/>
            </p:nvSpPr>
            <p:spPr bwMode="auto">
              <a:xfrm>
                <a:off x="-2192" y="478"/>
                <a:ext cx="189" cy="214"/>
              </a:xfrm>
              <a:custGeom>
                <a:avLst/>
                <a:gdLst>
                  <a:gd name="T0" fmla="*/ 42 w 71"/>
                  <a:gd name="T1" fmla="*/ 0 h 80"/>
                  <a:gd name="T2" fmla="*/ 31 w 71"/>
                  <a:gd name="T3" fmla="*/ 54 h 80"/>
                  <a:gd name="T4" fmla="*/ 71 w 71"/>
                  <a:gd name="T5" fmla="*/ 40 h 80"/>
                  <a:gd name="T6" fmla="*/ 9 w 71"/>
                  <a:gd name="T7" fmla="*/ 80 h 80"/>
                  <a:gd name="T8" fmla="*/ 42 w 71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80">
                    <a:moveTo>
                      <a:pt x="42" y="0"/>
                    </a:moveTo>
                    <a:cubicBezTo>
                      <a:pt x="62" y="16"/>
                      <a:pt x="24" y="28"/>
                      <a:pt x="31" y="54"/>
                    </a:cubicBezTo>
                    <a:cubicBezTo>
                      <a:pt x="49" y="54"/>
                      <a:pt x="53" y="40"/>
                      <a:pt x="71" y="40"/>
                    </a:cubicBezTo>
                    <a:cubicBezTo>
                      <a:pt x="64" y="67"/>
                      <a:pt x="34" y="70"/>
                      <a:pt x="9" y="80"/>
                    </a:cubicBezTo>
                    <a:cubicBezTo>
                      <a:pt x="0" y="47"/>
                      <a:pt x="28" y="21"/>
                      <a:pt x="4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148"/>
              <p:cNvSpPr/>
              <p:nvPr/>
            </p:nvSpPr>
            <p:spPr bwMode="auto">
              <a:xfrm>
                <a:off x="-1243" y="507"/>
                <a:ext cx="74" cy="59"/>
              </a:xfrm>
              <a:custGeom>
                <a:avLst/>
                <a:gdLst>
                  <a:gd name="T0" fmla="*/ 5 w 28"/>
                  <a:gd name="T1" fmla="*/ 0 h 22"/>
                  <a:gd name="T2" fmla="*/ 27 w 28"/>
                  <a:gd name="T3" fmla="*/ 14 h 22"/>
                  <a:gd name="T4" fmla="*/ 5 w 28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5" y="0"/>
                    </a:moveTo>
                    <a:cubicBezTo>
                      <a:pt x="14" y="3"/>
                      <a:pt x="28" y="1"/>
                      <a:pt x="27" y="14"/>
                    </a:cubicBezTo>
                    <a:cubicBezTo>
                      <a:pt x="18" y="22"/>
                      <a:pt x="0" y="18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149"/>
              <p:cNvSpPr/>
              <p:nvPr/>
            </p:nvSpPr>
            <p:spPr bwMode="auto">
              <a:xfrm>
                <a:off x="-1414" y="497"/>
                <a:ext cx="91" cy="61"/>
              </a:xfrm>
              <a:custGeom>
                <a:avLst/>
                <a:gdLst>
                  <a:gd name="T0" fmla="*/ 26 w 34"/>
                  <a:gd name="T1" fmla="*/ 22 h 23"/>
                  <a:gd name="T2" fmla="*/ 1 w 34"/>
                  <a:gd name="T3" fmla="*/ 15 h 23"/>
                  <a:gd name="T4" fmla="*/ 26 w 34"/>
                  <a:gd name="T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3">
                    <a:moveTo>
                      <a:pt x="26" y="22"/>
                    </a:moveTo>
                    <a:cubicBezTo>
                      <a:pt x="23" y="14"/>
                      <a:pt x="3" y="23"/>
                      <a:pt x="1" y="15"/>
                    </a:cubicBezTo>
                    <a:cubicBezTo>
                      <a:pt x="0" y="0"/>
                      <a:pt x="34" y="5"/>
                      <a:pt x="26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150"/>
              <p:cNvSpPr/>
              <p:nvPr/>
            </p:nvSpPr>
            <p:spPr bwMode="auto">
              <a:xfrm>
                <a:off x="-793" y="483"/>
                <a:ext cx="2351" cy="2608"/>
              </a:xfrm>
              <a:custGeom>
                <a:avLst/>
                <a:gdLst>
                  <a:gd name="T0" fmla="*/ 856 w 882"/>
                  <a:gd name="T1" fmla="*/ 963 h 976"/>
                  <a:gd name="T2" fmla="*/ 769 w 882"/>
                  <a:gd name="T3" fmla="*/ 974 h 976"/>
                  <a:gd name="T4" fmla="*/ 849 w 882"/>
                  <a:gd name="T5" fmla="*/ 949 h 976"/>
                  <a:gd name="T6" fmla="*/ 853 w 882"/>
                  <a:gd name="T7" fmla="*/ 49 h 976"/>
                  <a:gd name="T8" fmla="*/ 635 w 882"/>
                  <a:gd name="T9" fmla="*/ 27 h 976"/>
                  <a:gd name="T10" fmla="*/ 11 w 882"/>
                  <a:gd name="T11" fmla="*/ 23 h 976"/>
                  <a:gd name="T12" fmla="*/ 0 w 882"/>
                  <a:gd name="T13" fmla="*/ 20 h 976"/>
                  <a:gd name="T14" fmla="*/ 11 w 882"/>
                  <a:gd name="T15" fmla="*/ 12 h 976"/>
                  <a:gd name="T16" fmla="*/ 660 w 882"/>
                  <a:gd name="T17" fmla="*/ 12 h 976"/>
                  <a:gd name="T18" fmla="*/ 856 w 882"/>
                  <a:gd name="T19" fmla="*/ 30 h 976"/>
                  <a:gd name="T20" fmla="*/ 867 w 882"/>
                  <a:gd name="T21" fmla="*/ 259 h 976"/>
                  <a:gd name="T22" fmla="*/ 867 w 882"/>
                  <a:gd name="T23" fmla="*/ 738 h 976"/>
                  <a:gd name="T24" fmla="*/ 856 w 882"/>
                  <a:gd name="T25" fmla="*/ 963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2" h="976">
                    <a:moveTo>
                      <a:pt x="856" y="963"/>
                    </a:moveTo>
                    <a:cubicBezTo>
                      <a:pt x="836" y="976"/>
                      <a:pt x="803" y="975"/>
                      <a:pt x="769" y="974"/>
                    </a:cubicBezTo>
                    <a:cubicBezTo>
                      <a:pt x="789" y="958"/>
                      <a:pt x="835" y="970"/>
                      <a:pt x="849" y="949"/>
                    </a:cubicBezTo>
                    <a:cubicBezTo>
                      <a:pt x="858" y="672"/>
                      <a:pt x="850" y="331"/>
                      <a:pt x="853" y="49"/>
                    </a:cubicBezTo>
                    <a:cubicBezTo>
                      <a:pt x="794" y="7"/>
                      <a:pt x="706" y="26"/>
                      <a:pt x="635" y="27"/>
                    </a:cubicBezTo>
                    <a:cubicBezTo>
                      <a:pt x="392" y="28"/>
                      <a:pt x="210" y="23"/>
                      <a:pt x="11" y="23"/>
                    </a:cubicBezTo>
                    <a:cubicBezTo>
                      <a:pt x="5" y="24"/>
                      <a:pt x="4" y="20"/>
                      <a:pt x="0" y="20"/>
                    </a:cubicBezTo>
                    <a:cubicBezTo>
                      <a:pt x="1" y="15"/>
                      <a:pt x="4" y="12"/>
                      <a:pt x="11" y="12"/>
                    </a:cubicBezTo>
                    <a:cubicBezTo>
                      <a:pt x="220" y="12"/>
                      <a:pt x="439" y="12"/>
                      <a:pt x="660" y="12"/>
                    </a:cubicBezTo>
                    <a:cubicBezTo>
                      <a:pt x="717" y="12"/>
                      <a:pt x="830" y="0"/>
                      <a:pt x="856" y="30"/>
                    </a:cubicBezTo>
                    <a:cubicBezTo>
                      <a:pt x="882" y="60"/>
                      <a:pt x="867" y="197"/>
                      <a:pt x="867" y="259"/>
                    </a:cubicBezTo>
                    <a:cubicBezTo>
                      <a:pt x="867" y="422"/>
                      <a:pt x="867" y="577"/>
                      <a:pt x="867" y="738"/>
                    </a:cubicBezTo>
                    <a:cubicBezTo>
                      <a:pt x="867" y="817"/>
                      <a:pt x="875" y="896"/>
                      <a:pt x="856" y="9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151"/>
              <p:cNvSpPr>
                <a:spLocks noEditPoints="1"/>
              </p:cNvSpPr>
              <p:nvPr/>
            </p:nvSpPr>
            <p:spPr bwMode="auto">
              <a:xfrm>
                <a:off x="1529" y="668"/>
                <a:ext cx="960" cy="1648"/>
              </a:xfrm>
              <a:custGeom>
                <a:avLst/>
                <a:gdLst>
                  <a:gd name="T0" fmla="*/ 62 w 360"/>
                  <a:gd name="T1" fmla="*/ 5 h 617"/>
                  <a:gd name="T2" fmla="*/ 345 w 360"/>
                  <a:gd name="T3" fmla="*/ 9 h 617"/>
                  <a:gd name="T4" fmla="*/ 348 w 360"/>
                  <a:gd name="T5" fmla="*/ 611 h 617"/>
                  <a:gd name="T6" fmla="*/ 51 w 360"/>
                  <a:gd name="T7" fmla="*/ 611 h 617"/>
                  <a:gd name="T8" fmla="*/ 47 w 360"/>
                  <a:gd name="T9" fmla="*/ 16 h 617"/>
                  <a:gd name="T10" fmla="*/ 62 w 360"/>
                  <a:gd name="T11" fmla="*/ 5 h 617"/>
                  <a:gd name="T12" fmla="*/ 83 w 360"/>
                  <a:gd name="T13" fmla="*/ 128 h 617"/>
                  <a:gd name="T14" fmla="*/ 319 w 360"/>
                  <a:gd name="T15" fmla="*/ 143 h 617"/>
                  <a:gd name="T16" fmla="*/ 196 w 360"/>
                  <a:gd name="T17" fmla="*/ 38 h 617"/>
                  <a:gd name="T18" fmla="*/ 83 w 360"/>
                  <a:gd name="T19" fmla="*/ 128 h 617"/>
                  <a:gd name="T20" fmla="*/ 258 w 360"/>
                  <a:gd name="T21" fmla="*/ 528 h 617"/>
                  <a:gd name="T22" fmla="*/ 167 w 360"/>
                  <a:gd name="T23" fmla="*/ 314 h 617"/>
                  <a:gd name="T24" fmla="*/ 258 w 360"/>
                  <a:gd name="T25" fmla="*/ 52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0" h="617">
                    <a:moveTo>
                      <a:pt x="62" y="5"/>
                    </a:moveTo>
                    <a:cubicBezTo>
                      <a:pt x="155" y="7"/>
                      <a:pt x="258" y="0"/>
                      <a:pt x="345" y="9"/>
                    </a:cubicBezTo>
                    <a:cubicBezTo>
                      <a:pt x="359" y="194"/>
                      <a:pt x="352" y="420"/>
                      <a:pt x="348" y="611"/>
                    </a:cubicBezTo>
                    <a:cubicBezTo>
                      <a:pt x="258" y="617"/>
                      <a:pt x="142" y="617"/>
                      <a:pt x="51" y="611"/>
                    </a:cubicBezTo>
                    <a:cubicBezTo>
                      <a:pt x="38" y="401"/>
                      <a:pt x="48" y="247"/>
                      <a:pt x="47" y="16"/>
                    </a:cubicBezTo>
                    <a:cubicBezTo>
                      <a:pt x="55" y="15"/>
                      <a:pt x="54" y="6"/>
                      <a:pt x="62" y="5"/>
                    </a:cubicBezTo>
                    <a:close/>
                    <a:moveTo>
                      <a:pt x="83" y="128"/>
                    </a:moveTo>
                    <a:cubicBezTo>
                      <a:pt x="55" y="304"/>
                      <a:pt x="331" y="314"/>
                      <a:pt x="319" y="143"/>
                    </a:cubicBezTo>
                    <a:cubicBezTo>
                      <a:pt x="315" y="75"/>
                      <a:pt x="262" y="34"/>
                      <a:pt x="196" y="38"/>
                    </a:cubicBezTo>
                    <a:cubicBezTo>
                      <a:pt x="125" y="41"/>
                      <a:pt x="90" y="87"/>
                      <a:pt x="83" y="128"/>
                    </a:cubicBezTo>
                    <a:close/>
                    <a:moveTo>
                      <a:pt x="258" y="528"/>
                    </a:moveTo>
                    <a:cubicBezTo>
                      <a:pt x="360" y="473"/>
                      <a:pt x="322" y="274"/>
                      <a:pt x="167" y="314"/>
                    </a:cubicBezTo>
                    <a:cubicBezTo>
                      <a:pt x="0" y="365"/>
                      <a:pt x="115" y="605"/>
                      <a:pt x="258" y="5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152"/>
              <p:cNvSpPr/>
              <p:nvPr/>
            </p:nvSpPr>
            <p:spPr bwMode="auto">
              <a:xfrm>
                <a:off x="-1686" y="705"/>
                <a:ext cx="2999" cy="2221"/>
              </a:xfrm>
              <a:custGeom>
                <a:avLst/>
                <a:gdLst>
                  <a:gd name="T0" fmla="*/ 1093 w 1125"/>
                  <a:gd name="T1" fmla="*/ 49 h 831"/>
                  <a:gd name="T2" fmla="*/ 1097 w 1125"/>
                  <a:gd name="T3" fmla="*/ 721 h 831"/>
                  <a:gd name="T4" fmla="*/ 1086 w 1125"/>
                  <a:gd name="T5" fmla="*/ 797 h 831"/>
                  <a:gd name="T6" fmla="*/ 981 w 1125"/>
                  <a:gd name="T7" fmla="*/ 808 h 831"/>
                  <a:gd name="T8" fmla="*/ 868 w 1125"/>
                  <a:gd name="T9" fmla="*/ 819 h 831"/>
                  <a:gd name="T10" fmla="*/ 502 w 1125"/>
                  <a:gd name="T11" fmla="*/ 822 h 831"/>
                  <a:gd name="T12" fmla="*/ 132 w 1125"/>
                  <a:gd name="T13" fmla="*/ 819 h 831"/>
                  <a:gd name="T14" fmla="*/ 48 w 1125"/>
                  <a:gd name="T15" fmla="*/ 793 h 831"/>
                  <a:gd name="T16" fmla="*/ 26 w 1125"/>
                  <a:gd name="T17" fmla="*/ 183 h 831"/>
                  <a:gd name="T18" fmla="*/ 66 w 1125"/>
                  <a:gd name="T19" fmla="*/ 292 h 831"/>
                  <a:gd name="T20" fmla="*/ 66 w 1125"/>
                  <a:gd name="T21" fmla="*/ 641 h 831"/>
                  <a:gd name="T22" fmla="*/ 92 w 1125"/>
                  <a:gd name="T23" fmla="*/ 764 h 831"/>
                  <a:gd name="T24" fmla="*/ 182 w 1125"/>
                  <a:gd name="T25" fmla="*/ 797 h 831"/>
                  <a:gd name="T26" fmla="*/ 509 w 1125"/>
                  <a:gd name="T27" fmla="*/ 797 h 831"/>
                  <a:gd name="T28" fmla="*/ 759 w 1125"/>
                  <a:gd name="T29" fmla="*/ 797 h 831"/>
                  <a:gd name="T30" fmla="*/ 901 w 1125"/>
                  <a:gd name="T31" fmla="*/ 786 h 831"/>
                  <a:gd name="T32" fmla="*/ 1061 w 1125"/>
                  <a:gd name="T33" fmla="*/ 775 h 831"/>
                  <a:gd name="T34" fmla="*/ 1079 w 1125"/>
                  <a:gd name="T35" fmla="*/ 321 h 831"/>
                  <a:gd name="T36" fmla="*/ 1079 w 1125"/>
                  <a:gd name="T37" fmla="*/ 71 h 831"/>
                  <a:gd name="T38" fmla="*/ 770 w 1125"/>
                  <a:gd name="T39" fmla="*/ 35 h 831"/>
                  <a:gd name="T40" fmla="*/ 622 w 1125"/>
                  <a:gd name="T41" fmla="*/ 35 h 831"/>
                  <a:gd name="T42" fmla="*/ 567 w 1125"/>
                  <a:gd name="T43" fmla="*/ 27 h 831"/>
                  <a:gd name="T44" fmla="*/ 393 w 1125"/>
                  <a:gd name="T45" fmla="*/ 13 h 831"/>
                  <a:gd name="T46" fmla="*/ 807 w 1125"/>
                  <a:gd name="T47" fmla="*/ 13 h 831"/>
                  <a:gd name="T48" fmla="*/ 1093 w 1125"/>
                  <a:gd name="T49" fmla="*/ 49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25" h="831">
                    <a:moveTo>
                      <a:pt x="1093" y="49"/>
                    </a:moveTo>
                    <a:cubicBezTo>
                      <a:pt x="1125" y="231"/>
                      <a:pt x="1110" y="529"/>
                      <a:pt x="1097" y="721"/>
                    </a:cubicBezTo>
                    <a:cubicBezTo>
                      <a:pt x="1095" y="750"/>
                      <a:pt x="1103" y="780"/>
                      <a:pt x="1086" y="797"/>
                    </a:cubicBezTo>
                    <a:cubicBezTo>
                      <a:pt x="1069" y="813"/>
                      <a:pt x="1023" y="808"/>
                      <a:pt x="981" y="808"/>
                    </a:cubicBezTo>
                    <a:cubicBezTo>
                      <a:pt x="937" y="808"/>
                      <a:pt x="897" y="817"/>
                      <a:pt x="868" y="819"/>
                    </a:cubicBezTo>
                    <a:cubicBezTo>
                      <a:pt x="752" y="825"/>
                      <a:pt x="635" y="825"/>
                      <a:pt x="502" y="822"/>
                    </a:cubicBezTo>
                    <a:cubicBezTo>
                      <a:pt x="375" y="819"/>
                      <a:pt x="253" y="831"/>
                      <a:pt x="132" y="819"/>
                    </a:cubicBezTo>
                    <a:cubicBezTo>
                      <a:pt x="100" y="815"/>
                      <a:pt x="74" y="805"/>
                      <a:pt x="48" y="793"/>
                    </a:cubicBezTo>
                    <a:cubicBezTo>
                      <a:pt x="0" y="623"/>
                      <a:pt x="28" y="364"/>
                      <a:pt x="26" y="183"/>
                    </a:cubicBezTo>
                    <a:cubicBezTo>
                      <a:pt x="66" y="203"/>
                      <a:pt x="69" y="233"/>
                      <a:pt x="66" y="292"/>
                    </a:cubicBezTo>
                    <a:cubicBezTo>
                      <a:pt x="62" y="391"/>
                      <a:pt x="59" y="552"/>
                      <a:pt x="66" y="641"/>
                    </a:cubicBezTo>
                    <a:cubicBezTo>
                      <a:pt x="69" y="675"/>
                      <a:pt x="74" y="742"/>
                      <a:pt x="92" y="764"/>
                    </a:cubicBezTo>
                    <a:cubicBezTo>
                      <a:pt x="104" y="780"/>
                      <a:pt x="152" y="793"/>
                      <a:pt x="182" y="797"/>
                    </a:cubicBezTo>
                    <a:cubicBezTo>
                      <a:pt x="267" y="808"/>
                      <a:pt x="399" y="795"/>
                      <a:pt x="509" y="797"/>
                    </a:cubicBezTo>
                    <a:cubicBezTo>
                      <a:pt x="584" y="798"/>
                      <a:pt x="672" y="797"/>
                      <a:pt x="759" y="797"/>
                    </a:cubicBezTo>
                    <a:cubicBezTo>
                      <a:pt x="811" y="797"/>
                      <a:pt x="858" y="788"/>
                      <a:pt x="901" y="786"/>
                    </a:cubicBezTo>
                    <a:cubicBezTo>
                      <a:pt x="943" y="784"/>
                      <a:pt x="1018" y="794"/>
                      <a:pt x="1061" y="775"/>
                    </a:cubicBezTo>
                    <a:cubicBezTo>
                      <a:pt x="1087" y="621"/>
                      <a:pt x="1078" y="461"/>
                      <a:pt x="1079" y="321"/>
                    </a:cubicBezTo>
                    <a:cubicBezTo>
                      <a:pt x="1079" y="217"/>
                      <a:pt x="1085" y="152"/>
                      <a:pt x="1079" y="71"/>
                    </a:cubicBezTo>
                    <a:cubicBezTo>
                      <a:pt x="1007" y="36"/>
                      <a:pt x="873" y="48"/>
                      <a:pt x="770" y="35"/>
                    </a:cubicBezTo>
                    <a:cubicBezTo>
                      <a:pt x="724" y="29"/>
                      <a:pt x="668" y="38"/>
                      <a:pt x="622" y="35"/>
                    </a:cubicBezTo>
                    <a:cubicBezTo>
                      <a:pt x="602" y="33"/>
                      <a:pt x="584" y="27"/>
                      <a:pt x="567" y="27"/>
                    </a:cubicBezTo>
                    <a:cubicBezTo>
                      <a:pt x="510" y="29"/>
                      <a:pt x="431" y="54"/>
                      <a:pt x="393" y="13"/>
                    </a:cubicBezTo>
                    <a:cubicBezTo>
                      <a:pt x="514" y="0"/>
                      <a:pt x="673" y="7"/>
                      <a:pt x="807" y="13"/>
                    </a:cubicBezTo>
                    <a:cubicBezTo>
                      <a:pt x="913" y="17"/>
                      <a:pt x="1017" y="17"/>
                      <a:pt x="1093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53"/>
              <p:cNvSpPr/>
              <p:nvPr/>
            </p:nvSpPr>
            <p:spPr bwMode="auto">
              <a:xfrm>
                <a:off x="-1147" y="705"/>
                <a:ext cx="439" cy="126"/>
              </a:xfrm>
              <a:custGeom>
                <a:avLst/>
                <a:gdLst>
                  <a:gd name="T0" fmla="*/ 165 w 165"/>
                  <a:gd name="T1" fmla="*/ 35 h 47"/>
                  <a:gd name="T2" fmla="*/ 6 w 165"/>
                  <a:gd name="T3" fmla="*/ 42 h 47"/>
                  <a:gd name="T4" fmla="*/ 2 w 165"/>
                  <a:gd name="T5" fmla="*/ 20 h 47"/>
                  <a:gd name="T6" fmla="*/ 165 w 165"/>
                  <a:gd name="T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5" h="47">
                    <a:moveTo>
                      <a:pt x="165" y="35"/>
                    </a:moveTo>
                    <a:cubicBezTo>
                      <a:pt x="105" y="30"/>
                      <a:pt x="67" y="47"/>
                      <a:pt x="6" y="42"/>
                    </a:cubicBezTo>
                    <a:cubicBezTo>
                      <a:pt x="8" y="31"/>
                      <a:pt x="0" y="31"/>
                      <a:pt x="2" y="20"/>
                    </a:cubicBezTo>
                    <a:cubicBezTo>
                      <a:pt x="58" y="10"/>
                      <a:pt x="127" y="0"/>
                      <a:pt x="165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154"/>
              <p:cNvSpPr/>
              <p:nvPr/>
            </p:nvSpPr>
            <p:spPr bwMode="auto">
              <a:xfrm>
                <a:off x="8937" y="729"/>
                <a:ext cx="85" cy="88"/>
              </a:xfrm>
              <a:custGeom>
                <a:avLst/>
                <a:gdLst>
                  <a:gd name="T0" fmla="*/ 5 w 32"/>
                  <a:gd name="T1" fmla="*/ 0 h 33"/>
                  <a:gd name="T2" fmla="*/ 23 w 32"/>
                  <a:gd name="T3" fmla="*/ 0 h 33"/>
                  <a:gd name="T4" fmla="*/ 9 w 32"/>
                  <a:gd name="T5" fmla="*/ 33 h 33"/>
                  <a:gd name="T6" fmla="*/ 5 w 32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5" y="0"/>
                    </a:moveTo>
                    <a:cubicBezTo>
                      <a:pt x="11" y="0"/>
                      <a:pt x="17" y="0"/>
                      <a:pt x="23" y="0"/>
                    </a:cubicBezTo>
                    <a:cubicBezTo>
                      <a:pt x="32" y="13"/>
                      <a:pt x="30" y="33"/>
                      <a:pt x="9" y="33"/>
                    </a:cubicBezTo>
                    <a:cubicBezTo>
                      <a:pt x="2" y="20"/>
                      <a:pt x="0" y="9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155"/>
              <p:cNvSpPr/>
              <p:nvPr/>
            </p:nvSpPr>
            <p:spPr bwMode="auto">
              <a:xfrm>
                <a:off x="-1395" y="751"/>
                <a:ext cx="90" cy="56"/>
              </a:xfrm>
              <a:custGeom>
                <a:avLst/>
                <a:gdLst>
                  <a:gd name="T0" fmla="*/ 26 w 34"/>
                  <a:gd name="T1" fmla="*/ 21 h 21"/>
                  <a:gd name="T2" fmla="*/ 1 w 34"/>
                  <a:gd name="T3" fmla="*/ 14 h 21"/>
                  <a:gd name="T4" fmla="*/ 26 w 34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1">
                    <a:moveTo>
                      <a:pt x="26" y="21"/>
                    </a:moveTo>
                    <a:cubicBezTo>
                      <a:pt x="17" y="20"/>
                      <a:pt x="6" y="19"/>
                      <a:pt x="1" y="14"/>
                    </a:cubicBezTo>
                    <a:cubicBezTo>
                      <a:pt x="0" y="0"/>
                      <a:pt x="34" y="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156"/>
              <p:cNvSpPr/>
              <p:nvPr/>
            </p:nvSpPr>
            <p:spPr bwMode="auto">
              <a:xfrm>
                <a:off x="-2400" y="825"/>
                <a:ext cx="154" cy="118"/>
              </a:xfrm>
              <a:custGeom>
                <a:avLst/>
                <a:gdLst>
                  <a:gd name="T0" fmla="*/ 58 w 58"/>
                  <a:gd name="T1" fmla="*/ 0 h 44"/>
                  <a:gd name="T2" fmla="*/ 0 w 58"/>
                  <a:gd name="T3" fmla="*/ 44 h 44"/>
                  <a:gd name="T4" fmla="*/ 58 w 58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44">
                    <a:moveTo>
                      <a:pt x="58" y="0"/>
                    </a:moveTo>
                    <a:cubicBezTo>
                      <a:pt x="47" y="23"/>
                      <a:pt x="28" y="38"/>
                      <a:pt x="0" y="44"/>
                    </a:cubicBezTo>
                    <a:cubicBezTo>
                      <a:pt x="14" y="26"/>
                      <a:pt x="38" y="0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157"/>
              <p:cNvSpPr>
                <a:spLocks noEditPoints="1"/>
              </p:cNvSpPr>
              <p:nvPr/>
            </p:nvSpPr>
            <p:spPr bwMode="auto">
              <a:xfrm>
                <a:off x="1817" y="849"/>
                <a:ext cx="520" cy="543"/>
              </a:xfrm>
              <a:custGeom>
                <a:avLst/>
                <a:gdLst>
                  <a:gd name="T0" fmla="*/ 88 w 195"/>
                  <a:gd name="T1" fmla="*/ 13 h 203"/>
                  <a:gd name="T2" fmla="*/ 179 w 195"/>
                  <a:gd name="T3" fmla="*/ 79 h 203"/>
                  <a:gd name="T4" fmla="*/ 19 w 195"/>
                  <a:gd name="T5" fmla="*/ 86 h 203"/>
                  <a:gd name="T6" fmla="*/ 88 w 195"/>
                  <a:gd name="T7" fmla="*/ 13 h 203"/>
                  <a:gd name="T8" fmla="*/ 73 w 195"/>
                  <a:gd name="T9" fmla="*/ 31 h 203"/>
                  <a:gd name="T10" fmla="*/ 161 w 195"/>
                  <a:gd name="T11" fmla="*/ 118 h 203"/>
                  <a:gd name="T12" fmla="*/ 73 w 195"/>
                  <a:gd name="T13" fmla="*/ 31 h 203"/>
                  <a:gd name="T14" fmla="*/ 132 w 195"/>
                  <a:gd name="T15" fmla="*/ 137 h 203"/>
                  <a:gd name="T16" fmla="*/ 52 w 195"/>
                  <a:gd name="T17" fmla="*/ 53 h 203"/>
                  <a:gd name="T18" fmla="*/ 132 w 195"/>
                  <a:gd name="T19" fmla="*/ 13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203">
                    <a:moveTo>
                      <a:pt x="88" y="13"/>
                    </a:moveTo>
                    <a:cubicBezTo>
                      <a:pt x="134" y="5"/>
                      <a:pt x="173" y="38"/>
                      <a:pt x="179" y="79"/>
                    </a:cubicBezTo>
                    <a:cubicBezTo>
                      <a:pt x="195" y="203"/>
                      <a:pt x="10" y="185"/>
                      <a:pt x="19" y="86"/>
                    </a:cubicBezTo>
                    <a:cubicBezTo>
                      <a:pt x="22" y="58"/>
                      <a:pt x="43" y="22"/>
                      <a:pt x="88" y="13"/>
                    </a:cubicBezTo>
                    <a:close/>
                    <a:moveTo>
                      <a:pt x="73" y="31"/>
                    </a:moveTo>
                    <a:cubicBezTo>
                      <a:pt x="97" y="65"/>
                      <a:pt x="118" y="103"/>
                      <a:pt x="161" y="118"/>
                    </a:cubicBezTo>
                    <a:cubicBezTo>
                      <a:pt x="179" y="63"/>
                      <a:pt x="127" y="0"/>
                      <a:pt x="73" y="31"/>
                    </a:cubicBezTo>
                    <a:close/>
                    <a:moveTo>
                      <a:pt x="132" y="137"/>
                    </a:moveTo>
                    <a:cubicBezTo>
                      <a:pt x="108" y="106"/>
                      <a:pt x="80" y="79"/>
                      <a:pt x="52" y="53"/>
                    </a:cubicBezTo>
                    <a:cubicBezTo>
                      <a:pt x="0" y="101"/>
                      <a:pt x="90" y="194"/>
                      <a:pt x="132" y="1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158"/>
              <p:cNvSpPr/>
              <p:nvPr/>
            </p:nvSpPr>
            <p:spPr bwMode="auto">
              <a:xfrm>
                <a:off x="-3125" y="1068"/>
                <a:ext cx="338" cy="147"/>
              </a:xfrm>
              <a:custGeom>
                <a:avLst/>
                <a:gdLst>
                  <a:gd name="T0" fmla="*/ 0 w 127"/>
                  <a:gd name="T1" fmla="*/ 0 h 55"/>
                  <a:gd name="T2" fmla="*/ 127 w 127"/>
                  <a:gd name="T3" fmla="*/ 55 h 55"/>
                  <a:gd name="T4" fmla="*/ 0 w 127"/>
                  <a:gd name="T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7" h="55">
                    <a:moveTo>
                      <a:pt x="0" y="0"/>
                    </a:moveTo>
                    <a:cubicBezTo>
                      <a:pt x="42" y="19"/>
                      <a:pt x="97" y="24"/>
                      <a:pt x="127" y="55"/>
                    </a:cubicBezTo>
                    <a:cubicBezTo>
                      <a:pt x="90" y="45"/>
                      <a:pt x="24" y="3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159"/>
              <p:cNvSpPr/>
              <p:nvPr/>
            </p:nvSpPr>
            <p:spPr bwMode="auto">
              <a:xfrm>
                <a:off x="-1904" y="1437"/>
                <a:ext cx="133" cy="1660"/>
              </a:xfrm>
              <a:custGeom>
                <a:avLst/>
                <a:gdLst>
                  <a:gd name="T0" fmla="*/ 18 w 50"/>
                  <a:gd name="T1" fmla="*/ 0 h 621"/>
                  <a:gd name="T2" fmla="*/ 28 w 50"/>
                  <a:gd name="T3" fmla="*/ 0 h 621"/>
                  <a:gd name="T4" fmla="*/ 28 w 50"/>
                  <a:gd name="T5" fmla="*/ 526 h 621"/>
                  <a:gd name="T6" fmla="*/ 25 w 50"/>
                  <a:gd name="T7" fmla="*/ 570 h 621"/>
                  <a:gd name="T8" fmla="*/ 50 w 50"/>
                  <a:gd name="T9" fmla="*/ 621 h 621"/>
                  <a:gd name="T10" fmla="*/ 10 w 50"/>
                  <a:gd name="T11" fmla="*/ 508 h 621"/>
                  <a:gd name="T12" fmla="*/ 10 w 50"/>
                  <a:gd name="T13" fmla="*/ 11 h 621"/>
                  <a:gd name="T14" fmla="*/ 18 w 50"/>
                  <a:gd name="T15" fmla="*/ 0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621">
                    <a:moveTo>
                      <a:pt x="18" y="0"/>
                    </a:moveTo>
                    <a:cubicBezTo>
                      <a:pt x="21" y="0"/>
                      <a:pt x="25" y="0"/>
                      <a:pt x="28" y="0"/>
                    </a:cubicBezTo>
                    <a:cubicBezTo>
                      <a:pt x="23" y="140"/>
                      <a:pt x="35" y="372"/>
                      <a:pt x="28" y="526"/>
                    </a:cubicBezTo>
                    <a:cubicBezTo>
                      <a:pt x="28" y="541"/>
                      <a:pt x="23" y="556"/>
                      <a:pt x="25" y="570"/>
                    </a:cubicBezTo>
                    <a:cubicBezTo>
                      <a:pt x="28" y="597"/>
                      <a:pt x="45" y="605"/>
                      <a:pt x="50" y="621"/>
                    </a:cubicBezTo>
                    <a:cubicBezTo>
                      <a:pt x="0" y="617"/>
                      <a:pt x="11" y="551"/>
                      <a:pt x="10" y="508"/>
                    </a:cubicBezTo>
                    <a:cubicBezTo>
                      <a:pt x="9" y="357"/>
                      <a:pt x="11" y="157"/>
                      <a:pt x="10" y="11"/>
                    </a:cubicBezTo>
                    <a:cubicBezTo>
                      <a:pt x="12" y="6"/>
                      <a:pt x="17" y="5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160"/>
              <p:cNvSpPr>
                <a:spLocks noEditPoints="1"/>
              </p:cNvSpPr>
              <p:nvPr/>
            </p:nvSpPr>
            <p:spPr bwMode="auto">
              <a:xfrm>
                <a:off x="1697" y="1477"/>
                <a:ext cx="618" cy="628"/>
              </a:xfrm>
              <a:custGeom>
                <a:avLst/>
                <a:gdLst>
                  <a:gd name="T0" fmla="*/ 209 w 232"/>
                  <a:gd name="T1" fmla="*/ 112 h 235"/>
                  <a:gd name="T2" fmla="*/ 115 w 232"/>
                  <a:gd name="T3" fmla="*/ 76 h 235"/>
                  <a:gd name="T4" fmla="*/ 195 w 232"/>
                  <a:gd name="T5" fmla="*/ 152 h 235"/>
                  <a:gd name="T6" fmla="*/ 213 w 232"/>
                  <a:gd name="T7" fmla="*/ 119 h 235"/>
                  <a:gd name="T8" fmla="*/ 71 w 232"/>
                  <a:gd name="T9" fmla="*/ 170 h 235"/>
                  <a:gd name="T10" fmla="*/ 209 w 232"/>
                  <a:gd name="T11" fmla="*/ 112 h 235"/>
                  <a:gd name="T12" fmla="*/ 86 w 232"/>
                  <a:gd name="T13" fmla="*/ 101 h 235"/>
                  <a:gd name="T14" fmla="*/ 177 w 232"/>
                  <a:gd name="T15" fmla="*/ 170 h 235"/>
                  <a:gd name="T16" fmla="*/ 86 w 232"/>
                  <a:gd name="T17" fmla="*/ 101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2" h="235">
                    <a:moveTo>
                      <a:pt x="209" y="112"/>
                    </a:moveTo>
                    <a:cubicBezTo>
                      <a:pt x="194" y="84"/>
                      <a:pt x="152" y="49"/>
                      <a:pt x="115" y="76"/>
                    </a:cubicBezTo>
                    <a:cubicBezTo>
                      <a:pt x="124" y="105"/>
                      <a:pt x="165" y="132"/>
                      <a:pt x="195" y="152"/>
                    </a:cubicBezTo>
                    <a:cubicBezTo>
                      <a:pt x="203" y="143"/>
                      <a:pt x="206" y="129"/>
                      <a:pt x="213" y="119"/>
                    </a:cubicBezTo>
                    <a:cubicBezTo>
                      <a:pt x="232" y="200"/>
                      <a:pt x="108" y="235"/>
                      <a:pt x="71" y="170"/>
                    </a:cubicBezTo>
                    <a:cubicBezTo>
                      <a:pt x="0" y="67"/>
                      <a:pt x="204" y="0"/>
                      <a:pt x="209" y="112"/>
                    </a:cubicBezTo>
                    <a:close/>
                    <a:moveTo>
                      <a:pt x="86" y="101"/>
                    </a:moveTo>
                    <a:cubicBezTo>
                      <a:pt x="51" y="160"/>
                      <a:pt x="142" y="226"/>
                      <a:pt x="177" y="170"/>
                    </a:cubicBezTo>
                    <a:cubicBezTo>
                      <a:pt x="142" y="152"/>
                      <a:pt x="132" y="109"/>
                      <a:pt x="86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161"/>
              <p:cNvSpPr/>
              <p:nvPr/>
            </p:nvSpPr>
            <p:spPr bwMode="auto">
              <a:xfrm>
                <a:off x="-2827" y="1662"/>
                <a:ext cx="264" cy="406"/>
              </a:xfrm>
              <a:custGeom>
                <a:avLst/>
                <a:gdLst>
                  <a:gd name="T0" fmla="*/ 26 w 99"/>
                  <a:gd name="T1" fmla="*/ 0 h 152"/>
                  <a:gd name="T2" fmla="*/ 37 w 99"/>
                  <a:gd name="T3" fmla="*/ 0 h 152"/>
                  <a:gd name="T4" fmla="*/ 55 w 99"/>
                  <a:gd name="T5" fmla="*/ 152 h 152"/>
                  <a:gd name="T6" fmla="*/ 26 w 99"/>
                  <a:gd name="T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152">
                    <a:moveTo>
                      <a:pt x="26" y="0"/>
                    </a:moveTo>
                    <a:cubicBezTo>
                      <a:pt x="30" y="0"/>
                      <a:pt x="33" y="0"/>
                      <a:pt x="37" y="0"/>
                    </a:cubicBezTo>
                    <a:cubicBezTo>
                      <a:pt x="55" y="47"/>
                      <a:pt x="99" y="102"/>
                      <a:pt x="55" y="152"/>
                    </a:cubicBezTo>
                    <a:cubicBezTo>
                      <a:pt x="11" y="123"/>
                      <a:pt x="0" y="55"/>
                      <a:pt x="2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162"/>
              <p:cNvSpPr/>
              <p:nvPr/>
            </p:nvSpPr>
            <p:spPr bwMode="auto">
              <a:xfrm>
                <a:off x="-2621" y="1662"/>
                <a:ext cx="80" cy="133"/>
              </a:xfrm>
              <a:custGeom>
                <a:avLst/>
                <a:gdLst>
                  <a:gd name="T0" fmla="*/ 0 w 30"/>
                  <a:gd name="T1" fmla="*/ 0 h 50"/>
                  <a:gd name="T2" fmla="*/ 25 w 30"/>
                  <a:gd name="T3" fmla="*/ 50 h 50"/>
                  <a:gd name="T4" fmla="*/ 0 w 30"/>
                  <a:gd name="T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0">
                    <a:moveTo>
                      <a:pt x="0" y="0"/>
                    </a:moveTo>
                    <a:cubicBezTo>
                      <a:pt x="21" y="3"/>
                      <a:pt x="30" y="34"/>
                      <a:pt x="25" y="50"/>
                    </a:cubicBezTo>
                    <a:cubicBezTo>
                      <a:pt x="7" y="44"/>
                      <a:pt x="1" y="2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163"/>
              <p:cNvSpPr/>
              <p:nvPr/>
            </p:nvSpPr>
            <p:spPr bwMode="auto">
              <a:xfrm>
                <a:off x="6010" y="1835"/>
                <a:ext cx="530" cy="321"/>
              </a:xfrm>
              <a:custGeom>
                <a:avLst/>
                <a:gdLst>
                  <a:gd name="T0" fmla="*/ 196 w 199"/>
                  <a:gd name="T1" fmla="*/ 47 h 120"/>
                  <a:gd name="T2" fmla="*/ 199 w 199"/>
                  <a:gd name="T3" fmla="*/ 62 h 120"/>
                  <a:gd name="T4" fmla="*/ 116 w 199"/>
                  <a:gd name="T5" fmla="*/ 40 h 120"/>
                  <a:gd name="T6" fmla="*/ 98 w 199"/>
                  <a:gd name="T7" fmla="*/ 33 h 120"/>
                  <a:gd name="T8" fmla="*/ 21 w 199"/>
                  <a:gd name="T9" fmla="*/ 120 h 120"/>
                  <a:gd name="T10" fmla="*/ 21 w 199"/>
                  <a:gd name="T11" fmla="*/ 65 h 120"/>
                  <a:gd name="T12" fmla="*/ 87 w 199"/>
                  <a:gd name="T13" fmla="*/ 18 h 120"/>
                  <a:gd name="T14" fmla="*/ 196 w 199"/>
                  <a:gd name="T15" fmla="*/ 4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9" h="120">
                    <a:moveTo>
                      <a:pt x="196" y="47"/>
                    </a:moveTo>
                    <a:cubicBezTo>
                      <a:pt x="196" y="53"/>
                      <a:pt x="194" y="61"/>
                      <a:pt x="199" y="62"/>
                    </a:cubicBezTo>
                    <a:cubicBezTo>
                      <a:pt x="167" y="74"/>
                      <a:pt x="148" y="21"/>
                      <a:pt x="116" y="40"/>
                    </a:cubicBezTo>
                    <a:cubicBezTo>
                      <a:pt x="105" y="43"/>
                      <a:pt x="111" y="27"/>
                      <a:pt x="98" y="33"/>
                    </a:cubicBezTo>
                    <a:cubicBezTo>
                      <a:pt x="74" y="71"/>
                      <a:pt x="12" y="70"/>
                      <a:pt x="21" y="120"/>
                    </a:cubicBezTo>
                    <a:cubicBezTo>
                      <a:pt x="0" y="114"/>
                      <a:pt x="13" y="75"/>
                      <a:pt x="21" y="65"/>
                    </a:cubicBezTo>
                    <a:cubicBezTo>
                      <a:pt x="51" y="67"/>
                      <a:pt x="68" y="27"/>
                      <a:pt x="87" y="18"/>
                    </a:cubicBezTo>
                    <a:cubicBezTo>
                      <a:pt x="126" y="0"/>
                      <a:pt x="149" y="34"/>
                      <a:pt x="19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164"/>
              <p:cNvSpPr/>
              <p:nvPr/>
            </p:nvSpPr>
            <p:spPr bwMode="auto">
              <a:xfrm>
                <a:off x="6532" y="1932"/>
                <a:ext cx="339" cy="203"/>
              </a:xfrm>
              <a:custGeom>
                <a:avLst/>
                <a:gdLst>
                  <a:gd name="T0" fmla="*/ 0 w 127"/>
                  <a:gd name="T1" fmla="*/ 0 h 76"/>
                  <a:gd name="T2" fmla="*/ 127 w 127"/>
                  <a:gd name="T3" fmla="*/ 76 h 76"/>
                  <a:gd name="T4" fmla="*/ 14 w 127"/>
                  <a:gd name="T5" fmla="*/ 76 h 76"/>
                  <a:gd name="T6" fmla="*/ 0 w 127"/>
                  <a:gd name="T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7" h="76">
                    <a:moveTo>
                      <a:pt x="0" y="0"/>
                    </a:moveTo>
                    <a:cubicBezTo>
                      <a:pt x="45" y="8"/>
                      <a:pt x="91" y="47"/>
                      <a:pt x="127" y="76"/>
                    </a:cubicBezTo>
                    <a:cubicBezTo>
                      <a:pt x="96" y="60"/>
                      <a:pt x="51" y="52"/>
                      <a:pt x="14" y="76"/>
                    </a:cubicBezTo>
                    <a:cubicBezTo>
                      <a:pt x="19" y="46"/>
                      <a:pt x="25" y="1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165"/>
              <p:cNvSpPr/>
              <p:nvPr/>
            </p:nvSpPr>
            <p:spPr bwMode="auto">
              <a:xfrm>
                <a:off x="6106" y="2025"/>
                <a:ext cx="405" cy="286"/>
              </a:xfrm>
              <a:custGeom>
                <a:avLst/>
                <a:gdLst>
                  <a:gd name="T0" fmla="*/ 141 w 152"/>
                  <a:gd name="T1" fmla="*/ 89 h 107"/>
                  <a:gd name="T2" fmla="*/ 120 w 152"/>
                  <a:gd name="T3" fmla="*/ 49 h 107"/>
                  <a:gd name="T4" fmla="*/ 58 w 152"/>
                  <a:gd name="T5" fmla="*/ 38 h 107"/>
                  <a:gd name="T6" fmla="*/ 18 w 152"/>
                  <a:gd name="T7" fmla="*/ 107 h 107"/>
                  <a:gd name="T8" fmla="*/ 0 w 152"/>
                  <a:gd name="T9" fmla="*/ 70 h 107"/>
                  <a:gd name="T10" fmla="*/ 138 w 152"/>
                  <a:gd name="T11" fmla="*/ 41 h 107"/>
                  <a:gd name="T12" fmla="*/ 141 w 152"/>
                  <a:gd name="T13" fmla="*/ 89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107">
                    <a:moveTo>
                      <a:pt x="141" y="89"/>
                    </a:moveTo>
                    <a:cubicBezTo>
                      <a:pt x="129" y="81"/>
                      <a:pt x="132" y="57"/>
                      <a:pt x="120" y="49"/>
                    </a:cubicBezTo>
                    <a:cubicBezTo>
                      <a:pt x="93" y="46"/>
                      <a:pt x="82" y="37"/>
                      <a:pt x="58" y="38"/>
                    </a:cubicBezTo>
                    <a:cubicBezTo>
                      <a:pt x="43" y="59"/>
                      <a:pt x="13" y="66"/>
                      <a:pt x="18" y="107"/>
                    </a:cubicBezTo>
                    <a:cubicBezTo>
                      <a:pt x="2" y="105"/>
                      <a:pt x="0" y="88"/>
                      <a:pt x="0" y="70"/>
                    </a:cubicBezTo>
                    <a:cubicBezTo>
                      <a:pt x="35" y="27"/>
                      <a:pt x="73" y="0"/>
                      <a:pt x="138" y="41"/>
                    </a:cubicBezTo>
                    <a:cubicBezTo>
                      <a:pt x="142" y="52"/>
                      <a:pt x="152" y="76"/>
                      <a:pt x="141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166"/>
              <p:cNvSpPr/>
              <p:nvPr/>
            </p:nvSpPr>
            <p:spPr bwMode="auto">
              <a:xfrm>
                <a:off x="6599" y="2084"/>
                <a:ext cx="461" cy="513"/>
              </a:xfrm>
              <a:custGeom>
                <a:avLst/>
                <a:gdLst>
                  <a:gd name="T0" fmla="*/ 36 w 173"/>
                  <a:gd name="T1" fmla="*/ 34 h 192"/>
                  <a:gd name="T2" fmla="*/ 0 w 173"/>
                  <a:gd name="T3" fmla="*/ 41 h 192"/>
                  <a:gd name="T4" fmla="*/ 105 w 173"/>
                  <a:gd name="T5" fmla="*/ 63 h 192"/>
                  <a:gd name="T6" fmla="*/ 127 w 173"/>
                  <a:gd name="T7" fmla="*/ 128 h 192"/>
                  <a:gd name="T8" fmla="*/ 76 w 173"/>
                  <a:gd name="T9" fmla="*/ 190 h 192"/>
                  <a:gd name="T10" fmla="*/ 105 w 173"/>
                  <a:gd name="T11" fmla="*/ 172 h 192"/>
                  <a:gd name="T12" fmla="*/ 91 w 173"/>
                  <a:gd name="T13" fmla="*/ 154 h 192"/>
                  <a:gd name="T14" fmla="*/ 91 w 173"/>
                  <a:gd name="T15" fmla="*/ 85 h 192"/>
                  <a:gd name="T16" fmla="*/ 51 w 173"/>
                  <a:gd name="T17" fmla="*/ 48 h 192"/>
                  <a:gd name="T18" fmla="*/ 36 w 173"/>
                  <a:gd name="T1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3" h="192">
                    <a:moveTo>
                      <a:pt x="36" y="34"/>
                    </a:moveTo>
                    <a:cubicBezTo>
                      <a:pt x="18" y="31"/>
                      <a:pt x="19" y="46"/>
                      <a:pt x="0" y="41"/>
                    </a:cubicBezTo>
                    <a:cubicBezTo>
                      <a:pt x="20" y="0"/>
                      <a:pt x="104" y="14"/>
                      <a:pt x="105" y="63"/>
                    </a:cubicBezTo>
                    <a:cubicBezTo>
                      <a:pt x="155" y="45"/>
                      <a:pt x="173" y="121"/>
                      <a:pt x="127" y="128"/>
                    </a:cubicBezTo>
                    <a:cubicBezTo>
                      <a:pt x="127" y="166"/>
                      <a:pt x="116" y="192"/>
                      <a:pt x="76" y="190"/>
                    </a:cubicBezTo>
                    <a:cubicBezTo>
                      <a:pt x="79" y="177"/>
                      <a:pt x="93" y="175"/>
                      <a:pt x="105" y="172"/>
                    </a:cubicBezTo>
                    <a:cubicBezTo>
                      <a:pt x="110" y="156"/>
                      <a:pt x="88" y="167"/>
                      <a:pt x="91" y="154"/>
                    </a:cubicBezTo>
                    <a:cubicBezTo>
                      <a:pt x="123" y="153"/>
                      <a:pt x="125" y="85"/>
                      <a:pt x="91" y="85"/>
                    </a:cubicBezTo>
                    <a:cubicBezTo>
                      <a:pt x="94" y="70"/>
                      <a:pt x="75" y="48"/>
                      <a:pt x="51" y="48"/>
                    </a:cubicBezTo>
                    <a:cubicBezTo>
                      <a:pt x="60" y="37"/>
                      <a:pt x="39" y="49"/>
                      <a:pt x="36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167"/>
              <p:cNvSpPr/>
              <p:nvPr/>
            </p:nvSpPr>
            <p:spPr bwMode="auto">
              <a:xfrm>
                <a:off x="5573" y="2113"/>
                <a:ext cx="461" cy="601"/>
              </a:xfrm>
              <a:custGeom>
                <a:avLst/>
                <a:gdLst>
                  <a:gd name="T0" fmla="*/ 167 w 173"/>
                  <a:gd name="T1" fmla="*/ 52 h 225"/>
                  <a:gd name="T2" fmla="*/ 138 w 173"/>
                  <a:gd name="T3" fmla="*/ 37 h 225"/>
                  <a:gd name="T4" fmla="*/ 58 w 173"/>
                  <a:gd name="T5" fmla="*/ 103 h 225"/>
                  <a:gd name="T6" fmla="*/ 36 w 173"/>
                  <a:gd name="T7" fmla="*/ 121 h 225"/>
                  <a:gd name="T8" fmla="*/ 62 w 173"/>
                  <a:gd name="T9" fmla="*/ 175 h 225"/>
                  <a:gd name="T10" fmla="*/ 55 w 173"/>
                  <a:gd name="T11" fmla="*/ 190 h 225"/>
                  <a:gd name="T12" fmla="*/ 80 w 173"/>
                  <a:gd name="T13" fmla="*/ 197 h 225"/>
                  <a:gd name="T14" fmla="*/ 33 w 173"/>
                  <a:gd name="T15" fmla="*/ 150 h 225"/>
                  <a:gd name="T16" fmla="*/ 69 w 173"/>
                  <a:gd name="T17" fmla="*/ 52 h 225"/>
                  <a:gd name="T18" fmla="*/ 167 w 173"/>
                  <a:gd name="T19" fmla="*/ 5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3" h="225">
                    <a:moveTo>
                      <a:pt x="167" y="52"/>
                    </a:moveTo>
                    <a:cubicBezTo>
                      <a:pt x="153" y="51"/>
                      <a:pt x="152" y="38"/>
                      <a:pt x="138" y="37"/>
                    </a:cubicBezTo>
                    <a:cubicBezTo>
                      <a:pt x="106" y="46"/>
                      <a:pt x="61" y="55"/>
                      <a:pt x="58" y="103"/>
                    </a:cubicBezTo>
                    <a:cubicBezTo>
                      <a:pt x="47" y="94"/>
                      <a:pt x="53" y="124"/>
                      <a:pt x="36" y="121"/>
                    </a:cubicBezTo>
                    <a:cubicBezTo>
                      <a:pt x="58" y="141"/>
                      <a:pt x="38" y="165"/>
                      <a:pt x="62" y="175"/>
                    </a:cubicBezTo>
                    <a:cubicBezTo>
                      <a:pt x="62" y="183"/>
                      <a:pt x="52" y="180"/>
                      <a:pt x="55" y="190"/>
                    </a:cubicBezTo>
                    <a:cubicBezTo>
                      <a:pt x="60" y="196"/>
                      <a:pt x="69" y="198"/>
                      <a:pt x="80" y="197"/>
                    </a:cubicBezTo>
                    <a:cubicBezTo>
                      <a:pt x="59" y="225"/>
                      <a:pt x="23" y="188"/>
                      <a:pt x="33" y="150"/>
                    </a:cubicBezTo>
                    <a:cubicBezTo>
                      <a:pt x="0" y="112"/>
                      <a:pt x="37" y="68"/>
                      <a:pt x="69" y="52"/>
                    </a:cubicBezTo>
                    <a:cubicBezTo>
                      <a:pt x="72" y="0"/>
                      <a:pt x="173" y="10"/>
                      <a:pt x="167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168"/>
              <p:cNvSpPr/>
              <p:nvPr/>
            </p:nvSpPr>
            <p:spPr bwMode="auto">
              <a:xfrm>
                <a:off x="6879" y="2153"/>
                <a:ext cx="50" cy="59"/>
              </a:xfrm>
              <a:custGeom>
                <a:avLst/>
                <a:gdLst>
                  <a:gd name="T0" fmla="*/ 0 w 19"/>
                  <a:gd name="T1" fmla="*/ 8 h 22"/>
                  <a:gd name="T2" fmla="*/ 15 w 19"/>
                  <a:gd name="T3" fmla="*/ 19 h 22"/>
                  <a:gd name="T4" fmla="*/ 0 w 19"/>
                  <a:gd name="T5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0" y="8"/>
                    </a:moveTo>
                    <a:cubicBezTo>
                      <a:pt x="3" y="0"/>
                      <a:pt x="19" y="8"/>
                      <a:pt x="15" y="19"/>
                    </a:cubicBezTo>
                    <a:cubicBezTo>
                      <a:pt x="3" y="22"/>
                      <a:pt x="7" y="9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169"/>
              <p:cNvSpPr/>
              <p:nvPr/>
            </p:nvSpPr>
            <p:spPr bwMode="auto">
              <a:xfrm>
                <a:off x="6226" y="2252"/>
                <a:ext cx="232" cy="174"/>
              </a:xfrm>
              <a:custGeom>
                <a:avLst/>
                <a:gdLst>
                  <a:gd name="T0" fmla="*/ 53 w 87"/>
                  <a:gd name="T1" fmla="*/ 0 h 65"/>
                  <a:gd name="T2" fmla="*/ 75 w 87"/>
                  <a:gd name="T3" fmla="*/ 65 h 65"/>
                  <a:gd name="T4" fmla="*/ 49 w 87"/>
                  <a:gd name="T5" fmla="*/ 22 h 65"/>
                  <a:gd name="T6" fmla="*/ 38 w 87"/>
                  <a:gd name="T7" fmla="*/ 40 h 65"/>
                  <a:gd name="T8" fmla="*/ 6 w 87"/>
                  <a:gd name="T9" fmla="*/ 58 h 65"/>
                  <a:gd name="T10" fmla="*/ 53 w 87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7" h="65">
                    <a:moveTo>
                      <a:pt x="53" y="0"/>
                    </a:moveTo>
                    <a:cubicBezTo>
                      <a:pt x="60" y="19"/>
                      <a:pt x="87" y="39"/>
                      <a:pt x="75" y="65"/>
                    </a:cubicBezTo>
                    <a:cubicBezTo>
                      <a:pt x="56" y="61"/>
                      <a:pt x="69" y="32"/>
                      <a:pt x="49" y="22"/>
                    </a:cubicBezTo>
                    <a:cubicBezTo>
                      <a:pt x="39" y="21"/>
                      <a:pt x="39" y="31"/>
                      <a:pt x="38" y="40"/>
                    </a:cubicBezTo>
                    <a:cubicBezTo>
                      <a:pt x="17" y="26"/>
                      <a:pt x="22" y="57"/>
                      <a:pt x="6" y="58"/>
                    </a:cubicBezTo>
                    <a:cubicBezTo>
                      <a:pt x="0" y="31"/>
                      <a:pt x="28" y="9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170"/>
              <p:cNvSpPr/>
              <p:nvPr/>
            </p:nvSpPr>
            <p:spPr bwMode="auto">
              <a:xfrm>
                <a:off x="6503" y="2314"/>
                <a:ext cx="232" cy="374"/>
              </a:xfrm>
              <a:custGeom>
                <a:avLst/>
                <a:gdLst>
                  <a:gd name="T0" fmla="*/ 87 w 87"/>
                  <a:gd name="T1" fmla="*/ 50 h 140"/>
                  <a:gd name="T2" fmla="*/ 11 w 87"/>
                  <a:gd name="T3" fmla="*/ 100 h 140"/>
                  <a:gd name="T4" fmla="*/ 50 w 87"/>
                  <a:gd name="T5" fmla="*/ 86 h 140"/>
                  <a:gd name="T6" fmla="*/ 36 w 87"/>
                  <a:gd name="T7" fmla="*/ 68 h 140"/>
                  <a:gd name="T8" fmla="*/ 50 w 87"/>
                  <a:gd name="T9" fmla="*/ 53 h 140"/>
                  <a:gd name="T10" fmla="*/ 0 w 87"/>
                  <a:gd name="T11" fmla="*/ 6 h 140"/>
                  <a:gd name="T12" fmla="*/ 87 w 87"/>
                  <a:gd name="T13" fmla="*/ 5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140">
                    <a:moveTo>
                      <a:pt x="87" y="50"/>
                    </a:moveTo>
                    <a:cubicBezTo>
                      <a:pt x="77" y="78"/>
                      <a:pt x="42" y="140"/>
                      <a:pt x="11" y="100"/>
                    </a:cubicBezTo>
                    <a:cubicBezTo>
                      <a:pt x="21" y="93"/>
                      <a:pt x="39" y="93"/>
                      <a:pt x="50" y="86"/>
                    </a:cubicBezTo>
                    <a:cubicBezTo>
                      <a:pt x="53" y="72"/>
                      <a:pt x="43" y="72"/>
                      <a:pt x="36" y="68"/>
                    </a:cubicBezTo>
                    <a:cubicBezTo>
                      <a:pt x="36" y="58"/>
                      <a:pt x="50" y="63"/>
                      <a:pt x="50" y="53"/>
                    </a:cubicBezTo>
                    <a:cubicBezTo>
                      <a:pt x="46" y="25"/>
                      <a:pt x="20" y="18"/>
                      <a:pt x="0" y="6"/>
                    </a:cubicBezTo>
                    <a:cubicBezTo>
                      <a:pt x="36" y="0"/>
                      <a:pt x="73" y="22"/>
                      <a:pt x="87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171"/>
              <p:cNvSpPr/>
              <p:nvPr/>
            </p:nvSpPr>
            <p:spPr bwMode="auto">
              <a:xfrm>
                <a:off x="5837" y="2274"/>
                <a:ext cx="210" cy="259"/>
              </a:xfrm>
              <a:custGeom>
                <a:avLst/>
                <a:gdLst>
                  <a:gd name="T0" fmla="*/ 79 w 79"/>
                  <a:gd name="T1" fmla="*/ 43 h 97"/>
                  <a:gd name="T2" fmla="*/ 25 w 79"/>
                  <a:gd name="T3" fmla="*/ 94 h 97"/>
                  <a:gd name="T4" fmla="*/ 3 w 79"/>
                  <a:gd name="T5" fmla="*/ 86 h 97"/>
                  <a:gd name="T6" fmla="*/ 79 w 79"/>
                  <a:gd name="T7" fmla="*/ 4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97">
                    <a:moveTo>
                      <a:pt x="79" y="43"/>
                    </a:moveTo>
                    <a:cubicBezTo>
                      <a:pt x="46" y="37"/>
                      <a:pt x="21" y="58"/>
                      <a:pt x="25" y="94"/>
                    </a:cubicBezTo>
                    <a:cubicBezTo>
                      <a:pt x="12" y="97"/>
                      <a:pt x="9" y="90"/>
                      <a:pt x="3" y="86"/>
                    </a:cubicBezTo>
                    <a:cubicBezTo>
                      <a:pt x="0" y="49"/>
                      <a:pt x="59" y="0"/>
                      <a:pt x="79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172"/>
              <p:cNvSpPr/>
              <p:nvPr/>
            </p:nvSpPr>
            <p:spPr bwMode="auto">
              <a:xfrm>
                <a:off x="6724" y="2407"/>
                <a:ext cx="405" cy="719"/>
              </a:xfrm>
              <a:custGeom>
                <a:avLst/>
                <a:gdLst>
                  <a:gd name="T0" fmla="*/ 109 w 152"/>
                  <a:gd name="T1" fmla="*/ 0 h 269"/>
                  <a:gd name="T2" fmla="*/ 120 w 152"/>
                  <a:gd name="T3" fmla="*/ 0 h 269"/>
                  <a:gd name="T4" fmla="*/ 0 w 152"/>
                  <a:gd name="T5" fmla="*/ 269 h 269"/>
                  <a:gd name="T6" fmla="*/ 22 w 152"/>
                  <a:gd name="T7" fmla="*/ 182 h 269"/>
                  <a:gd name="T8" fmla="*/ 33 w 152"/>
                  <a:gd name="T9" fmla="*/ 87 h 269"/>
                  <a:gd name="T10" fmla="*/ 109 w 152"/>
                  <a:gd name="T11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2" h="269">
                    <a:moveTo>
                      <a:pt x="109" y="0"/>
                    </a:moveTo>
                    <a:cubicBezTo>
                      <a:pt x="113" y="0"/>
                      <a:pt x="116" y="0"/>
                      <a:pt x="120" y="0"/>
                    </a:cubicBezTo>
                    <a:cubicBezTo>
                      <a:pt x="152" y="118"/>
                      <a:pt x="95" y="234"/>
                      <a:pt x="0" y="269"/>
                    </a:cubicBezTo>
                    <a:cubicBezTo>
                      <a:pt x="6" y="238"/>
                      <a:pt x="32" y="228"/>
                      <a:pt x="22" y="182"/>
                    </a:cubicBezTo>
                    <a:cubicBezTo>
                      <a:pt x="62" y="170"/>
                      <a:pt x="68" y="108"/>
                      <a:pt x="33" y="87"/>
                    </a:cubicBezTo>
                    <a:cubicBezTo>
                      <a:pt x="86" y="86"/>
                      <a:pt x="86" y="31"/>
                      <a:pt x="10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173"/>
              <p:cNvSpPr/>
              <p:nvPr/>
            </p:nvSpPr>
            <p:spPr bwMode="auto">
              <a:xfrm>
                <a:off x="6010" y="2356"/>
                <a:ext cx="192" cy="316"/>
              </a:xfrm>
              <a:custGeom>
                <a:avLst/>
                <a:gdLst>
                  <a:gd name="T0" fmla="*/ 69 w 72"/>
                  <a:gd name="T1" fmla="*/ 45 h 118"/>
                  <a:gd name="T2" fmla="*/ 32 w 72"/>
                  <a:gd name="T3" fmla="*/ 74 h 118"/>
                  <a:gd name="T4" fmla="*/ 72 w 72"/>
                  <a:gd name="T5" fmla="*/ 99 h 118"/>
                  <a:gd name="T6" fmla="*/ 0 w 72"/>
                  <a:gd name="T7" fmla="*/ 63 h 118"/>
                  <a:gd name="T8" fmla="*/ 69 w 72"/>
                  <a:gd name="T9" fmla="*/ 4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18">
                    <a:moveTo>
                      <a:pt x="69" y="45"/>
                    </a:moveTo>
                    <a:cubicBezTo>
                      <a:pt x="39" y="37"/>
                      <a:pt x="51" y="71"/>
                      <a:pt x="32" y="74"/>
                    </a:cubicBezTo>
                    <a:cubicBezTo>
                      <a:pt x="44" y="83"/>
                      <a:pt x="60" y="90"/>
                      <a:pt x="72" y="99"/>
                    </a:cubicBezTo>
                    <a:cubicBezTo>
                      <a:pt x="51" y="118"/>
                      <a:pt x="0" y="98"/>
                      <a:pt x="0" y="63"/>
                    </a:cubicBezTo>
                    <a:cubicBezTo>
                      <a:pt x="19" y="55"/>
                      <a:pt x="53" y="0"/>
                      <a:pt x="69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174"/>
              <p:cNvSpPr/>
              <p:nvPr/>
            </p:nvSpPr>
            <p:spPr bwMode="auto">
              <a:xfrm>
                <a:off x="6276" y="2458"/>
                <a:ext cx="80" cy="80"/>
              </a:xfrm>
              <a:custGeom>
                <a:avLst/>
                <a:gdLst>
                  <a:gd name="T0" fmla="*/ 30 w 30"/>
                  <a:gd name="T1" fmla="*/ 7 h 30"/>
                  <a:gd name="T2" fmla="*/ 30 w 30"/>
                  <a:gd name="T3" fmla="*/ 25 h 30"/>
                  <a:gd name="T4" fmla="*/ 1 w 30"/>
                  <a:gd name="T5" fmla="*/ 14 h 30"/>
                  <a:gd name="T6" fmla="*/ 30 w 30"/>
                  <a:gd name="T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7"/>
                    </a:moveTo>
                    <a:cubicBezTo>
                      <a:pt x="30" y="13"/>
                      <a:pt x="30" y="19"/>
                      <a:pt x="30" y="25"/>
                    </a:cubicBezTo>
                    <a:cubicBezTo>
                      <a:pt x="19" y="30"/>
                      <a:pt x="2" y="29"/>
                      <a:pt x="1" y="14"/>
                    </a:cubicBezTo>
                    <a:cubicBezTo>
                      <a:pt x="0" y="0"/>
                      <a:pt x="23" y="1"/>
                      <a:pt x="3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175"/>
              <p:cNvSpPr/>
              <p:nvPr/>
            </p:nvSpPr>
            <p:spPr bwMode="auto">
              <a:xfrm>
                <a:off x="6247" y="2543"/>
                <a:ext cx="208" cy="260"/>
              </a:xfrm>
              <a:custGeom>
                <a:avLst/>
                <a:gdLst>
                  <a:gd name="T0" fmla="*/ 63 w 78"/>
                  <a:gd name="T1" fmla="*/ 0 h 97"/>
                  <a:gd name="T2" fmla="*/ 78 w 78"/>
                  <a:gd name="T3" fmla="*/ 18 h 97"/>
                  <a:gd name="T4" fmla="*/ 74 w 78"/>
                  <a:gd name="T5" fmla="*/ 54 h 97"/>
                  <a:gd name="T6" fmla="*/ 16 w 78"/>
                  <a:gd name="T7" fmla="*/ 22 h 97"/>
                  <a:gd name="T8" fmla="*/ 34 w 78"/>
                  <a:gd name="T9" fmla="*/ 40 h 97"/>
                  <a:gd name="T10" fmla="*/ 63 w 78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8" h="97">
                    <a:moveTo>
                      <a:pt x="63" y="0"/>
                    </a:moveTo>
                    <a:cubicBezTo>
                      <a:pt x="69" y="5"/>
                      <a:pt x="77" y="7"/>
                      <a:pt x="78" y="18"/>
                    </a:cubicBezTo>
                    <a:cubicBezTo>
                      <a:pt x="68" y="25"/>
                      <a:pt x="62" y="46"/>
                      <a:pt x="74" y="54"/>
                    </a:cubicBezTo>
                    <a:cubicBezTo>
                      <a:pt x="57" y="97"/>
                      <a:pt x="0" y="44"/>
                      <a:pt x="16" y="22"/>
                    </a:cubicBezTo>
                    <a:cubicBezTo>
                      <a:pt x="29" y="20"/>
                      <a:pt x="23" y="39"/>
                      <a:pt x="34" y="40"/>
                    </a:cubicBezTo>
                    <a:cubicBezTo>
                      <a:pt x="46" y="29"/>
                      <a:pt x="62" y="29"/>
                      <a:pt x="6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176"/>
              <p:cNvSpPr/>
              <p:nvPr/>
            </p:nvSpPr>
            <p:spPr bwMode="auto">
              <a:xfrm>
                <a:off x="5863" y="2541"/>
                <a:ext cx="304" cy="275"/>
              </a:xfrm>
              <a:custGeom>
                <a:avLst/>
                <a:gdLst>
                  <a:gd name="T0" fmla="*/ 22 w 114"/>
                  <a:gd name="T1" fmla="*/ 8 h 103"/>
                  <a:gd name="T2" fmla="*/ 80 w 114"/>
                  <a:gd name="T3" fmla="*/ 74 h 103"/>
                  <a:gd name="T4" fmla="*/ 113 w 114"/>
                  <a:gd name="T5" fmla="*/ 66 h 103"/>
                  <a:gd name="T6" fmla="*/ 98 w 114"/>
                  <a:gd name="T7" fmla="*/ 103 h 103"/>
                  <a:gd name="T8" fmla="*/ 73 w 114"/>
                  <a:gd name="T9" fmla="*/ 103 h 103"/>
                  <a:gd name="T10" fmla="*/ 55 w 114"/>
                  <a:gd name="T11" fmla="*/ 74 h 103"/>
                  <a:gd name="T12" fmla="*/ 0 w 114"/>
                  <a:gd name="T13" fmla="*/ 12 h 103"/>
                  <a:gd name="T14" fmla="*/ 22 w 114"/>
                  <a:gd name="T15" fmla="*/ 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03">
                    <a:moveTo>
                      <a:pt x="22" y="8"/>
                    </a:moveTo>
                    <a:cubicBezTo>
                      <a:pt x="11" y="43"/>
                      <a:pt x="54" y="54"/>
                      <a:pt x="80" y="74"/>
                    </a:cubicBezTo>
                    <a:cubicBezTo>
                      <a:pt x="92" y="73"/>
                      <a:pt x="97" y="64"/>
                      <a:pt x="113" y="66"/>
                    </a:cubicBezTo>
                    <a:cubicBezTo>
                      <a:pt x="114" y="85"/>
                      <a:pt x="104" y="92"/>
                      <a:pt x="98" y="103"/>
                    </a:cubicBezTo>
                    <a:cubicBezTo>
                      <a:pt x="90" y="103"/>
                      <a:pt x="81" y="103"/>
                      <a:pt x="73" y="103"/>
                    </a:cubicBezTo>
                    <a:cubicBezTo>
                      <a:pt x="68" y="91"/>
                      <a:pt x="60" y="83"/>
                      <a:pt x="55" y="74"/>
                    </a:cubicBezTo>
                    <a:cubicBezTo>
                      <a:pt x="11" y="78"/>
                      <a:pt x="0" y="51"/>
                      <a:pt x="0" y="12"/>
                    </a:cubicBezTo>
                    <a:cubicBezTo>
                      <a:pt x="8" y="9"/>
                      <a:pt x="14" y="0"/>
                      <a:pt x="2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177"/>
              <p:cNvSpPr/>
              <p:nvPr/>
            </p:nvSpPr>
            <p:spPr bwMode="auto">
              <a:xfrm>
                <a:off x="6367" y="2626"/>
                <a:ext cx="493" cy="489"/>
              </a:xfrm>
              <a:custGeom>
                <a:avLst/>
                <a:gdLst>
                  <a:gd name="T0" fmla="*/ 174 w 185"/>
                  <a:gd name="T1" fmla="*/ 71 h 183"/>
                  <a:gd name="T2" fmla="*/ 141 w 185"/>
                  <a:gd name="T3" fmla="*/ 92 h 183"/>
                  <a:gd name="T4" fmla="*/ 76 w 185"/>
                  <a:gd name="T5" fmla="*/ 147 h 183"/>
                  <a:gd name="T6" fmla="*/ 0 w 185"/>
                  <a:gd name="T7" fmla="*/ 140 h 183"/>
                  <a:gd name="T8" fmla="*/ 112 w 185"/>
                  <a:gd name="T9" fmla="*/ 140 h 183"/>
                  <a:gd name="T10" fmla="*/ 109 w 185"/>
                  <a:gd name="T11" fmla="*/ 92 h 183"/>
                  <a:gd name="T12" fmla="*/ 160 w 185"/>
                  <a:gd name="T13" fmla="*/ 56 h 183"/>
                  <a:gd name="T14" fmla="*/ 134 w 185"/>
                  <a:gd name="T15" fmla="*/ 42 h 183"/>
                  <a:gd name="T16" fmla="*/ 145 w 185"/>
                  <a:gd name="T17" fmla="*/ 31 h 183"/>
                  <a:gd name="T18" fmla="*/ 123 w 185"/>
                  <a:gd name="T19" fmla="*/ 20 h 183"/>
                  <a:gd name="T20" fmla="*/ 174 w 185"/>
                  <a:gd name="T21" fmla="*/ 7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5" h="183">
                    <a:moveTo>
                      <a:pt x="174" y="71"/>
                    </a:moveTo>
                    <a:cubicBezTo>
                      <a:pt x="165" y="79"/>
                      <a:pt x="153" y="86"/>
                      <a:pt x="141" y="92"/>
                    </a:cubicBezTo>
                    <a:cubicBezTo>
                      <a:pt x="156" y="156"/>
                      <a:pt x="110" y="180"/>
                      <a:pt x="76" y="147"/>
                    </a:cubicBezTo>
                    <a:cubicBezTo>
                      <a:pt x="66" y="177"/>
                      <a:pt x="0" y="183"/>
                      <a:pt x="0" y="140"/>
                    </a:cubicBezTo>
                    <a:cubicBezTo>
                      <a:pt x="31" y="172"/>
                      <a:pt x="76" y="131"/>
                      <a:pt x="112" y="140"/>
                    </a:cubicBezTo>
                    <a:cubicBezTo>
                      <a:pt x="112" y="126"/>
                      <a:pt x="130" y="103"/>
                      <a:pt x="109" y="92"/>
                    </a:cubicBezTo>
                    <a:cubicBezTo>
                      <a:pt x="128" y="82"/>
                      <a:pt x="134" y="59"/>
                      <a:pt x="160" y="56"/>
                    </a:cubicBezTo>
                    <a:cubicBezTo>
                      <a:pt x="156" y="46"/>
                      <a:pt x="149" y="40"/>
                      <a:pt x="134" y="42"/>
                    </a:cubicBezTo>
                    <a:cubicBezTo>
                      <a:pt x="135" y="35"/>
                      <a:pt x="146" y="39"/>
                      <a:pt x="145" y="31"/>
                    </a:cubicBezTo>
                    <a:cubicBezTo>
                      <a:pt x="143" y="22"/>
                      <a:pt x="131" y="23"/>
                      <a:pt x="123" y="20"/>
                    </a:cubicBezTo>
                    <a:cubicBezTo>
                      <a:pt x="149" y="0"/>
                      <a:pt x="185" y="30"/>
                      <a:pt x="174" y="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178"/>
              <p:cNvSpPr/>
              <p:nvPr/>
            </p:nvSpPr>
            <p:spPr bwMode="auto">
              <a:xfrm>
                <a:off x="6258" y="2680"/>
                <a:ext cx="312" cy="264"/>
              </a:xfrm>
              <a:custGeom>
                <a:avLst/>
                <a:gdLst>
                  <a:gd name="T0" fmla="*/ 99 w 117"/>
                  <a:gd name="T1" fmla="*/ 0 h 99"/>
                  <a:gd name="T2" fmla="*/ 117 w 117"/>
                  <a:gd name="T3" fmla="*/ 25 h 99"/>
                  <a:gd name="T4" fmla="*/ 77 w 117"/>
                  <a:gd name="T5" fmla="*/ 98 h 99"/>
                  <a:gd name="T6" fmla="*/ 12 w 117"/>
                  <a:gd name="T7" fmla="*/ 72 h 99"/>
                  <a:gd name="T8" fmla="*/ 1 w 117"/>
                  <a:gd name="T9" fmla="*/ 43 h 99"/>
                  <a:gd name="T10" fmla="*/ 74 w 117"/>
                  <a:gd name="T11" fmla="*/ 80 h 99"/>
                  <a:gd name="T12" fmla="*/ 103 w 117"/>
                  <a:gd name="T13" fmla="*/ 32 h 99"/>
                  <a:gd name="T14" fmla="*/ 99 w 117"/>
                  <a:gd name="T1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99">
                    <a:moveTo>
                      <a:pt x="99" y="0"/>
                    </a:moveTo>
                    <a:cubicBezTo>
                      <a:pt x="110" y="4"/>
                      <a:pt x="112" y="16"/>
                      <a:pt x="117" y="25"/>
                    </a:cubicBezTo>
                    <a:cubicBezTo>
                      <a:pt x="96" y="56"/>
                      <a:pt x="116" y="96"/>
                      <a:pt x="77" y="98"/>
                    </a:cubicBezTo>
                    <a:cubicBezTo>
                      <a:pt x="56" y="99"/>
                      <a:pt x="42" y="70"/>
                      <a:pt x="12" y="72"/>
                    </a:cubicBezTo>
                    <a:cubicBezTo>
                      <a:pt x="10" y="61"/>
                      <a:pt x="0" y="57"/>
                      <a:pt x="1" y="43"/>
                    </a:cubicBezTo>
                    <a:cubicBezTo>
                      <a:pt x="21" y="59"/>
                      <a:pt x="55" y="62"/>
                      <a:pt x="74" y="80"/>
                    </a:cubicBezTo>
                    <a:cubicBezTo>
                      <a:pt x="77" y="58"/>
                      <a:pt x="88" y="43"/>
                      <a:pt x="103" y="32"/>
                    </a:cubicBezTo>
                    <a:cubicBezTo>
                      <a:pt x="104" y="19"/>
                      <a:pt x="88" y="12"/>
                      <a:pt x="9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179"/>
              <p:cNvSpPr/>
              <p:nvPr/>
            </p:nvSpPr>
            <p:spPr bwMode="auto">
              <a:xfrm>
                <a:off x="6250" y="3000"/>
                <a:ext cx="106" cy="86"/>
              </a:xfrm>
              <a:custGeom>
                <a:avLst/>
                <a:gdLst>
                  <a:gd name="T0" fmla="*/ 22 w 40"/>
                  <a:gd name="T1" fmla="*/ 0 h 32"/>
                  <a:gd name="T2" fmla="*/ 40 w 40"/>
                  <a:gd name="T3" fmla="*/ 32 h 32"/>
                  <a:gd name="T4" fmla="*/ 0 w 40"/>
                  <a:gd name="T5" fmla="*/ 32 h 32"/>
                  <a:gd name="T6" fmla="*/ 22 w 40"/>
                  <a:gd name="T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32">
                    <a:moveTo>
                      <a:pt x="22" y="0"/>
                    </a:moveTo>
                    <a:cubicBezTo>
                      <a:pt x="29" y="8"/>
                      <a:pt x="34" y="15"/>
                      <a:pt x="40" y="32"/>
                    </a:cubicBezTo>
                    <a:cubicBezTo>
                      <a:pt x="27" y="32"/>
                      <a:pt x="14" y="32"/>
                      <a:pt x="0" y="32"/>
                    </a:cubicBezTo>
                    <a:cubicBezTo>
                      <a:pt x="4" y="18"/>
                      <a:pt x="13" y="9"/>
                      <a:pt x="2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180"/>
              <p:cNvSpPr/>
              <p:nvPr/>
            </p:nvSpPr>
            <p:spPr bwMode="auto">
              <a:xfrm>
                <a:off x="6628" y="3626"/>
                <a:ext cx="261" cy="422"/>
              </a:xfrm>
              <a:custGeom>
                <a:avLst/>
                <a:gdLst>
                  <a:gd name="T0" fmla="*/ 11 w 98"/>
                  <a:gd name="T1" fmla="*/ 1 h 158"/>
                  <a:gd name="T2" fmla="*/ 76 w 98"/>
                  <a:gd name="T3" fmla="*/ 1 h 158"/>
                  <a:gd name="T4" fmla="*/ 62 w 98"/>
                  <a:gd name="T5" fmla="*/ 38 h 158"/>
                  <a:gd name="T6" fmla="*/ 98 w 98"/>
                  <a:gd name="T7" fmla="*/ 150 h 158"/>
                  <a:gd name="T8" fmla="*/ 0 w 98"/>
                  <a:gd name="T9" fmla="*/ 158 h 158"/>
                  <a:gd name="T10" fmla="*/ 29 w 98"/>
                  <a:gd name="T11" fmla="*/ 45 h 158"/>
                  <a:gd name="T12" fmla="*/ 11 w 98"/>
                  <a:gd name="T13" fmla="*/ 1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" h="158">
                    <a:moveTo>
                      <a:pt x="11" y="1"/>
                    </a:moveTo>
                    <a:cubicBezTo>
                      <a:pt x="36" y="10"/>
                      <a:pt x="45" y="0"/>
                      <a:pt x="76" y="1"/>
                    </a:cubicBezTo>
                    <a:cubicBezTo>
                      <a:pt x="80" y="22"/>
                      <a:pt x="72" y="31"/>
                      <a:pt x="62" y="38"/>
                    </a:cubicBezTo>
                    <a:cubicBezTo>
                      <a:pt x="79" y="70"/>
                      <a:pt x="76" y="123"/>
                      <a:pt x="98" y="150"/>
                    </a:cubicBezTo>
                    <a:cubicBezTo>
                      <a:pt x="75" y="149"/>
                      <a:pt x="25" y="142"/>
                      <a:pt x="0" y="158"/>
                    </a:cubicBezTo>
                    <a:cubicBezTo>
                      <a:pt x="6" y="131"/>
                      <a:pt x="8" y="69"/>
                      <a:pt x="29" y="45"/>
                    </a:cubicBezTo>
                    <a:cubicBezTo>
                      <a:pt x="24" y="29"/>
                      <a:pt x="3" y="29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181"/>
              <p:cNvSpPr/>
              <p:nvPr/>
            </p:nvSpPr>
            <p:spPr bwMode="auto">
              <a:xfrm>
                <a:off x="8049" y="3687"/>
                <a:ext cx="235" cy="409"/>
              </a:xfrm>
              <a:custGeom>
                <a:avLst/>
                <a:gdLst>
                  <a:gd name="T0" fmla="*/ 73 w 88"/>
                  <a:gd name="T1" fmla="*/ 0 h 153"/>
                  <a:gd name="T2" fmla="*/ 62 w 88"/>
                  <a:gd name="T3" fmla="*/ 37 h 153"/>
                  <a:gd name="T4" fmla="*/ 88 w 88"/>
                  <a:gd name="T5" fmla="*/ 149 h 153"/>
                  <a:gd name="T6" fmla="*/ 0 w 88"/>
                  <a:gd name="T7" fmla="*/ 153 h 153"/>
                  <a:gd name="T8" fmla="*/ 26 w 88"/>
                  <a:gd name="T9" fmla="*/ 44 h 153"/>
                  <a:gd name="T10" fmla="*/ 11 w 88"/>
                  <a:gd name="T11" fmla="*/ 4 h 153"/>
                  <a:gd name="T12" fmla="*/ 73 w 88"/>
                  <a:gd name="T1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153">
                    <a:moveTo>
                      <a:pt x="73" y="0"/>
                    </a:moveTo>
                    <a:cubicBezTo>
                      <a:pt x="82" y="16"/>
                      <a:pt x="72" y="29"/>
                      <a:pt x="62" y="37"/>
                    </a:cubicBezTo>
                    <a:cubicBezTo>
                      <a:pt x="69" y="73"/>
                      <a:pt x="88" y="116"/>
                      <a:pt x="88" y="149"/>
                    </a:cubicBezTo>
                    <a:cubicBezTo>
                      <a:pt x="59" y="138"/>
                      <a:pt x="16" y="151"/>
                      <a:pt x="0" y="153"/>
                    </a:cubicBezTo>
                    <a:cubicBezTo>
                      <a:pt x="7" y="108"/>
                      <a:pt x="10" y="81"/>
                      <a:pt x="26" y="44"/>
                    </a:cubicBezTo>
                    <a:cubicBezTo>
                      <a:pt x="21" y="27"/>
                      <a:pt x="2" y="25"/>
                      <a:pt x="11" y="4"/>
                    </a:cubicBezTo>
                    <a:cubicBezTo>
                      <a:pt x="37" y="7"/>
                      <a:pt x="46" y="2"/>
                      <a:pt x="7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182"/>
              <p:cNvSpPr/>
              <p:nvPr/>
            </p:nvSpPr>
            <p:spPr bwMode="auto">
              <a:xfrm>
                <a:off x="-1209" y="3882"/>
                <a:ext cx="1781" cy="390"/>
              </a:xfrm>
              <a:custGeom>
                <a:avLst/>
                <a:gdLst>
                  <a:gd name="T0" fmla="*/ 668 w 668"/>
                  <a:gd name="T1" fmla="*/ 76 h 146"/>
                  <a:gd name="T2" fmla="*/ 555 w 668"/>
                  <a:gd name="T3" fmla="*/ 123 h 146"/>
                  <a:gd name="T4" fmla="*/ 366 w 668"/>
                  <a:gd name="T5" fmla="*/ 138 h 146"/>
                  <a:gd name="T6" fmla="*/ 112 w 668"/>
                  <a:gd name="T7" fmla="*/ 112 h 146"/>
                  <a:gd name="T8" fmla="*/ 0 w 668"/>
                  <a:gd name="T9" fmla="*/ 72 h 146"/>
                  <a:gd name="T10" fmla="*/ 199 w 668"/>
                  <a:gd name="T11" fmla="*/ 14 h 146"/>
                  <a:gd name="T12" fmla="*/ 668 w 668"/>
                  <a:gd name="T13" fmla="*/ 7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8" h="146">
                    <a:moveTo>
                      <a:pt x="668" y="76"/>
                    </a:moveTo>
                    <a:cubicBezTo>
                      <a:pt x="642" y="102"/>
                      <a:pt x="594" y="117"/>
                      <a:pt x="555" y="123"/>
                    </a:cubicBezTo>
                    <a:cubicBezTo>
                      <a:pt x="502" y="131"/>
                      <a:pt x="431" y="133"/>
                      <a:pt x="366" y="138"/>
                    </a:cubicBezTo>
                    <a:cubicBezTo>
                      <a:pt x="266" y="146"/>
                      <a:pt x="193" y="126"/>
                      <a:pt x="112" y="112"/>
                    </a:cubicBezTo>
                    <a:cubicBezTo>
                      <a:pt x="70" y="105"/>
                      <a:pt x="22" y="105"/>
                      <a:pt x="0" y="72"/>
                    </a:cubicBezTo>
                    <a:cubicBezTo>
                      <a:pt x="38" y="28"/>
                      <a:pt x="128" y="20"/>
                      <a:pt x="199" y="14"/>
                    </a:cubicBezTo>
                    <a:cubicBezTo>
                      <a:pt x="368" y="0"/>
                      <a:pt x="577" y="3"/>
                      <a:pt x="668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183"/>
              <p:cNvSpPr/>
              <p:nvPr/>
            </p:nvSpPr>
            <p:spPr bwMode="auto">
              <a:xfrm>
                <a:off x="7316" y="3997"/>
                <a:ext cx="357" cy="574"/>
              </a:xfrm>
              <a:custGeom>
                <a:avLst/>
                <a:gdLst>
                  <a:gd name="T0" fmla="*/ 21 w 134"/>
                  <a:gd name="T1" fmla="*/ 0 h 215"/>
                  <a:gd name="T2" fmla="*/ 101 w 134"/>
                  <a:gd name="T3" fmla="*/ 0 h 215"/>
                  <a:gd name="T4" fmla="*/ 87 w 134"/>
                  <a:gd name="T5" fmla="*/ 51 h 215"/>
                  <a:gd name="T6" fmla="*/ 134 w 134"/>
                  <a:gd name="T7" fmla="*/ 215 h 215"/>
                  <a:gd name="T8" fmla="*/ 0 w 134"/>
                  <a:gd name="T9" fmla="*/ 215 h 215"/>
                  <a:gd name="T10" fmla="*/ 39 w 134"/>
                  <a:gd name="T11" fmla="*/ 58 h 215"/>
                  <a:gd name="T12" fmla="*/ 21 w 134"/>
                  <a:gd name="T13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4" h="215">
                    <a:moveTo>
                      <a:pt x="21" y="0"/>
                    </a:moveTo>
                    <a:cubicBezTo>
                      <a:pt x="44" y="15"/>
                      <a:pt x="73" y="6"/>
                      <a:pt x="101" y="0"/>
                    </a:cubicBezTo>
                    <a:cubicBezTo>
                      <a:pt x="114" y="22"/>
                      <a:pt x="105" y="42"/>
                      <a:pt x="87" y="51"/>
                    </a:cubicBezTo>
                    <a:cubicBezTo>
                      <a:pt x="104" y="108"/>
                      <a:pt x="113" y="172"/>
                      <a:pt x="134" y="215"/>
                    </a:cubicBezTo>
                    <a:cubicBezTo>
                      <a:pt x="99" y="193"/>
                      <a:pt x="27" y="209"/>
                      <a:pt x="0" y="215"/>
                    </a:cubicBezTo>
                    <a:cubicBezTo>
                      <a:pt x="14" y="163"/>
                      <a:pt x="15" y="99"/>
                      <a:pt x="39" y="58"/>
                    </a:cubicBezTo>
                    <a:cubicBezTo>
                      <a:pt x="22" y="47"/>
                      <a:pt x="5" y="27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184"/>
              <p:cNvSpPr/>
              <p:nvPr/>
            </p:nvSpPr>
            <p:spPr bwMode="auto">
              <a:xfrm>
                <a:off x="6666" y="4042"/>
                <a:ext cx="205" cy="73"/>
              </a:xfrm>
              <a:custGeom>
                <a:avLst/>
                <a:gdLst>
                  <a:gd name="T0" fmla="*/ 77 w 77"/>
                  <a:gd name="T1" fmla="*/ 9 h 27"/>
                  <a:gd name="T2" fmla="*/ 0 w 77"/>
                  <a:gd name="T3" fmla="*/ 20 h 27"/>
                  <a:gd name="T4" fmla="*/ 77 w 77"/>
                  <a:gd name="T5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" h="27">
                    <a:moveTo>
                      <a:pt x="77" y="9"/>
                    </a:moveTo>
                    <a:cubicBezTo>
                      <a:pt x="67" y="27"/>
                      <a:pt x="17" y="21"/>
                      <a:pt x="0" y="20"/>
                    </a:cubicBezTo>
                    <a:cubicBezTo>
                      <a:pt x="9" y="0"/>
                      <a:pt x="54" y="3"/>
                      <a:pt x="77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185"/>
              <p:cNvSpPr/>
              <p:nvPr/>
            </p:nvSpPr>
            <p:spPr bwMode="auto">
              <a:xfrm>
                <a:off x="8100" y="4096"/>
                <a:ext cx="184" cy="64"/>
              </a:xfrm>
              <a:custGeom>
                <a:avLst/>
                <a:gdLst>
                  <a:gd name="T0" fmla="*/ 69 w 69"/>
                  <a:gd name="T1" fmla="*/ 18 h 24"/>
                  <a:gd name="T2" fmla="*/ 0 w 69"/>
                  <a:gd name="T3" fmla="*/ 18 h 24"/>
                  <a:gd name="T4" fmla="*/ 69 w 69"/>
                  <a:gd name="T5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24">
                    <a:moveTo>
                      <a:pt x="69" y="18"/>
                    </a:moveTo>
                    <a:cubicBezTo>
                      <a:pt x="53" y="23"/>
                      <a:pt x="15" y="24"/>
                      <a:pt x="0" y="18"/>
                    </a:cubicBezTo>
                    <a:cubicBezTo>
                      <a:pt x="5" y="2"/>
                      <a:pt x="64" y="0"/>
                      <a:pt x="6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186"/>
              <p:cNvSpPr/>
              <p:nvPr/>
            </p:nvSpPr>
            <p:spPr bwMode="auto">
              <a:xfrm>
                <a:off x="6578" y="4117"/>
                <a:ext cx="333" cy="278"/>
              </a:xfrm>
              <a:custGeom>
                <a:avLst/>
                <a:gdLst>
                  <a:gd name="T0" fmla="*/ 52 w 125"/>
                  <a:gd name="T1" fmla="*/ 24 h 104"/>
                  <a:gd name="T2" fmla="*/ 66 w 125"/>
                  <a:gd name="T3" fmla="*/ 101 h 104"/>
                  <a:gd name="T4" fmla="*/ 52 w 125"/>
                  <a:gd name="T5" fmla="*/ 2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5" h="104">
                    <a:moveTo>
                      <a:pt x="52" y="24"/>
                    </a:moveTo>
                    <a:cubicBezTo>
                      <a:pt x="125" y="0"/>
                      <a:pt x="119" y="104"/>
                      <a:pt x="66" y="101"/>
                    </a:cubicBezTo>
                    <a:cubicBezTo>
                      <a:pt x="44" y="99"/>
                      <a:pt x="0" y="41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187"/>
              <p:cNvSpPr/>
              <p:nvPr/>
            </p:nvSpPr>
            <p:spPr bwMode="auto">
              <a:xfrm>
                <a:off x="-1171" y="4192"/>
                <a:ext cx="1615" cy="473"/>
              </a:xfrm>
              <a:custGeom>
                <a:avLst/>
                <a:gdLst>
                  <a:gd name="T0" fmla="*/ 0 w 606"/>
                  <a:gd name="T1" fmla="*/ 0 h 177"/>
                  <a:gd name="T2" fmla="*/ 606 w 606"/>
                  <a:gd name="T3" fmla="*/ 7 h 177"/>
                  <a:gd name="T4" fmla="*/ 577 w 606"/>
                  <a:gd name="T5" fmla="*/ 102 h 177"/>
                  <a:gd name="T6" fmla="*/ 47 w 606"/>
                  <a:gd name="T7" fmla="*/ 109 h 177"/>
                  <a:gd name="T8" fmla="*/ 0 w 606"/>
                  <a:gd name="T9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6" h="177">
                    <a:moveTo>
                      <a:pt x="0" y="0"/>
                    </a:moveTo>
                    <a:cubicBezTo>
                      <a:pt x="159" y="35"/>
                      <a:pt x="426" y="67"/>
                      <a:pt x="606" y="7"/>
                    </a:cubicBezTo>
                    <a:cubicBezTo>
                      <a:pt x="595" y="37"/>
                      <a:pt x="579" y="62"/>
                      <a:pt x="577" y="102"/>
                    </a:cubicBezTo>
                    <a:cubicBezTo>
                      <a:pt x="433" y="177"/>
                      <a:pt x="190" y="162"/>
                      <a:pt x="47" y="109"/>
                    </a:cubicBezTo>
                    <a:cubicBezTo>
                      <a:pt x="43" y="70"/>
                      <a:pt x="20" y="3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188"/>
              <p:cNvSpPr/>
              <p:nvPr/>
            </p:nvSpPr>
            <p:spPr bwMode="auto">
              <a:xfrm>
                <a:off x="8060" y="4176"/>
                <a:ext cx="288" cy="259"/>
              </a:xfrm>
              <a:custGeom>
                <a:avLst/>
                <a:gdLst>
                  <a:gd name="T0" fmla="*/ 80 w 108"/>
                  <a:gd name="T1" fmla="*/ 79 h 97"/>
                  <a:gd name="T2" fmla="*/ 58 w 108"/>
                  <a:gd name="T3" fmla="*/ 93 h 97"/>
                  <a:gd name="T4" fmla="*/ 4 w 108"/>
                  <a:gd name="T5" fmla="*/ 46 h 97"/>
                  <a:gd name="T6" fmla="*/ 80 w 108"/>
                  <a:gd name="T7" fmla="*/ 7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97">
                    <a:moveTo>
                      <a:pt x="80" y="79"/>
                    </a:moveTo>
                    <a:cubicBezTo>
                      <a:pt x="72" y="82"/>
                      <a:pt x="63" y="86"/>
                      <a:pt x="58" y="93"/>
                    </a:cubicBezTo>
                    <a:cubicBezTo>
                      <a:pt x="22" y="97"/>
                      <a:pt x="0" y="68"/>
                      <a:pt x="4" y="46"/>
                    </a:cubicBezTo>
                    <a:cubicBezTo>
                      <a:pt x="10" y="0"/>
                      <a:pt x="108" y="14"/>
                      <a:pt x="80" y="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189"/>
              <p:cNvSpPr/>
              <p:nvPr/>
            </p:nvSpPr>
            <p:spPr bwMode="auto">
              <a:xfrm>
                <a:off x="4605" y="4406"/>
                <a:ext cx="1530" cy="676"/>
              </a:xfrm>
              <a:custGeom>
                <a:avLst/>
                <a:gdLst>
                  <a:gd name="T0" fmla="*/ 483 w 574"/>
                  <a:gd name="T1" fmla="*/ 0 h 253"/>
                  <a:gd name="T2" fmla="*/ 534 w 574"/>
                  <a:gd name="T3" fmla="*/ 87 h 253"/>
                  <a:gd name="T4" fmla="*/ 574 w 574"/>
                  <a:gd name="T5" fmla="*/ 185 h 253"/>
                  <a:gd name="T6" fmla="*/ 432 w 574"/>
                  <a:gd name="T7" fmla="*/ 239 h 253"/>
                  <a:gd name="T8" fmla="*/ 479 w 574"/>
                  <a:gd name="T9" fmla="*/ 98 h 253"/>
                  <a:gd name="T10" fmla="*/ 298 w 574"/>
                  <a:gd name="T11" fmla="*/ 47 h 253"/>
                  <a:gd name="T12" fmla="*/ 294 w 574"/>
                  <a:gd name="T13" fmla="*/ 80 h 253"/>
                  <a:gd name="T14" fmla="*/ 44 w 574"/>
                  <a:gd name="T15" fmla="*/ 167 h 253"/>
                  <a:gd name="T16" fmla="*/ 4 w 574"/>
                  <a:gd name="T17" fmla="*/ 87 h 253"/>
                  <a:gd name="T18" fmla="*/ 251 w 574"/>
                  <a:gd name="T19" fmla="*/ 0 h 253"/>
                  <a:gd name="T20" fmla="*/ 298 w 574"/>
                  <a:gd name="T21" fmla="*/ 22 h 253"/>
                  <a:gd name="T22" fmla="*/ 443 w 574"/>
                  <a:gd name="T23" fmla="*/ 29 h 253"/>
                  <a:gd name="T24" fmla="*/ 483 w 574"/>
                  <a:gd name="T2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4" h="253">
                    <a:moveTo>
                      <a:pt x="483" y="0"/>
                    </a:moveTo>
                    <a:cubicBezTo>
                      <a:pt x="505" y="13"/>
                      <a:pt x="518" y="51"/>
                      <a:pt x="534" y="87"/>
                    </a:cubicBezTo>
                    <a:cubicBezTo>
                      <a:pt x="548" y="119"/>
                      <a:pt x="574" y="158"/>
                      <a:pt x="574" y="185"/>
                    </a:cubicBezTo>
                    <a:cubicBezTo>
                      <a:pt x="574" y="253"/>
                      <a:pt x="508" y="248"/>
                      <a:pt x="432" y="239"/>
                    </a:cubicBezTo>
                    <a:cubicBezTo>
                      <a:pt x="485" y="205"/>
                      <a:pt x="554" y="160"/>
                      <a:pt x="479" y="98"/>
                    </a:cubicBezTo>
                    <a:cubicBezTo>
                      <a:pt x="437" y="63"/>
                      <a:pt x="360" y="52"/>
                      <a:pt x="298" y="47"/>
                    </a:cubicBezTo>
                    <a:cubicBezTo>
                      <a:pt x="292" y="53"/>
                      <a:pt x="295" y="68"/>
                      <a:pt x="294" y="80"/>
                    </a:cubicBezTo>
                    <a:cubicBezTo>
                      <a:pt x="211" y="109"/>
                      <a:pt x="133" y="143"/>
                      <a:pt x="44" y="167"/>
                    </a:cubicBezTo>
                    <a:cubicBezTo>
                      <a:pt x="12" y="158"/>
                      <a:pt x="0" y="130"/>
                      <a:pt x="4" y="87"/>
                    </a:cubicBezTo>
                    <a:cubicBezTo>
                      <a:pt x="85" y="57"/>
                      <a:pt x="171" y="31"/>
                      <a:pt x="251" y="0"/>
                    </a:cubicBezTo>
                    <a:cubicBezTo>
                      <a:pt x="273" y="0"/>
                      <a:pt x="282" y="15"/>
                      <a:pt x="298" y="22"/>
                    </a:cubicBezTo>
                    <a:cubicBezTo>
                      <a:pt x="352" y="19"/>
                      <a:pt x="397" y="24"/>
                      <a:pt x="443" y="29"/>
                    </a:cubicBezTo>
                    <a:cubicBezTo>
                      <a:pt x="456" y="18"/>
                      <a:pt x="465" y="5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190"/>
              <p:cNvSpPr/>
              <p:nvPr/>
            </p:nvSpPr>
            <p:spPr bwMode="auto">
              <a:xfrm>
                <a:off x="6647" y="4406"/>
                <a:ext cx="242" cy="56"/>
              </a:xfrm>
              <a:custGeom>
                <a:avLst/>
                <a:gdLst>
                  <a:gd name="T0" fmla="*/ 91 w 91"/>
                  <a:gd name="T1" fmla="*/ 0 h 21"/>
                  <a:gd name="T2" fmla="*/ 91 w 91"/>
                  <a:gd name="T3" fmla="*/ 18 h 21"/>
                  <a:gd name="T4" fmla="*/ 0 w 91"/>
                  <a:gd name="T5" fmla="*/ 14 h 21"/>
                  <a:gd name="T6" fmla="*/ 0 w 91"/>
                  <a:gd name="T7" fmla="*/ 3 h 21"/>
                  <a:gd name="T8" fmla="*/ 91 w 9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21">
                    <a:moveTo>
                      <a:pt x="91" y="0"/>
                    </a:moveTo>
                    <a:cubicBezTo>
                      <a:pt x="91" y="6"/>
                      <a:pt x="91" y="12"/>
                      <a:pt x="91" y="18"/>
                    </a:cubicBezTo>
                    <a:cubicBezTo>
                      <a:pt x="57" y="10"/>
                      <a:pt x="23" y="21"/>
                      <a:pt x="0" y="14"/>
                    </a:cubicBezTo>
                    <a:cubicBezTo>
                      <a:pt x="0" y="11"/>
                      <a:pt x="0" y="7"/>
                      <a:pt x="0" y="3"/>
                    </a:cubicBezTo>
                    <a:cubicBezTo>
                      <a:pt x="33" y="4"/>
                      <a:pt x="52" y="11"/>
                      <a:pt x="9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191"/>
              <p:cNvSpPr/>
              <p:nvPr/>
            </p:nvSpPr>
            <p:spPr bwMode="auto">
              <a:xfrm>
                <a:off x="8185" y="4416"/>
                <a:ext cx="125" cy="99"/>
              </a:xfrm>
              <a:custGeom>
                <a:avLst/>
                <a:gdLst>
                  <a:gd name="T0" fmla="*/ 47 w 47"/>
                  <a:gd name="T1" fmla="*/ 28 h 37"/>
                  <a:gd name="T2" fmla="*/ 4 w 47"/>
                  <a:gd name="T3" fmla="*/ 32 h 37"/>
                  <a:gd name="T4" fmla="*/ 0 w 47"/>
                  <a:gd name="T5" fmla="*/ 25 h 37"/>
                  <a:gd name="T6" fmla="*/ 47 w 47"/>
                  <a:gd name="T7" fmla="*/ 2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37">
                    <a:moveTo>
                      <a:pt x="47" y="28"/>
                    </a:moveTo>
                    <a:cubicBezTo>
                      <a:pt x="29" y="37"/>
                      <a:pt x="23" y="20"/>
                      <a:pt x="4" y="32"/>
                    </a:cubicBezTo>
                    <a:cubicBezTo>
                      <a:pt x="4" y="28"/>
                      <a:pt x="3" y="26"/>
                      <a:pt x="0" y="25"/>
                    </a:cubicBezTo>
                    <a:cubicBezTo>
                      <a:pt x="10" y="13"/>
                      <a:pt x="46" y="0"/>
                      <a:pt x="47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192"/>
              <p:cNvSpPr/>
              <p:nvPr/>
            </p:nvSpPr>
            <p:spPr bwMode="auto">
              <a:xfrm>
                <a:off x="8060" y="4443"/>
                <a:ext cx="120" cy="67"/>
              </a:xfrm>
              <a:custGeom>
                <a:avLst/>
                <a:gdLst>
                  <a:gd name="T0" fmla="*/ 40 w 45"/>
                  <a:gd name="T1" fmla="*/ 22 h 25"/>
                  <a:gd name="T2" fmla="*/ 0 w 45"/>
                  <a:gd name="T3" fmla="*/ 8 h 25"/>
                  <a:gd name="T4" fmla="*/ 40 w 45"/>
                  <a:gd name="T5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25">
                    <a:moveTo>
                      <a:pt x="40" y="22"/>
                    </a:moveTo>
                    <a:cubicBezTo>
                      <a:pt x="26" y="17"/>
                      <a:pt x="1" y="25"/>
                      <a:pt x="0" y="8"/>
                    </a:cubicBezTo>
                    <a:cubicBezTo>
                      <a:pt x="10" y="3"/>
                      <a:pt x="45" y="0"/>
                      <a:pt x="4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193"/>
              <p:cNvSpPr/>
              <p:nvPr/>
            </p:nvSpPr>
            <p:spPr bwMode="auto">
              <a:xfrm>
                <a:off x="7372" y="4571"/>
                <a:ext cx="283" cy="105"/>
              </a:xfrm>
              <a:custGeom>
                <a:avLst/>
                <a:gdLst>
                  <a:gd name="T0" fmla="*/ 106 w 106"/>
                  <a:gd name="T1" fmla="*/ 10 h 39"/>
                  <a:gd name="T2" fmla="*/ 0 w 106"/>
                  <a:gd name="T3" fmla="*/ 21 h 39"/>
                  <a:gd name="T4" fmla="*/ 106 w 106"/>
                  <a:gd name="T5" fmla="*/ 1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39">
                    <a:moveTo>
                      <a:pt x="106" y="10"/>
                    </a:moveTo>
                    <a:cubicBezTo>
                      <a:pt x="89" y="31"/>
                      <a:pt x="21" y="39"/>
                      <a:pt x="0" y="21"/>
                    </a:cubicBezTo>
                    <a:cubicBezTo>
                      <a:pt x="19" y="0"/>
                      <a:pt x="73" y="7"/>
                      <a:pt x="10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194"/>
              <p:cNvSpPr/>
              <p:nvPr/>
            </p:nvSpPr>
            <p:spPr bwMode="auto">
              <a:xfrm>
                <a:off x="-931" y="4641"/>
                <a:ext cx="90" cy="48"/>
              </a:xfrm>
              <a:custGeom>
                <a:avLst/>
                <a:gdLst>
                  <a:gd name="T0" fmla="*/ 5 w 34"/>
                  <a:gd name="T1" fmla="*/ 3 h 18"/>
                  <a:gd name="T2" fmla="*/ 34 w 34"/>
                  <a:gd name="T3" fmla="*/ 6 h 18"/>
                  <a:gd name="T4" fmla="*/ 5 w 34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18">
                    <a:moveTo>
                      <a:pt x="5" y="3"/>
                    </a:moveTo>
                    <a:cubicBezTo>
                      <a:pt x="18" y="0"/>
                      <a:pt x="20" y="9"/>
                      <a:pt x="34" y="6"/>
                    </a:cubicBezTo>
                    <a:cubicBezTo>
                      <a:pt x="33" y="17"/>
                      <a:pt x="0" y="18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195"/>
              <p:cNvSpPr/>
              <p:nvPr/>
            </p:nvSpPr>
            <p:spPr bwMode="auto">
              <a:xfrm>
                <a:off x="-833" y="4670"/>
                <a:ext cx="59" cy="46"/>
              </a:xfrm>
              <a:custGeom>
                <a:avLst/>
                <a:gdLst>
                  <a:gd name="T0" fmla="*/ 22 w 22"/>
                  <a:gd name="T1" fmla="*/ 2 h 17"/>
                  <a:gd name="T2" fmla="*/ 0 w 22"/>
                  <a:gd name="T3" fmla="*/ 10 h 17"/>
                  <a:gd name="T4" fmla="*/ 22 w 22"/>
                  <a:gd name="T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2"/>
                    </a:moveTo>
                    <a:cubicBezTo>
                      <a:pt x="20" y="17"/>
                      <a:pt x="12" y="10"/>
                      <a:pt x="0" y="10"/>
                    </a:cubicBezTo>
                    <a:cubicBezTo>
                      <a:pt x="1" y="0"/>
                      <a:pt x="12" y="3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196"/>
              <p:cNvSpPr/>
              <p:nvPr/>
            </p:nvSpPr>
            <p:spPr bwMode="auto">
              <a:xfrm>
                <a:off x="7340" y="4716"/>
                <a:ext cx="330" cy="344"/>
              </a:xfrm>
              <a:custGeom>
                <a:avLst/>
                <a:gdLst>
                  <a:gd name="T0" fmla="*/ 110 w 124"/>
                  <a:gd name="T1" fmla="*/ 36 h 129"/>
                  <a:gd name="T2" fmla="*/ 38 w 124"/>
                  <a:gd name="T3" fmla="*/ 112 h 129"/>
                  <a:gd name="T4" fmla="*/ 1 w 124"/>
                  <a:gd name="T5" fmla="*/ 51 h 129"/>
                  <a:gd name="T6" fmla="*/ 110 w 124"/>
                  <a:gd name="T7" fmla="*/ 3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4" h="129">
                    <a:moveTo>
                      <a:pt x="110" y="36"/>
                    </a:moveTo>
                    <a:cubicBezTo>
                      <a:pt x="124" y="106"/>
                      <a:pt x="74" y="129"/>
                      <a:pt x="38" y="112"/>
                    </a:cubicBezTo>
                    <a:cubicBezTo>
                      <a:pt x="21" y="105"/>
                      <a:pt x="0" y="62"/>
                      <a:pt x="1" y="51"/>
                    </a:cubicBezTo>
                    <a:cubicBezTo>
                      <a:pt x="6" y="10"/>
                      <a:pt x="82" y="0"/>
                      <a:pt x="110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197"/>
              <p:cNvSpPr/>
              <p:nvPr/>
            </p:nvSpPr>
            <p:spPr bwMode="auto">
              <a:xfrm>
                <a:off x="-977" y="4748"/>
                <a:ext cx="155" cy="85"/>
              </a:xfrm>
              <a:custGeom>
                <a:avLst/>
                <a:gdLst>
                  <a:gd name="T0" fmla="*/ 0 w 58"/>
                  <a:gd name="T1" fmla="*/ 10 h 32"/>
                  <a:gd name="T2" fmla="*/ 58 w 58"/>
                  <a:gd name="T3" fmla="*/ 21 h 32"/>
                  <a:gd name="T4" fmla="*/ 0 w 58"/>
                  <a:gd name="T5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32">
                    <a:moveTo>
                      <a:pt x="0" y="10"/>
                    </a:moveTo>
                    <a:cubicBezTo>
                      <a:pt x="18" y="0"/>
                      <a:pt x="46" y="12"/>
                      <a:pt x="58" y="21"/>
                    </a:cubicBezTo>
                    <a:cubicBezTo>
                      <a:pt x="38" y="32"/>
                      <a:pt x="19" y="11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198"/>
              <p:cNvSpPr/>
              <p:nvPr/>
            </p:nvSpPr>
            <p:spPr bwMode="auto">
              <a:xfrm>
                <a:off x="6823" y="4833"/>
                <a:ext cx="58" cy="78"/>
              </a:xfrm>
              <a:custGeom>
                <a:avLst/>
                <a:gdLst>
                  <a:gd name="T0" fmla="*/ 18 w 22"/>
                  <a:gd name="T1" fmla="*/ 0 h 29"/>
                  <a:gd name="T2" fmla="*/ 18 w 22"/>
                  <a:gd name="T3" fmla="*/ 29 h 29"/>
                  <a:gd name="T4" fmla="*/ 18 w 22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18" y="0"/>
                    </a:moveTo>
                    <a:cubicBezTo>
                      <a:pt x="22" y="10"/>
                      <a:pt x="22" y="18"/>
                      <a:pt x="18" y="29"/>
                    </a:cubicBezTo>
                    <a:cubicBezTo>
                      <a:pt x="0" y="29"/>
                      <a:pt x="0" y="0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199"/>
              <p:cNvSpPr/>
              <p:nvPr/>
            </p:nvSpPr>
            <p:spPr bwMode="auto">
              <a:xfrm>
                <a:off x="4576" y="4791"/>
                <a:ext cx="959" cy="275"/>
              </a:xfrm>
              <a:custGeom>
                <a:avLst/>
                <a:gdLst>
                  <a:gd name="T0" fmla="*/ 360 w 360"/>
                  <a:gd name="T1" fmla="*/ 88 h 103"/>
                  <a:gd name="T2" fmla="*/ 0 w 360"/>
                  <a:gd name="T3" fmla="*/ 88 h 103"/>
                  <a:gd name="T4" fmla="*/ 124 w 360"/>
                  <a:gd name="T5" fmla="*/ 30 h 103"/>
                  <a:gd name="T6" fmla="*/ 360 w 360"/>
                  <a:gd name="T7" fmla="*/ 8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0" h="103">
                    <a:moveTo>
                      <a:pt x="360" y="88"/>
                    </a:moveTo>
                    <a:cubicBezTo>
                      <a:pt x="255" y="103"/>
                      <a:pt x="147" y="81"/>
                      <a:pt x="0" y="88"/>
                    </a:cubicBezTo>
                    <a:cubicBezTo>
                      <a:pt x="31" y="67"/>
                      <a:pt x="83" y="44"/>
                      <a:pt x="124" y="30"/>
                    </a:cubicBezTo>
                    <a:cubicBezTo>
                      <a:pt x="211" y="0"/>
                      <a:pt x="289" y="60"/>
                      <a:pt x="360" y="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00"/>
              <p:cNvSpPr/>
              <p:nvPr/>
            </p:nvSpPr>
            <p:spPr bwMode="auto">
              <a:xfrm>
                <a:off x="8246" y="4871"/>
                <a:ext cx="62" cy="77"/>
              </a:xfrm>
              <a:custGeom>
                <a:avLst/>
                <a:gdLst>
                  <a:gd name="T0" fmla="*/ 10 w 23"/>
                  <a:gd name="T1" fmla="*/ 0 h 29"/>
                  <a:gd name="T2" fmla="*/ 14 w 23"/>
                  <a:gd name="T3" fmla="*/ 29 h 29"/>
                  <a:gd name="T4" fmla="*/ 10 w 23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9">
                    <a:moveTo>
                      <a:pt x="10" y="0"/>
                    </a:moveTo>
                    <a:cubicBezTo>
                      <a:pt x="23" y="2"/>
                      <a:pt x="23" y="23"/>
                      <a:pt x="14" y="29"/>
                    </a:cubicBezTo>
                    <a:cubicBezTo>
                      <a:pt x="2" y="25"/>
                      <a:pt x="0" y="7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01"/>
              <p:cNvSpPr/>
              <p:nvPr/>
            </p:nvSpPr>
            <p:spPr bwMode="auto">
              <a:xfrm>
                <a:off x="6839" y="4927"/>
                <a:ext cx="53" cy="61"/>
              </a:xfrm>
              <a:custGeom>
                <a:avLst/>
                <a:gdLst>
                  <a:gd name="T0" fmla="*/ 4 w 20"/>
                  <a:gd name="T1" fmla="*/ 1 h 23"/>
                  <a:gd name="T2" fmla="*/ 8 w 20"/>
                  <a:gd name="T3" fmla="*/ 23 h 23"/>
                  <a:gd name="T4" fmla="*/ 4 w 20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4" y="1"/>
                    </a:moveTo>
                    <a:cubicBezTo>
                      <a:pt x="20" y="0"/>
                      <a:pt x="8" y="17"/>
                      <a:pt x="8" y="23"/>
                    </a:cubicBezTo>
                    <a:cubicBezTo>
                      <a:pt x="0" y="22"/>
                      <a:pt x="6" y="7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02"/>
              <p:cNvSpPr/>
              <p:nvPr/>
            </p:nvSpPr>
            <p:spPr bwMode="auto">
              <a:xfrm>
                <a:off x="8297" y="4948"/>
                <a:ext cx="99" cy="281"/>
              </a:xfrm>
              <a:custGeom>
                <a:avLst/>
                <a:gdLst>
                  <a:gd name="T0" fmla="*/ 27 w 37"/>
                  <a:gd name="T1" fmla="*/ 0 h 105"/>
                  <a:gd name="T2" fmla="*/ 24 w 37"/>
                  <a:gd name="T3" fmla="*/ 105 h 105"/>
                  <a:gd name="T4" fmla="*/ 27 w 37"/>
                  <a:gd name="T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105">
                    <a:moveTo>
                      <a:pt x="27" y="0"/>
                    </a:moveTo>
                    <a:cubicBezTo>
                      <a:pt x="37" y="30"/>
                      <a:pt x="16" y="77"/>
                      <a:pt x="24" y="105"/>
                    </a:cubicBezTo>
                    <a:cubicBezTo>
                      <a:pt x="0" y="82"/>
                      <a:pt x="20" y="27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03"/>
              <p:cNvSpPr>
                <a:spLocks noEditPoints="1"/>
              </p:cNvSpPr>
              <p:nvPr/>
            </p:nvSpPr>
            <p:spPr bwMode="auto">
              <a:xfrm>
                <a:off x="1510" y="4972"/>
                <a:ext cx="4518" cy="1315"/>
              </a:xfrm>
              <a:custGeom>
                <a:avLst/>
                <a:gdLst>
                  <a:gd name="T0" fmla="*/ 1136 w 1695"/>
                  <a:gd name="T1" fmla="*/ 20 h 492"/>
                  <a:gd name="T2" fmla="*/ 1089 w 1695"/>
                  <a:gd name="T3" fmla="*/ 42 h 492"/>
                  <a:gd name="T4" fmla="*/ 1118 w 1695"/>
                  <a:gd name="T5" fmla="*/ 118 h 492"/>
                  <a:gd name="T6" fmla="*/ 1354 w 1695"/>
                  <a:gd name="T7" fmla="*/ 27 h 492"/>
                  <a:gd name="T8" fmla="*/ 1477 w 1695"/>
                  <a:gd name="T9" fmla="*/ 78 h 492"/>
                  <a:gd name="T10" fmla="*/ 1216 w 1695"/>
                  <a:gd name="T11" fmla="*/ 234 h 492"/>
                  <a:gd name="T12" fmla="*/ 1299 w 1695"/>
                  <a:gd name="T13" fmla="*/ 183 h 492"/>
                  <a:gd name="T14" fmla="*/ 1571 w 1695"/>
                  <a:gd name="T15" fmla="*/ 111 h 492"/>
                  <a:gd name="T16" fmla="*/ 1695 w 1695"/>
                  <a:gd name="T17" fmla="*/ 409 h 492"/>
                  <a:gd name="T18" fmla="*/ 1655 w 1695"/>
                  <a:gd name="T19" fmla="*/ 438 h 492"/>
                  <a:gd name="T20" fmla="*/ 1673 w 1695"/>
                  <a:gd name="T21" fmla="*/ 485 h 492"/>
                  <a:gd name="T22" fmla="*/ 508 w 1695"/>
                  <a:gd name="T23" fmla="*/ 477 h 492"/>
                  <a:gd name="T24" fmla="*/ 25 w 1695"/>
                  <a:gd name="T25" fmla="*/ 470 h 492"/>
                  <a:gd name="T26" fmla="*/ 0 w 1695"/>
                  <a:gd name="T27" fmla="*/ 394 h 492"/>
                  <a:gd name="T28" fmla="*/ 225 w 1695"/>
                  <a:gd name="T29" fmla="*/ 318 h 492"/>
                  <a:gd name="T30" fmla="*/ 272 w 1695"/>
                  <a:gd name="T31" fmla="*/ 289 h 492"/>
                  <a:gd name="T32" fmla="*/ 381 w 1695"/>
                  <a:gd name="T33" fmla="*/ 267 h 492"/>
                  <a:gd name="T34" fmla="*/ 443 w 1695"/>
                  <a:gd name="T35" fmla="*/ 169 h 492"/>
                  <a:gd name="T36" fmla="*/ 464 w 1695"/>
                  <a:gd name="T37" fmla="*/ 209 h 492"/>
                  <a:gd name="T38" fmla="*/ 602 w 1695"/>
                  <a:gd name="T39" fmla="*/ 154 h 492"/>
                  <a:gd name="T40" fmla="*/ 504 w 1695"/>
                  <a:gd name="T41" fmla="*/ 136 h 492"/>
                  <a:gd name="T42" fmla="*/ 577 w 1695"/>
                  <a:gd name="T43" fmla="*/ 111 h 492"/>
                  <a:gd name="T44" fmla="*/ 577 w 1695"/>
                  <a:gd name="T45" fmla="*/ 71 h 492"/>
                  <a:gd name="T46" fmla="*/ 599 w 1695"/>
                  <a:gd name="T47" fmla="*/ 56 h 492"/>
                  <a:gd name="T48" fmla="*/ 548 w 1695"/>
                  <a:gd name="T49" fmla="*/ 13 h 492"/>
                  <a:gd name="T50" fmla="*/ 1136 w 1695"/>
                  <a:gd name="T51" fmla="*/ 20 h 492"/>
                  <a:gd name="T52" fmla="*/ 864 w 1695"/>
                  <a:gd name="T53" fmla="*/ 111 h 492"/>
                  <a:gd name="T54" fmla="*/ 911 w 1695"/>
                  <a:gd name="T55" fmla="*/ 158 h 492"/>
                  <a:gd name="T56" fmla="*/ 820 w 1695"/>
                  <a:gd name="T57" fmla="*/ 162 h 492"/>
                  <a:gd name="T58" fmla="*/ 925 w 1695"/>
                  <a:gd name="T59" fmla="*/ 263 h 492"/>
                  <a:gd name="T60" fmla="*/ 1049 w 1695"/>
                  <a:gd name="T61" fmla="*/ 169 h 492"/>
                  <a:gd name="T62" fmla="*/ 1034 w 1695"/>
                  <a:gd name="T63" fmla="*/ 46 h 492"/>
                  <a:gd name="T64" fmla="*/ 882 w 1695"/>
                  <a:gd name="T65" fmla="*/ 35 h 492"/>
                  <a:gd name="T66" fmla="*/ 940 w 1695"/>
                  <a:gd name="T67" fmla="*/ 75 h 492"/>
                  <a:gd name="T68" fmla="*/ 889 w 1695"/>
                  <a:gd name="T69" fmla="*/ 75 h 492"/>
                  <a:gd name="T70" fmla="*/ 925 w 1695"/>
                  <a:gd name="T71" fmla="*/ 115 h 492"/>
                  <a:gd name="T72" fmla="*/ 864 w 1695"/>
                  <a:gd name="T73" fmla="*/ 111 h 492"/>
                  <a:gd name="T74" fmla="*/ 762 w 1695"/>
                  <a:gd name="T75" fmla="*/ 85 h 492"/>
                  <a:gd name="T76" fmla="*/ 682 w 1695"/>
                  <a:gd name="T77" fmla="*/ 125 h 492"/>
                  <a:gd name="T78" fmla="*/ 762 w 1695"/>
                  <a:gd name="T79" fmla="*/ 85 h 492"/>
                  <a:gd name="T80" fmla="*/ 533 w 1695"/>
                  <a:gd name="T81" fmla="*/ 314 h 492"/>
                  <a:gd name="T82" fmla="*/ 606 w 1695"/>
                  <a:gd name="T83" fmla="*/ 369 h 492"/>
                  <a:gd name="T84" fmla="*/ 791 w 1695"/>
                  <a:gd name="T85" fmla="*/ 412 h 492"/>
                  <a:gd name="T86" fmla="*/ 802 w 1695"/>
                  <a:gd name="T87" fmla="*/ 216 h 492"/>
                  <a:gd name="T88" fmla="*/ 773 w 1695"/>
                  <a:gd name="T89" fmla="*/ 311 h 492"/>
                  <a:gd name="T90" fmla="*/ 766 w 1695"/>
                  <a:gd name="T91" fmla="*/ 249 h 492"/>
                  <a:gd name="T92" fmla="*/ 726 w 1695"/>
                  <a:gd name="T93" fmla="*/ 321 h 492"/>
                  <a:gd name="T94" fmla="*/ 718 w 1695"/>
                  <a:gd name="T95" fmla="*/ 245 h 492"/>
                  <a:gd name="T96" fmla="*/ 678 w 1695"/>
                  <a:gd name="T97" fmla="*/ 307 h 492"/>
                  <a:gd name="T98" fmla="*/ 678 w 1695"/>
                  <a:gd name="T99" fmla="*/ 256 h 492"/>
                  <a:gd name="T100" fmla="*/ 639 w 1695"/>
                  <a:gd name="T101" fmla="*/ 289 h 492"/>
                  <a:gd name="T102" fmla="*/ 668 w 1695"/>
                  <a:gd name="T103" fmla="*/ 180 h 492"/>
                  <a:gd name="T104" fmla="*/ 533 w 1695"/>
                  <a:gd name="T105" fmla="*/ 314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95" h="492">
                    <a:moveTo>
                      <a:pt x="1136" y="20"/>
                    </a:moveTo>
                    <a:cubicBezTo>
                      <a:pt x="1128" y="36"/>
                      <a:pt x="1108" y="38"/>
                      <a:pt x="1089" y="42"/>
                    </a:cubicBezTo>
                    <a:cubicBezTo>
                      <a:pt x="1086" y="84"/>
                      <a:pt x="1093" y="100"/>
                      <a:pt x="1118" y="118"/>
                    </a:cubicBezTo>
                    <a:cubicBezTo>
                      <a:pt x="1207" y="99"/>
                      <a:pt x="1272" y="55"/>
                      <a:pt x="1354" y="27"/>
                    </a:cubicBezTo>
                    <a:cubicBezTo>
                      <a:pt x="1393" y="46"/>
                      <a:pt x="1438" y="60"/>
                      <a:pt x="1477" y="78"/>
                    </a:cubicBezTo>
                    <a:cubicBezTo>
                      <a:pt x="1357" y="98"/>
                      <a:pt x="1254" y="133"/>
                      <a:pt x="1216" y="234"/>
                    </a:cubicBezTo>
                    <a:cubicBezTo>
                      <a:pt x="1258" y="265"/>
                      <a:pt x="1281" y="210"/>
                      <a:pt x="1299" y="183"/>
                    </a:cubicBezTo>
                    <a:cubicBezTo>
                      <a:pt x="1351" y="108"/>
                      <a:pt x="1442" y="115"/>
                      <a:pt x="1571" y="111"/>
                    </a:cubicBezTo>
                    <a:cubicBezTo>
                      <a:pt x="1618" y="204"/>
                      <a:pt x="1652" y="311"/>
                      <a:pt x="1695" y="409"/>
                    </a:cubicBezTo>
                    <a:cubicBezTo>
                      <a:pt x="1691" y="427"/>
                      <a:pt x="1667" y="427"/>
                      <a:pt x="1655" y="438"/>
                    </a:cubicBezTo>
                    <a:cubicBezTo>
                      <a:pt x="1659" y="455"/>
                      <a:pt x="1669" y="467"/>
                      <a:pt x="1673" y="485"/>
                    </a:cubicBezTo>
                    <a:cubicBezTo>
                      <a:pt x="1293" y="473"/>
                      <a:pt x="928" y="492"/>
                      <a:pt x="508" y="477"/>
                    </a:cubicBezTo>
                    <a:cubicBezTo>
                      <a:pt x="344" y="472"/>
                      <a:pt x="182" y="477"/>
                      <a:pt x="25" y="470"/>
                    </a:cubicBezTo>
                    <a:cubicBezTo>
                      <a:pt x="21" y="441"/>
                      <a:pt x="4" y="423"/>
                      <a:pt x="0" y="394"/>
                    </a:cubicBezTo>
                    <a:cubicBezTo>
                      <a:pt x="70" y="368"/>
                      <a:pt x="153" y="352"/>
                      <a:pt x="225" y="318"/>
                    </a:cubicBezTo>
                    <a:cubicBezTo>
                      <a:pt x="241" y="310"/>
                      <a:pt x="255" y="295"/>
                      <a:pt x="272" y="289"/>
                    </a:cubicBezTo>
                    <a:cubicBezTo>
                      <a:pt x="308" y="275"/>
                      <a:pt x="348" y="281"/>
                      <a:pt x="381" y="267"/>
                    </a:cubicBezTo>
                    <a:cubicBezTo>
                      <a:pt x="422" y="249"/>
                      <a:pt x="424" y="204"/>
                      <a:pt x="443" y="169"/>
                    </a:cubicBezTo>
                    <a:cubicBezTo>
                      <a:pt x="449" y="183"/>
                      <a:pt x="454" y="199"/>
                      <a:pt x="464" y="209"/>
                    </a:cubicBezTo>
                    <a:cubicBezTo>
                      <a:pt x="531" y="212"/>
                      <a:pt x="574" y="190"/>
                      <a:pt x="602" y="154"/>
                    </a:cubicBezTo>
                    <a:cubicBezTo>
                      <a:pt x="590" y="120"/>
                      <a:pt x="545" y="141"/>
                      <a:pt x="504" y="136"/>
                    </a:cubicBezTo>
                    <a:cubicBezTo>
                      <a:pt x="510" y="117"/>
                      <a:pt x="560" y="129"/>
                      <a:pt x="577" y="111"/>
                    </a:cubicBezTo>
                    <a:cubicBezTo>
                      <a:pt x="577" y="99"/>
                      <a:pt x="584" y="86"/>
                      <a:pt x="577" y="71"/>
                    </a:cubicBezTo>
                    <a:cubicBezTo>
                      <a:pt x="573" y="55"/>
                      <a:pt x="601" y="71"/>
                      <a:pt x="599" y="56"/>
                    </a:cubicBezTo>
                    <a:cubicBezTo>
                      <a:pt x="598" y="25"/>
                      <a:pt x="563" y="29"/>
                      <a:pt x="548" y="13"/>
                    </a:cubicBezTo>
                    <a:cubicBezTo>
                      <a:pt x="690" y="0"/>
                      <a:pt x="928" y="23"/>
                      <a:pt x="1136" y="20"/>
                    </a:cubicBezTo>
                    <a:close/>
                    <a:moveTo>
                      <a:pt x="864" y="111"/>
                    </a:moveTo>
                    <a:cubicBezTo>
                      <a:pt x="850" y="142"/>
                      <a:pt x="906" y="133"/>
                      <a:pt x="911" y="158"/>
                    </a:cubicBezTo>
                    <a:cubicBezTo>
                      <a:pt x="874" y="163"/>
                      <a:pt x="840" y="154"/>
                      <a:pt x="820" y="162"/>
                    </a:cubicBezTo>
                    <a:cubicBezTo>
                      <a:pt x="851" y="200"/>
                      <a:pt x="866" y="264"/>
                      <a:pt x="925" y="263"/>
                    </a:cubicBezTo>
                    <a:cubicBezTo>
                      <a:pt x="982" y="263"/>
                      <a:pt x="1022" y="214"/>
                      <a:pt x="1049" y="169"/>
                    </a:cubicBezTo>
                    <a:cubicBezTo>
                      <a:pt x="1062" y="118"/>
                      <a:pt x="1046" y="93"/>
                      <a:pt x="1034" y="46"/>
                    </a:cubicBezTo>
                    <a:cubicBezTo>
                      <a:pt x="1003" y="11"/>
                      <a:pt x="925" y="37"/>
                      <a:pt x="882" y="35"/>
                    </a:cubicBezTo>
                    <a:cubicBezTo>
                      <a:pt x="881" y="84"/>
                      <a:pt x="930" y="40"/>
                      <a:pt x="940" y="75"/>
                    </a:cubicBezTo>
                    <a:cubicBezTo>
                      <a:pt x="925" y="86"/>
                      <a:pt x="902" y="64"/>
                      <a:pt x="889" y="75"/>
                    </a:cubicBezTo>
                    <a:cubicBezTo>
                      <a:pt x="886" y="103"/>
                      <a:pt x="918" y="96"/>
                      <a:pt x="925" y="115"/>
                    </a:cubicBezTo>
                    <a:cubicBezTo>
                      <a:pt x="910" y="123"/>
                      <a:pt x="880" y="101"/>
                      <a:pt x="864" y="111"/>
                    </a:cubicBezTo>
                    <a:close/>
                    <a:moveTo>
                      <a:pt x="762" y="85"/>
                    </a:moveTo>
                    <a:cubicBezTo>
                      <a:pt x="753" y="39"/>
                      <a:pt x="643" y="61"/>
                      <a:pt x="682" y="125"/>
                    </a:cubicBezTo>
                    <a:cubicBezTo>
                      <a:pt x="717" y="144"/>
                      <a:pt x="769" y="122"/>
                      <a:pt x="762" y="85"/>
                    </a:cubicBezTo>
                    <a:close/>
                    <a:moveTo>
                      <a:pt x="533" y="314"/>
                    </a:moveTo>
                    <a:cubicBezTo>
                      <a:pt x="540" y="349"/>
                      <a:pt x="566" y="359"/>
                      <a:pt x="606" y="369"/>
                    </a:cubicBezTo>
                    <a:cubicBezTo>
                      <a:pt x="673" y="385"/>
                      <a:pt x="723" y="436"/>
                      <a:pt x="791" y="412"/>
                    </a:cubicBezTo>
                    <a:cubicBezTo>
                      <a:pt x="863" y="371"/>
                      <a:pt x="794" y="272"/>
                      <a:pt x="802" y="216"/>
                    </a:cubicBezTo>
                    <a:cubicBezTo>
                      <a:pt x="758" y="221"/>
                      <a:pt x="787" y="290"/>
                      <a:pt x="773" y="311"/>
                    </a:cubicBezTo>
                    <a:cubicBezTo>
                      <a:pt x="750" y="306"/>
                      <a:pt x="768" y="267"/>
                      <a:pt x="766" y="249"/>
                    </a:cubicBezTo>
                    <a:cubicBezTo>
                      <a:pt x="720" y="240"/>
                      <a:pt x="758" y="317"/>
                      <a:pt x="726" y="321"/>
                    </a:cubicBezTo>
                    <a:cubicBezTo>
                      <a:pt x="700" y="304"/>
                      <a:pt x="749" y="256"/>
                      <a:pt x="718" y="245"/>
                    </a:cubicBezTo>
                    <a:cubicBezTo>
                      <a:pt x="697" y="257"/>
                      <a:pt x="704" y="298"/>
                      <a:pt x="678" y="307"/>
                    </a:cubicBezTo>
                    <a:cubicBezTo>
                      <a:pt x="663" y="288"/>
                      <a:pt x="707" y="267"/>
                      <a:pt x="678" y="256"/>
                    </a:cubicBezTo>
                    <a:cubicBezTo>
                      <a:pt x="663" y="265"/>
                      <a:pt x="661" y="287"/>
                      <a:pt x="639" y="289"/>
                    </a:cubicBezTo>
                    <a:cubicBezTo>
                      <a:pt x="601" y="247"/>
                      <a:pt x="681" y="221"/>
                      <a:pt x="668" y="180"/>
                    </a:cubicBezTo>
                    <a:cubicBezTo>
                      <a:pt x="612" y="214"/>
                      <a:pt x="554" y="245"/>
                      <a:pt x="533" y="3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04"/>
              <p:cNvSpPr/>
              <p:nvPr/>
            </p:nvSpPr>
            <p:spPr bwMode="auto">
              <a:xfrm>
                <a:off x="7500" y="5044"/>
                <a:ext cx="184" cy="102"/>
              </a:xfrm>
              <a:custGeom>
                <a:avLst/>
                <a:gdLst>
                  <a:gd name="T0" fmla="*/ 39 w 69"/>
                  <a:gd name="T1" fmla="*/ 0 h 38"/>
                  <a:gd name="T2" fmla="*/ 65 w 69"/>
                  <a:gd name="T3" fmla="*/ 8 h 38"/>
                  <a:gd name="T4" fmla="*/ 65 w 69"/>
                  <a:gd name="T5" fmla="*/ 29 h 38"/>
                  <a:gd name="T6" fmla="*/ 14 w 69"/>
                  <a:gd name="T7" fmla="*/ 29 h 38"/>
                  <a:gd name="T8" fmla="*/ 39 w 69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38">
                    <a:moveTo>
                      <a:pt x="39" y="0"/>
                    </a:moveTo>
                    <a:cubicBezTo>
                      <a:pt x="43" y="8"/>
                      <a:pt x="53" y="9"/>
                      <a:pt x="65" y="8"/>
                    </a:cubicBezTo>
                    <a:cubicBezTo>
                      <a:pt x="69" y="19"/>
                      <a:pt x="65" y="16"/>
                      <a:pt x="65" y="29"/>
                    </a:cubicBezTo>
                    <a:cubicBezTo>
                      <a:pt x="49" y="38"/>
                      <a:pt x="31" y="10"/>
                      <a:pt x="14" y="29"/>
                    </a:cubicBezTo>
                    <a:cubicBezTo>
                      <a:pt x="0" y="12"/>
                      <a:pt x="36" y="13"/>
                      <a:pt x="3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8" name="Freeform 206"/>
            <p:cNvSpPr/>
            <p:nvPr/>
          </p:nvSpPr>
          <p:spPr bwMode="auto">
            <a:xfrm>
              <a:off x="4597400" y="8024813"/>
              <a:ext cx="119063" cy="76200"/>
            </a:xfrm>
            <a:custGeom>
              <a:avLst/>
              <a:gdLst>
                <a:gd name="T0" fmla="*/ 2 w 28"/>
                <a:gd name="T1" fmla="*/ 0 h 18"/>
                <a:gd name="T2" fmla="*/ 28 w 28"/>
                <a:gd name="T3" fmla="*/ 18 h 18"/>
                <a:gd name="T4" fmla="*/ 2 w 28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8">
                  <a:moveTo>
                    <a:pt x="2" y="0"/>
                  </a:moveTo>
                  <a:cubicBezTo>
                    <a:pt x="14" y="3"/>
                    <a:pt x="28" y="4"/>
                    <a:pt x="28" y="18"/>
                  </a:cubicBezTo>
                  <a:cubicBezTo>
                    <a:pt x="18" y="14"/>
                    <a:pt x="0" y="17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07"/>
            <p:cNvSpPr/>
            <p:nvPr/>
          </p:nvSpPr>
          <p:spPr bwMode="auto">
            <a:xfrm>
              <a:off x="8863013" y="8007350"/>
              <a:ext cx="182563" cy="76200"/>
            </a:xfrm>
            <a:custGeom>
              <a:avLst/>
              <a:gdLst>
                <a:gd name="T0" fmla="*/ 43 w 43"/>
                <a:gd name="T1" fmla="*/ 8 h 18"/>
                <a:gd name="T2" fmla="*/ 0 w 43"/>
                <a:gd name="T3" fmla="*/ 11 h 18"/>
                <a:gd name="T4" fmla="*/ 43 w 43"/>
                <a:gd name="T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18">
                  <a:moveTo>
                    <a:pt x="43" y="8"/>
                  </a:moveTo>
                  <a:cubicBezTo>
                    <a:pt x="39" y="18"/>
                    <a:pt x="9" y="17"/>
                    <a:pt x="0" y="11"/>
                  </a:cubicBezTo>
                  <a:cubicBezTo>
                    <a:pt x="6" y="0"/>
                    <a:pt x="32" y="4"/>
                    <a:pt x="4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08"/>
            <p:cNvSpPr/>
            <p:nvPr/>
          </p:nvSpPr>
          <p:spPr bwMode="auto">
            <a:xfrm>
              <a:off x="11657013" y="8029575"/>
              <a:ext cx="231775" cy="152400"/>
            </a:xfrm>
            <a:custGeom>
              <a:avLst/>
              <a:gdLst>
                <a:gd name="T0" fmla="*/ 0 w 55"/>
                <a:gd name="T1" fmla="*/ 3 h 36"/>
                <a:gd name="T2" fmla="*/ 55 w 55"/>
                <a:gd name="T3" fmla="*/ 14 h 36"/>
                <a:gd name="T4" fmla="*/ 4 w 55"/>
                <a:gd name="T5" fmla="*/ 24 h 36"/>
                <a:gd name="T6" fmla="*/ 0 w 55"/>
                <a:gd name="T7" fmla="*/ 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36">
                  <a:moveTo>
                    <a:pt x="0" y="3"/>
                  </a:moveTo>
                  <a:cubicBezTo>
                    <a:pt x="25" y="0"/>
                    <a:pt x="41" y="6"/>
                    <a:pt x="55" y="14"/>
                  </a:cubicBezTo>
                  <a:cubicBezTo>
                    <a:pt x="50" y="36"/>
                    <a:pt x="22" y="14"/>
                    <a:pt x="4" y="24"/>
                  </a:cubicBezTo>
                  <a:cubicBezTo>
                    <a:pt x="0" y="20"/>
                    <a:pt x="0" y="1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09"/>
            <p:cNvSpPr/>
            <p:nvPr/>
          </p:nvSpPr>
          <p:spPr bwMode="auto">
            <a:xfrm>
              <a:off x="-7424738" y="8012113"/>
              <a:ext cx="2446338" cy="177800"/>
            </a:xfrm>
            <a:custGeom>
              <a:avLst/>
              <a:gdLst>
                <a:gd name="T0" fmla="*/ 578 w 578"/>
                <a:gd name="T1" fmla="*/ 36 h 42"/>
                <a:gd name="T2" fmla="*/ 5 w 578"/>
                <a:gd name="T3" fmla="*/ 36 h 42"/>
                <a:gd name="T4" fmla="*/ 9 w 578"/>
                <a:gd name="T5" fmla="*/ 21 h 42"/>
                <a:gd name="T6" fmla="*/ 16 w 578"/>
                <a:gd name="T7" fmla="*/ 18 h 42"/>
                <a:gd name="T8" fmla="*/ 462 w 578"/>
                <a:gd name="T9" fmla="*/ 14 h 42"/>
                <a:gd name="T10" fmla="*/ 578 w 578"/>
                <a:gd name="T11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8" h="42">
                  <a:moveTo>
                    <a:pt x="578" y="36"/>
                  </a:moveTo>
                  <a:cubicBezTo>
                    <a:pt x="415" y="42"/>
                    <a:pt x="172" y="42"/>
                    <a:pt x="5" y="36"/>
                  </a:cubicBezTo>
                  <a:cubicBezTo>
                    <a:pt x="0" y="31"/>
                    <a:pt x="3" y="25"/>
                    <a:pt x="9" y="21"/>
                  </a:cubicBezTo>
                  <a:cubicBezTo>
                    <a:pt x="12" y="19"/>
                    <a:pt x="14" y="11"/>
                    <a:pt x="16" y="18"/>
                  </a:cubicBezTo>
                  <a:cubicBezTo>
                    <a:pt x="121" y="11"/>
                    <a:pt x="322" y="14"/>
                    <a:pt x="462" y="14"/>
                  </a:cubicBezTo>
                  <a:cubicBezTo>
                    <a:pt x="504" y="14"/>
                    <a:pt x="557" y="0"/>
                    <a:pt x="578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10"/>
            <p:cNvSpPr/>
            <p:nvPr/>
          </p:nvSpPr>
          <p:spPr bwMode="auto">
            <a:xfrm>
              <a:off x="4505325" y="8194675"/>
              <a:ext cx="269875" cy="160338"/>
            </a:xfrm>
            <a:custGeom>
              <a:avLst/>
              <a:gdLst>
                <a:gd name="T0" fmla="*/ 3 w 64"/>
                <a:gd name="T1" fmla="*/ 0 h 38"/>
                <a:gd name="T2" fmla="*/ 64 w 64"/>
                <a:gd name="T3" fmla="*/ 18 h 38"/>
                <a:gd name="T4" fmla="*/ 3 w 64"/>
                <a:gd name="T5" fmla="*/ 18 h 38"/>
                <a:gd name="T6" fmla="*/ 3 w 64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38">
                  <a:moveTo>
                    <a:pt x="3" y="0"/>
                  </a:moveTo>
                  <a:cubicBezTo>
                    <a:pt x="24" y="5"/>
                    <a:pt x="44" y="11"/>
                    <a:pt x="64" y="18"/>
                  </a:cubicBezTo>
                  <a:cubicBezTo>
                    <a:pt x="52" y="38"/>
                    <a:pt x="20" y="24"/>
                    <a:pt x="3" y="18"/>
                  </a:cubicBezTo>
                  <a:cubicBezTo>
                    <a:pt x="0" y="7"/>
                    <a:pt x="0" y="1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11"/>
            <p:cNvSpPr/>
            <p:nvPr/>
          </p:nvSpPr>
          <p:spPr bwMode="auto">
            <a:xfrm>
              <a:off x="-8880475" y="8220075"/>
              <a:ext cx="250825" cy="377825"/>
            </a:xfrm>
            <a:custGeom>
              <a:avLst/>
              <a:gdLst>
                <a:gd name="T0" fmla="*/ 55 w 59"/>
                <a:gd name="T1" fmla="*/ 8 h 89"/>
                <a:gd name="T2" fmla="*/ 51 w 59"/>
                <a:gd name="T3" fmla="*/ 85 h 89"/>
                <a:gd name="T4" fmla="*/ 0 w 59"/>
                <a:gd name="T5" fmla="*/ 81 h 89"/>
                <a:gd name="T6" fmla="*/ 0 w 59"/>
                <a:gd name="T7" fmla="*/ 8 h 89"/>
                <a:gd name="T8" fmla="*/ 55 w 59"/>
                <a:gd name="T9" fmla="*/ 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89">
                  <a:moveTo>
                    <a:pt x="55" y="8"/>
                  </a:moveTo>
                  <a:cubicBezTo>
                    <a:pt x="53" y="33"/>
                    <a:pt x="59" y="66"/>
                    <a:pt x="51" y="85"/>
                  </a:cubicBezTo>
                  <a:cubicBezTo>
                    <a:pt x="32" y="80"/>
                    <a:pt x="19" y="89"/>
                    <a:pt x="0" y="81"/>
                  </a:cubicBezTo>
                  <a:cubicBezTo>
                    <a:pt x="1" y="53"/>
                    <a:pt x="5" y="38"/>
                    <a:pt x="0" y="8"/>
                  </a:cubicBezTo>
                  <a:cubicBezTo>
                    <a:pt x="10" y="0"/>
                    <a:pt x="38" y="4"/>
                    <a:pt x="5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12"/>
            <p:cNvSpPr/>
            <p:nvPr/>
          </p:nvSpPr>
          <p:spPr bwMode="auto">
            <a:xfrm>
              <a:off x="-8651875" y="8224838"/>
              <a:ext cx="757238" cy="363538"/>
            </a:xfrm>
            <a:custGeom>
              <a:avLst/>
              <a:gdLst>
                <a:gd name="T0" fmla="*/ 161 w 179"/>
                <a:gd name="T1" fmla="*/ 0 h 86"/>
                <a:gd name="T2" fmla="*/ 168 w 179"/>
                <a:gd name="T3" fmla="*/ 80 h 86"/>
                <a:gd name="T4" fmla="*/ 12 w 179"/>
                <a:gd name="T5" fmla="*/ 80 h 86"/>
                <a:gd name="T6" fmla="*/ 23 w 179"/>
                <a:gd name="T7" fmla="*/ 4 h 86"/>
                <a:gd name="T8" fmla="*/ 30 w 179"/>
                <a:gd name="T9" fmla="*/ 69 h 86"/>
                <a:gd name="T10" fmla="*/ 81 w 179"/>
                <a:gd name="T11" fmla="*/ 69 h 86"/>
                <a:gd name="T12" fmla="*/ 81 w 179"/>
                <a:gd name="T13" fmla="*/ 4 h 86"/>
                <a:gd name="T14" fmla="*/ 103 w 179"/>
                <a:gd name="T15" fmla="*/ 4 h 86"/>
                <a:gd name="T16" fmla="*/ 103 w 179"/>
                <a:gd name="T17" fmla="*/ 69 h 86"/>
                <a:gd name="T18" fmla="*/ 153 w 179"/>
                <a:gd name="T19" fmla="*/ 73 h 86"/>
                <a:gd name="T20" fmla="*/ 161 w 179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9" h="86">
                  <a:moveTo>
                    <a:pt x="161" y="0"/>
                  </a:moveTo>
                  <a:cubicBezTo>
                    <a:pt x="179" y="7"/>
                    <a:pt x="162" y="52"/>
                    <a:pt x="168" y="80"/>
                  </a:cubicBezTo>
                  <a:cubicBezTo>
                    <a:pt x="117" y="85"/>
                    <a:pt x="63" y="86"/>
                    <a:pt x="12" y="80"/>
                  </a:cubicBezTo>
                  <a:cubicBezTo>
                    <a:pt x="26" y="57"/>
                    <a:pt x="0" y="13"/>
                    <a:pt x="23" y="4"/>
                  </a:cubicBezTo>
                  <a:cubicBezTo>
                    <a:pt x="39" y="12"/>
                    <a:pt x="26" y="49"/>
                    <a:pt x="30" y="69"/>
                  </a:cubicBezTo>
                  <a:cubicBezTo>
                    <a:pt x="40" y="75"/>
                    <a:pt x="70" y="75"/>
                    <a:pt x="81" y="69"/>
                  </a:cubicBezTo>
                  <a:cubicBezTo>
                    <a:pt x="79" y="51"/>
                    <a:pt x="72" y="21"/>
                    <a:pt x="81" y="4"/>
                  </a:cubicBezTo>
                  <a:cubicBezTo>
                    <a:pt x="88" y="4"/>
                    <a:pt x="95" y="4"/>
                    <a:pt x="103" y="4"/>
                  </a:cubicBezTo>
                  <a:cubicBezTo>
                    <a:pt x="103" y="26"/>
                    <a:pt x="103" y="47"/>
                    <a:pt x="103" y="69"/>
                  </a:cubicBezTo>
                  <a:cubicBezTo>
                    <a:pt x="113" y="76"/>
                    <a:pt x="137" y="71"/>
                    <a:pt x="153" y="73"/>
                  </a:cubicBezTo>
                  <a:cubicBezTo>
                    <a:pt x="157" y="50"/>
                    <a:pt x="146" y="12"/>
                    <a:pt x="16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13"/>
            <p:cNvSpPr>
              <a:spLocks noEditPoints="1"/>
            </p:cNvSpPr>
            <p:nvPr/>
          </p:nvSpPr>
          <p:spPr bwMode="auto">
            <a:xfrm>
              <a:off x="-7513638" y="8194675"/>
              <a:ext cx="2695575" cy="525463"/>
            </a:xfrm>
            <a:custGeom>
              <a:avLst/>
              <a:gdLst>
                <a:gd name="T0" fmla="*/ 40 w 637"/>
                <a:gd name="T1" fmla="*/ 11 h 124"/>
                <a:gd name="T2" fmla="*/ 22 w 637"/>
                <a:gd name="T3" fmla="*/ 22 h 124"/>
                <a:gd name="T4" fmla="*/ 618 w 637"/>
                <a:gd name="T5" fmla="*/ 22 h 124"/>
                <a:gd name="T6" fmla="*/ 48 w 637"/>
                <a:gd name="T7" fmla="*/ 14 h 124"/>
                <a:gd name="T8" fmla="*/ 636 w 637"/>
                <a:gd name="T9" fmla="*/ 11 h 124"/>
                <a:gd name="T10" fmla="*/ 636 w 637"/>
                <a:gd name="T11" fmla="*/ 112 h 124"/>
                <a:gd name="T12" fmla="*/ 0 w 637"/>
                <a:gd name="T13" fmla="*/ 120 h 124"/>
                <a:gd name="T14" fmla="*/ 0 w 637"/>
                <a:gd name="T15" fmla="*/ 14 h 124"/>
                <a:gd name="T16" fmla="*/ 40 w 637"/>
                <a:gd name="T17" fmla="*/ 11 h 124"/>
                <a:gd name="T18" fmla="*/ 614 w 637"/>
                <a:gd name="T19" fmla="*/ 33 h 124"/>
                <a:gd name="T20" fmla="*/ 19 w 637"/>
                <a:gd name="T21" fmla="*/ 44 h 124"/>
                <a:gd name="T22" fmla="*/ 367 w 637"/>
                <a:gd name="T23" fmla="*/ 47 h 124"/>
                <a:gd name="T24" fmla="*/ 621 w 637"/>
                <a:gd name="T25" fmla="*/ 40 h 124"/>
                <a:gd name="T26" fmla="*/ 614 w 637"/>
                <a:gd name="T27" fmla="*/ 33 h 124"/>
                <a:gd name="T28" fmla="*/ 218 w 637"/>
                <a:gd name="T29" fmla="*/ 62 h 124"/>
                <a:gd name="T30" fmla="*/ 138 w 637"/>
                <a:gd name="T31" fmla="*/ 73 h 124"/>
                <a:gd name="T32" fmla="*/ 342 w 637"/>
                <a:gd name="T33" fmla="*/ 76 h 124"/>
                <a:gd name="T34" fmla="*/ 556 w 637"/>
                <a:gd name="T35" fmla="*/ 65 h 124"/>
                <a:gd name="T36" fmla="*/ 218 w 637"/>
                <a:gd name="T37" fmla="*/ 62 h 124"/>
                <a:gd name="T38" fmla="*/ 30 w 637"/>
                <a:gd name="T39" fmla="*/ 91 h 124"/>
                <a:gd name="T40" fmla="*/ 30 w 637"/>
                <a:gd name="T41" fmla="*/ 102 h 124"/>
                <a:gd name="T42" fmla="*/ 226 w 637"/>
                <a:gd name="T43" fmla="*/ 102 h 124"/>
                <a:gd name="T44" fmla="*/ 284 w 637"/>
                <a:gd name="T45" fmla="*/ 91 h 124"/>
                <a:gd name="T46" fmla="*/ 30 w 637"/>
                <a:gd name="T47" fmla="*/ 91 h 124"/>
                <a:gd name="T48" fmla="*/ 520 w 637"/>
                <a:gd name="T49" fmla="*/ 98 h 124"/>
                <a:gd name="T50" fmla="*/ 559 w 637"/>
                <a:gd name="T51" fmla="*/ 102 h 124"/>
                <a:gd name="T52" fmla="*/ 520 w 637"/>
                <a:gd name="T53" fmla="*/ 9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7" h="124">
                  <a:moveTo>
                    <a:pt x="40" y="11"/>
                  </a:moveTo>
                  <a:cubicBezTo>
                    <a:pt x="39" y="19"/>
                    <a:pt x="21" y="10"/>
                    <a:pt x="22" y="22"/>
                  </a:cubicBezTo>
                  <a:cubicBezTo>
                    <a:pt x="212" y="28"/>
                    <a:pt x="428" y="28"/>
                    <a:pt x="618" y="22"/>
                  </a:cubicBezTo>
                  <a:cubicBezTo>
                    <a:pt x="432" y="4"/>
                    <a:pt x="209" y="21"/>
                    <a:pt x="48" y="14"/>
                  </a:cubicBezTo>
                  <a:cubicBezTo>
                    <a:pt x="238" y="7"/>
                    <a:pt x="471" y="12"/>
                    <a:pt x="636" y="11"/>
                  </a:cubicBezTo>
                  <a:cubicBezTo>
                    <a:pt x="637" y="32"/>
                    <a:pt x="635" y="80"/>
                    <a:pt x="636" y="112"/>
                  </a:cubicBezTo>
                  <a:cubicBezTo>
                    <a:pt x="414" y="124"/>
                    <a:pt x="213" y="109"/>
                    <a:pt x="0" y="120"/>
                  </a:cubicBezTo>
                  <a:cubicBezTo>
                    <a:pt x="0" y="85"/>
                    <a:pt x="0" y="50"/>
                    <a:pt x="0" y="14"/>
                  </a:cubicBezTo>
                  <a:cubicBezTo>
                    <a:pt x="9" y="0"/>
                    <a:pt x="23" y="14"/>
                    <a:pt x="40" y="11"/>
                  </a:cubicBezTo>
                  <a:close/>
                  <a:moveTo>
                    <a:pt x="614" y="33"/>
                  </a:moveTo>
                  <a:cubicBezTo>
                    <a:pt x="425" y="46"/>
                    <a:pt x="201" y="24"/>
                    <a:pt x="19" y="44"/>
                  </a:cubicBezTo>
                  <a:cubicBezTo>
                    <a:pt x="115" y="53"/>
                    <a:pt x="236" y="47"/>
                    <a:pt x="367" y="47"/>
                  </a:cubicBezTo>
                  <a:cubicBezTo>
                    <a:pt x="459" y="47"/>
                    <a:pt x="549" y="54"/>
                    <a:pt x="621" y="40"/>
                  </a:cubicBezTo>
                  <a:cubicBezTo>
                    <a:pt x="620" y="36"/>
                    <a:pt x="617" y="34"/>
                    <a:pt x="614" y="33"/>
                  </a:cubicBezTo>
                  <a:close/>
                  <a:moveTo>
                    <a:pt x="218" y="62"/>
                  </a:moveTo>
                  <a:cubicBezTo>
                    <a:pt x="191" y="62"/>
                    <a:pt x="157" y="55"/>
                    <a:pt x="138" y="73"/>
                  </a:cubicBezTo>
                  <a:cubicBezTo>
                    <a:pt x="197" y="78"/>
                    <a:pt x="270" y="76"/>
                    <a:pt x="342" y="76"/>
                  </a:cubicBezTo>
                  <a:cubicBezTo>
                    <a:pt x="419" y="76"/>
                    <a:pt x="506" y="84"/>
                    <a:pt x="556" y="65"/>
                  </a:cubicBezTo>
                  <a:cubicBezTo>
                    <a:pt x="468" y="60"/>
                    <a:pt x="323" y="60"/>
                    <a:pt x="218" y="62"/>
                  </a:cubicBezTo>
                  <a:close/>
                  <a:moveTo>
                    <a:pt x="30" y="91"/>
                  </a:moveTo>
                  <a:cubicBezTo>
                    <a:pt x="30" y="94"/>
                    <a:pt x="30" y="98"/>
                    <a:pt x="30" y="102"/>
                  </a:cubicBezTo>
                  <a:cubicBezTo>
                    <a:pt x="91" y="101"/>
                    <a:pt x="166" y="102"/>
                    <a:pt x="226" y="102"/>
                  </a:cubicBezTo>
                  <a:cubicBezTo>
                    <a:pt x="244" y="101"/>
                    <a:pt x="274" y="110"/>
                    <a:pt x="284" y="91"/>
                  </a:cubicBezTo>
                  <a:cubicBezTo>
                    <a:pt x="188" y="95"/>
                    <a:pt x="108" y="81"/>
                    <a:pt x="30" y="91"/>
                  </a:cubicBezTo>
                  <a:close/>
                  <a:moveTo>
                    <a:pt x="520" y="98"/>
                  </a:moveTo>
                  <a:cubicBezTo>
                    <a:pt x="527" y="105"/>
                    <a:pt x="546" y="100"/>
                    <a:pt x="559" y="102"/>
                  </a:cubicBezTo>
                  <a:cubicBezTo>
                    <a:pt x="566" y="79"/>
                    <a:pt x="518" y="83"/>
                    <a:pt x="520" y="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4"/>
            <p:cNvSpPr/>
            <p:nvPr/>
          </p:nvSpPr>
          <p:spPr bwMode="auto">
            <a:xfrm>
              <a:off x="-4732338" y="8151813"/>
              <a:ext cx="274638" cy="441325"/>
            </a:xfrm>
            <a:custGeom>
              <a:avLst/>
              <a:gdLst>
                <a:gd name="T0" fmla="*/ 51 w 65"/>
                <a:gd name="T1" fmla="*/ 101 h 104"/>
                <a:gd name="T2" fmla="*/ 0 w 65"/>
                <a:gd name="T3" fmla="*/ 97 h 104"/>
                <a:gd name="T4" fmla="*/ 0 w 65"/>
                <a:gd name="T5" fmla="*/ 21 h 104"/>
                <a:gd name="T6" fmla="*/ 51 w 65"/>
                <a:gd name="T7" fmla="*/ 10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04">
                  <a:moveTo>
                    <a:pt x="51" y="101"/>
                  </a:moveTo>
                  <a:cubicBezTo>
                    <a:pt x="35" y="99"/>
                    <a:pt x="11" y="104"/>
                    <a:pt x="0" y="97"/>
                  </a:cubicBezTo>
                  <a:cubicBezTo>
                    <a:pt x="0" y="72"/>
                    <a:pt x="0" y="46"/>
                    <a:pt x="0" y="21"/>
                  </a:cubicBezTo>
                  <a:cubicBezTo>
                    <a:pt x="65" y="0"/>
                    <a:pt x="51" y="51"/>
                    <a:pt x="51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5"/>
            <p:cNvSpPr/>
            <p:nvPr/>
          </p:nvSpPr>
          <p:spPr bwMode="auto">
            <a:xfrm>
              <a:off x="-4475163" y="8220075"/>
              <a:ext cx="757238" cy="368300"/>
            </a:xfrm>
            <a:custGeom>
              <a:avLst/>
              <a:gdLst>
                <a:gd name="T0" fmla="*/ 12 w 179"/>
                <a:gd name="T1" fmla="*/ 1 h 87"/>
                <a:gd name="T2" fmla="*/ 23 w 179"/>
                <a:gd name="T3" fmla="*/ 70 h 87"/>
                <a:gd name="T4" fmla="*/ 77 w 179"/>
                <a:gd name="T5" fmla="*/ 70 h 87"/>
                <a:gd name="T6" fmla="*/ 81 w 179"/>
                <a:gd name="T7" fmla="*/ 1 h 87"/>
                <a:gd name="T8" fmla="*/ 92 w 179"/>
                <a:gd name="T9" fmla="*/ 67 h 87"/>
                <a:gd name="T10" fmla="*/ 146 w 179"/>
                <a:gd name="T11" fmla="*/ 74 h 87"/>
                <a:gd name="T12" fmla="*/ 150 w 179"/>
                <a:gd name="T13" fmla="*/ 5 h 87"/>
                <a:gd name="T14" fmla="*/ 165 w 179"/>
                <a:gd name="T15" fmla="*/ 81 h 87"/>
                <a:gd name="T16" fmla="*/ 5 w 179"/>
                <a:gd name="T17" fmla="*/ 81 h 87"/>
                <a:gd name="T18" fmla="*/ 12 w 179"/>
                <a:gd name="T19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87">
                  <a:moveTo>
                    <a:pt x="12" y="1"/>
                  </a:moveTo>
                  <a:cubicBezTo>
                    <a:pt x="32" y="8"/>
                    <a:pt x="20" y="47"/>
                    <a:pt x="23" y="70"/>
                  </a:cubicBezTo>
                  <a:cubicBezTo>
                    <a:pt x="33" y="77"/>
                    <a:pt x="67" y="75"/>
                    <a:pt x="77" y="70"/>
                  </a:cubicBezTo>
                  <a:cubicBezTo>
                    <a:pt x="76" y="38"/>
                    <a:pt x="69" y="25"/>
                    <a:pt x="81" y="1"/>
                  </a:cubicBezTo>
                  <a:cubicBezTo>
                    <a:pt x="107" y="10"/>
                    <a:pt x="91" y="42"/>
                    <a:pt x="92" y="67"/>
                  </a:cubicBezTo>
                  <a:cubicBezTo>
                    <a:pt x="98" y="81"/>
                    <a:pt x="129" y="71"/>
                    <a:pt x="146" y="74"/>
                  </a:cubicBezTo>
                  <a:cubicBezTo>
                    <a:pt x="153" y="60"/>
                    <a:pt x="139" y="23"/>
                    <a:pt x="150" y="5"/>
                  </a:cubicBezTo>
                  <a:cubicBezTo>
                    <a:pt x="179" y="0"/>
                    <a:pt x="153" y="59"/>
                    <a:pt x="165" y="81"/>
                  </a:cubicBezTo>
                  <a:cubicBezTo>
                    <a:pt x="112" y="87"/>
                    <a:pt x="57" y="87"/>
                    <a:pt x="5" y="81"/>
                  </a:cubicBezTo>
                  <a:cubicBezTo>
                    <a:pt x="13" y="60"/>
                    <a:pt x="0" y="2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6"/>
            <p:cNvSpPr/>
            <p:nvPr/>
          </p:nvSpPr>
          <p:spPr bwMode="auto">
            <a:xfrm>
              <a:off x="-3717925" y="8164513"/>
              <a:ext cx="271463" cy="420688"/>
            </a:xfrm>
            <a:custGeom>
              <a:avLst/>
              <a:gdLst>
                <a:gd name="T0" fmla="*/ 58 w 64"/>
                <a:gd name="T1" fmla="*/ 94 h 99"/>
                <a:gd name="T2" fmla="*/ 0 w 64"/>
                <a:gd name="T3" fmla="*/ 94 h 99"/>
                <a:gd name="T4" fmla="*/ 0 w 64"/>
                <a:gd name="T5" fmla="*/ 18 h 99"/>
                <a:gd name="T6" fmla="*/ 58 w 64"/>
                <a:gd name="T7" fmla="*/ 9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99">
                  <a:moveTo>
                    <a:pt x="58" y="94"/>
                  </a:moveTo>
                  <a:cubicBezTo>
                    <a:pt x="41" y="99"/>
                    <a:pt x="17" y="99"/>
                    <a:pt x="0" y="94"/>
                  </a:cubicBezTo>
                  <a:cubicBezTo>
                    <a:pt x="0" y="69"/>
                    <a:pt x="0" y="43"/>
                    <a:pt x="0" y="18"/>
                  </a:cubicBezTo>
                  <a:cubicBezTo>
                    <a:pt x="64" y="0"/>
                    <a:pt x="62" y="38"/>
                    <a:pt x="58" y="9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17"/>
            <p:cNvSpPr/>
            <p:nvPr/>
          </p:nvSpPr>
          <p:spPr bwMode="auto">
            <a:xfrm>
              <a:off x="-7885113" y="8240713"/>
              <a:ext cx="320675" cy="339725"/>
            </a:xfrm>
            <a:custGeom>
              <a:avLst/>
              <a:gdLst>
                <a:gd name="T0" fmla="*/ 1 w 76"/>
                <a:gd name="T1" fmla="*/ 0 h 80"/>
                <a:gd name="T2" fmla="*/ 70 w 76"/>
                <a:gd name="T3" fmla="*/ 0 h 80"/>
                <a:gd name="T4" fmla="*/ 70 w 76"/>
                <a:gd name="T5" fmla="*/ 80 h 80"/>
                <a:gd name="T6" fmla="*/ 1 w 76"/>
                <a:gd name="T7" fmla="*/ 80 h 80"/>
                <a:gd name="T8" fmla="*/ 1 w 76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80">
                  <a:moveTo>
                    <a:pt x="1" y="0"/>
                  </a:moveTo>
                  <a:cubicBezTo>
                    <a:pt x="24" y="0"/>
                    <a:pt x="47" y="0"/>
                    <a:pt x="70" y="0"/>
                  </a:cubicBezTo>
                  <a:cubicBezTo>
                    <a:pt x="76" y="19"/>
                    <a:pt x="76" y="61"/>
                    <a:pt x="70" y="80"/>
                  </a:cubicBezTo>
                  <a:cubicBezTo>
                    <a:pt x="43" y="78"/>
                    <a:pt x="32" y="80"/>
                    <a:pt x="1" y="80"/>
                  </a:cubicBezTo>
                  <a:cubicBezTo>
                    <a:pt x="5" y="52"/>
                    <a:pt x="0" y="33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18"/>
            <p:cNvSpPr/>
            <p:nvPr/>
          </p:nvSpPr>
          <p:spPr bwMode="auto">
            <a:xfrm>
              <a:off x="10983913" y="8270875"/>
              <a:ext cx="71438" cy="119063"/>
            </a:xfrm>
            <a:custGeom>
              <a:avLst/>
              <a:gdLst>
                <a:gd name="T0" fmla="*/ 7 w 17"/>
                <a:gd name="T1" fmla="*/ 0 h 28"/>
                <a:gd name="T2" fmla="*/ 14 w 17"/>
                <a:gd name="T3" fmla="*/ 26 h 28"/>
                <a:gd name="T4" fmla="*/ 7 w 17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8">
                  <a:moveTo>
                    <a:pt x="7" y="0"/>
                  </a:moveTo>
                  <a:cubicBezTo>
                    <a:pt x="17" y="1"/>
                    <a:pt x="14" y="15"/>
                    <a:pt x="14" y="26"/>
                  </a:cubicBezTo>
                  <a:cubicBezTo>
                    <a:pt x="0" y="28"/>
                    <a:pt x="10" y="8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9"/>
            <p:cNvSpPr/>
            <p:nvPr/>
          </p:nvSpPr>
          <p:spPr bwMode="auto">
            <a:xfrm>
              <a:off x="10856913" y="8347075"/>
              <a:ext cx="92075" cy="246063"/>
            </a:xfrm>
            <a:custGeom>
              <a:avLst/>
              <a:gdLst>
                <a:gd name="T0" fmla="*/ 4 w 22"/>
                <a:gd name="T1" fmla="*/ 0 h 58"/>
                <a:gd name="T2" fmla="*/ 19 w 22"/>
                <a:gd name="T3" fmla="*/ 58 h 58"/>
                <a:gd name="T4" fmla="*/ 4 w 22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58">
                  <a:moveTo>
                    <a:pt x="4" y="0"/>
                  </a:moveTo>
                  <a:cubicBezTo>
                    <a:pt x="22" y="11"/>
                    <a:pt x="11" y="28"/>
                    <a:pt x="19" y="58"/>
                  </a:cubicBezTo>
                  <a:cubicBezTo>
                    <a:pt x="0" y="53"/>
                    <a:pt x="5" y="24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0"/>
            <p:cNvSpPr/>
            <p:nvPr/>
          </p:nvSpPr>
          <p:spPr bwMode="auto">
            <a:xfrm>
              <a:off x="6299200" y="8351838"/>
              <a:ext cx="106363" cy="68263"/>
            </a:xfrm>
            <a:custGeom>
              <a:avLst/>
              <a:gdLst>
                <a:gd name="T0" fmla="*/ 25 w 25"/>
                <a:gd name="T1" fmla="*/ 7 h 16"/>
                <a:gd name="T2" fmla="*/ 3 w 25"/>
                <a:gd name="T3" fmla="*/ 14 h 16"/>
                <a:gd name="T4" fmla="*/ 25 w 25"/>
                <a:gd name="T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6">
                  <a:moveTo>
                    <a:pt x="25" y="7"/>
                  </a:moveTo>
                  <a:cubicBezTo>
                    <a:pt x="25" y="16"/>
                    <a:pt x="13" y="14"/>
                    <a:pt x="3" y="14"/>
                  </a:cubicBezTo>
                  <a:cubicBezTo>
                    <a:pt x="0" y="0"/>
                    <a:pt x="20" y="1"/>
                    <a:pt x="2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1"/>
            <p:cNvSpPr/>
            <p:nvPr/>
          </p:nvSpPr>
          <p:spPr bwMode="auto">
            <a:xfrm>
              <a:off x="13074650" y="8410575"/>
              <a:ext cx="127000" cy="230188"/>
            </a:xfrm>
            <a:custGeom>
              <a:avLst/>
              <a:gdLst>
                <a:gd name="T0" fmla="*/ 10 w 30"/>
                <a:gd name="T1" fmla="*/ 0 h 54"/>
                <a:gd name="T2" fmla="*/ 25 w 30"/>
                <a:gd name="T3" fmla="*/ 54 h 54"/>
                <a:gd name="T4" fmla="*/ 10 w 30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54">
                  <a:moveTo>
                    <a:pt x="10" y="0"/>
                  </a:moveTo>
                  <a:cubicBezTo>
                    <a:pt x="30" y="3"/>
                    <a:pt x="25" y="43"/>
                    <a:pt x="25" y="54"/>
                  </a:cubicBezTo>
                  <a:cubicBezTo>
                    <a:pt x="0" y="39"/>
                    <a:pt x="18" y="2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2"/>
            <p:cNvSpPr/>
            <p:nvPr/>
          </p:nvSpPr>
          <p:spPr bwMode="auto">
            <a:xfrm>
              <a:off x="-8901113" y="8623300"/>
              <a:ext cx="1349375" cy="1433513"/>
            </a:xfrm>
            <a:custGeom>
              <a:avLst/>
              <a:gdLst>
                <a:gd name="T0" fmla="*/ 314 w 319"/>
                <a:gd name="T1" fmla="*/ 8 h 338"/>
                <a:gd name="T2" fmla="*/ 310 w 319"/>
                <a:gd name="T3" fmla="*/ 331 h 338"/>
                <a:gd name="T4" fmla="*/ 9 w 319"/>
                <a:gd name="T5" fmla="*/ 335 h 338"/>
                <a:gd name="T6" fmla="*/ 5 w 319"/>
                <a:gd name="T7" fmla="*/ 189 h 338"/>
                <a:gd name="T8" fmla="*/ 172 w 319"/>
                <a:gd name="T9" fmla="*/ 298 h 338"/>
                <a:gd name="T10" fmla="*/ 281 w 319"/>
                <a:gd name="T11" fmla="*/ 142 h 338"/>
                <a:gd name="T12" fmla="*/ 176 w 319"/>
                <a:gd name="T13" fmla="*/ 30 h 338"/>
                <a:gd name="T14" fmla="*/ 2 w 319"/>
                <a:gd name="T15" fmla="*/ 135 h 338"/>
                <a:gd name="T16" fmla="*/ 5 w 319"/>
                <a:gd name="T17" fmla="*/ 8 h 338"/>
                <a:gd name="T18" fmla="*/ 314 w 319"/>
                <a:gd name="T19" fmla="*/ 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9" h="338">
                  <a:moveTo>
                    <a:pt x="314" y="8"/>
                  </a:moveTo>
                  <a:cubicBezTo>
                    <a:pt x="312" y="114"/>
                    <a:pt x="319" y="230"/>
                    <a:pt x="310" y="331"/>
                  </a:cubicBezTo>
                  <a:cubicBezTo>
                    <a:pt x="189" y="338"/>
                    <a:pt x="134" y="328"/>
                    <a:pt x="9" y="335"/>
                  </a:cubicBezTo>
                  <a:cubicBezTo>
                    <a:pt x="0" y="279"/>
                    <a:pt x="11" y="240"/>
                    <a:pt x="5" y="189"/>
                  </a:cubicBezTo>
                  <a:cubicBezTo>
                    <a:pt x="34" y="260"/>
                    <a:pt x="82" y="313"/>
                    <a:pt x="172" y="298"/>
                  </a:cubicBezTo>
                  <a:cubicBezTo>
                    <a:pt x="234" y="288"/>
                    <a:pt x="293" y="218"/>
                    <a:pt x="281" y="142"/>
                  </a:cubicBezTo>
                  <a:cubicBezTo>
                    <a:pt x="273" y="88"/>
                    <a:pt x="224" y="38"/>
                    <a:pt x="176" y="30"/>
                  </a:cubicBezTo>
                  <a:cubicBezTo>
                    <a:pt x="81" y="12"/>
                    <a:pt x="38" y="71"/>
                    <a:pt x="2" y="135"/>
                  </a:cubicBezTo>
                  <a:cubicBezTo>
                    <a:pt x="13" y="94"/>
                    <a:pt x="5" y="55"/>
                    <a:pt x="5" y="8"/>
                  </a:cubicBezTo>
                  <a:cubicBezTo>
                    <a:pt x="81" y="0"/>
                    <a:pt x="224" y="2"/>
                    <a:pt x="31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3"/>
            <p:cNvSpPr/>
            <p:nvPr/>
          </p:nvSpPr>
          <p:spPr bwMode="auto">
            <a:xfrm>
              <a:off x="-4856163" y="8636000"/>
              <a:ext cx="1414463" cy="1408113"/>
            </a:xfrm>
            <a:custGeom>
              <a:avLst/>
              <a:gdLst>
                <a:gd name="T0" fmla="*/ 323 w 334"/>
                <a:gd name="T1" fmla="*/ 1 h 332"/>
                <a:gd name="T2" fmla="*/ 323 w 334"/>
                <a:gd name="T3" fmla="*/ 114 h 332"/>
                <a:gd name="T4" fmla="*/ 302 w 334"/>
                <a:gd name="T5" fmla="*/ 77 h 332"/>
                <a:gd name="T6" fmla="*/ 175 w 334"/>
                <a:gd name="T7" fmla="*/ 23 h 332"/>
                <a:gd name="T8" fmla="*/ 222 w 334"/>
                <a:gd name="T9" fmla="*/ 295 h 332"/>
                <a:gd name="T10" fmla="*/ 320 w 334"/>
                <a:gd name="T11" fmla="*/ 208 h 332"/>
                <a:gd name="T12" fmla="*/ 323 w 334"/>
                <a:gd name="T13" fmla="*/ 332 h 332"/>
                <a:gd name="T14" fmla="*/ 33 w 334"/>
                <a:gd name="T15" fmla="*/ 332 h 332"/>
                <a:gd name="T16" fmla="*/ 33 w 334"/>
                <a:gd name="T17" fmla="*/ 1 h 332"/>
                <a:gd name="T18" fmla="*/ 323 w 334"/>
                <a:gd name="T19" fmla="*/ 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4" h="332">
                  <a:moveTo>
                    <a:pt x="323" y="1"/>
                  </a:moveTo>
                  <a:cubicBezTo>
                    <a:pt x="325" y="32"/>
                    <a:pt x="332" y="74"/>
                    <a:pt x="323" y="114"/>
                  </a:cubicBezTo>
                  <a:cubicBezTo>
                    <a:pt x="314" y="110"/>
                    <a:pt x="310" y="89"/>
                    <a:pt x="302" y="77"/>
                  </a:cubicBezTo>
                  <a:cubicBezTo>
                    <a:pt x="280" y="46"/>
                    <a:pt x="227" y="16"/>
                    <a:pt x="175" y="23"/>
                  </a:cubicBezTo>
                  <a:cubicBezTo>
                    <a:pt x="0" y="45"/>
                    <a:pt x="31" y="326"/>
                    <a:pt x="222" y="295"/>
                  </a:cubicBezTo>
                  <a:cubicBezTo>
                    <a:pt x="270" y="287"/>
                    <a:pt x="298" y="256"/>
                    <a:pt x="320" y="208"/>
                  </a:cubicBezTo>
                  <a:cubicBezTo>
                    <a:pt x="334" y="241"/>
                    <a:pt x="326" y="292"/>
                    <a:pt x="323" y="332"/>
                  </a:cubicBezTo>
                  <a:cubicBezTo>
                    <a:pt x="236" y="332"/>
                    <a:pt x="125" y="331"/>
                    <a:pt x="33" y="332"/>
                  </a:cubicBezTo>
                  <a:cubicBezTo>
                    <a:pt x="31" y="212"/>
                    <a:pt x="31" y="128"/>
                    <a:pt x="33" y="1"/>
                  </a:cubicBezTo>
                  <a:cubicBezTo>
                    <a:pt x="128" y="2"/>
                    <a:pt x="263" y="0"/>
                    <a:pt x="32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4"/>
            <p:cNvSpPr/>
            <p:nvPr/>
          </p:nvSpPr>
          <p:spPr bwMode="auto">
            <a:xfrm>
              <a:off x="-7300913" y="8770938"/>
              <a:ext cx="955675" cy="390525"/>
            </a:xfrm>
            <a:custGeom>
              <a:avLst/>
              <a:gdLst>
                <a:gd name="T0" fmla="*/ 226 w 226"/>
                <a:gd name="T1" fmla="*/ 2 h 92"/>
                <a:gd name="T2" fmla="*/ 226 w 226"/>
                <a:gd name="T3" fmla="*/ 85 h 92"/>
                <a:gd name="T4" fmla="*/ 183 w 226"/>
                <a:gd name="T5" fmla="*/ 89 h 92"/>
                <a:gd name="T6" fmla="*/ 161 w 226"/>
                <a:gd name="T7" fmla="*/ 60 h 92"/>
                <a:gd name="T8" fmla="*/ 139 w 226"/>
                <a:gd name="T9" fmla="*/ 89 h 92"/>
                <a:gd name="T10" fmla="*/ 136 w 226"/>
                <a:gd name="T11" fmla="*/ 64 h 92"/>
                <a:gd name="T12" fmla="*/ 99 w 226"/>
                <a:gd name="T13" fmla="*/ 64 h 92"/>
                <a:gd name="T14" fmla="*/ 92 w 226"/>
                <a:gd name="T15" fmla="*/ 89 h 92"/>
                <a:gd name="T16" fmla="*/ 45 w 226"/>
                <a:gd name="T17" fmla="*/ 89 h 92"/>
                <a:gd name="T18" fmla="*/ 5 w 226"/>
                <a:gd name="T19" fmla="*/ 89 h 92"/>
                <a:gd name="T20" fmla="*/ 9 w 226"/>
                <a:gd name="T21" fmla="*/ 2 h 92"/>
                <a:gd name="T22" fmla="*/ 226 w 226"/>
                <a:gd name="T23" fmla="*/ 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6" h="92">
                  <a:moveTo>
                    <a:pt x="226" y="2"/>
                  </a:moveTo>
                  <a:cubicBezTo>
                    <a:pt x="221" y="25"/>
                    <a:pt x="221" y="62"/>
                    <a:pt x="226" y="85"/>
                  </a:cubicBezTo>
                  <a:cubicBezTo>
                    <a:pt x="218" y="92"/>
                    <a:pt x="197" y="88"/>
                    <a:pt x="183" y="89"/>
                  </a:cubicBezTo>
                  <a:cubicBezTo>
                    <a:pt x="180" y="77"/>
                    <a:pt x="185" y="59"/>
                    <a:pt x="161" y="60"/>
                  </a:cubicBezTo>
                  <a:cubicBezTo>
                    <a:pt x="138" y="62"/>
                    <a:pt x="160" y="88"/>
                    <a:pt x="139" y="89"/>
                  </a:cubicBezTo>
                  <a:cubicBezTo>
                    <a:pt x="141" y="75"/>
                    <a:pt x="142" y="74"/>
                    <a:pt x="136" y="64"/>
                  </a:cubicBezTo>
                  <a:cubicBezTo>
                    <a:pt x="124" y="64"/>
                    <a:pt x="111" y="64"/>
                    <a:pt x="99" y="64"/>
                  </a:cubicBezTo>
                  <a:cubicBezTo>
                    <a:pt x="89" y="64"/>
                    <a:pt x="102" y="89"/>
                    <a:pt x="92" y="89"/>
                  </a:cubicBezTo>
                  <a:cubicBezTo>
                    <a:pt x="87" y="55"/>
                    <a:pt x="43" y="50"/>
                    <a:pt x="45" y="89"/>
                  </a:cubicBezTo>
                  <a:cubicBezTo>
                    <a:pt x="32" y="89"/>
                    <a:pt x="18" y="89"/>
                    <a:pt x="5" y="89"/>
                  </a:cubicBezTo>
                  <a:cubicBezTo>
                    <a:pt x="7" y="61"/>
                    <a:pt x="0" y="24"/>
                    <a:pt x="9" y="2"/>
                  </a:cubicBezTo>
                  <a:cubicBezTo>
                    <a:pt x="79" y="0"/>
                    <a:pt x="146" y="1"/>
                    <a:pt x="22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5"/>
            <p:cNvSpPr/>
            <p:nvPr/>
          </p:nvSpPr>
          <p:spPr bwMode="auto">
            <a:xfrm>
              <a:off x="-5938838" y="8750300"/>
              <a:ext cx="917575" cy="411163"/>
            </a:xfrm>
            <a:custGeom>
              <a:avLst/>
              <a:gdLst>
                <a:gd name="T0" fmla="*/ 217 w 217"/>
                <a:gd name="T1" fmla="*/ 11 h 97"/>
                <a:gd name="T2" fmla="*/ 213 w 217"/>
                <a:gd name="T3" fmla="*/ 87 h 97"/>
                <a:gd name="T4" fmla="*/ 177 w 217"/>
                <a:gd name="T5" fmla="*/ 87 h 97"/>
                <a:gd name="T6" fmla="*/ 162 w 217"/>
                <a:gd name="T7" fmla="*/ 65 h 97"/>
                <a:gd name="T8" fmla="*/ 148 w 217"/>
                <a:gd name="T9" fmla="*/ 65 h 97"/>
                <a:gd name="T10" fmla="*/ 137 w 217"/>
                <a:gd name="T11" fmla="*/ 90 h 97"/>
                <a:gd name="T12" fmla="*/ 119 w 217"/>
                <a:gd name="T13" fmla="*/ 69 h 97"/>
                <a:gd name="T14" fmla="*/ 89 w 217"/>
                <a:gd name="T15" fmla="*/ 69 h 97"/>
                <a:gd name="T16" fmla="*/ 79 w 217"/>
                <a:gd name="T17" fmla="*/ 90 h 97"/>
                <a:gd name="T18" fmla="*/ 53 w 217"/>
                <a:gd name="T19" fmla="*/ 65 h 97"/>
                <a:gd name="T20" fmla="*/ 10 w 217"/>
                <a:gd name="T21" fmla="*/ 90 h 97"/>
                <a:gd name="T22" fmla="*/ 6 w 217"/>
                <a:gd name="T23" fmla="*/ 11 h 97"/>
                <a:gd name="T24" fmla="*/ 217 w 217"/>
                <a:gd name="T25" fmla="*/ 1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7" h="97">
                  <a:moveTo>
                    <a:pt x="217" y="11"/>
                  </a:moveTo>
                  <a:cubicBezTo>
                    <a:pt x="208" y="31"/>
                    <a:pt x="217" y="71"/>
                    <a:pt x="213" y="87"/>
                  </a:cubicBezTo>
                  <a:cubicBezTo>
                    <a:pt x="201" y="87"/>
                    <a:pt x="189" y="87"/>
                    <a:pt x="177" y="87"/>
                  </a:cubicBezTo>
                  <a:cubicBezTo>
                    <a:pt x="172" y="79"/>
                    <a:pt x="172" y="67"/>
                    <a:pt x="162" y="65"/>
                  </a:cubicBezTo>
                  <a:cubicBezTo>
                    <a:pt x="157" y="65"/>
                    <a:pt x="152" y="65"/>
                    <a:pt x="148" y="65"/>
                  </a:cubicBezTo>
                  <a:cubicBezTo>
                    <a:pt x="138" y="68"/>
                    <a:pt x="135" y="77"/>
                    <a:pt x="137" y="90"/>
                  </a:cubicBezTo>
                  <a:cubicBezTo>
                    <a:pt x="123" y="91"/>
                    <a:pt x="125" y="76"/>
                    <a:pt x="119" y="69"/>
                  </a:cubicBezTo>
                  <a:cubicBezTo>
                    <a:pt x="104" y="65"/>
                    <a:pt x="97" y="77"/>
                    <a:pt x="89" y="69"/>
                  </a:cubicBezTo>
                  <a:cubicBezTo>
                    <a:pt x="79" y="69"/>
                    <a:pt x="85" y="86"/>
                    <a:pt x="79" y="90"/>
                  </a:cubicBezTo>
                  <a:cubicBezTo>
                    <a:pt x="64" y="88"/>
                    <a:pt x="71" y="64"/>
                    <a:pt x="53" y="65"/>
                  </a:cubicBezTo>
                  <a:cubicBezTo>
                    <a:pt x="28" y="63"/>
                    <a:pt x="39" y="97"/>
                    <a:pt x="10" y="90"/>
                  </a:cubicBezTo>
                  <a:cubicBezTo>
                    <a:pt x="0" y="66"/>
                    <a:pt x="18" y="41"/>
                    <a:pt x="6" y="11"/>
                  </a:cubicBezTo>
                  <a:cubicBezTo>
                    <a:pt x="75" y="0"/>
                    <a:pt x="136" y="3"/>
                    <a:pt x="21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6"/>
            <p:cNvSpPr/>
            <p:nvPr/>
          </p:nvSpPr>
          <p:spPr bwMode="auto">
            <a:xfrm>
              <a:off x="-6142038" y="8788400"/>
              <a:ext cx="80963" cy="96838"/>
            </a:xfrm>
            <a:custGeom>
              <a:avLst/>
              <a:gdLst>
                <a:gd name="T0" fmla="*/ 3 w 19"/>
                <a:gd name="T1" fmla="*/ 2 h 23"/>
                <a:gd name="T2" fmla="*/ 7 w 19"/>
                <a:gd name="T3" fmla="*/ 23 h 23"/>
                <a:gd name="T4" fmla="*/ 3 w 19"/>
                <a:gd name="T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3" y="2"/>
                  </a:moveTo>
                  <a:cubicBezTo>
                    <a:pt x="19" y="0"/>
                    <a:pt x="6" y="17"/>
                    <a:pt x="7" y="23"/>
                  </a:cubicBezTo>
                  <a:cubicBezTo>
                    <a:pt x="0" y="16"/>
                    <a:pt x="1" y="11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7"/>
            <p:cNvSpPr/>
            <p:nvPr/>
          </p:nvSpPr>
          <p:spPr bwMode="auto">
            <a:xfrm>
              <a:off x="-319088" y="8924925"/>
              <a:ext cx="257175" cy="109538"/>
            </a:xfrm>
            <a:custGeom>
              <a:avLst/>
              <a:gdLst>
                <a:gd name="T0" fmla="*/ 61 w 61"/>
                <a:gd name="T1" fmla="*/ 2 h 26"/>
                <a:gd name="T2" fmla="*/ 6 w 61"/>
                <a:gd name="T3" fmla="*/ 24 h 26"/>
                <a:gd name="T4" fmla="*/ 3 w 61"/>
                <a:gd name="T5" fmla="*/ 6 h 26"/>
                <a:gd name="T6" fmla="*/ 61 w 61"/>
                <a:gd name="T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26">
                  <a:moveTo>
                    <a:pt x="61" y="2"/>
                  </a:moveTo>
                  <a:cubicBezTo>
                    <a:pt x="52" y="26"/>
                    <a:pt x="30" y="15"/>
                    <a:pt x="6" y="24"/>
                  </a:cubicBezTo>
                  <a:cubicBezTo>
                    <a:pt x="8" y="15"/>
                    <a:pt x="0" y="16"/>
                    <a:pt x="3" y="6"/>
                  </a:cubicBezTo>
                  <a:cubicBezTo>
                    <a:pt x="28" y="15"/>
                    <a:pt x="34" y="0"/>
                    <a:pt x="6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28"/>
            <p:cNvSpPr/>
            <p:nvPr/>
          </p:nvSpPr>
          <p:spPr bwMode="auto">
            <a:xfrm>
              <a:off x="12058650" y="8963025"/>
              <a:ext cx="134938" cy="155575"/>
            </a:xfrm>
            <a:custGeom>
              <a:avLst/>
              <a:gdLst>
                <a:gd name="T0" fmla="*/ 7 w 32"/>
                <a:gd name="T1" fmla="*/ 0 h 37"/>
                <a:gd name="T2" fmla="*/ 22 w 32"/>
                <a:gd name="T3" fmla="*/ 0 h 37"/>
                <a:gd name="T4" fmla="*/ 7 w 32"/>
                <a:gd name="T5" fmla="*/ 37 h 37"/>
                <a:gd name="T6" fmla="*/ 7 w 32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7" y="0"/>
                  </a:moveTo>
                  <a:cubicBezTo>
                    <a:pt x="12" y="0"/>
                    <a:pt x="17" y="0"/>
                    <a:pt x="22" y="0"/>
                  </a:cubicBezTo>
                  <a:cubicBezTo>
                    <a:pt x="32" y="12"/>
                    <a:pt x="28" y="37"/>
                    <a:pt x="7" y="37"/>
                  </a:cubicBezTo>
                  <a:cubicBezTo>
                    <a:pt x="7" y="21"/>
                    <a:pt x="0" y="1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29"/>
            <p:cNvSpPr>
              <a:spLocks noEditPoints="1"/>
            </p:cNvSpPr>
            <p:nvPr/>
          </p:nvSpPr>
          <p:spPr bwMode="auto">
            <a:xfrm>
              <a:off x="16082963" y="8920163"/>
              <a:ext cx="1857375" cy="1933575"/>
            </a:xfrm>
            <a:custGeom>
              <a:avLst/>
              <a:gdLst>
                <a:gd name="T0" fmla="*/ 24 w 439"/>
                <a:gd name="T1" fmla="*/ 272 h 456"/>
                <a:gd name="T2" fmla="*/ 253 w 439"/>
                <a:gd name="T3" fmla="*/ 29 h 456"/>
                <a:gd name="T4" fmla="*/ 394 w 439"/>
                <a:gd name="T5" fmla="*/ 286 h 456"/>
                <a:gd name="T6" fmla="*/ 24 w 439"/>
                <a:gd name="T7" fmla="*/ 272 h 456"/>
                <a:gd name="T8" fmla="*/ 42 w 439"/>
                <a:gd name="T9" fmla="*/ 257 h 456"/>
                <a:gd name="T10" fmla="*/ 111 w 439"/>
                <a:gd name="T11" fmla="*/ 359 h 456"/>
                <a:gd name="T12" fmla="*/ 384 w 439"/>
                <a:gd name="T13" fmla="*/ 174 h 456"/>
                <a:gd name="T14" fmla="*/ 166 w 439"/>
                <a:gd name="T15" fmla="*/ 50 h 456"/>
                <a:gd name="T16" fmla="*/ 42 w 439"/>
                <a:gd name="T17" fmla="*/ 25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9" h="456">
                  <a:moveTo>
                    <a:pt x="24" y="272"/>
                  </a:moveTo>
                  <a:cubicBezTo>
                    <a:pt x="0" y="129"/>
                    <a:pt x="92" y="0"/>
                    <a:pt x="253" y="29"/>
                  </a:cubicBezTo>
                  <a:cubicBezTo>
                    <a:pt x="358" y="47"/>
                    <a:pt x="439" y="169"/>
                    <a:pt x="394" y="286"/>
                  </a:cubicBezTo>
                  <a:cubicBezTo>
                    <a:pt x="335" y="445"/>
                    <a:pt x="76" y="451"/>
                    <a:pt x="24" y="272"/>
                  </a:cubicBezTo>
                  <a:close/>
                  <a:moveTo>
                    <a:pt x="42" y="257"/>
                  </a:moveTo>
                  <a:cubicBezTo>
                    <a:pt x="63" y="296"/>
                    <a:pt x="77" y="334"/>
                    <a:pt x="111" y="359"/>
                  </a:cubicBezTo>
                  <a:cubicBezTo>
                    <a:pt x="247" y="456"/>
                    <a:pt x="416" y="320"/>
                    <a:pt x="384" y="174"/>
                  </a:cubicBezTo>
                  <a:cubicBezTo>
                    <a:pt x="367" y="97"/>
                    <a:pt x="279" y="24"/>
                    <a:pt x="166" y="50"/>
                  </a:cubicBezTo>
                  <a:cubicBezTo>
                    <a:pt x="77" y="81"/>
                    <a:pt x="33" y="141"/>
                    <a:pt x="42" y="2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30"/>
            <p:cNvSpPr/>
            <p:nvPr/>
          </p:nvSpPr>
          <p:spPr bwMode="auto">
            <a:xfrm>
              <a:off x="-1441450" y="9055100"/>
              <a:ext cx="1595438" cy="400050"/>
            </a:xfrm>
            <a:custGeom>
              <a:avLst/>
              <a:gdLst>
                <a:gd name="T0" fmla="*/ 7 w 377"/>
                <a:gd name="T1" fmla="*/ 0 h 94"/>
                <a:gd name="T2" fmla="*/ 101 w 377"/>
                <a:gd name="T3" fmla="*/ 29 h 94"/>
                <a:gd name="T4" fmla="*/ 377 w 377"/>
                <a:gd name="T5" fmla="*/ 29 h 94"/>
                <a:gd name="T6" fmla="*/ 7 w 377"/>
                <a:gd name="T7" fmla="*/ 15 h 94"/>
                <a:gd name="T8" fmla="*/ 7 w 377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7" h="94">
                  <a:moveTo>
                    <a:pt x="7" y="0"/>
                  </a:moveTo>
                  <a:cubicBezTo>
                    <a:pt x="40" y="1"/>
                    <a:pt x="67" y="22"/>
                    <a:pt x="101" y="29"/>
                  </a:cubicBezTo>
                  <a:cubicBezTo>
                    <a:pt x="188" y="47"/>
                    <a:pt x="288" y="27"/>
                    <a:pt x="377" y="29"/>
                  </a:cubicBezTo>
                  <a:cubicBezTo>
                    <a:pt x="284" y="94"/>
                    <a:pt x="86" y="80"/>
                    <a:pt x="7" y="15"/>
                  </a:cubicBezTo>
                  <a:cubicBezTo>
                    <a:pt x="7" y="5"/>
                    <a:pt x="0" y="7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1"/>
            <p:cNvSpPr/>
            <p:nvPr/>
          </p:nvSpPr>
          <p:spPr bwMode="auto">
            <a:xfrm>
              <a:off x="-230188" y="9042400"/>
              <a:ext cx="93663" cy="76200"/>
            </a:xfrm>
            <a:custGeom>
              <a:avLst/>
              <a:gdLst>
                <a:gd name="T0" fmla="*/ 22 w 22"/>
                <a:gd name="T1" fmla="*/ 7 h 18"/>
                <a:gd name="T2" fmla="*/ 15 w 22"/>
                <a:gd name="T3" fmla="*/ 18 h 18"/>
                <a:gd name="T4" fmla="*/ 0 w 22"/>
                <a:gd name="T5" fmla="*/ 14 h 18"/>
                <a:gd name="T6" fmla="*/ 22 w 22"/>
                <a:gd name="T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8">
                  <a:moveTo>
                    <a:pt x="22" y="7"/>
                  </a:moveTo>
                  <a:cubicBezTo>
                    <a:pt x="20" y="12"/>
                    <a:pt x="15" y="13"/>
                    <a:pt x="15" y="18"/>
                  </a:cubicBezTo>
                  <a:cubicBezTo>
                    <a:pt x="8" y="18"/>
                    <a:pt x="7" y="13"/>
                    <a:pt x="0" y="14"/>
                  </a:cubicBezTo>
                  <a:cubicBezTo>
                    <a:pt x="3" y="6"/>
                    <a:pt x="15" y="0"/>
                    <a:pt x="2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32"/>
            <p:cNvSpPr/>
            <p:nvPr/>
          </p:nvSpPr>
          <p:spPr bwMode="auto">
            <a:xfrm>
              <a:off x="12201525" y="9115425"/>
              <a:ext cx="149225" cy="835025"/>
            </a:xfrm>
            <a:custGeom>
              <a:avLst/>
              <a:gdLst>
                <a:gd name="T0" fmla="*/ 28 w 35"/>
                <a:gd name="T1" fmla="*/ 1 h 197"/>
                <a:gd name="T2" fmla="*/ 35 w 35"/>
                <a:gd name="T3" fmla="*/ 4 h 197"/>
                <a:gd name="T4" fmla="*/ 28 w 35"/>
                <a:gd name="T5" fmla="*/ 197 h 197"/>
                <a:gd name="T6" fmla="*/ 28 w 35"/>
                <a:gd name="T7" fmla="*/ 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97">
                  <a:moveTo>
                    <a:pt x="28" y="1"/>
                  </a:moveTo>
                  <a:cubicBezTo>
                    <a:pt x="32" y="0"/>
                    <a:pt x="34" y="2"/>
                    <a:pt x="35" y="4"/>
                  </a:cubicBezTo>
                  <a:cubicBezTo>
                    <a:pt x="22" y="65"/>
                    <a:pt x="22" y="127"/>
                    <a:pt x="28" y="197"/>
                  </a:cubicBezTo>
                  <a:cubicBezTo>
                    <a:pt x="0" y="147"/>
                    <a:pt x="8" y="53"/>
                    <a:pt x="2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3"/>
            <p:cNvSpPr/>
            <p:nvPr/>
          </p:nvSpPr>
          <p:spPr bwMode="auto">
            <a:xfrm>
              <a:off x="12066588" y="9166225"/>
              <a:ext cx="80963" cy="134938"/>
            </a:xfrm>
            <a:custGeom>
              <a:avLst/>
              <a:gdLst>
                <a:gd name="T0" fmla="*/ 9 w 19"/>
                <a:gd name="T1" fmla="*/ 0 h 32"/>
                <a:gd name="T2" fmla="*/ 12 w 19"/>
                <a:gd name="T3" fmla="*/ 32 h 32"/>
                <a:gd name="T4" fmla="*/ 9 w 19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32">
                  <a:moveTo>
                    <a:pt x="9" y="0"/>
                  </a:moveTo>
                  <a:cubicBezTo>
                    <a:pt x="19" y="10"/>
                    <a:pt x="12" y="16"/>
                    <a:pt x="12" y="32"/>
                  </a:cubicBezTo>
                  <a:cubicBezTo>
                    <a:pt x="0" y="25"/>
                    <a:pt x="10" y="14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4"/>
            <p:cNvSpPr/>
            <p:nvPr/>
          </p:nvSpPr>
          <p:spPr bwMode="auto">
            <a:xfrm>
              <a:off x="-8680450" y="8950325"/>
              <a:ext cx="523875" cy="538163"/>
            </a:xfrm>
            <a:custGeom>
              <a:avLst/>
              <a:gdLst>
                <a:gd name="T0" fmla="*/ 124 w 124"/>
                <a:gd name="T1" fmla="*/ 87 h 127"/>
                <a:gd name="T2" fmla="*/ 106 w 124"/>
                <a:gd name="T3" fmla="*/ 120 h 127"/>
                <a:gd name="T4" fmla="*/ 124 w 124"/>
                <a:gd name="T5" fmla="*/ 8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4" h="127">
                  <a:moveTo>
                    <a:pt x="124" y="87"/>
                  </a:moveTo>
                  <a:cubicBezTo>
                    <a:pt x="118" y="98"/>
                    <a:pt x="113" y="110"/>
                    <a:pt x="106" y="120"/>
                  </a:cubicBezTo>
                  <a:cubicBezTo>
                    <a:pt x="0" y="127"/>
                    <a:pt x="100" y="0"/>
                    <a:pt x="124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5"/>
            <p:cNvSpPr/>
            <p:nvPr/>
          </p:nvSpPr>
          <p:spPr bwMode="auto">
            <a:xfrm>
              <a:off x="-4170363" y="8963025"/>
              <a:ext cx="457200" cy="596900"/>
            </a:xfrm>
            <a:custGeom>
              <a:avLst/>
              <a:gdLst>
                <a:gd name="T0" fmla="*/ 13 w 108"/>
                <a:gd name="T1" fmla="*/ 113 h 141"/>
                <a:gd name="T2" fmla="*/ 2 w 108"/>
                <a:gd name="T3" fmla="*/ 73 h 141"/>
                <a:gd name="T4" fmla="*/ 13 w 108"/>
                <a:gd name="T5" fmla="*/ 113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141">
                  <a:moveTo>
                    <a:pt x="13" y="113"/>
                  </a:moveTo>
                  <a:cubicBezTo>
                    <a:pt x="5" y="103"/>
                    <a:pt x="0" y="92"/>
                    <a:pt x="2" y="73"/>
                  </a:cubicBezTo>
                  <a:cubicBezTo>
                    <a:pt x="47" y="0"/>
                    <a:pt x="108" y="141"/>
                    <a:pt x="13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36"/>
            <p:cNvSpPr>
              <a:spLocks noEditPoints="1"/>
            </p:cNvSpPr>
            <p:nvPr/>
          </p:nvSpPr>
          <p:spPr bwMode="auto">
            <a:xfrm>
              <a:off x="16306800" y="9161463"/>
              <a:ext cx="1336675" cy="1327150"/>
            </a:xfrm>
            <a:custGeom>
              <a:avLst/>
              <a:gdLst>
                <a:gd name="T0" fmla="*/ 156 w 316"/>
                <a:gd name="T1" fmla="*/ 4 h 313"/>
                <a:gd name="T2" fmla="*/ 164 w 316"/>
                <a:gd name="T3" fmla="*/ 37 h 313"/>
                <a:gd name="T4" fmla="*/ 175 w 316"/>
                <a:gd name="T5" fmla="*/ 33 h 313"/>
                <a:gd name="T6" fmla="*/ 171 w 316"/>
                <a:gd name="T7" fmla="*/ 4 h 313"/>
                <a:gd name="T8" fmla="*/ 233 w 316"/>
                <a:gd name="T9" fmla="*/ 19 h 313"/>
                <a:gd name="T10" fmla="*/ 233 w 316"/>
                <a:gd name="T11" fmla="*/ 44 h 313"/>
                <a:gd name="T12" fmla="*/ 251 w 316"/>
                <a:gd name="T13" fmla="*/ 33 h 313"/>
                <a:gd name="T14" fmla="*/ 291 w 316"/>
                <a:gd name="T15" fmla="*/ 70 h 313"/>
                <a:gd name="T16" fmla="*/ 276 w 316"/>
                <a:gd name="T17" fmla="*/ 84 h 313"/>
                <a:gd name="T18" fmla="*/ 283 w 316"/>
                <a:gd name="T19" fmla="*/ 99 h 313"/>
                <a:gd name="T20" fmla="*/ 298 w 316"/>
                <a:gd name="T21" fmla="*/ 91 h 313"/>
                <a:gd name="T22" fmla="*/ 316 w 316"/>
                <a:gd name="T23" fmla="*/ 146 h 313"/>
                <a:gd name="T24" fmla="*/ 276 w 316"/>
                <a:gd name="T25" fmla="*/ 157 h 313"/>
                <a:gd name="T26" fmla="*/ 316 w 316"/>
                <a:gd name="T27" fmla="*/ 164 h 313"/>
                <a:gd name="T28" fmla="*/ 298 w 316"/>
                <a:gd name="T29" fmla="*/ 229 h 313"/>
                <a:gd name="T30" fmla="*/ 276 w 316"/>
                <a:gd name="T31" fmla="*/ 226 h 313"/>
                <a:gd name="T32" fmla="*/ 291 w 316"/>
                <a:gd name="T33" fmla="*/ 251 h 313"/>
                <a:gd name="T34" fmla="*/ 251 w 316"/>
                <a:gd name="T35" fmla="*/ 287 h 313"/>
                <a:gd name="T36" fmla="*/ 229 w 316"/>
                <a:gd name="T37" fmla="*/ 273 h 313"/>
                <a:gd name="T38" fmla="*/ 233 w 316"/>
                <a:gd name="T39" fmla="*/ 298 h 313"/>
                <a:gd name="T40" fmla="*/ 171 w 316"/>
                <a:gd name="T41" fmla="*/ 313 h 313"/>
                <a:gd name="T42" fmla="*/ 164 w 316"/>
                <a:gd name="T43" fmla="*/ 273 h 313"/>
                <a:gd name="T44" fmla="*/ 153 w 316"/>
                <a:gd name="T45" fmla="*/ 313 h 313"/>
                <a:gd name="T46" fmla="*/ 95 w 316"/>
                <a:gd name="T47" fmla="*/ 302 h 313"/>
                <a:gd name="T48" fmla="*/ 98 w 316"/>
                <a:gd name="T49" fmla="*/ 273 h 313"/>
                <a:gd name="T50" fmla="*/ 73 w 316"/>
                <a:gd name="T51" fmla="*/ 287 h 313"/>
                <a:gd name="T52" fmla="*/ 29 w 316"/>
                <a:gd name="T53" fmla="*/ 244 h 313"/>
                <a:gd name="T54" fmla="*/ 44 w 316"/>
                <a:gd name="T55" fmla="*/ 222 h 313"/>
                <a:gd name="T56" fmla="*/ 15 w 316"/>
                <a:gd name="T57" fmla="*/ 222 h 313"/>
                <a:gd name="T58" fmla="*/ 4 w 316"/>
                <a:gd name="T59" fmla="*/ 164 h 313"/>
                <a:gd name="T60" fmla="*/ 47 w 316"/>
                <a:gd name="T61" fmla="*/ 164 h 313"/>
                <a:gd name="T62" fmla="*/ 4 w 316"/>
                <a:gd name="T63" fmla="*/ 146 h 313"/>
                <a:gd name="T64" fmla="*/ 22 w 316"/>
                <a:gd name="T65" fmla="*/ 84 h 313"/>
                <a:gd name="T66" fmla="*/ 44 w 316"/>
                <a:gd name="T67" fmla="*/ 88 h 313"/>
                <a:gd name="T68" fmla="*/ 37 w 316"/>
                <a:gd name="T69" fmla="*/ 62 h 313"/>
                <a:gd name="T70" fmla="*/ 77 w 316"/>
                <a:gd name="T71" fmla="*/ 26 h 313"/>
                <a:gd name="T72" fmla="*/ 95 w 316"/>
                <a:gd name="T73" fmla="*/ 41 h 313"/>
                <a:gd name="T74" fmla="*/ 98 w 316"/>
                <a:gd name="T75" fmla="*/ 12 h 313"/>
                <a:gd name="T76" fmla="*/ 156 w 316"/>
                <a:gd name="T77" fmla="*/ 4 h 313"/>
                <a:gd name="T78" fmla="*/ 84 w 316"/>
                <a:gd name="T79" fmla="*/ 186 h 313"/>
                <a:gd name="T80" fmla="*/ 77 w 316"/>
                <a:gd name="T81" fmla="*/ 128 h 313"/>
                <a:gd name="T82" fmla="*/ 84 w 316"/>
                <a:gd name="T83" fmla="*/ 186 h 313"/>
                <a:gd name="T84" fmla="*/ 145 w 316"/>
                <a:gd name="T85" fmla="*/ 157 h 313"/>
                <a:gd name="T86" fmla="*/ 116 w 316"/>
                <a:gd name="T87" fmla="*/ 273 h 313"/>
                <a:gd name="T88" fmla="*/ 167 w 316"/>
                <a:gd name="T89" fmla="*/ 193 h 313"/>
                <a:gd name="T90" fmla="*/ 182 w 316"/>
                <a:gd name="T91" fmla="*/ 244 h 313"/>
                <a:gd name="T92" fmla="*/ 164 w 316"/>
                <a:gd name="T93" fmla="*/ 128 h 313"/>
                <a:gd name="T94" fmla="*/ 145 w 316"/>
                <a:gd name="T95" fmla="*/ 157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6" h="313">
                  <a:moveTo>
                    <a:pt x="156" y="4"/>
                  </a:moveTo>
                  <a:cubicBezTo>
                    <a:pt x="153" y="18"/>
                    <a:pt x="150" y="31"/>
                    <a:pt x="164" y="37"/>
                  </a:cubicBezTo>
                  <a:cubicBezTo>
                    <a:pt x="167" y="35"/>
                    <a:pt x="170" y="33"/>
                    <a:pt x="175" y="33"/>
                  </a:cubicBezTo>
                  <a:cubicBezTo>
                    <a:pt x="177" y="20"/>
                    <a:pt x="168" y="18"/>
                    <a:pt x="171" y="4"/>
                  </a:cubicBezTo>
                  <a:cubicBezTo>
                    <a:pt x="199" y="1"/>
                    <a:pt x="213" y="12"/>
                    <a:pt x="233" y="19"/>
                  </a:cubicBezTo>
                  <a:cubicBezTo>
                    <a:pt x="242" y="26"/>
                    <a:pt x="220" y="34"/>
                    <a:pt x="233" y="44"/>
                  </a:cubicBezTo>
                  <a:cubicBezTo>
                    <a:pt x="243" y="45"/>
                    <a:pt x="245" y="37"/>
                    <a:pt x="251" y="33"/>
                  </a:cubicBezTo>
                  <a:cubicBezTo>
                    <a:pt x="269" y="40"/>
                    <a:pt x="278" y="57"/>
                    <a:pt x="291" y="70"/>
                  </a:cubicBezTo>
                  <a:cubicBezTo>
                    <a:pt x="293" y="82"/>
                    <a:pt x="277" y="76"/>
                    <a:pt x="276" y="84"/>
                  </a:cubicBezTo>
                  <a:cubicBezTo>
                    <a:pt x="274" y="94"/>
                    <a:pt x="283" y="91"/>
                    <a:pt x="283" y="99"/>
                  </a:cubicBezTo>
                  <a:cubicBezTo>
                    <a:pt x="294" y="104"/>
                    <a:pt x="293" y="79"/>
                    <a:pt x="298" y="91"/>
                  </a:cubicBezTo>
                  <a:cubicBezTo>
                    <a:pt x="315" y="99"/>
                    <a:pt x="311" y="127"/>
                    <a:pt x="316" y="146"/>
                  </a:cubicBezTo>
                  <a:cubicBezTo>
                    <a:pt x="306" y="151"/>
                    <a:pt x="280" y="138"/>
                    <a:pt x="276" y="157"/>
                  </a:cubicBezTo>
                  <a:cubicBezTo>
                    <a:pt x="279" y="170"/>
                    <a:pt x="303" y="162"/>
                    <a:pt x="316" y="164"/>
                  </a:cubicBezTo>
                  <a:cubicBezTo>
                    <a:pt x="314" y="190"/>
                    <a:pt x="310" y="214"/>
                    <a:pt x="298" y="229"/>
                  </a:cubicBezTo>
                  <a:cubicBezTo>
                    <a:pt x="287" y="230"/>
                    <a:pt x="286" y="216"/>
                    <a:pt x="276" y="226"/>
                  </a:cubicBezTo>
                  <a:cubicBezTo>
                    <a:pt x="271" y="244"/>
                    <a:pt x="293" y="236"/>
                    <a:pt x="291" y="251"/>
                  </a:cubicBezTo>
                  <a:cubicBezTo>
                    <a:pt x="275" y="260"/>
                    <a:pt x="266" y="277"/>
                    <a:pt x="251" y="287"/>
                  </a:cubicBezTo>
                  <a:cubicBezTo>
                    <a:pt x="236" y="290"/>
                    <a:pt x="246" y="267"/>
                    <a:pt x="229" y="273"/>
                  </a:cubicBezTo>
                  <a:cubicBezTo>
                    <a:pt x="214" y="283"/>
                    <a:pt x="245" y="290"/>
                    <a:pt x="233" y="298"/>
                  </a:cubicBezTo>
                  <a:cubicBezTo>
                    <a:pt x="213" y="304"/>
                    <a:pt x="196" y="313"/>
                    <a:pt x="171" y="313"/>
                  </a:cubicBezTo>
                  <a:cubicBezTo>
                    <a:pt x="169" y="299"/>
                    <a:pt x="177" y="275"/>
                    <a:pt x="164" y="273"/>
                  </a:cubicBezTo>
                  <a:cubicBezTo>
                    <a:pt x="145" y="271"/>
                    <a:pt x="155" y="299"/>
                    <a:pt x="153" y="313"/>
                  </a:cubicBezTo>
                  <a:cubicBezTo>
                    <a:pt x="130" y="312"/>
                    <a:pt x="112" y="307"/>
                    <a:pt x="95" y="302"/>
                  </a:cubicBezTo>
                  <a:cubicBezTo>
                    <a:pt x="92" y="288"/>
                    <a:pt x="108" y="283"/>
                    <a:pt x="98" y="273"/>
                  </a:cubicBezTo>
                  <a:cubicBezTo>
                    <a:pt x="85" y="273"/>
                    <a:pt x="85" y="286"/>
                    <a:pt x="73" y="287"/>
                  </a:cubicBezTo>
                  <a:cubicBezTo>
                    <a:pt x="55" y="276"/>
                    <a:pt x="41" y="261"/>
                    <a:pt x="29" y="244"/>
                  </a:cubicBezTo>
                  <a:cubicBezTo>
                    <a:pt x="28" y="230"/>
                    <a:pt x="50" y="240"/>
                    <a:pt x="44" y="222"/>
                  </a:cubicBezTo>
                  <a:cubicBezTo>
                    <a:pt x="38" y="212"/>
                    <a:pt x="27" y="227"/>
                    <a:pt x="15" y="222"/>
                  </a:cubicBezTo>
                  <a:cubicBezTo>
                    <a:pt x="13" y="200"/>
                    <a:pt x="0" y="190"/>
                    <a:pt x="4" y="164"/>
                  </a:cubicBezTo>
                  <a:cubicBezTo>
                    <a:pt x="18" y="164"/>
                    <a:pt x="33" y="164"/>
                    <a:pt x="47" y="164"/>
                  </a:cubicBezTo>
                  <a:cubicBezTo>
                    <a:pt x="53" y="132"/>
                    <a:pt x="15" y="154"/>
                    <a:pt x="4" y="146"/>
                  </a:cubicBezTo>
                  <a:cubicBezTo>
                    <a:pt x="9" y="116"/>
                    <a:pt x="13" y="108"/>
                    <a:pt x="22" y="84"/>
                  </a:cubicBezTo>
                  <a:cubicBezTo>
                    <a:pt x="33" y="81"/>
                    <a:pt x="33" y="90"/>
                    <a:pt x="44" y="88"/>
                  </a:cubicBezTo>
                  <a:cubicBezTo>
                    <a:pt x="53" y="79"/>
                    <a:pt x="35" y="76"/>
                    <a:pt x="37" y="62"/>
                  </a:cubicBezTo>
                  <a:cubicBezTo>
                    <a:pt x="48" y="48"/>
                    <a:pt x="61" y="36"/>
                    <a:pt x="77" y="26"/>
                  </a:cubicBezTo>
                  <a:cubicBezTo>
                    <a:pt x="90" y="23"/>
                    <a:pt x="84" y="40"/>
                    <a:pt x="95" y="41"/>
                  </a:cubicBezTo>
                  <a:cubicBezTo>
                    <a:pt x="109" y="37"/>
                    <a:pt x="98" y="22"/>
                    <a:pt x="98" y="12"/>
                  </a:cubicBezTo>
                  <a:cubicBezTo>
                    <a:pt x="118" y="10"/>
                    <a:pt x="131" y="0"/>
                    <a:pt x="156" y="4"/>
                  </a:cubicBezTo>
                  <a:close/>
                  <a:moveTo>
                    <a:pt x="84" y="186"/>
                  </a:moveTo>
                  <a:cubicBezTo>
                    <a:pt x="101" y="169"/>
                    <a:pt x="102" y="136"/>
                    <a:pt x="77" y="128"/>
                  </a:cubicBezTo>
                  <a:cubicBezTo>
                    <a:pt x="59" y="147"/>
                    <a:pt x="60" y="173"/>
                    <a:pt x="84" y="186"/>
                  </a:cubicBezTo>
                  <a:close/>
                  <a:moveTo>
                    <a:pt x="145" y="157"/>
                  </a:moveTo>
                  <a:cubicBezTo>
                    <a:pt x="158" y="195"/>
                    <a:pt x="109" y="228"/>
                    <a:pt x="116" y="273"/>
                  </a:cubicBezTo>
                  <a:cubicBezTo>
                    <a:pt x="145" y="258"/>
                    <a:pt x="135" y="205"/>
                    <a:pt x="167" y="193"/>
                  </a:cubicBezTo>
                  <a:cubicBezTo>
                    <a:pt x="169" y="217"/>
                    <a:pt x="159" y="234"/>
                    <a:pt x="182" y="244"/>
                  </a:cubicBezTo>
                  <a:cubicBezTo>
                    <a:pt x="178" y="209"/>
                    <a:pt x="201" y="143"/>
                    <a:pt x="164" y="128"/>
                  </a:cubicBezTo>
                  <a:cubicBezTo>
                    <a:pt x="160" y="140"/>
                    <a:pt x="146" y="142"/>
                    <a:pt x="145" y="1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37"/>
            <p:cNvSpPr>
              <a:spLocks noEditPoints="1"/>
            </p:cNvSpPr>
            <p:nvPr/>
          </p:nvSpPr>
          <p:spPr bwMode="auto">
            <a:xfrm>
              <a:off x="-7554913" y="9196388"/>
              <a:ext cx="2767013" cy="873125"/>
            </a:xfrm>
            <a:custGeom>
              <a:avLst/>
              <a:gdLst>
                <a:gd name="T0" fmla="*/ 646 w 654"/>
                <a:gd name="T1" fmla="*/ 4 h 206"/>
                <a:gd name="T2" fmla="*/ 341 w 654"/>
                <a:gd name="T3" fmla="*/ 58 h 206"/>
                <a:gd name="T4" fmla="*/ 646 w 654"/>
                <a:gd name="T5" fmla="*/ 69 h 206"/>
                <a:gd name="T6" fmla="*/ 312 w 654"/>
                <a:gd name="T7" fmla="*/ 200 h 206"/>
                <a:gd name="T8" fmla="*/ 268 w 654"/>
                <a:gd name="T9" fmla="*/ 167 h 206"/>
                <a:gd name="T10" fmla="*/ 236 w 654"/>
                <a:gd name="T11" fmla="*/ 200 h 206"/>
                <a:gd name="T12" fmla="*/ 196 w 654"/>
                <a:gd name="T13" fmla="*/ 163 h 206"/>
                <a:gd name="T14" fmla="*/ 163 w 654"/>
                <a:gd name="T15" fmla="*/ 200 h 206"/>
                <a:gd name="T16" fmla="*/ 141 w 654"/>
                <a:gd name="T17" fmla="*/ 196 h 206"/>
                <a:gd name="T18" fmla="*/ 50 w 654"/>
                <a:gd name="T19" fmla="*/ 170 h 206"/>
                <a:gd name="T20" fmla="*/ 32 w 654"/>
                <a:gd name="T21" fmla="*/ 200 h 206"/>
                <a:gd name="T22" fmla="*/ 10 w 654"/>
                <a:gd name="T23" fmla="*/ 11 h 206"/>
                <a:gd name="T24" fmla="*/ 599 w 654"/>
                <a:gd name="T25" fmla="*/ 22 h 206"/>
                <a:gd name="T26" fmla="*/ 635 w 654"/>
                <a:gd name="T27" fmla="*/ 11 h 206"/>
                <a:gd name="T28" fmla="*/ 32 w 654"/>
                <a:gd name="T29" fmla="*/ 18 h 206"/>
                <a:gd name="T30" fmla="*/ 32 w 654"/>
                <a:gd name="T31" fmla="*/ 18 h 206"/>
                <a:gd name="T32" fmla="*/ 21 w 654"/>
                <a:gd name="T33" fmla="*/ 54 h 206"/>
                <a:gd name="T34" fmla="*/ 257 w 654"/>
                <a:gd name="T35" fmla="*/ 69 h 206"/>
                <a:gd name="T36" fmla="*/ 29 w 654"/>
                <a:gd name="T37" fmla="*/ 51 h 206"/>
                <a:gd name="T38" fmla="*/ 232 w 654"/>
                <a:gd name="T39" fmla="*/ 127 h 206"/>
                <a:gd name="T40" fmla="*/ 268 w 654"/>
                <a:gd name="T41" fmla="*/ 105 h 206"/>
                <a:gd name="T42" fmla="*/ 232 w 654"/>
                <a:gd name="T43" fmla="*/ 102 h 206"/>
                <a:gd name="T44" fmla="*/ 199 w 654"/>
                <a:gd name="T45" fmla="*/ 102 h 206"/>
                <a:gd name="T46" fmla="*/ 152 w 654"/>
                <a:gd name="T47" fmla="*/ 102 h 206"/>
                <a:gd name="T48" fmla="*/ 90 w 654"/>
                <a:gd name="T49" fmla="*/ 112 h 206"/>
                <a:gd name="T50" fmla="*/ 29 w 654"/>
                <a:gd name="T51" fmla="*/ 123 h 206"/>
                <a:gd name="T52" fmla="*/ 569 w 654"/>
                <a:gd name="T53" fmla="*/ 112 h 206"/>
                <a:gd name="T54" fmla="*/ 479 w 654"/>
                <a:gd name="T55" fmla="*/ 127 h 206"/>
                <a:gd name="T56" fmla="*/ 620 w 654"/>
                <a:gd name="T57" fmla="*/ 105 h 206"/>
                <a:gd name="T58" fmla="*/ 471 w 654"/>
                <a:gd name="T59" fmla="*/ 181 h 206"/>
                <a:gd name="T60" fmla="*/ 461 w 654"/>
                <a:gd name="T61" fmla="*/ 149 h 206"/>
                <a:gd name="T62" fmla="*/ 504 w 654"/>
                <a:gd name="T63" fmla="*/ 178 h 206"/>
                <a:gd name="T64" fmla="*/ 493 w 654"/>
                <a:gd name="T65" fmla="*/ 149 h 206"/>
                <a:gd name="T66" fmla="*/ 435 w 654"/>
                <a:gd name="T67" fmla="*/ 178 h 206"/>
                <a:gd name="T68" fmla="*/ 435 w 654"/>
                <a:gd name="T69" fmla="*/ 178 h 206"/>
                <a:gd name="T70" fmla="*/ 526 w 654"/>
                <a:gd name="T71" fmla="*/ 15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54" h="206">
                  <a:moveTo>
                    <a:pt x="10" y="0"/>
                  </a:moveTo>
                  <a:cubicBezTo>
                    <a:pt x="223" y="8"/>
                    <a:pt x="428" y="1"/>
                    <a:pt x="646" y="4"/>
                  </a:cubicBezTo>
                  <a:cubicBezTo>
                    <a:pt x="654" y="19"/>
                    <a:pt x="643" y="30"/>
                    <a:pt x="646" y="51"/>
                  </a:cubicBezTo>
                  <a:cubicBezTo>
                    <a:pt x="560" y="56"/>
                    <a:pt x="426" y="41"/>
                    <a:pt x="341" y="58"/>
                  </a:cubicBezTo>
                  <a:cubicBezTo>
                    <a:pt x="349" y="81"/>
                    <a:pt x="375" y="65"/>
                    <a:pt x="392" y="65"/>
                  </a:cubicBezTo>
                  <a:cubicBezTo>
                    <a:pt x="476" y="66"/>
                    <a:pt x="580" y="70"/>
                    <a:pt x="646" y="69"/>
                  </a:cubicBezTo>
                  <a:cubicBezTo>
                    <a:pt x="646" y="111"/>
                    <a:pt x="646" y="154"/>
                    <a:pt x="646" y="196"/>
                  </a:cubicBezTo>
                  <a:cubicBezTo>
                    <a:pt x="518" y="204"/>
                    <a:pt x="444" y="196"/>
                    <a:pt x="312" y="200"/>
                  </a:cubicBezTo>
                  <a:cubicBezTo>
                    <a:pt x="310" y="183"/>
                    <a:pt x="328" y="187"/>
                    <a:pt x="326" y="170"/>
                  </a:cubicBezTo>
                  <a:cubicBezTo>
                    <a:pt x="327" y="132"/>
                    <a:pt x="272" y="136"/>
                    <a:pt x="268" y="167"/>
                  </a:cubicBezTo>
                  <a:cubicBezTo>
                    <a:pt x="270" y="181"/>
                    <a:pt x="280" y="187"/>
                    <a:pt x="286" y="196"/>
                  </a:cubicBezTo>
                  <a:cubicBezTo>
                    <a:pt x="277" y="204"/>
                    <a:pt x="251" y="197"/>
                    <a:pt x="236" y="200"/>
                  </a:cubicBezTo>
                  <a:cubicBezTo>
                    <a:pt x="239" y="187"/>
                    <a:pt x="250" y="183"/>
                    <a:pt x="254" y="170"/>
                  </a:cubicBezTo>
                  <a:cubicBezTo>
                    <a:pt x="249" y="139"/>
                    <a:pt x="206" y="133"/>
                    <a:pt x="196" y="163"/>
                  </a:cubicBezTo>
                  <a:cubicBezTo>
                    <a:pt x="195" y="181"/>
                    <a:pt x="207" y="186"/>
                    <a:pt x="214" y="196"/>
                  </a:cubicBezTo>
                  <a:cubicBezTo>
                    <a:pt x="198" y="202"/>
                    <a:pt x="186" y="197"/>
                    <a:pt x="163" y="200"/>
                  </a:cubicBezTo>
                  <a:cubicBezTo>
                    <a:pt x="161" y="182"/>
                    <a:pt x="183" y="188"/>
                    <a:pt x="177" y="167"/>
                  </a:cubicBezTo>
                  <a:cubicBezTo>
                    <a:pt x="162" y="109"/>
                    <a:pt x="87" y="172"/>
                    <a:pt x="141" y="196"/>
                  </a:cubicBezTo>
                  <a:cubicBezTo>
                    <a:pt x="116" y="201"/>
                    <a:pt x="83" y="199"/>
                    <a:pt x="47" y="200"/>
                  </a:cubicBezTo>
                  <a:cubicBezTo>
                    <a:pt x="47" y="188"/>
                    <a:pt x="59" y="179"/>
                    <a:pt x="50" y="170"/>
                  </a:cubicBezTo>
                  <a:cubicBezTo>
                    <a:pt x="44" y="170"/>
                    <a:pt x="38" y="170"/>
                    <a:pt x="32" y="170"/>
                  </a:cubicBezTo>
                  <a:cubicBezTo>
                    <a:pt x="18" y="178"/>
                    <a:pt x="41" y="198"/>
                    <a:pt x="32" y="200"/>
                  </a:cubicBezTo>
                  <a:cubicBezTo>
                    <a:pt x="0" y="206"/>
                    <a:pt x="10" y="161"/>
                    <a:pt x="10" y="138"/>
                  </a:cubicBezTo>
                  <a:cubicBezTo>
                    <a:pt x="10" y="94"/>
                    <a:pt x="9" y="54"/>
                    <a:pt x="10" y="11"/>
                  </a:cubicBezTo>
                  <a:cubicBezTo>
                    <a:pt x="10" y="7"/>
                    <a:pt x="10" y="4"/>
                    <a:pt x="10" y="0"/>
                  </a:cubicBezTo>
                  <a:close/>
                  <a:moveTo>
                    <a:pt x="599" y="22"/>
                  </a:moveTo>
                  <a:cubicBezTo>
                    <a:pt x="603" y="36"/>
                    <a:pt x="618" y="20"/>
                    <a:pt x="635" y="25"/>
                  </a:cubicBezTo>
                  <a:cubicBezTo>
                    <a:pt x="635" y="20"/>
                    <a:pt x="635" y="16"/>
                    <a:pt x="635" y="11"/>
                  </a:cubicBezTo>
                  <a:cubicBezTo>
                    <a:pt x="620" y="12"/>
                    <a:pt x="600" y="8"/>
                    <a:pt x="599" y="22"/>
                  </a:cubicBezTo>
                  <a:close/>
                  <a:moveTo>
                    <a:pt x="32" y="18"/>
                  </a:moveTo>
                  <a:cubicBezTo>
                    <a:pt x="33" y="39"/>
                    <a:pt x="56" y="37"/>
                    <a:pt x="72" y="33"/>
                  </a:cubicBezTo>
                  <a:cubicBezTo>
                    <a:pt x="75" y="13"/>
                    <a:pt x="46" y="10"/>
                    <a:pt x="32" y="18"/>
                  </a:cubicBezTo>
                  <a:close/>
                  <a:moveTo>
                    <a:pt x="29" y="51"/>
                  </a:moveTo>
                  <a:cubicBezTo>
                    <a:pt x="25" y="51"/>
                    <a:pt x="24" y="54"/>
                    <a:pt x="21" y="54"/>
                  </a:cubicBezTo>
                  <a:cubicBezTo>
                    <a:pt x="21" y="58"/>
                    <a:pt x="21" y="62"/>
                    <a:pt x="21" y="65"/>
                  </a:cubicBezTo>
                  <a:cubicBezTo>
                    <a:pt x="76" y="69"/>
                    <a:pt x="176" y="69"/>
                    <a:pt x="257" y="69"/>
                  </a:cubicBezTo>
                  <a:cubicBezTo>
                    <a:pt x="276" y="69"/>
                    <a:pt x="318" y="76"/>
                    <a:pt x="326" y="58"/>
                  </a:cubicBezTo>
                  <a:cubicBezTo>
                    <a:pt x="239" y="41"/>
                    <a:pt x="123" y="55"/>
                    <a:pt x="29" y="51"/>
                  </a:cubicBezTo>
                  <a:close/>
                  <a:moveTo>
                    <a:pt x="29" y="123"/>
                  </a:moveTo>
                  <a:cubicBezTo>
                    <a:pt x="83" y="133"/>
                    <a:pt x="167" y="128"/>
                    <a:pt x="232" y="127"/>
                  </a:cubicBezTo>
                  <a:cubicBezTo>
                    <a:pt x="255" y="127"/>
                    <a:pt x="291" y="142"/>
                    <a:pt x="301" y="112"/>
                  </a:cubicBezTo>
                  <a:cubicBezTo>
                    <a:pt x="285" y="115"/>
                    <a:pt x="277" y="110"/>
                    <a:pt x="268" y="105"/>
                  </a:cubicBezTo>
                  <a:cubicBezTo>
                    <a:pt x="262" y="108"/>
                    <a:pt x="264" y="120"/>
                    <a:pt x="250" y="116"/>
                  </a:cubicBezTo>
                  <a:cubicBezTo>
                    <a:pt x="240" y="115"/>
                    <a:pt x="246" y="99"/>
                    <a:pt x="232" y="102"/>
                  </a:cubicBezTo>
                  <a:cubicBezTo>
                    <a:pt x="223" y="103"/>
                    <a:pt x="230" y="119"/>
                    <a:pt x="217" y="116"/>
                  </a:cubicBezTo>
                  <a:cubicBezTo>
                    <a:pt x="207" y="115"/>
                    <a:pt x="213" y="99"/>
                    <a:pt x="199" y="102"/>
                  </a:cubicBezTo>
                  <a:cubicBezTo>
                    <a:pt x="193" y="120"/>
                    <a:pt x="182" y="113"/>
                    <a:pt x="163" y="116"/>
                  </a:cubicBezTo>
                  <a:cubicBezTo>
                    <a:pt x="157" y="113"/>
                    <a:pt x="164" y="98"/>
                    <a:pt x="152" y="102"/>
                  </a:cubicBezTo>
                  <a:cubicBezTo>
                    <a:pt x="143" y="102"/>
                    <a:pt x="147" y="116"/>
                    <a:pt x="138" y="116"/>
                  </a:cubicBezTo>
                  <a:cubicBezTo>
                    <a:pt x="129" y="108"/>
                    <a:pt x="105" y="115"/>
                    <a:pt x="90" y="112"/>
                  </a:cubicBezTo>
                  <a:cubicBezTo>
                    <a:pt x="91" y="103"/>
                    <a:pt x="92" y="94"/>
                    <a:pt x="79" y="98"/>
                  </a:cubicBezTo>
                  <a:cubicBezTo>
                    <a:pt x="72" y="125"/>
                    <a:pt x="43" y="96"/>
                    <a:pt x="29" y="123"/>
                  </a:cubicBezTo>
                  <a:close/>
                  <a:moveTo>
                    <a:pt x="595" y="112"/>
                  </a:moveTo>
                  <a:cubicBezTo>
                    <a:pt x="576" y="107"/>
                    <a:pt x="581" y="111"/>
                    <a:pt x="569" y="112"/>
                  </a:cubicBezTo>
                  <a:cubicBezTo>
                    <a:pt x="511" y="119"/>
                    <a:pt x="395" y="96"/>
                    <a:pt x="363" y="123"/>
                  </a:cubicBezTo>
                  <a:cubicBezTo>
                    <a:pt x="386" y="132"/>
                    <a:pt x="431" y="127"/>
                    <a:pt x="479" y="127"/>
                  </a:cubicBezTo>
                  <a:cubicBezTo>
                    <a:pt x="522" y="127"/>
                    <a:pt x="580" y="136"/>
                    <a:pt x="602" y="131"/>
                  </a:cubicBezTo>
                  <a:cubicBezTo>
                    <a:pt x="615" y="127"/>
                    <a:pt x="631" y="124"/>
                    <a:pt x="620" y="105"/>
                  </a:cubicBezTo>
                  <a:cubicBezTo>
                    <a:pt x="606" y="102"/>
                    <a:pt x="611" y="118"/>
                    <a:pt x="595" y="112"/>
                  </a:cubicBezTo>
                  <a:close/>
                  <a:moveTo>
                    <a:pt x="471" y="181"/>
                  </a:moveTo>
                  <a:cubicBezTo>
                    <a:pt x="471" y="170"/>
                    <a:pt x="471" y="160"/>
                    <a:pt x="471" y="149"/>
                  </a:cubicBezTo>
                  <a:cubicBezTo>
                    <a:pt x="468" y="149"/>
                    <a:pt x="464" y="149"/>
                    <a:pt x="461" y="149"/>
                  </a:cubicBezTo>
                  <a:cubicBezTo>
                    <a:pt x="462" y="162"/>
                    <a:pt x="455" y="184"/>
                    <a:pt x="471" y="181"/>
                  </a:cubicBezTo>
                  <a:close/>
                  <a:moveTo>
                    <a:pt x="504" y="178"/>
                  </a:moveTo>
                  <a:cubicBezTo>
                    <a:pt x="507" y="164"/>
                    <a:pt x="498" y="155"/>
                    <a:pt x="504" y="149"/>
                  </a:cubicBezTo>
                  <a:cubicBezTo>
                    <a:pt x="501" y="149"/>
                    <a:pt x="497" y="149"/>
                    <a:pt x="493" y="149"/>
                  </a:cubicBezTo>
                  <a:cubicBezTo>
                    <a:pt x="487" y="156"/>
                    <a:pt x="485" y="184"/>
                    <a:pt x="504" y="178"/>
                  </a:cubicBezTo>
                  <a:close/>
                  <a:moveTo>
                    <a:pt x="435" y="178"/>
                  </a:moveTo>
                  <a:cubicBezTo>
                    <a:pt x="435" y="168"/>
                    <a:pt x="437" y="157"/>
                    <a:pt x="432" y="152"/>
                  </a:cubicBezTo>
                  <a:cubicBezTo>
                    <a:pt x="413" y="150"/>
                    <a:pt x="413" y="183"/>
                    <a:pt x="435" y="178"/>
                  </a:cubicBezTo>
                  <a:close/>
                  <a:moveTo>
                    <a:pt x="540" y="178"/>
                  </a:moveTo>
                  <a:cubicBezTo>
                    <a:pt x="544" y="161"/>
                    <a:pt x="536" y="155"/>
                    <a:pt x="526" y="152"/>
                  </a:cubicBezTo>
                  <a:cubicBezTo>
                    <a:pt x="519" y="161"/>
                    <a:pt x="522" y="183"/>
                    <a:pt x="540" y="17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38"/>
            <p:cNvSpPr/>
            <p:nvPr/>
          </p:nvSpPr>
          <p:spPr bwMode="auto">
            <a:xfrm>
              <a:off x="-1322388" y="9339263"/>
              <a:ext cx="309563" cy="182563"/>
            </a:xfrm>
            <a:custGeom>
              <a:avLst/>
              <a:gdLst>
                <a:gd name="T0" fmla="*/ 0 w 73"/>
                <a:gd name="T1" fmla="*/ 6 h 43"/>
                <a:gd name="T2" fmla="*/ 73 w 73"/>
                <a:gd name="T3" fmla="*/ 28 h 43"/>
                <a:gd name="T4" fmla="*/ 0 w 73"/>
                <a:gd name="T5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43">
                  <a:moveTo>
                    <a:pt x="0" y="6"/>
                  </a:moveTo>
                  <a:cubicBezTo>
                    <a:pt x="23" y="0"/>
                    <a:pt x="51" y="20"/>
                    <a:pt x="73" y="28"/>
                  </a:cubicBezTo>
                  <a:cubicBezTo>
                    <a:pt x="54" y="43"/>
                    <a:pt x="19" y="15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39"/>
            <p:cNvSpPr/>
            <p:nvPr/>
          </p:nvSpPr>
          <p:spPr bwMode="auto">
            <a:xfrm>
              <a:off x="17749838" y="9348788"/>
              <a:ext cx="215900" cy="941388"/>
            </a:xfrm>
            <a:custGeom>
              <a:avLst/>
              <a:gdLst>
                <a:gd name="T0" fmla="*/ 48 w 51"/>
                <a:gd name="T1" fmla="*/ 7 h 222"/>
                <a:gd name="T2" fmla="*/ 37 w 51"/>
                <a:gd name="T3" fmla="*/ 22 h 222"/>
                <a:gd name="T4" fmla="*/ 44 w 51"/>
                <a:gd name="T5" fmla="*/ 214 h 222"/>
                <a:gd name="T6" fmla="*/ 4 w 51"/>
                <a:gd name="T7" fmla="*/ 214 h 222"/>
                <a:gd name="T8" fmla="*/ 0 w 51"/>
                <a:gd name="T9" fmla="*/ 11 h 222"/>
                <a:gd name="T10" fmla="*/ 48 w 51"/>
                <a:gd name="T11" fmla="*/ 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222">
                  <a:moveTo>
                    <a:pt x="48" y="7"/>
                  </a:moveTo>
                  <a:cubicBezTo>
                    <a:pt x="51" y="19"/>
                    <a:pt x="38" y="15"/>
                    <a:pt x="37" y="22"/>
                  </a:cubicBezTo>
                  <a:cubicBezTo>
                    <a:pt x="42" y="91"/>
                    <a:pt x="28" y="157"/>
                    <a:pt x="44" y="214"/>
                  </a:cubicBezTo>
                  <a:cubicBezTo>
                    <a:pt x="37" y="222"/>
                    <a:pt x="20" y="210"/>
                    <a:pt x="4" y="214"/>
                  </a:cubicBezTo>
                  <a:cubicBezTo>
                    <a:pt x="33" y="161"/>
                    <a:pt x="32" y="61"/>
                    <a:pt x="0" y="11"/>
                  </a:cubicBezTo>
                  <a:cubicBezTo>
                    <a:pt x="18" y="12"/>
                    <a:pt x="36" y="0"/>
                    <a:pt x="4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40"/>
            <p:cNvSpPr/>
            <p:nvPr/>
          </p:nvSpPr>
          <p:spPr bwMode="auto">
            <a:xfrm>
              <a:off x="-7466013" y="9369425"/>
              <a:ext cx="1290638" cy="149225"/>
            </a:xfrm>
            <a:custGeom>
              <a:avLst/>
              <a:gdLst>
                <a:gd name="T0" fmla="*/ 305 w 305"/>
                <a:gd name="T1" fmla="*/ 17 h 35"/>
                <a:gd name="T2" fmla="*/ 236 w 305"/>
                <a:gd name="T3" fmla="*/ 28 h 35"/>
                <a:gd name="T4" fmla="*/ 0 w 305"/>
                <a:gd name="T5" fmla="*/ 24 h 35"/>
                <a:gd name="T6" fmla="*/ 0 w 305"/>
                <a:gd name="T7" fmla="*/ 13 h 35"/>
                <a:gd name="T8" fmla="*/ 8 w 305"/>
                <a:gd name="T9" fmla="*/ 10 h 35"/>
                <a:gd name="T10" fmla="*/ 305 w 305"/>
                <a:gd name="T1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5" h="35">
                  <a:moveTo>
                    <a:pt x="305" y="17"/>
                  </a:moveTo>
                  <a:cubicBezTo>
                    <a:pt x="297" y="35"/>
                    <a:pt x="255" y="28"/>
                    <a:pt x="236" y="28"/>
                  </a:cubicBezTo>
                  <a:cubicBezTo>
                    <a:pt x="155" y="28"/>
                    <a:pt x="55" y="28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3" y="13"/>
                    <a:pt x="4" y="10"/>
                    <a:pt x="8" y="10"/>
                  </a:cubicBezTo>
                  <a:cubicBezTo>
                    <a:pt x="102" y="14"/>
                    <a:pt x="218" y="0"/>
                    <a:pt x="305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41"/>
            <p:cNvSpPr/>
            <p:nvPr/>
          </p:nvSpPr>
          <p:spPr bwMode="auto">
            <a:xfrm>
              <a:off x="16057563" y="9402763"/>
              <a:ext cx="127000" cy="854075"/>
            </a:xfrm>
            <a:custGeom>
              <a:avLst/>
              <a:gdLst>
                <a:gd name="T0" fmla="*/ 1 w 30"/>
                <a:gd name="T1" fmla="*/ 2 h 201"/>
                <a:gd name="T2" fmla="*/ 30 w 30"/>
                <a:gd name="T3" fmla="*/ 5 h 201"/>
                <a:gd name="T4" fmla="*/ 30 w 30"/>
                <a:gd name="T5" fmla="*/ 201 h 201"/>
                <a:gd name="T6" fmla="*/ 1 w 30"/>
                <a:gd name="T7" fmla="*/ 201 h 201"/>
                <a:gd name="T8" fmla="*/ 1 w 30"/>
                <a:gd name="T9" fmla="*/ 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01">
                  <a:moveTo>
                    <a:pt x="1" y="2"/>
                  </a:moveTo>
                  <a:cubicBezTo>
                    <a:pt x="12" y="2"/>
                    <a:pt x="25" y="0"/>
                    <a:pt x="30" y="5"/>
                  </a:cubicBezTo>
                  <a:cubicBezTo>
                    <a:pt x="1" y="59"/>
                    <a:pt x="2" y="138"/>
                    <a:pt x="30" y="201"/>
                  </a:cubicBezTo>
                  <a:cubicBezTo>
                    <a:pt x="21" y="201"/>
                    <a:pt x="11" y="201"/>
                    <a:pt x="1" y="201"/>
                  </a:cubicBezTo>
                  <a:cubicBezTo>
                    <a:pt x="0" y="125"/>
                    <a:pt x="2" y="85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42"/>
            <p:cNvSpPr/>
            <p:nvPr/>
          </p:nvSpPr>
          <p:spPr bwMode="auto">
            <a:xfrm>
              <a:off x="-1457325" y="9471025"/>
              <a:ext cx="333375" cy="169863"/>
            </a:xfrm>
            <a:custGeom>
              <a:avLst/>
              <a:gdLst>
                <a:gd name="T0" fmla="*/ 79 w 79"/>
                <a:gd name="T1" fmla="*/ 40 h 40"/>
                <a:gd name="T2" fmla="*/ 0 w 79"/>
                <a:gd name="T3" fmla="*/ 0 h 40"/>
                <a:gd name="T4" fmla="*/ 79 w 79"/>
                <a:gd name="T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9" h="40">
                  <a:moveTo>
                    <a:pt x="79" y="40"/>
                  </a:moveTo>
                  <a:cubicBezTo>
                    <a:pt x="45" y="34"/>
                    <a:pt x="17" y="23"/>
                    <a:pt x="0" y="0"/>
                  </a:cubicBezTo>
                  <a:cubicBezTo>
                    <a:pt x="20" y="6"/>
                    <a:pt x="65" y="16"/>
                    <a:pt x="79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43"/>
            <p:cNvSpPr/>
            <p:nvPr/>
          </p:nvSpPr>
          <p:spPr bwMode="auto">
            <a:xfrm>
              <a:off x="15760700" y="9564688"/>
              <a:ext cx="98425" cy="131763"/>
            </a:xfrm>
            <a:custGeom>
              <a:avLst/>
              <a:gdLst>
                <a:gd name="T0" fmla="*/ 9 w 23"/>
                <a:gd name="T1" fmla="*/ 0 h 31"/>
                <a:gd name="T2" fmla="*/ 9 w 23"/>
                <a:gd name="T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3" h="31">
                  <a:moveTo>
                    <a:pt x="9" y="0"/>
                  </a:moveTo>
                  <a:cubicBezTo>
                    <a:pt x="23" y="31"/>
                    <a:pt x="0" y="29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44"/>
            <p:cNvSpPr/>
            <p:nvPr/>
          </p:nvSpPr>
          <p:spPr bwMode="auto">
            <a:xfrm>
              <a:off x="18300700" y="9594850"/>
              <a:ext cx="63500" cy="584200"/>
            </a:xfrm>
            <a:custGeom>
              <a:avLst/>
              <a:gdLst>
                <a:gd name="T0" fmla="*/ 5 w 15"/>
                <a:gd name="T1" fmla="*/ 0 h 138"/>
                <a:gd name="T2" fmla="*/ 8 w 15"/>
                <a:gd name="T3" fmla="*/ 138 h 138"/>
                <a:gd name="T4" fmla="*/ 5 w 15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38">
                  <a:moveTo>
                    <a:pt x="5" y="0"/>
                  </a:moveTo>
                  <a:cubicBezTo>
                    <a:pt x="15" y="50"/>
                    <a:pt x="8" y="85"/>
                    <a:pt x="8" y="138"/>
                  </a:cubicBezTo>
                  <a:cubicBezTo>
                    <a:pt x="0" y="99"/>
                    <a:pt x="7" y="45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45"/>
            <p:cNvSpPr/>
            <p:nvPr/>
          </p:nvSpPr>
          <p:spPr bwMode="auto">
            <a:xfrm>
              <a:off x="20119975" y="9628188"/>
              <a:ext cx="55563" cy="504825"/>
            </a:xfrm>
            <a:custGeom>
              <a:avLst/>
              <a:gdLst>
                <a:gd name="T0" fmla="*/ 3 w 13"/>
                <a:gd name="T1" fmla="*/ 0 h 119"/>
                <a:gd name="T2" fmla="*/ 10 w 13"/>
                <a:gd name="T3" fmla="*/ 7 h 119"/>
                <a:gd name="T4" fmla="*/ 3 w 13"/>
                <a:gd name="T5" fmla="*/ 119 h 119"/>
                <a:gd name="T6" fmla="*/ 3 w 13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9">
                  <a:moveTo>
                    <a:pt x="3" y="0"/>
                  </a:moveTo>
                  <a:cubicBezTo>
                    <a:pt x="7" y="0"/>
                    <a:pt x="6" y="7"/>
                    <a:pt x="10" y="7"/>
                  </a:cubicBezTo>
                  <a:cubicBezTo>
                    <a:pt x="0" y="34"/>
                    <a:pt x="13" y="104"/>
                    <a:pt x="3" y="119"/>
                  </a:cubicBezTo>
                  <a:cubicBezTo>
                    <a:pt x="4" y="80"/>
                    <a:pt x="2" y="27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46"/>
            <p:cNvSpPr/>
            <p:nvPr/>
          </p:nvSpPr>
          <p:spPr bwMode="auto">
            <a:xfrm>
              <a:off x="20216813" y="9628188"/>
              <a:ext cx="88900" cy="522288"/>
            </a:xfrm>
            <a:custGeom>
              <a:avLst/>
              <a:gdLst>
                <a:gd name="T0" fmla="*/ 13 w 21"/>
                <a:gd name="T1" fmla="*/ 0 h 123"/>
                <a:gd name="T2" fmla="*/ 16 w 21"/>
                <a:gd name="T3" fmla="*/ 123 h 123"/>
                <a:gd name="T4" fmla="*/ 13 w 21"/>
                <a:gd name="T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23">
                  <a:moveTo>
                    <a:pt x="13" y="0"/>
                  </a:moveTo>
                  <a:cubicBezTo>
                    <a:pt x="21" y="26"/>
                    <a:pt x="15" y="99"/>
                    <a:pt x="16" y="123"/>
                  </a:cubicBezTo>
                  <a:cubicBezTo>
                    <a:pt x="0" y="93"/>
                    <a:pt x="12" y="27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47"/>
            <p:cNvSpPr/>
            <p:nvPr/>
          </p:nvSpPr>
          <p:spPr bwMode="auto">
            <a:xfrm>
              <a:off x="15506700" y="9658350"/>
              <a:ext cx="50800" cy="274638"/>
            </a:xfrm>
            <a:custGeom>
              <a:avLst/>
              <a:gdLst>
                <a:gd name="T0" fmla="*/ 4 w 12"/>
                <a:gd name="T1" fmla="*/ 0 h 65"/>
                <a:gd name="T2" fmla="*/ 8 w 12"/>
                <a:gd name="T3" fmla="*/ 65 h 65"/>
                <a:gd name="T4" fmla="*/ 4 w 12"/>
                <a:gd name="T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65">
                  <a:moveTo>
                    <a:pt x="4" y="0"/>
                  </a:moveTo>
                  <a:cubicBezTo>
                    <a:pt x="12" y="1"/>
                    <a:pt x="6" y="46"/>
                    <a:pt x="8" y="65"/>
                  </a:cubicBezTo>
                  <a:cubicBezTo>
                    <a:pt x="0" y="64"/>
                    <a:pt x="6" y="18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48"/>
            <p:cNvSpPr/>
            <p:nvPr/>
          </p:nvSpPr>
          <p:spPr bwMode="auto">
            <a:xfrm>
              <a:off x="15782925" y="9717088"/>
              <a:ext cx="50800" cy="327025"/>
            </a:xfrm>
            <a:custGeom>
              <a:avLst/>
              <a:gdLst>
                <a:gd name="T0" fmla="*/ 4 w 12"/>
                <a:gd name="T1" fmla="*/ 0 h 77"/>
                <a:gd name="T2" fmla="*/ 8 w 12"/>
                <a:gd name="T3" fmla="*/ 77 h 77"/>
                <a:gd name="T4" fmla="*/ 4 w 12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7">
                  <a:moveTo>
                    <a:pt x="4" y="0"/>
                  </a:moveTo>
                  <a:cubicBezTo>
                    <a:pt x="12" y="4"/>
                    <a:pt x="6" y="54"/>
                    <a:pt x="8" y="77"/>
                  </a:cubicBezTo>
                  <a:cubicBezTo>
                    <a:pt x="0" y="72"/>
                    <a:pt x="7" y="2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49"/>
            <p:cNvSpPr/>
            <p:nvPr/>
          </p:nvSpPr>
          <p:spPr bwMode="auto">
            <a:xfrm>
              <a:off x="-7051675" y="9856788"/>
              <a:ext cx="203200" cy="192088"/>
            </a:xfrm>
            <a:custGeom>
              <a:avLst/>
              <a:gdLst>
                <a:gd name="T0" fmla="*/ 22 w 48"/>
                <a:gd name="T1" fmla="*/ 0 h 45"/>
                <a:gd name="T2" fmla="*/ 48 w 48"/>
                <a:gd name="T3" fmla="*/ 14 h 45"/>
                <a:gd name="T4" fmla="*/ 22 w 48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5">
                  <a:moveTo>
                    <a:pt x="22" y="0"/>
                  </a:moveTo>
                  <a:cubicBezTo>
                    <a:pt x="35" y="1"/>
                    <a:pt x="27" y="21"/>
                    <a:pt x="48" y="14"/>
                  </a:cubicBezTo>
                  <a:cubicBezTo>
                    <a:pt x="42" y="45"/>
                    <a:pt x="0" y="17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50"/>
            <p:cNvSpPr/>
            <p:nvPr/>
          </p:nvSpPr>
          <p:spPr bwMode="auto">
            <a:xfrm>
              <a:off x="-6678613" y="9856788"/>
              <a:ext cx="104775" cy="141288"/>
            </a:xfrm>
            <a:custGeom>
              <a:avLst/>
              <a:gdLst>
                <a:gd name="T0" fmla="*/ 7 w 25"/>
                <a:gd name="T1" fmla="*/ 0 h 33"/>
                <a:gd name="T2" fmla="*/ 18 w 25"/>
                <a:gd name="T3" fmla="*/ 0 h 33"/>
                <a:gd name="T4" fmla="*/ 25 w 25"/>
                <a:gd name="T5" fmla="*/ 29 h 33"/>
                <a:gd name="T6" fmla="*/ 7 w 25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3">
                  <a:moveTo>
                    <a:pt x="7" y="0"/>
                  </a:moveTo>
                  <a:cubicBezTo>
                    <a:pt x="10" y="0"/>
                    <a:pt x="14" y="0"/>
                    <a:pt x="18" y="0"/>
                  </a:cubicBezTo>
                  <a:cubicBezTo>
                    <a:pt x="14" y="16"/>
                    <a:pt x="24" y="18"/>
                    <a:pt x="25" y="29"/>
                  </a:cubicBezTo>
                  <a:cubicBezTo>
                    <a:pt x="3" y="33"/>
                    <a:pt x="0" y="14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51"/>
            <p:cNvSpPr/>
            <p:nvPr/>
          </p:nvSpPr>
          <p:spPr bwMode="auto">
            <a:xfrm>
              <a:off x="12079288" y="9856788"/>
              <a:ext cx="109538" cy="369888"/>
            </a:xfrm>
            <a:custGeom>
              <a:avLst/>
              <a:gdLst>
                <a:gd name="T0" fmla="*/ 6 w 26"/>
                <a:gd name="T1" fmla="*/ 0 h 87"/>
                <a:gd name="T2" fmla="*/ 20 w 26"/>
                <a:gd name="T3" fmla="*/ 87 h 87"/>
                <a:gd name="T4" fmla="*/ 6 w 26"/>
                <a:gd name="T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87">
                  <a:moveTo>
                    <a:pt x="6" y="0"/>
                  </a:moveTo>
                  <a:cubicBezTo>
                    <a:pt x="22" y="15"/>
                    <a:pt x="26" y="62"/>
                    <a:pt x="20" y="87"/>
                  </a:cubicBezTo>
                  <a:cubicBezTo>
                    <a:pt x="0" y="67"/>
                    <a:pt x="7" y="2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52"/>
            <p:cNvSpPr/>
            <p:nvPr/>
          </p:nvSpPr>
          <p:spPr bwMode="auto">
            <a:xfrm>
              <a:off x="-6362700" y="9866313"/>
              <a:ext cx="152400" cy="119063"/>
            </a:xfrm>
            <a:custGeom>
              <a:avLst/>
              <a:gdLst>
                <a:gd name="T0" fmla="*/ 1 w 36"/>
                <a:gd name="T1" fmla="*/ 5 h 28"/>
                <a:gd name="T2" fmla="*/ 26 w 36"/>
                <a:gd name="T3" fmla="*/ 5 h 28"/>
                <a:gd name="T4" fmla="*/ 23 w 36"/>
                <a:gd name="T5" fmla="*/ 27 h 28"/>
                <a:gd name="T6" fmla="*/ 1 w 36"/>
                <a:gd name="T7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8">
                  <a:moveTo>
                    <a:pt x="1" y="5"/>
                  </a:moveTo>
                  <a:cubicBezTo>
                    <a:pt x="12" y="0"/>
                    <a:pt x="23" y="25"/>
                    <a:pt x="26" y="5"/>
                  </a:cubicBezTo>
                  <a:cubicBezTo>
                    <a:pt x="36" y="10"/>
                    <a:pt x="23" y="21"/>
                    <a:pt x="23" y="27"/>
                  </a:cubicBezTo>
                  <a:cubicBezTo>
                    <a:pt x="7" y="28"/>
                    <a:pt x="0" y="20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53"/>
            <p:cNvSpPr/>
            <p:nvPr/>
          </p:nvSpPr>
          <p:spPr bwMode="auto">
            <a:xfrm>
              <a:off x="-2117725" y="10153650"/>
              <a:ext cx="4024313" cy="1319213"/>
            </a:xfrm>
            <a:custGeom>
              <a:avLst/>
              <a:gdLst>
                <a:gd name="T0" fmla="*/ 951 w 951"/>
                <a:gd name="T1" fmla="*/ 21 h 311"/>
                <a:gd name="T2" fmla="*/ 871 w 951"/>
                <a:gd name="T3" fmla="*/ 170 h 311"/>
                <a:gd name="T4" fmla="*/ 784 w 951"/>
                <a:gd name="T5" fmla="*/ 311 h 311"/>
                <a:gd name="T6" fmla="*/ 18 w 951"/>
                <a:gd name="T7" fmla="*/ 217 h 311"/>
                <a:gd name="T8" fmla="*/ 0 w 951"/>
                <a:gd name="T9" fmla="*/ 119 h 311"/>
                <a:gd name="T10" fmla="*/ 370 w 951"/>
                <a:gd name="T11" fmla="*/ 126 h 311"/>
                <a:gd name="T12" fmla="*/ 635 w 951"/>
                <a:gd name="T13" fmla="*/ 133 h 311"/>
                <a:gd name="T14" fmla="*/ 874 w 951"/>
                <a:gd name="T15" fmla="*/ 10 h 311"/>
                <a:gd name="T16" fmla="*/ 951 w 951"/>
                <a:gd name="T17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1" h="311">
                  <a:moveTo>
                    <a:pt x="951" y="21"/>
                  </a:moveTo>
                  <a:cubicBezTo>
                    <a:pt x="935" y="78"/>
                    <a:pt x="899" y="124"/>
                    <a:pt x="871" y="170"/>
                  </a:cubicBezTo>
                  <a:cubicBezTo>
                    <a:pt x="841" y="216"/>
                    <a:pt x="811" y="261"/>
                    <a:pt x="784" y="311"/>
                  </a:cubicBezTo>
                  <a:cubicBezTo>
                    <a:pt x="592" y="192"/>
                    <a:pt x="260" y="161"/>
                    <a:pt x="18" y="217"/>
                  </a:cubicBezTo>
                  <a:cubicBezTo>
                    <a:pt x="8" y="188"/>
                    <a:pt x="9" y="148"/>
                    <a:pt x="0" y="119"/>
                  </a:cubicBezTo>
                  <a:cubicBezTo>
                    <a:pt x="119" y="127"/>
                    <a:pt x="237" y="120"/>
                    <a:pt x="370" y="126"/>
                  </a:cubicBezTo>
                  <a:cubicBezTo>
                    <a:pt x="460" y="130"/>
                    <a:pt x="555" y="146"/>
                    <a:pt x="635" y="133"/>
                  </a:cubicBezTo>
                  <a:cubicBezTo>
                    <a:pt x="721" y="120"/>
                    <a:pt x="804" y="37"/>
                    <a:pt x="874" y="10"/>
                  </a:cubicBezTo>
                  <a:cubicBezTo>
                    <a:pt x="900" y="0"/>
                    <a:pt x="927" y="0"/>
                    <a:pt x="95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54"/>
            <p:cNvSpPr/>
            <p:nvPr/>
          </p:nvSpPr>
          <p:spPr bwMode="auto">
            <a:xfrm>
              <a:off x="1492250" y="10179050"/>
              <a:ext cx="2746375" cy="4603750"/>
            </a:xfrm>
            <a:custGeom>
              <a:avLst/>
              <a:gdLst>
                <a:gd name="T0" fmla="*/ 199 w 649"/>
                <a:gd name="T1" fmla="*/ 0 h 1085"/>
                <a:gd name="T2" fmla="*/ 210 w 649"/>
                <a:gd name="T3" fmla="*/ 4 h 1085"/>
                <a:gd name="T4" fmla="*/ 649 w 649"/>
                <a:gd name="T5" fmla="*/ 1078 h 1085"/>
                <a:gd name="T6" fmla="*/ 490 w 649"/>
                <a:gd name="T7" fmla="*/ 1085 h 1085"/>
                <a:gd name="T8" fmla="*/ 0 w 649"/>
                <a:gd name="T9" fmla="*/ 345 h 1085"/>
                <a:gd name="T10" fmla="*/ 199 w 649"/>
                <a:gd name="T11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9" h="1085">
                  <a:moveTo>
                    <a:pt x="199" y="0"/>
                  </a:moveTo>
                  <a:cubicBezTo>
                    <a:pt x="202" y="2"/>
                    <a:pt x="205" y="4"/>
                    <a:pt x="210" y="4"/>
                  </a:cubicBezTo>
                  <a:cubicBezTo>
                    <a:pt x="350" y="372"/>
                    <a:pt x="503" y="707"/>
                    <a:pt x="649" y="1078"/>
                  </a:cubicBezTo>
                  <a:cubicBezTo>
                    <a:pt x="608" y="1080"/>
                    <a:pt x="541" y="1082"/>
                    <a:pt x="490" y="1085"/>
                  </a:cubicBezTo>
                  <a:cubicBezTo>
                    <a:pt x="416" y="749"/>
                    <a:pt x="236" y="518"/>
                    <a:pt x="0" y="345"/>
                  </a:cubicBezTo>
                  <a:cubicBezTo>
                    <a:pt x="66" y="225"/>
                    <a:pt x="137" y="116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55"/>
            <p:cNvSpPr>
              <a:spLocks noEditPoints="1"/>
            </p:cNvSpPr>
            <p:nvPr/>
          </p:nvSpPr>
          <p:spPr bwMode="auto">
            <a:xfrm>
              <a:off x="2655888" y="10183813"/>
              <a:ext cx="7265988" cy="4924425"/>
            </a:xfrm>
            <a:custGeom>
              <a:avLst/>
              <a:gdLst>
                <a:gd name="T0" fmla="*/ 0 w 1717"/>
                <a:gd name="T1" fmla="*/ 3 h 1161"/>
                <a:gd name="T2" fmla="*/ 1634 w 1717"/>
                <a:gd name="T3" fmla="*/ 6 h 1161"/>
                <a:gd name="T4" fmla="*/ 1717 w 1717"/>
                <a:gd name="T5" fmla="*/ 195 h 1161"/>
                <a:gd name="T6" fmla="*/ 1601 w 1717"/>
                <a:gd name="T7" fmla="*/ 315 h 1161"/>
                <a:gd name="T8" fmla="*/ 748 w 1717"/>
                <a:gd name="T9" fmla="*/ 1161 h 1161"/>
                <a:gd name="T10" fmla="*/ 454 w 1717"/>
                <a:gd name="T11" fmla="*/ 1084 h 1161"/>
                <a:gd name="T12" fmla="*/ 334 w 1717"/>
                <a:gd name="T13" fmla="*/ 823 h 1161"/>
                <a:gd name="T14" fmla="*/ 4 w 1717"/>
                <a:gd name="T15" fmla="*/ 14 h 1161"/>
                <a:gd name="T16" fmla="*/ 0 w 1717"/>
                <a:gd name="T17" fmla="*/ 3 h 1161"/>
                <a:gd name="T18" fmla="*/ 62 w 1717"/>
                <a:gd name="T19" fmla="*/ 43 h 1161"/>
                <a:gd name="T20" fmla="*/ 58 w 1717"/>
                <a:gd name="T21" fmla="*/ 46 h 1161"/>
                <a:gd name="T22" fmla="*/ 55 w 1717"/>
                <a:gd name="T23" fmla="*/ 50 h 1161"/>
                <a:gd name="T24" fmla="*/ 472 w 1717"/>
                <a:gd name="T25" fmla="*/ 1055 h 1161"/>
                <a:gd name="T26" fmla="*/ 734 w 1717"/>
                <a:gd name="T27" fmla="*/ 1114 h 1161"/>
                <a:gd name="T28" fmla="*/ 1550 w 1717"/>
                <a:gd name="T29" fmla="*/ 300 h 1161"/>
                <a:gd name="T30" fmla="*/ 1663 w 1717"/>
                <a:gd name="T31" fmla="*/ 184 h 1161"/>
                <a:gd name="T32" fmla="*/ 1608 w 1717"/>
                <a:gd name="T33" fmla="*/ 50 h 1161"/>
                <a:gd name="T34" fmla="*/ 62 w 1717"/>
                <a:gd name="T35" fmla="*/ 43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17" h="1161">
                  <a:moveTo>
                    <a:pt x="0" y="3"/>
                  </a:moveTo>
                  <a:cubicBezTo>
                    <a:pt x="546" y="0"/>
                    <a:pt x="1102" y="7"/>
                    <a:pt x="1634" y="6"/>
                  </a:cubicBezTo>
                  <a:cubicBezTo>
                    <a:pt x="1663" y="67"/>
                    <a:pt x="1691" y="131"/>
                    <a:pt x="1717" y="195"/>
                  </a:cubicBezTo>
                  <a:cubicBezTo>
                    <a:pt x="1685" y="240"/>
                    <a:pt x="1641" y="278"/>
                    <a:pt x="1601" y="315"/>
                  </a:cubicBezTo>
                  <a:cubicBezTo>
                    <a:pt x="1311" y="583"/>
                    <a:pt x="1024" y="874"/>
                    <a:pt x="748" y="1161"/>
                  </a:cubicBezTo>
                  <a:cubicBezTo>
                    <a:pt x="687" y="1096"/>
                    <a:pt x="542" y="1090"/>
                    <a:pt x="454" y="1084"/>
                  </a:cubicBezTo>
                  <a:cubicBezTo>
                    <a:pt x="402" y="1004"/>
                    <a:pt x="374" y="911"/>
                    <a:pt x="334" y="823"/>
                  </a:cubicBezTo>
                  <a:cubicBezTo>
                    <a:pt x="215" y="563"/>
                    <a:pt x="115" y="284"/>
                    <a:pt x="4" y="14"/>
                  </a:cubicBezTo>
                  <a:cubicBezTo>
                    <a:pt x="0" y="13"/>
                    <a:pt x="1" y="7"/>
                    <a:pt x="0" y="3"/>
                  </a:cubicBezTo>
                  <a:close/>
                  <a:moveTo>
                    <a:pt x="62" y="43"/>
                  </a:moveTo>
                  <a:cubicBezTo>
                    <a:pt x="62" y="39"/>
                    <a:pt x="57" y="40"/>
                    <a:pt x="58" y="46"/>
                  </a:cubicBezTo>
                  <a:cubicBezTo>
                    <a:pt x="56" y="47"/>
                    <a:pt x="54" y="47"/>
                    <a:pt x="55" y="50"/>
                  </a:cubicBezTo>
                  <a:cubicBezTo>
                    <a:pt x="194" y="391"/>
                    <a:pt x="333" y="712"/>
                    <a:pt x="472" y="1055"/>
                  </a:cubicBezTo>
                  <a:cubicBezTo>
                    <a:pt x="569" y="1065"/>
                    <a:pt x="659" y="1082"/>
                    <a:pt x="734" y="1114"/>
                  </a:cubicBezTo>
                  <a:cubicBezTo>
                    <a:pt x="1009" y="848"/>
                    <a:pt x="1286" y="572"/>
                    <a:pt x="1550" y="300"/>
                  </a:cubicBezTo>
                  <a:cubicBezTo>
                    <a:pt x="1588" y="262"/>
                    <a:pt x="1636" y="231"/>
                    <a:pt x="1663" y="184"/>
                  </a:cubicBezTo>
                  <a:cubicBezTo>
                    <a:pt x="1651" y="133"/>
                    <a:pt x="1622" y="99"/>
                    <a:pt x="1608" y="50"/>
                  </a:cubicBezTo>
                  <a:cubicBezTo>
                    <a:pt x="1187" y="41"/>
                    <a:pt x="556" y="52"/>
                    <a:pt x="62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56"/>
            <p:cNvSpPr/>
            <p:nvPr/>
          </p:nvSpPr>
          <p:spPr bwMode="auto">
            <a:xfrm>
              <a:off x="-5743575" y="10637838"/>
              <a:ext cx="5238750" cy="9488488"/>
            </a:xfrm>
            <a:custGeom>
              <a:avLst/>
              <a:gdLst>
                <a:gd name="T0" fmla="*/ 831 w 1238"/>
                <a:gd name="T1" fmla="*/ 8 h 2237"/>
                <a:gd name="T2" fmla="*/ 846 w 1238"/>
                <a:gd name="T3" fmla="*/ 110 h 2237"/>
                <a:gd name="T4" fmla="*/ 269 w 1238"/>
                <a:gd name="T5" fmla="*/ 473 h 2237"/>
                <a:gd name="T6" fmla="*/ 276 w 1238"/>
                <a:gd name="T7" fmla="*/ 585 h 2237"/>
                <a:gd name="T8" fmla="*/ 388 w 1238"/>
                <a:gd name="T9" fmla="*/ 448 h 2237"/>
                <a:gd name="T10" fmla="*/ 722 w 1238"/>
                <a:gd name="T11" fmla="*/ 222 h 2237"/>
                <a:gd name="T12" fmla="*/ 864 w 1238"/>
                <a:gd name="T13" fmla="*/ 193 h 2237"/>
                <a:gd name="T14" fmla="*/ 806 w 1238"/>
                <a:gd name="T15" fmla="*/ 222 h 2237"/>
                <a:gd name="T16" fmla="*/ 294 w 1238"/>
                <a:gd name="T17" fmla="*/ 600 h 2237"/>
                <a:gd name="T18" fmla="*/ 112 w 1238"/>
                <a:gd name="T19" fmla="*/ 1054 h 2237"/>
                <a:gd name="T20" fmla="*/ 109 w 1238"/>
                <a:gd name="T21" fmla="*/ 1094 h 2237"/>
                <a:gd name="T22" fmla="*/ 345 w 1238"/>
                <a:gd name="T23" fmla="*/ 1816 h 2237"/>
                <a:gd name="T24" fmla="*/ 1216 w 1238"/>
                <a:gd name="T25" fmla="*/ 2157 h 2237"/>
                <a:gd name="T26" fmla="*/ 1238 w 1238"/>
                <a:gd name="T27" fmla="*/ 2237 h 2237"/>
                <a:gd name="T28" fmla="*/ 0 w 1238"/>
                <a:gd name="T29" fmla="*/ 2189 h 2237"/>
                <a:gd name="T30" fmla="*/ 51 w 1238"/>
                <a:gd name="T31" fmla="*/ 952 h 2237"/>
                <a:gd name="T32" fmla="*/ 91 w 1238"/>
                <a:gd name="T33" fmla="*/ 183 h 2237"/>
                <a:gd name="T34" fmla="*/ 740 w 1238"/>
                <a:gd name="T35" fmla="*/ 66 h 2237"/>
                <a:gd name="T36" fmla="*/ 748 w 1238"/>
                <a:gd name="T37" fmla="*/ 8 h 2237"/>
                <a:gd name="T38" fmla="*/ 831 w 1238"/>
                <a:gd name="T39" fmla="*/ 8 h 2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38" h="2237">
                  <a:moveTo>
                    <a:pt x="831" y="8"/>
                  </a:moveTo>
                  <a:cubicBezTo>
                    <a:pt x="834" y="44"/>
                    <a:pt x="842" y="75"/>
                    <a:pt x="846" y="110"/>
                  </a:cubicBezTo>
                  <a:cubicBezTo>
                    <a:pt x="601" y="178"/>
                    <a:pt x="407" y="298"/>
                    <a:pt x="269" y="473"/>
                  </a:cubicBezTo>
                  <a:cubicBezTo>
                    <a:pt x="277" y="514"/>
                    <a:pt x="274" y="548"/>
                    <a:pt x="276" y="585"/>
                  </a:cubicBezTo>
                  <a:cubicBezTo>
                    <a:pt x="318" y="544"/>
                    <a:pt x="339" y="482"/>
                    <a:pt x="388" y="448"/>
                  </a:cubicBezTo>
                  <a:cubicBezTo>
                    <a:pt x="478" y="359"/>
                    <a:pt x="590" y="273"/>
                    <a:pt x="722" y="222"/>
                  </a:cubicBezTo>
                  <a:cubicBezTo>
                    <a:pt x="765" y="206"/>
                    <a:pt x="816" y="189"/>
                    <a:pt x="864" y="193"/>
                  </a:cubicBezTo>
                  <a:cubicBezTo>
                    <a:pt x="860" y="224"/>
                    <a:pt x="823" y="217"/>
                    <a:pt x="806" y="222"/>
                  </a:cubicBezTo>
                  <a:cubicBezTo>
                    <a:pt x="584" y="289"/>
                    <a:pt x="416" y="433"/>
                    <a:pt x="294" y="600"/>
                  </a:cubicBezTo>
                  <a:cubicBezTo>
                    <a:pt x="202" y="726"/>
                    <a:pt x="144" y="873"/>
                    <a:pt x="112" y="1054"/>
                  </a:cubicBezTo>
                  <a:cubicBezTo>
                    <a:pt x="110" y="1066"/>
                    <a:pt x="110" y="1082"/>
                    <a:pt x="109" y="1094"/>
                  </a:cubicBezTo>
                  <a:cubicBezTo>
                    <a:pt x="92" y="1371"/>
                    <a:pt x="188" y="1632"/>
                    <a:pt x="345" y="1816"/>
                  </a:cubicBezTo>
                  <a:cubicBezTo>
                    <a:pt x="527" y="2031"/>
                    <a:pt x="846" y="2202"/>
                    <a:pt x="1216" y="2157"/>
                  </a:cubicBezTo>
                  <a:cubicBezTo>
                    <a:pt x="1222" y="2185"/>
                    <a:pt x="1234" y="2207"/>
                    <a:pt x="1238" y="2237"/>
                  </a:cubicBezTo>
                  <a:cubicBezTo>
                    <a:pt x="820" y="2225"/>
                    <a:pt x="456" y="2197"/>
                    <a:pt x="0" y="2189"/>
                  </a:cubicBezTo>
                  <a:cubicBezTo>
                    <a:pt x="0" y="1743"/>
                    <a:pt x="15" y="1388"/>
                    <a:pt x="51" y="952"/>
                  </a:cubicBezTo>
                  <a:cubicBezTo>
                    <a:pt x="72" y="695"/>
                    <a:pt x="91" y="436"/>
                    <a:pt x="91" y="183"/>
                  </a:cubicBezTo>
                  <a:cubicBezTo>
                    <a:pt x="309" y="145"/>
                    <a:pt x="516" y="104"/>
                    <a:pt x="740" y="66"/>
                  </a:cubicBezTo>
                  <a:cubicBezTo>
                    <a:pt x="745" y="50"/>
                    <a:pt x="748" y="31"/>
                    <a:pt x="748" y="8"/>
                  </a:cubicBezTo>
                  <a:cubicBezTo>
                    <a:pt x="759" y="0"/>
                    <a:pt x="810" y="4"/>
                    <a:pt x="83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57"/>
            <p:cNvSpPr/>
            <p:nvPr/>
          </p:nvSpPr>
          <p:spPr bwMode="auto">
            <a:xfrm>
              <a:off x="-1995488" y="11218863"/>
              <a:ext cx="2962275" cy="682625"/>
            </a:xfrm>
            <a:custGeom>
              <a:avLst/>
              <a:gdLst>
                <a:gd name="T0" fmla="*/ 700 w 700"/>
                <a:gd name="T1" fmla="*/ 151 h 161"/>
                <a:gd name="T2" fmla="*/ 602 w 700"/>
                <a:gd name="T3" fmla="*/ 122 h 161"/>
                <a:gd name="T4" fmla="*/ 127 w 700"/>
                <a:gd name="T5" fmla="*/ 42 h 161"/>
                <a:gd name="T6" fmla="*/ 0 w 700"/>
                <a:gd name="T7" fmla="*/ 56 h 161"/>
                <a:gd name="T8" fmla="*/ 65 w 700"/>
                <a:gd name="T9" fmla="*/ 27 h 161"/>
                <a:gd name="T10" fmla="*/ 559 w 700"/>
                <a:gd name="T11" fmla="*/ 78 h 161"/>
                <a:gd name="T12" fmla="*/ 635 w 700"/>
                <a:gd name="T13" fmla="*/ 111 h 161"/>
                <a:gd name="T14" fmla="*/ 700 w 700"/>
                <a:gd name="T15" fmla="*/ 15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0" h="161">
                  <a:moveTo>
                    <a:pt x="700" y="151"/>
                  </a:moveTo>
                  <a:cubicBezTo>
                    <a:pt x="667" y="161"/>
                    <a:pt x="635" y="136"/>
                    <a:pt x="602" y="122"/>
                  </a:cubicBezTo>
                  <a:cubicBezTo>
                    <a:pt x="484" y="72"/>
                    <a:pt x="320" y="22"/>
                    <a:pt x="127" y="42"/>
                  </a:cubicBezTo>
                  <a:cubicBezTo>
                    <a:pt x="88" y="46"/>
                    <a:pt x="37" y="70"/>
                    <a:pt x="0" y="56"/>
                  </a:cubicBezTo>
                  <a:cubicBezTo>
                    <a:pt x="10" y="37"/>
                    <a:pt x="43" y="31"/>
                    <a:pt x="65" y="27"/>
                  </a:cubicBezTo>
                  <a:cubicBezTo>
                    <a:pt x="237" y="0"/>
                    <a:pt x="423" y="27"/>
                    <a:pt x="559" y="78"/>
                  </a:cubicBezTo>
                  <a:cubicBezTo>
                    <a:pt x="585" y="88"/>
                    <a:pt x="610" y="100"/>
                    <a:pt x="635" y="111"/>
                  </a:cubicBezTo>
                  <a:cubicBezTo>
                    <a:pt x="658" y="122"/>
                    <a:pt x="694" y="125"/>
                    <a:pt x="700" y="1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58"/>
            <p:cNvSpPr>
              <a:spLocks noEditPoints="1"/>
            </p:cNvSpPr>
            <p:nvPr/>
          </p:nvSpPr>
          <p:spPr bwMode="auto">
            <a:xfrm>
              <a:off x="-5224463" y="11434763"/>
              <a:ext cx="8358188" cy="8518525"/>
            </a:xfrm>
            <a:custGeom>
              <a:avLst/>
              <a:gdLst>
                <a:gd name="T0" fmla="*/ 890 w 1975"/>
                <a:gd name="T1" fmla="*/ 34 h 2008"/>
                <a:gd name="T2" fmla="*/ 1670 w 1975"/>
                <a:gd name="T3" fmla="*/ 310 h 2008"/>
                <a:gd name="T4" fmla="*/ 1939 w 1975"/>
                <a:gd name="T5" fmla="*/ 811 h 2008"/>
                <a:gd name="T6" fmla="*/ 1866 w 1975"/>
                <a:gd name="T7" fmla="*/ 1403 h 2008"/>
                <a:gd name="T8" fmla="*/ 1111 w 1975"/>
                <a:gd name="T9" fmla="*/ 1955 h 2008"/>
                <a:gd name="T10" fmla="*/ 156 w 1975"/>
                <a:gd name="T11" fmla="*/ 1483 h 2008"/>
                <a:gd name="T12" fmla="*/ 29 w 1975"/>
                <a:gd name="T13" fmla="*/ 873 h 2008"/>
                <a:gd name="T14" fmla="*/ 149 w 1975"/>
                <a:gd name="T15" fmla="*/ 514 h 2008"/>
                <a:gd name="T16" fmla="*/ 418 w 1975"/>
                <a:gd name="T17" fmla="*/ 220 h 2008"/>
                <a:gd name="T18" fmla="*/ 890 w 1975"/>
                <a:gd name="T19" fmla="*/ 34 h 2008"/>
                <a:gd name="T20" fmla="*/ 773 w 1975"/>
                <a:gd name="T21" fmla="*/ 125 h 2008"/>
                <a:gd name="T22" fmla="*/ 381 w 1975"/>
                <a:gd name="T23" fmla="*/ 336 h 2008"/>
                <a:gd name="T24" fmla="*/ 142 w 1975"/>
                <a:gd name="T25" fmla="*/ 688 h 2008"/>
                <a:gd name="T26" fmla="*/ 106 w 1975"/>
                <a:gd name="T27" fmla="*/ 873 h 2008"/>
                <a:gd name="T28" fmla="*/ 109 w 1975"/>
                <a:gd name="T29" fmla="*/ 1149 h 2008"/>
                <a:gd name="T30" fmla="*/ 763 w 1975"/>
                <a:gd name="T31" fmla="*/ 1849 h 2008"/>
                <a:gd name="T32" fmla="*/ 1136 w 1975"/>
                <a:gd name="T33" fmla="*/ 1860 h 2008"/>
                <a:gd name="T34" fmla="*/ 973 w 1975"/>
                <a:gd name="T35" fmla="*/ 1138 h 2008"/>
                <a:gd name="T36" fmla="*/ 1024 w 1975"/>
                <a:gd name="T37" fmla="*/ 1203 h 2008"/>
                <a:gd name="T38" fmla="*/ 1256 w 1975"/>
                <a:gd name="T39" fmla="*/ 1831 h 2008"/>
                <a:gd name="T40" fmla="*/ 1300 w 1975"/>
                <a:gd name="T41" fmla="*/ 1809 h 2008"/>
                <a:gd name="T42" fmla="*/ 1042 w 1975"/>
                <a:gd name="T43" fmla="*/ 1138 h 2008"/>
                <a:gd name="T44" fmla="*/ 1205 w 1975"/>
                <a:gd name="T45" fmla="*/ 1261 h 2008"/>
                <a:gd name="T46" fmla="*/ 1220 w 1975"/>
                <a:gd name="T47" fmla="*/ 1185 h 2008"/>
                <a:gd name="T48" fmla="*/ 1721 w 1975"/>
                <a:gd name="T49" fmla="*/ 1294 h 2008"/>
                <a:gd name="T50" fmla="*/ 1812 w 1975"/>
                <a:gd name="T51" fmla="*/ 1287 h 2008"/>
                <a:gd name="T52" fmla="*/ 1285 w 1975"/>
                <a:gd name="T53" fmla="*/ 1167 h 2008"/>
                <a:gd name="T54" fmla="*/ 1107 w 1975"/>
                <a:gd name="T55" fmla="*/ 1065 h 2008"/>
                <a:gd name="T56" fmla="*/ 1862 w 1975"/>
                <a:gd name="T57" fmla="*/ 1083 h 2008"/>
                <a:gd name="T58" fmla="*/ 1852 w 1975"/>
                <a:gd name="T59" fmla="*/ 811 h 2008"/>
                <a:gd name="T60" fmla="*/ 1242 w 1975"/>
                <a:gd name="T61" fmla="*/ 819 h 2008"/>
                <a:gd name="T62" fmla="*/ 1231 w 1975"/>
                <a:gd name="T63" fmla="*/ 884 h 2008"/>
                <a:gd name="T64" fmla="*/ 1064 w 1975"/>
                <a:gd name="T65" fmla="*/ 880 h 2008"/>
                <a:gd name="T66" fmla="*/ 1456 w 1975"/>
                <a:gd name="T67" fmla="*/ 241 h 2008"/>
                <a:gd name="T68" fmla="*/ 1394 w 1975"/>
                <a:gd name="T69" fmla="*/ 209 h 2008"/>
                <a:gd name="T70" fmla="*/ 991 w 1975"/>
                <a:gd name="T71" fmla="*/ 862 h 2008"/>
                <a:gd name="T72" fmla="*/ 911 w 1975"/>
                <a:gd name="T73" fmla="*/ 906 h 2008"/>
                <a:gd name="T74" fmla="*/ 795 w 1975"/>
                <a:gd name="T75" fmla="*/ 201 h 2008"/>
                <a:gd name="T76" fmla="*/ 781 w 1975"/>
                <a:gd name="T77" fmla="*/ 129 h 2008"/>
                <a:gd name="T78" fmla="*/ 773 w 1975"/>
                <a:gd name="T79" fmla="*/ 125 h 2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5" h="2008">
                  <a:moveTo>
                    <a:pt x="890" y="34"/>
                  </a:moveTo>
                  <a:cubicBezTo>
                    <a:pt x="1241" y="0"/>
                    <a:pt x="1486" y="131"/>
                    <a:pt x="1670" y="310"/>
                  </a:cubicBezTo>
                  <a:cubicBezTo>
                    <a:pt x="1799" y="435"/>
                    <a:pt x="1901" y="604"/>
                    <a:pt x="1939" y="811"/>
                  </a:cubicBezTo>
                  <a:cubicBezTo>
                    <a:pt x="1975" y="1010"/>
                    <a:pt x="1949" y="1219"/>
                    <a:pt x="1866" y="1403"/>
                  </a:cubicBezTo>
                  <a:cubicBezTo>
                    <a:pt x="1740" y="1681"/>
                    <a:pt x="1463" y="1910"/>
                    <a:pt x="1111" y="1955"/>
                  </a:cubicBezTo>
                  <a:cubicBezTo>
                    <a:pt x="688" y="2008"/>
                    <a:pt x="328" y="1772"/>
                    <a:pt x="156" y="1483"/>
                  </a:cubicBezTo>
                  <a:cubicBezTo>
                    <a:pt x="68" y="1333"/>
                    <a:pt x="0" y="1117"/>
                    <a:pt x="29" y="873"/>
                  </a:cubicBezTo>
                  <a:cubicBezTo>
                    <a:pt x="47" y="732"/>
                    <a:pt x="92" y="612"/>
                    <a:pt x="149" y="514"/>
                  </a:cubicBezTo>
                  <a:cubicBezTo>
                    <a:pt x="216" y="398"/>
                    <a:pt x="313" y="297"/>
                    <a:pt x="418" y="220"/>
                  </a:cubicBezTo>
                  <a:cubicBezTo>
                    <a:pt x="537" y="132"/>
                    <a:pt x="691" y="54"/>
                    <a:pt x="890" y="34"/>
                  </a:cubicBezTo>
                  <a:close/>
                  <a:moveTo>
                    <a:pt x="773" y="125"/>
                  </a:moveTo>
                  <a:cubicBezTo>
                    <a:pt x="627" y="163"/>
                    <a:pt x="488" y="236"/>
                    <a:pt x="381" y="336"/>
                  </a:cubicBezTo>
                  <a:cubicBezTo>
                    <a:pt x="286" y="425"/>
                    <a:pt x="187" y="555"/>
                    <a:pt x="142" y="688"/>
                  </a:cubicBezTo>
                  <a:cubicBezTo>
                    <a:pt x="122" y="748"/>
                    <a:pt x="117" y="811"/>
                    <a:pt x="106" y="873"/>
                  </a:cubicBezTo>
                  <a:cubicBezTo>
                    <a:pt x="90" y="958"/>
                    <a:pt x="100" y="1103"/>
                    <a:pt x="109" y="1149"/>
                  </a:cubicBezTo>
                  <a:cubicBezTo>
                    <a:pt x="173" y="1475"/>
                    <a:pt x="417" y="1763"/>
                    <a:pt x="763" y="1849"/>
                  </a:cubicBezTo>
                  <a:cubicBezTo>
                    <a:pt x="873" y="1877"/>
                    <a:pt x="1005" y="1878"/>
                    <a:pt x="1136" y="1860"/>
                  </a:cubicBezTo>
                  <a:cubicBezTo>
                    <a:pt x="1087" y="1615"/>
                    <a:pt x="1025" y="1384"/>
                    <a:pt x="973" y="1138"/>
                  </a:cubicBezTo>
                  <a:cubicBezTo>
                    <a:pt x="1012" y="1129"/>
                    <a:pt x="1016" y="1181"/>
                    <a:pt x="1024" y="1203"/>
                  </a:cubicBezTo>
                  <a:cubicBezTo>
                    <a:pt x="1100" y="1408"/>
                    <a:pt x="1175" y="1638"/>
                    <a:pt x="1256" y="1831"/>
                  </a:cubicBezTo>
                  <a:cubicBezTo>
                    <a:pt x="1269" y="1822"/>
                    <a:pt x="1294" y="1826"/>
                    <a:pt x="1300" y="1809"/>
                  </a:cubicBezTo>
                  <a:cubicBezTo>
                    <a:pt x="1213" y="1581"/>
                    <a:pt x="1119" y="1363"/>
                    <a:pt x="1042" y="1138"/>
                  </a:cubicBezTo>
                  <a:cubicBezTo>
                    <a:pt x="1099" y="1176"/>
                    <a:pt x="1136" y="1235"/>
                    <a:pt x="1205" y="1261"/>
                  </a:cubicBezTo>
                  <a:cubicBezTo>
                    <a:pt x="1242" y="1246"/>
                    <a:pt x="1245" y="1211"/>
                    <a:pt x="1220" y="1185"/>
                  </a:cubicBezTo>
                  <a:cubicBezTo>
                    <a:pt x="1372" y="1226"/>
                    <a:pt x="1568" y="1260"/>
                    <a:pt x="1721" y="1294"/>
                  </a:cubicBezTo>
                  <a:cubicBezTo>
                    <a:pt x="1745" y="1300"/>
                    <a:pt x="1810" y="1341"/>
                    <a:pt x="1812" y="1287"/>
                  </a:cubicBezTo>
                  <a:cubicBezTo>
                    <a:pt x="1640" y="1245"/>
                    <a:pt x="1461" y="1202"/>
                    <a:pt x="1285" y="1167"/>
                  </a:cubicBezTo>
                  <a:cubicBezTo>
                    <a:pt x="1192" y="1148"/>
                    <a:pt x="1143" y="1134"/>
                    <a:pt x="1107" y="1065"/>
                  </a:cubicBezTo>
                  <a:cubicBezTo>
                    <a:pt x="1351" y="1067"/>
                    <a:pt x="1591" y="1076"/>
                    <a:pt x="1862" y="1083"/>
                  </a:cubicBezTo>
                  <a:cubicBezTo>
                    <a:pt x="1873" y="994"/>
                    <a:pt x="1863" y="878"/>
                    <a:pt x="1852" y="811"/>
                  </a:cubicBezTo>
                  <a:cubicBezTo>
                    <a:pt x="1634" y="808"/>
                    <a:pt x="1450" y="815"/>
                    <a:pt x="1242" y="819"/>
                  </a:cubicBezTo>
                  <a:cubicBezTo>
                    <a:pt x="1236" y="838"/>
                    <a:pt x="1238" y="866"/>
                    <a:pt x="1231" y="884"/>
                  </a:cubicBezTo>
                  <a:cubicBezTo>
                    <a:pt x="1177" y="881"/>
                    <a:pt x="1109" y="881"/>
                    <a:pt x="1064" y="880"/>
                  </a:cubicBezTo>
                  <a:cubicBezTo>
                    <a:pt x="1194" y="667"/>
                    <a:pt x="1330" y="459"/>
                    <a:pt x="1456" y="241"/>
                  </a:cubicBezTo>
                  <a:cubicBezTo>
                    <a:pt x="1439" y="229"/>
                    <a:pt x="1411" y="210"/>
                    <a:pt x="1394" y="209"/>
                  </a:cubicBezTo>
                  <a:cubicBezTo>
                    <a:pt x="1260" y="426"/>
                    <a:pt x="1122" y="640"/>
                    <a:pt x="991" y="862"/>
                  </a:cubicBezTo>
                  <a:cubicBezTo>
                    <a:pt x="960" y="870"/>
                    <a:pt x="936" y="903"/>
                    <a:pt x="911" y="906"/>
                  </a:cubicBezTo>
                  <a:cubicBezTo>
                    <a:pt x="876" y="666"/>
                    <a:pt x="833" y="422"/>
                    <a:pt x="795" y="201"/>
                  </a:cubicBezTo>
                  <a:cubicBezTo>
                    <a:pt x="789" y="164"/>
                    <a:pt x="796" y="152"/>
                    <a:pt x="781" y="129"/>
                  </a:cubicBezTo>
                  <a:cubicBezTo>
                    <a:pt x="777" y="129"/>
                    <a:pt x="776" y="126"/>
                    <a:pt x="773" y="1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59"/>
            <p:cNvSpPr/>
            <p:nvPr/>
          </p:nvSpPr>
          <p:spPr bwMode="auto">
            <a:xfrm>
              <a:off x="18087975" y="11855450"/>
              <a:ext cx="144463" cy="296863"/>
            </a:xfrm>
            <a:custGeom>
              <a:avLst/>
              <a:gdLst>
                <a:gd name="T0" fmla="*/ 34 w 34"/>
                <a:gd name="T1" fmla="*/ 1 h 70"/>
                <a:gd name="T2" fmla="*/ 5 w 34"/>
                <a:gd name="T3" fmla="*/ 70 h 70"/>
                <a:gd name="T4" fmla="*/ 34 w 34"/>
                <a:gd name="T5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70">
                  <a:moveTo>
                    <a:pt x="34" y="1"/>
                  </a:moveTo>
                  <a:cubicBezTo>
                    <a:pt x="26" y="26"/>
                    <a:pt x="21" y="54"/>
                    <a:pt x="5" y="70"/>
                  </a:cubicBezTo>
                  <a:cubicBezTo>
                    <a:pt x="5" y="37"/>
                    <a:pt x="0" y="0"/>
                    <a:pt x="3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60"/>
            <p:cNvSpPr/>
            <p:nvPr/>
          </p:nvSpPr>
          <p:spPr bwMode="auto">
            <a:xfrm>
              <a:off x="18288000" y="11964988"/>
              <a:ext cx="147638" cy="141288"/>
            </a:xfrm>
            <a:custGeom>
              <a:avLst/>
              <a:gdLst>
                <a:gd name="T0" fmla="*/ 16 w 35"/>
                <a:gd name="T1" fmla="*/ 0 h 33"/>
                <a:gd name="T2" fmla="*/ 9 w 35"/>
                <a:gd name="T3" fmla="*/ 33 h 33"/>
                <a:gd name="T4" fmla="*/ 16 w 35"/>
                <a:gd name="T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33">
                  <a:moveTo>
                    <a:pt x="16" y="0"/>
                  </a:moveTo>
                  <a:cubicBezTo>
                    <a:pt x="35" y="9"/>
                    <a:pt x="9" y="20"/>
                    <a:pt x="9" y="33"/>
                  </a:cubicBezTo>
                  <a:cubicBezTo>
                    <a:pt x="0" y="25"/>
                    <a:pt x="14" y="9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61"/>
            <p:cNvSpPr/>
            <p:nvPr/>
          </p:nvSpPr>
          <p:spPr bwMode="auto">
            <a:xfrm>
              <a:off x="1195388" y="11995150"/>
              <a:ext cx="1989138" cy="2854325"/>
            </a:xfrm>
            <a:custGeom>
              <a:avLst/>
              <a:gdLst>
                <a:gd name="T0" fmla="*/ 462 w 470"/>
                <a:gd name="T1" fmla="*/ 672 h 673"/>
                <a:gd name="T2" fmla="*/ 422 w 470"/>
                <a:gd name="T3" fmla="*/ 581 h 673"/>
                <a:gd name="T4" fmla="*/ 1 w 470"/>
                <a:gd name="T5" fmla="*/ 15 h 673"/>
                <a:gd name="T6" fmla="*/ 4 w 470"/>
                <a:gd name="T7" fmla="*/ 4 h 673"/>
                <a:gd name="T8" fmla="*/ 11 w 470"/>
                <a:gd name="T9" fmla="*/ 0 h 673"/>
                <a:gd name="T10" fmla="*/ 447 w 470"/>
                <a:gd name="T11" fmla="*/ 589 h 673"/>
                <a:gd name="T12" fmla="*/ 462 w 470"/>
                <a:gd name="T13" fmla="*/ 67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0" h="673">
                  <a:moveTo>
                    <a:pt x="462" y="672"/>
                  </a:moveTo>
                  <a:cubicBezTo>
                    <a:pt x="425" y="673"/>
                    <a:pt x="431" y="613"/>
                    <a:pt x="422" y="581"/>
                  </a:cubicBezTo>
                  <a:cubicBezTo>
                    <a:pt x="350" y="339"/>
                    <a:pt x="193" y="146"/>
                    <a:pt x="1" y="15"/>
                  </a:cubicBezTo>
                  <a:cubicBezTo>
                    <a:pt x="0" y="9"/>
                    <a:pt x="4" y="9"/>
                    <a:pt x="4" y="4"/>
                  </a:cubicBezTo>
                  <a:cubicBezTo>
                    <a:pt x="7" y="3"/>
                    <a:pt x="8" y="0"/>
                    <a:pt x="11" y="0"/>
                  </a:cubicBezTo>
                  <a:cubicBezTo>
                    <a:pt x="207" y="123"/>
                    <a:pt x="378" y="332"/>
                    <a:pt x="447" y="589"/>
                  </a:cubicBezTo>
                  <a:cubicBezTo>
                    <a:pt x="454" y="615"/>
                    <a:pt x="470" y="644"/>
                    <a:pt x="462" y="6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62"/>
            <p:cNvSpPr>
              <a:spLocks noEditPoints="1"/>
            </p:cNvSpPr>
            <p:nvPr/>
          </p:nvSpPr>
          <p:spPr bwMode="auto">
            <a:xfrm>
              <a:off x="-4699000" y="12580938"/>
              <a:ext cx="3867150" cy="6523038"/>
            </a:xfrm>
            <a:custGeom>
              <a:avLst/>
              <a:gdLst>
                <a:gd name="T0" fmla="*/ 653 w 914"/>
                <a:gd name="T1" fmla="*/ 222 h 1538"/>
                <a:gd name="T2" fmla="*/ 777 w 914"/>
                <a:gd name="T3" fmla="*/ 1006 h 1538"/>
                <a:gd name="T4" fmla="*/ 806 w 914"/>
                <a:gd name="T5" fmla="*/ 1086 h 1538"/>
                <a:gd name="T6" fmla="*/ 526 w 914"/>
                <a:gd name="T7" fmla="*/ 795 h 1538"/>
                <a:gd name="T8" fmla="*/ 421 w 914"/>
                <a:gd name="T9" fmla="*/ 937 h 1538"/>
                <a:gd name="T10" fmla="*/ 646 w 914"/>
                <a:gd name="T11" fmla="*/ 1100 h 1538"/>
                <a:gd name="T12" fmla="*/ 668 w 914"/>
                <a:gd name="T13" fmla="*/ 1387 h 1538"/>
                <a:gd name="T14" fmla="*/ 914 w 914"/>
                <a:gd name="T15" fmla="*/ 1398 h 1538"/>
                <a:gd name="T16" fmla="*/ 635 w 914"/>
                <a:gd name="T17" fmla="*/ 1536 h 1538"/>
                <a:gd name="T18" fmla="*/ 573 w 914"/>
                <a:gd name="T19" fmla="*/ 1391 h 1538"/>
                <a:gd name="T20" fmla="*/ 439 w 914"/>
                <a:gd name="T21" fmla="*/ 1441 h 1538"/>
                <a:gd name="T22" fmla="*/ 232 w 914"/>
                <a:gd name="T23" fmla="*/ 1191 h 1538"/>
                <a:gd name="T24" fmla="*/ 286 w 914"/>
                <a:gd name="T25" fmla="*/ 991 h 1538"/>
                <a:gd name="T26" fmla="*/ 178 w 914"/>
                <a:gd name="T27" fmla="*/ 980 h 1538"/>
                <a:gd name="T28" fmla="*/ 0 w 914"/>
                <a:gd name="T29" fmla="*/ 864 h 1538"/>
                <a:gd name="T30" fmla="*/ 385 w 914"/>
                <a:gd name="T31" fmla="*/ 792 h 1538"/>
                <a:gd name="T32" fmla="*/ 199 w 914"/>
                <a:gd name="T33" fmla="*/ 643 h 1538"/>
                <a:gd name="T34" fmla="*/ 334 w 914"/>
                <a:gd name="T35" fmla="*/ 215 h 1538"/>
                <a:gd name="T36" fmla="*/ 606 w 914"/>
                <a:gd name="T37" fmla="*/ 236 h 1538"/>
                <a:gd name="T38" fmla="*/ 635 w 914"/>
                <a:gd name="T39" fmla="*/ 280 h 1538"/>
                <a:gd name="T40" fmla="*/ 588 w 914"/>
                <a:gd name="T41" fmla="*/ 26 h 1538"/>
                <a:gd name="T42" fmla="*/ 446 w 914"/>
                <a:gd name="T43" fmla="*/ 269 h 1538"/>
                <a:gd name="T44" fmla="*/ 406 w 914"/>
                <a:gd name="T45" fmla="*/ 229 h 1538"/>
                <a:gd name="T46" fmla="*/ 406 w 914"/>
                <a:gd name="T47" fmla="*/ 229 h 1538"/>
                <a:gd name="T48" fmla="*/ 482 w 914"/>
                <a:gd name="T49" fmla="*/ 287 h 1538"/>
                <a:gd name="T50" fmla="*/ 359 w 914"/>
                <a:gd name="T51" fmla="*/ 258 h 1538"/>
                <a:gd name="T52" fmla="*/ 533 w 914"/>
                <a:gd name="T53" fmla="*/ 294 h 1538"/>
                <a:gd name="T54" fmla="*/ 359 w 914"/>
                <a:gd name="T55" fmla="*/ 334 h 1538"/>
                <a:gd name="T56" fmla="*/ 428 w 914"/>
                <a:gd name="T57" fmla="*/ 367 h 1538"/>
                <a:gd name="T58" fmla="*/ 479 w 914"/>
                <a:gd name="T59" fmla="*/ 349 h 1538"/>
                <a:gd name="T60" fmla="*/ 319 w 914"/>
                <a:gd name="T61" fmla="*/ 378 h 1538"/>
                <a:gd name="T62" fmla="*/ 330 w 914"/>
                <a:gd name="T63" fmla="*/ 432 h 1538"/>
                <a:gd name="T64" fmla="*/ 348 w 914"/>
                <a:gd name="T65" fmla="*/ 385 h 1538"/>
                <a:gd name="T66" fmla="*/ 461 w 914"/>
                <a:gd name="T67" fmla="*/ 389 h 1538"/>
                <a:gd name="T68" fmla="*/ 381 w 914"/>
                <a:gd name="T69" fmla="*/ 465 h 1538"/>
                <a:gd name="T70" fmla="*/ 381 w 914"/>
                <a:gd name="T71" fmla="*/ 465 h 1538"/>
                <a:gd name="T72" fmla="*/ 435 w 914"/>
                <a:gd name="T73" fmla="*/ 421 h 1538"/>
                <a:gd name="T74" fmla="*/ 385 w 914"/>
                <a:gd name="T75" fmla="*/ 516 h 1538"/>
                <a:gd name="T76" fmla="*/ 668 w 914"/>
                <a:gd name="T77" fmla="*/ 821 h 1538"/>
                <a:gd name="T78" fmla="*/ 624 w 914"/>
                <a:gd name="T79" fmla="*/ 559 h 1538"/>
                <a:gd name="T80" fmla="*/ 435 w 914"/>
                <a:gd name="T81" fmla="*/ 563 h 1538"/>
                <a:gd name="T82" fmla="*/ 261 w 914"/>
                <a:gd name="T83" fmla="*/ 926 h 1538"/>
                <a:gd name="T84" fmla="*/ 482 w 914"/>
                <a:gd name="T85" fmla="*/ 1035 h 1538"/>
                <a:gd name="T86" fmla="*/ 541 w 914"/>
                <a:gd name="T87" fmla="*/ 1046 h 1538"/>
                <a:gd name="T88" fmla="*/ 432 w 914"/>
                <a:gd name="T89" fmla="*/ 1053 h 1538"/>
                <a:gd name="T90" fmla="*/ 544 w 914"/>
                <a:gd name="T91" fmla="*/ 1108 h 1538"/>
                <a:gd name="T92" fmla="*/ 562 w 914"/>
                <a:gd name="T93" fmla="*/ 1129 h 1538"/>
                <a:gd name="T94" fmla="*/ 392 w 914"/>
                <a:gd name="T95" fmla="*/ 1115 h 1538"/>
                <a:gd name="T96" fmla="*/ 482 w 914"/>
                <a:gd name="T97" fmla="*/ 1184 h 1538"/>
                <a:gd name="T98" fmla="*/ 566 w 914"/>
                <a:gd name="T99" fmla="*/ 1155 h 1538"/>
                <a:gd name="T100" fmla="*/ 566 w 914"/>
                <a:gd name="T101" fmla="*/ 1155 h 1538"/>
                <a:gd name="T102" fmla="*/ 370 w 914"/>
                <a:gd name="T103" fmla="*/ 1180 h 1538"/>
                <a:gd name="T104" fmla="*/ 595 w 914"/>
                <a:gd name="T105" fmla="*/ 1220 h 1538"/>
                <a:gd name="T106" fmla="*/ 374 w 914"/>
                <a:gd name="T107" fmla="*/ 1235 h 1538"/>
                <a:gd name="T108" fmla="*/ 555 w 914"/>
                <a:gd name="T109" fmla="*/ 1271 h 1538"/>
                <a:gd name="T110" fmla="*/ 421 w 914"/>
                <a:gd name="T111" fmla="*/ 1285 h 1538"/>
                <a:gd name="T112" fmla="*/ 468 w 914"/>
                <a:gd name="T113" fmla="*/ 1304 h 1538"/>
                <a:gd name="T114" fmla="*/ 468 w 914"/>
                <a:gd name="T115" fmla="*/ 1304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4" h="1538">
                  <a:moveTo>
                    <a:pt x="653" y="0"/>
                  </a:moveTo>
                  <a:cubicBezTo>
                    <a:pt x="665" y="11"/>
                    <a:pt x="676" y="77"/>
                    <a:pt x="671" y="106"/>
                  </a:cubicBezTo>
                  <a:cubicBezTo>
                    <a:pt x="667" y="129"/>
                    <a:pt x="647" y="179"/>
                    <a:pt x="653" y="222"/>
                  </a:cubicBezTo>
                  <a:cubicBezTo>
                    <a:pt x="656" y="246"/>
                    <a:pt x="683" y="267"/>
                    <a:pt x="657" y="294"/>
                  </a:cubicBezTo>
                  <a:cubicBezTo>
                    <a:pt x="637" y="497"/>
                    <a:pt x="674" y="703"/>
                    <a:pt x="718" y="875"/>
                  </a:cubicBezTo>
                  <a:cubicBezTo>
                    <a:pt x="731" y="923"/>
                    <a:pt x="753" y="967"/>
                    <a:pt x="777" y="1006"/>
                  </a:cubicBezTo>
                  <a:cubicBezTo>
                    <a:pt x="774" y="1025"/>
                    <a:pt x="771" y="1029"/>
                    <a:pt x="787" y="1039"/>
                  </a:cubicBezTo>
                  <a:cubicBezTo>
                    <a:pt x="801" y="1036"/>
                    <a:pt x="791" y="1011"/>
                    <a:pt x="798" y="1002"/>
                  </a:cubicBezTo>
                  <a:cubicBezTo>
                    <a:pt x="816" y="1014"/>
                    <a:pt x="818" y="1067"/>
                    <a:pt x="806" y="1086"/>
                  </a:cubicBezTo>
                  <a:cubicBezTo>
                    <a:pt x="806" y="1192"/>
                    <a:pt x="881" y="1247"/>
                    <a:pt x="900" y="1354"/>
                  </a:cubicBezTo>
                  <a:cubicBezTo>
                    <a:pt x="838" y="1296"/>
                    <a:pt x="808" y="1203"/>
                    <a:pt x="780" y="1108"/>
                  </a:cubicBezTo>
                  <a:cubicBezTo>
                    <a:pt x="737" y="959"/>
                    <a:pt x="676" y="816"/>
                    <a:pt x="526" y="795"/>
                  </a:cubicBezTo>
                  <a:cubicBezTo>
                    <a:pt x="482" y="789"/>
                    <a:pt x="424" y="790"/>
                    <a:pt x="385" y="817"/>
                  </a:cubicBezTo>
                  <a:cubicBezTo>
                    <a:pt x="400" y="843"/>
                    <a:pt x="423" y="861"/>
                    <a:pt x="432" y="893"/>
                  </a:cubicBezTo>
                  <a:cubicBezTo>
                    <a:pt x="433" y="912"/>
                    <a:pt x="410" y="920"/>
                    <a:pt x="421" y="937"/>
                  </a:cubicBezTo>
                  <a:cubicBezTo>
                    <a:pt x="474" y="930"/>
                    <a:pt x="505" y="946"/>
                    <a:pt x="519" y="995"/>
                  </a:cubicBezTo>
                  <a:cubicBezTo>
                    <a:pt x="568" y="975"/>
                    <a:pt x="598" y="945"/>
                    <a:pt x="646" y="959"/>
                  </a:cubicBezTo>
                  <a:cubicBezTo>
                    <a:pt x="688" y="984"/>
                    <a:pt x="705" y="1082"/>
                    <a:pt x="646" y="1100"/>
                  </a:cubicBezTo>
                  <a:cubicBezTo>
                    <a:pt x="659" y="1131"/>
                    <a:pt x="686" y="1148"/>
                    <a:pt x="704" y="1173"/>
                  </a:cubicBezTo>
                  <a:cubicBezTo>
                    <a:pt x="709" y="1280"/>
                    <a:pt x="646" y="1319"/>
                    <a:pt x="566" y="1340"/>
                  </a:cubicBezTo>
                  <a:cubicBezTo>
                    <a:pt x="594" y="1363"/>
                    <a:pt x="626" y="1384"/>
                    <a:pt x="668" y="1387"/>
                  </a:cubicBezTo>
                  <a:cubicBezTo>
                    <a:pt x="722" y="1392"/>
                    <a:pt x="783" y="1369"/>
                    <a:pt x="835" y="1369"/>
                  </a:cubicBezTo>
                  <a:cubicBezTo>
                    <a:pt x="861" y="1369"/>
                    <a:pt x="886" y="1386"/>
                    <a:pt x="904" y="1365"/>
                  </a:cubicBezTo>
                  <a:cubicBezTo>
                    <a:pt x="909" y="1374"/>
                    <a:pt x="911" y="1387"/>
                    <a:pt x="914" y="1398"/>
                  </a:cubicBezTo>
                  <a:cubicBezTo>
                    <a:pt x="796" y="1371"/>
                    <a:pt x="726" y="1450"/>
                    <a:pt x="668" y="1507"/>
                  </a:cubicBezTo>
                  <a:cubicBezTo>
                    <a:pt x="668" y="1515"/>
                    <a:pt x="674" y="1517"/>
                    <a:pt x="671" y="1529"/>
                  </a:cubicBezTo>
                  <a:cubicBezTo>
                    <a:pt x="658" y="1530"/>
                    <a:pt x="652" y="1538"/>
                    <a:pt x="635" y="1536"/>
                  </a:cubicBezTo>
                  <a:cubicBezTo>
                    <a:pt x="662" y="1493"/>
                    <a:pt x="683" y="1443"/>
                    <a:pt x="729" y="1420"/>
                  </a:cubicBezTo>
                  <a:cubicBezTo>
                    <a:pt x="722" y="1395"/>
                    <a:pt x="687" y="1406"/>
                    <a:pt x="671" y="1405"/>
                  </a:cubicBezTo>
                  <a:cubicBezTo>
                    <a:pt x="634" y="1402"/>
                    <a:pt x="606" y="1393"/>
                    <a:pt x="573" y="1391"/>
                  </a:cubicBezTo>
                  <a:cubicBezTo>
                    <a:pt x="561" y="1374"/>
                    <a:pt x="540" y="1366"/>
                    <a:pt x="530" y="1347"/>
                  </a:cubicBezTo>
                  <a:cubicBezTo>
                    <a:pt x="512" y="1349"/>
                    <a:pt x="520" y="1374"/>
                    <a:pt x="515" y="1380"/>
                  </a:cubicBezTo>
                  <a:cubicBezTo>
                    <a:pt x="503" y="1414"/>
                    <a:pt x="468" y="1425"/>
                    <a:pt x="439" y="1441"/>
                  </a:cubicBezTo>
                  <a:cubicBezTo>
                    <a:pt x="425" y="1433"/>
                    <a:pt x="412" y="1425"/>
                    <a:pt x="388" y="1427"/>
                  </a:cubicBezTo>
                  <a:cubicBezTo>
                    <a:pt x="351" y="1399"/>
                    <a:pt x="331" y="1340"/>
                    <a:pt x="352" y="1282"/>
                  </a:cubicBezTo>
                  <a:cubicBezTo>
                    <a:pt x="282" y="1293"/>
                    <a:pt x="226" y="1257"/>
                    <a:pt x="232" y="1191"/>
                  </a:cubicBezTo>
                  <a:cubicBezTo>
                    <a:pt x="238" y="1133"/>
                    <a:pt x="297" y="1118"/>
                    <a:pt x="341" y="1093"/>
                  </a:cubicBezTo>
                  <a:cubicBezTo>
                    <a:pt x="314" y="1052"/>
                    <a:pt x="353" y="1024"/>
                    <a:pt x="348" y="988"/>
                  </a:cubicBezTo>
                  <a:cubicBezTo>
                    <a:pt x="336" y="985"/>
                    <a:pt x="301" y="979"/>
                    <a:pt x="286" y="991"/>
                  </a:cubicBezTo>
                  <a:cubicBezTo>
                    <a:pt x="295" y="1028"/>
                    <a:pt x="280" y="1071"/>
                    <a:pt x="254" y="1086"/>
                  </a:cubicBezTo>
                  <a:cubicBezTo>
                    <a:pt x="246" y="1090"/>
                    <a:pt x="208" y="1098"/>
                    <a:pt x="203" y="1097"/>
                  </a:cubicBezTo>
                  <a:cubicBezTo>
                    <a:pt x="153" y="1088"/>
                    <a:pt x="175" y="1035"/>
                    <a:pt x="178" y="980"/>
                  </a:cubicBezTo>
                  <a:cubicBezTo>
                    <a:pt x="146" y="968"/>
                    <a:pt x="115" y="949"/>
                    <a:pt x="116" y="919"/>
                  </a:cubicBezTo>
                  <a:cubicBezTo>
                    <a:pt x="117" y="885"/>
                    <a:pt x="163" y="868"/>
                    <a:pt x="181" y="846"/>
                  </a:cubicBezTo>
                  <a:cubicBezTo>
                    <a:pt x="120" y="821"/>
                    <a:pt x="51" y="868"/>
                    <a:pt x="0" y="864"/>
                  </a:cubicBezTo>
                  <a:cubicBezTo>
                    <a:pt x="32" y="839"/>
                    <a:pt x="84" y="835"/>
                    <a:pt x="130" y="824"/>
                  </a:cubicBezTo>
                  <a:cubicBezTo>
                    <a:pt x="174" y="815"/>
                    <a:pt x="246" y="809"/>
                    <a:pt x="301" y="810"/>
                  </a:cubicBezTo>
                  <a:cubicBezTo>
                    <a:pt x="324" y="797"/>
                    <a:pt x="362" y="796"/>
                    <a:pt x="385" y="792"/>
                  </a:cubicBezTo>
                  <a:cubicBezTo>
                    <a:pt x="379" y="761"/>
                    <a:pt x="348" y="771"/>
                    <a:pt x="330" y="766"/>
                  </a:cubicBezTo>
                  <a:cubicBezTo>
                    <a:pt x="229" y="739"/>
                    <a:pt x="158" y="666"/>
                    <a:pt x="112" y="578"/>
                  </a:cubicBezTo>
                  <a:cubicBezTo>
                    <a:pt x="154" y="586"/>
                    <a:pt x="155" y="636"/>
                    <a:pt x="199" y="643"/>
                  </a:cubicBezTo>
                  <a:cubicBezTo>
                    <a:pt x="218" y="613"/>
                    <a:pt x="223" y="569"/>
                    <a:pt x="247" y="545"/>
                  </a:cubicBezTo>
                  <a:cubicBezTo>
                    <a:pt x="191" y="507"/>
                    <a:pt x="191" y="411"/>
                    <a:pt x="250" y="374"/>
                  </a:cubicBezTo>
                  <a:cubicBezTo>
                    <a:pt x="180" y="320"/>
                    <a:pt x="245" y="171"/>
                    <a:pt x="334" y="215"/>
                  </a:cubicBezTo>
                  <a:cubicBezTo>
                    <a:pt x="366" y="179"/>
                    <a:pt x="377" y="123"/>
                    <a:pt x="421" y="98"/>
                  </a:cubicBezTo>
                  <a:cubicBezTo>
                    <a:pt x="494" y="85"/>
                    <a:pt x="523" y="128"/>
                    <a:pt x="519" y="189"/>
                  </a:cubicBezTo>
                  <a:cubicBezTo>
                    <a:pt x="539" y="214"/>
                    <a:pt x="583" y="214"/>
                    <a:pt x="606" y="236"/>
                  </a:cubicBezTo>
                  <a:cubicBezTo>
                    <a:pt x="621" y="304"/>
                    <a:pt x="610" y="391"/>
                    <a:pt x="548" y="403"/>
                  </a:cubicBezTo>
                  <a:cubicBezTo>
                    <a:pt x="545" y="450"/>
                    <a:pt x="607" y="463"/>
                    <a:pt x="624" y="494"/>
                  </a:cubicBezTo>
                  <a:cubicBezTo>
                    <a:pt x="647" y="442"/>
                    <a:pt x="619" y="350"/>
                    <a:pt x="635" y="280"/>
                  </a:cubicBezTo>
                  <a:cubicBezTo>
                    <a:pt x="617" y="233"/>
                    <a:pt x="638" y="177"/>
                    <a:pt x="631" y="127"/>
                  </a:cubicBezTo>
                  <a:cubicBezTo>
                    <a:pt x="603" y="139"/>
                    <a:pt x="587" y="163"/>
                    <a:pt x="541" y="157"/>
                  </a:cubicBezTo>
                  <a:cubicBezTo>
                    <a:pt x="491" y="116"/>
                    <a:pt x="520" y="24"/>
                    <a:pt x="588" y="26"/>
                  </a:cubicBezTo>
                  <a:cubicBezTo>
                    <a:pt x="612" y="26"/>
                    <a:pt x="620" y="48"/>
                    <a:pt x="649" y="48"/>
                  </a:cubicBezTo>
                  <a:cubicBezTo>
                    <a:pt x="662" y="35"/>
                    <a:pt x="642" y="11"/>
                    <a:pt x="653" y="0"/>
                  </a:cubicBezTo>
                  <a:close/>
                  <a:moveTo>
                    <a:pt x="446" y="269"/>
                  </a:moveTo>
                  <a:cubicBezTo>
                    <a:pt x="474" y="271"/>
                    <a:pt x="484" y="238"/>
                    <a:pt x="479" y="218"/>
                  </a:cubicBezTo>
                  <a:cubicBezTo>
                    <a:pt x="456" y="223"/>
                    <a:pt x="454" y="249"/>
                    <a:pt x="446" y="269"/>
                  </a:cubicBezTo>
                  <a:close/>
                  <a:moveTo>
                    <a:pt x="406" y="229"/>
                  </a:moveTo>
                  <a:cubicBezTo>
                    <a:pt x="405" y="235"/>
                    <a:pt x="402" y="263"/>
                    <a:pt x="421" y="273"/>
                  </a:cubicBezTo>
                  <a:cubicBezTo>
                    <a:pt x="439" y="275"/>
                    <a:pt x="429" y="250"/>
                    <a:pt x="432" y="236"/>
                  </a:cubicBezTo>
                  <a:cubicBezTo>
                    <a:pt x="425" y="232"/>
                    <a:pt x="413" y="223"/>
                    <a:pt x="406" y="229"/>
                  </a:cubicBezTo>
                  <a:close/>
                  <a:moveTo>
                    <a:pt x="482" y="287"/>
                  </a:moveTo>
                  <a:cubicBezTo>
                    <a:pt x="503" y="282"/>
                    <a:pt x="526" y="264"/>
                    <a:pt x="515" y="240"/>
                  </a:cubicBezTo>
                  <a:cubicBezTo>
                    <a:pt x="497" y="247"/>
                    <a:pt x="476" y="267"/>
                    <a:pt x="482" y="287"/>
                  </a:cubicBezTo>
                  <a:close/>
                  <a:moveTo>
                    <a:pt x="388" y="294"/>
                  </a:moveTo>
                  <a:cubicBezTo>
                    <a:pt x="400" y="280"/>
                    <a:pt x="383" y="270"/>
                    <a:pt x="381" y="258"/>
                  </a:cubicBezTo>
                  <a:cubicBezTo>
                    <a:pt x="374" y="258"/>
                    <a:pt x="366" y="258"/>
                    <a:pt x="359" y="258"/>
                  </a:cubicBezTo>
                  <a:cubicBezTo>
                    <a:pt x="356" y="283"/>
                    <a:pt x="370" y="290"/>
                    <a:pt x="388" y="294"/>
                  </a:cubicBezTo>
                  <a:close/>
                  <a:moveTo>
                    <a:pt x="482" y="323"/>
                  </a:moveTo>
                  <a:cubicBezTo>
                    <a:pt x="504" y="331"/>
                    <a:pt x="535" y="321"/>
                    <a:pt x="533" y="294"/>
                  </a:cubicBezTo>
                  <a:cubicBezTo>
                    <a:pt x="514" y="290"/>
                    <a:pt x="490" y="305"/>
                    <a:pt x="482" y="323"/>
                  </a:cubicBezTo>
                  <a:close/>
                  <a:moveTo>
                    <a:pt x="323" y="313"/>
                  </a:moveTo>
                  <a:cubicBezTo>
                    <a:pt x="328" y="327"/>
                    <a:pt x="343" y="331"/>
                    <a:pt x="359" y="334"/>
                  </a:cubicBezTo>
                  <a:cubicBezTo>
                    <a:pt x="363" y="313"/>
                    <a:pt x="338" y="304"/>
                    <a:pt x="323" y="313"/>
                  </a:cubicBezTo>
                  <a:close/>
                  <a:moveTo>
                    <a:pt x="410" y="367"/>
                  </a:moveTo>
                  <a:cubicBezTo>
                    <a:pt x="416" y="367"/>
                    <a:pt x="422" y="367"/>
                    <a:pt x="428" y="367"/>
                  </a:cubicBezTo>
                  <a:cubicBezTo>
                    <a:pt x="435" y="355"/>
                    <a:pt x="436" y="346"/>
                    <a:pt x="432" y="334"/>
                  </a:cubicBezTo>
                  <a:cubicBezTo>
                    <a:pt x="411" y="333"/>
                    <a:pt x="403" y="352"/>
                    <a:pt x="410" y="367"/>
                  </a:cubicBezTo>
                  <a:close/>
                  <a:moveTo>
                    <a:pt x="479" y="349"/>
                  </a:moveTo>
                  <a:cubicBezTo>
                    <a:pt x="475" y="380"/>
                    <a:pt x="530" y="382"/>
                    <a:pt x="533" y="356"/>
                  </a:cubicBezTo>
                  <a:cubicBezTo>
                    <a:pt x="524" y="346"/>
                    <a:pt x="496" y="340"/>
                    <a:pt x="479" y="349"/>
                  </a:cubicBezTo>
                  <a:close/>
                  <a:moveTo>
                    <a:pt x="319" y="378"/>
                  </a:moveTo>
                  <a:cubicBezTo>
                    <a:pt x="332" y="382"/>
                    <a:pt x="321" y="398"/>
                    <a:pt x="326" y="403"/>
                  </a:cubicBezTo>
                  <a:cubicBezTo>
                    <a:pt x="331" y="412"/>
                    <a:pt x="340" y="396"/>
                    <a:pt x="345" y="407"/>
                  </a:cubicBezTo>
                  <a:cubicBezTo>
                    <a:pt x="347" y="422"/>
                    <a:pt x="330" y="419"/>
                    <a:pt x="330" y="432"/>
                  </a:cubicBezTo>
                  <a:cubicBezTo>
                    <a:pt x="335" y="436"/>
                    <a:pt x="342" y="438"/>
                    <a:pt x="341" y="447"/>
                  </a:cubicBezTo>
                  <a:cubicBezTo>
                    <a:pt x="363" y="437"/>
                    <a:pt x="371" y="414"/>
                    <a:pt x="385" y="396"/>
                  </a:cubicBezTo>
                  <a:cubicBezTo>
                    <a:pt x="381" y="384"/>
                    <a:pt x="356" y="393"/>
                    <a:pt x="348" y="385"/>
                  </a:cubicBezTo>
                  <a:cubicBezTo>
                    <a:pt x="346" y="367"/>
                    <a:pt x="370" y="373"/>
                    <a:pt x="359" y="356"/>
                  </a:cubicBezTo>
                  <a:cubicBezTo>
                    <a:pt x="336" y="353"/>
                    <a:pt x="322" y="360"/>
                    <a:pt x="319" y="378"/>
                  </a:cubicBezTo>
                  <a:close/>
                  <a:moveTo>
                    <a:pt x="461" y="389"/>
                  </a:moveTo>
                  <a:cubicBezTo>
                    <a:pt x="462" y="410"/>
                    <a:pt x="497" y="440"/>
                    <a:pt x="512" y="414"/>
                  </a:cubicBezTo>
                  <a:cubicBezTo>
                    <a:pt x="505" y="397"/>
                    <a:pt x="480" y="382"/>
                    <a:pt x="461" y="389"/>
                  </a:cubicBezTo>
                  <a:close/>
                  <a:moveTo>
                    <a:pt x="381" y="465"/>
                  </a:moveTo>
                  <a:cubicBezTo>
                    <a:pt x="396" y="458"/>
                    <a:pt x="402" y="440"/>
                    <a:pt x="410" y="425"/>
                  </a:cubicBezTo>
                  <a:cubicBezTo>
                    <a:pt x="402" y="423"/>
                    <a:pt x="400" y="416"/>
                    <a:pt x="388" y="418"/>
                  </a:cubicBezTo>
                  <a:cubicBezTo>
                    <a:pt x="386" y="432"/>
                    <a:pt x="361" y="452"/>
                    <a:pt x="381" y="465"/>
                  </a:cubicBezTo>
                  <a:close/>
                  <a:moveTo>
                    <a:pt x="417" y="458"/>
                  </a:moveTo>
                  <a:cubicBezTo>
                    <a:pt x="424" y="466"/>
                    <a:pt x="429" y="475"/>
                    <a:pt x="443" y="476"/>
                  </a:cubicBezTo>
                  <a:cubicBezTo>
                    <a:pt x="446" y="458"/>
                    <a:pt x="458" y="426"/>
                    <a:pt x="435" y="421"/>
                  </a:cubicBezTo>
                  <a:cubicBezTo>
                    <a:pt x="431" y="436"/>
                    <a:pt x="414" y="437"/>
                    <a:pt x="417" y="458"/>
                  </a:cubicBezTo>
                  <a:close/>
                  <a:moveTo>
                    <a:pt x="435" y="563"/>
                  </a:moveTo>
                  <a:cubicBezTo>
                    <a:pt x="411" y="559"/>
                    <a:pt x="404" y="532"/>
                    <a:pt x="385" y="516"/>
                  </a:cubicBezTo>
                  <a:cubicBezTo>
                    <a:pt x="363" y="521"/>
                    <a:pt x="350" y="535"/>
                    <a:pt x="326" y="538"/>
                  </a:cubicBezTo>
                  <a:cubicBezTo>
                    <a:pt x="364" y="596"/>
                    <a:pt x="344" y="699"/>
                    <a:pt x="279" y="715"/>
                  </a:cubicBezTo>
                  <a:cubicBezTo>
                    <a:pt x="373" y="798"/>
                    <a:pt x="575" y="727"/>
                    <a:pt x="668" y="821"/>
                  </a:cubicBezTo>
                  <a:cubicBezTo>
                    <a:pt x="681" y="789"/>
                    <a:pt x="657" y="756"/>
                    <a:pt x="653" y="723"/>
                  </a:cubicBezTo>
                  <a:cubicBezTo>
                    <a:pt x="645" y="660"/>
                    <a:pt x="652" y="613"/>
                    <a:pt x="635" y="570"/>
                  </a:cubicBezTo>
                  <a:cubicBezTo>
                    <a:pt x="633" y="566"/>
                    <a:pt x="626" y="564"/>
                    <a:pt x="624" y="559"/>
                  </a:cubicBezTo>
                  <a:cubicBezTo>
                    <a:pt x="618" y="543"/>
                    <a:pt x="621" y="526"/>
                    <a:pt x="610" y="512"/>
                  </a:cubicBezTo>
                  <a:cubicBezTo>
                    <a:pt x="596" y="496"/>
                    <a:pt x="552" y="470"/>
                    <a:pt x="537" y="458"/>
                  </a:cubicBezTo>
                  <a:cubicBezTo>
                    <a:pt x="542" y="502"/>
                    <a:pt x="497" y="574"/>
                    <a:pt x="435" y="563"/>
                  </a:cubicBezTo>
                  <a:close/>
                  <a:moveTo>
                    <a:pt x="261" y="926"/>
                  </a:moveTo>
                  <a:cubicBezTo>
                    <a:pt x="285" y="928"/>
                    <a:pt x="287" y="908"/>
                    <a:pt x="290" y="890"/>
                  </a:cubicBezTo>
                  <a:cubicBezTo>
                    <a:pt x="269" y="865"/>
                    <a:pt x="247" y="904"/>
                    <a:pt x="261" y="926"/>
                  </a:cubicBezTo>
                  <a:close/>
                  <a:moveTo>
                    <a:pt x="490" y="1078"/>
                  </a:moveTo>
                  <a:cubicBezTo>
                    <a:pt x="497" y="1083"/>
                    <a:pt x="507" y="1060"/>
                    <a:pt x="504" y="1042"/>
                  </a:cubicBezTo>
                  <a:cubicBezTo>
                    <a:pt x="494" y="1043"/>
                    <a:pt x="497" y="1030"/>
                    <a:pt x="482" y="1035"/>
                  </a:cubicBezTo>
                  <a:cubicBezTo>
                    <a:pt x="476" y="1046"/>
                    <a:pt x="478" y="1074"/>
                    <a:pt x="490" y="1078"/>
                  </a:cubicBezTo>
                  <a:close/>
                  <a:moveTo>
                    <a:pt x="526" y="1078"/>
                  </a:moveTo>
                  <a:cubicBezTo>
                    <a:pt x="539" y="1075"/>
                    <a:pt x="541" y="1062"/>
                    <a:pt x="541" y="1046"/>
                  </a:cubicBezTo>
                  <a:cubicBezTo>
                    <a:pt x="534" y="1044"/>
                    <a:pt x="534" y="1035"/>
                    <a:pt x="522" y="1039"/>
                  </a:cubicBezTo>
                  <a:cubicBezTo>
                    <a:pt x="518" y="1051"/>
                    <a:pt x="510" y="1073"/>
                    <a:pt x="526" y="1078"/>
                  </a:cubicBezTo>
                  <a:close/>
                  <a:moveTo>
                    <a:pt x="432" y="1053"/>
                  </a:moveTo>
                  <a:cubicBezTo>
                    <a:pt x="440" y="1070"/>
                    <a:pt x="443" y="1092"/>
                    <a:pt x="461" y="1100"/>
                  </a:cubicBezTo>
                  <a:cubicBezTo>
                    <a:pt x="487" y="1087"/>
                    <a:pt x="456" y="1038"/>
                    <a:pt x="432" y="1053"/>
                  </a:cubicBezTo>
                  <a:close/>
                  <a:moveTo>
                    <a:pt x="544" y="1108"/>
                  </a:moveTo>
                  <a:cubicBezTo>
                    <a:pt x="568" y="1104"/>
                    <a:pt x="586" y="1077"/>
                    <a:pt x="584" y="1060"/>
                  </a:cubicBezTo>
                  <a:cubicBezTo>
                    <a:pt x="559" y="1064"/>
                    <a:pt x="545" y="1079"/>
                    <a:pt x="544" y="1108"/>
                  </a:cubicBezTo>
                  <a:close/>
                  <a:moveTo>
                    <a:pt x="562" y="1129"/>
                  </a:moveTo>
                  <a:cubicBezTo>
                    <a:pt x="580" y="1146"/>
                    <a:pt x="604" y="1119"/>
                    <a:pt x="617" y="1108"/>
                  </a:cubicBezTo>
                  <a:cubicBezTo>
                    <a:pt x="599" y="1083"/>
                    <a:pt x="579" y="1120"/>
                    <a:pt x="562" y="1129"/>
                  </a:cubicBezTo>
                  <a:close/>
                  <a:moveTo>
                    <a:pt x="392" y="1115"/>
                  </a:moveTo>
                  <a:cubicBezTo>
                    <a:pt x="408" y="1129"/>
                    <a:pt x="421" y="1135"/>
                    <a:pt x="446" y="1133"/>
                  </a:cubicBezTo>
                  <a:cubicBezTo>
                    <a:pt x="446" y="1108"/>
                    <a:pt x="400" y="1088"/>
                    <a:pt x="392" y="1115"/>
                  </a:cubicBezTo>
                  <a:close/>
                  <a:moveTo>
                    <a:pt x="482" y="1184"/>
                  </a:moveTo>
                  <a:cubicBezTo>
                    <a:pt x="508" y="1188"/>
                    <a:pt x="508" y="1168"/>
                    <a:pt x="512" y="1151"/>
                  </a:cubicBezTo>
                  <a:cubicBezTo>
                    <a:pt x="483" y="1142"/>
                    <a:pt x="470" y="1164"/>
                    <a:pt x="482" y="1184"/>
                  </a:cubicBezTo>
                  <a:close/>
                  <a:moveTo>
                    <a:pt x="566" y="1155"/>
                  </a:moveTo>
                  <a:cubicBezTo>
                    <a:pt x="565" y="1178"/>
                    <a:pt x="607" y="1176"/>
                    <a:pt x="624" y="1169"/>
                  </a:cubicBezTo>
                  <a:cubicBezTo>
                    <a:pt x="624" y="1164"/>
                    <a:pt x="624" y="1160"/>
                    <a:pt x="624" y="1155"/>
                  </a:cubicBezTo>
                  <a:cubicBezTo>
                    <a:pt x="607" y="1144"/>
                    <a:pt x="587" y="1158"/>
                    <a:pt x="566" y="1155"/>
                  </a:cubicBezTo>
                  <a:close/>
                  <a:moveTo>
                    <a:pt x="370" y="1180"/>
                  </a:moveTo>
                  <a:cubicBezTo>
                    <a:pt x="388" y="1188"/>
                    <a:pt x="413" y="1175"/>
                    <a:pt x="435" y="1176"/>
                  </a:cubicBezTo>
                  <a:cubicBezTo>
                    <a:pt x="435" y="1149"/>
                    <a:pt x="367" y="1151"/>
                    <a:pt x="370" y="1180"/>
                  </a:cubicBezTo>
                  <a:close/>
                  <a:moveTo>
                    <a:pt x="595" y="1220"/>
                  </a:moveTo>
                  <a:cubicBezTo>
                    <a:pt x="596" y="1196"/>
                    <a:pt x="580" y="1189"/>
                    <a:pt x="555" y="1191"/>
                  </a:cubicBezTo>
                  <a:cubicBezTo>
                    <a:pt x="555" y="1214"/>
                    <a:pt x="576" y="1216"/>
                    <a:pt x="595" y="1220"/>
                  </a:cubicBezTo>
                  <a:close/>
                  <a:moveTo>
                    <a:pt x="374" y="1235"/>
                  </a:moveTo>
                  <a:cubicBezTo>
                    <a:pt x="399" y="1241"/>
                    <a:pt x="450" y="1228"/>
                    <a:pt x="443" y="1202"/>
                  </a:cubicBezTo>
                  <a:cubicBezTo>
                    <a:pt x="416" y="1201"/>
                    <a:pt x="386" y="1211"/>
                    <a:pt x="374" y="1235"/>
                  </a:cubicBezTo>
                  <a:close/>
                  <a:moveTo>
                    <a:pt x="522" y="1260"/>
                  </a:moveTo>
                  <a:cubicBezTo>
                    <a:pt x="532" y="1264"/>
                    <a:pt x="535" y="1274"/>
                    <a:pt x="548" y="1274"/>
                  </a:cubicBezTo>
                  <a:cubicBezTo>
                    <a:pt x="549" y="1272"/>
                    <a:pt x="551" y="1270"/>
                    <a:pt x="555" y="1271"/>
                  </a:cubicBezTo>
                  <a:cubicBezTo>
                    <a:pt x="562" y="1248"/>
                    <a:pt x="552" y="1218"/>
                    <a:pt x="530" y="1213"/>
                  </a:cubicBezTo>
                  <a:cubicBezTo>
                    <a:pt x="519" y="1224"/>
                    <a:pt x="530" y="1241"/>
                    <a:pt x="522" y="1260"/>
                  </a:cubicBezTo>
                  <a:close/>
                  <a:moveTo>
                    <a:pt x="421" y="1285"/>
                  </a:moveTo>
                  <a:cubicBezTo>
                    <a:pt x="443" y="1274"/>
                    <a:pt x="457" y="1254"/>
                    <a:pt x="468" y="1231"/>
                  </a:cubicBezTo>
                  <a:cubicBezTo>
                    <a:pt x="446" y="1227"/>
                    <a:pt x="411" y="1257"/>
                    <a:pt x="421" y="1285"/>
                  </a:cubicBezTo>
                  <a:close/>
                  <a:moveTo>
                    <a:pt x="468" y="1304"/>
                  </a:moveTo>
                  <a:cubicBezTo>
                    <a:pt x="473" y="1303"/>
                    <a:pt x="476" y="1305"/>
                    <a:pt x="479" y="1307"/>
                  </a:cubicBezTo>
                  <a:cubicBezTo>
                    <a:pt x="492" y="1296"/>
                    <a:pt x="503" y="1264"/>
                    <a:pt x="497" y="1245"/>
                  </a:cubicBezTo>
                  <a:cubicBezTo>
                    <a:pt x="472" y="1247"/>
                    <a:pt x="461" y="1281"/>
                    <a:pt x="468" y="13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63"/>
            <p:cNvSpPr/>
            <p:nvPr/>
          </p:nvSpPr>
          <p:spPr bwMode="auto">
            <a:xfrm>
              <a:off x="-1843088" y="14035088"/>
              <a:ext cx="152400" cy="165100"/>
            </a:xfrm>
            <a:custGeom>
              <a:avLst/>
              <a:gdLst>
                <a:gd name="T0" fmla="*/ 0 w 36"/>
                <a:gd name="T1" fmla="*/ 2 h 39"/>
                <a:gd name="T2" fmla="*/ 36 w 36"/>
                <a:gd name="T3" fmla="*/ 20 h 39"/>
                <a:gd name="T4" fmla="*/ 25 w 36"/>
                <a:gd name="T5" fmla="*/ 39 h 39"/>
                <a:gd name="T6" fmla="*/ 0 w 36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9">
                  <a:moveTo>
                    <a:pt x="0" y="2"/>
                  </a:moveTo>
                  <a:cubicBezTo>
                    <a:pt x="20" y="0"/>
                    <a:pt x="24" y="15"/>
                    <a:pt x="36" y="20"/>
                  </a:cubicBezTo>
                  <a:cubicBezTo>
                    <a:pt x="34" y="28"/>
                    <a:pt x="29" y="32"/>
                    <a:pt x="25" y="39"/>
                  </a:cubicBezTo>
                  <a:cubicBezTo>
                    <a:pt x="11" y="33"/>
                    <a:pt x="1" y="2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4"/>
            <p:cNvSpPr>
              <a:spLocks noEditPoints="1"/>
            </p:cNvSpPr>
            <p:nvPr/>
          </p:nvSpPr>
          <p:spPr bwMode="auto">
            <a:xfrm>
              <a:off x="8931275" y="11456988"/>
              <a:ext cx="8455025" cy="8316913"/>
            </a:xfrm>
            <a:custGeom>
              <a:avLst/>
              <a:gdLst>
                <a:gd name="T0" fmla="*/ 104 w 1998"/>
                <a:gd name="T1" fmla="*/ 1382 h 1961"/>
                <a:gd name="T2" fmla="*/ 1821 w 1998"/>
                <a:gd name="T3" fmla="*/ 497 h 1961"/>
                <a:gd name="T4" fmla="*/ 437 w 1998"/>
                <a:gd name="T5" fmla="*/ 280 h 1961"/>
                <a:gd name="T6" fmla="*/ 759 w 1998"/>
                <a:gd name="T7" fmla="*/ 1046 h 1961"/>
                <a:gd name="T8" fmla="*/ 917 w 1998"/>
                <a:gd name="T9" fmla="*/ 1359 h 1961"/>
                <a:gd name="T10" fmla="*/ 679 w 1998"/>
                <a:gd name="T11" fmla="*/ 1706 h 1961"/>
                <a:gd name="T12" fmla="*/ 1061 w 1998"/>
                <a:gd name="T13" fmla="*/ 1199 h 1961"/>
                <a:gd name="T14" fmla="*/ 970 w 1998"/>
                <a:gd name="T15" fmla="*/ 1125 h 1961"/>
                <a:gd name="T16" fmla="*/ 1375 w 1998"/>
                <a:gd name="T17" fmla="*/ 1059 h 1961"/>
                <a:gd name="T18" fmla="*/ 1375 w 1998"/>
                <a:gd name="T19" fmla="*/ 1059 h 1961"/>
                <a:gd name="T20" fmla="*/ 1296 w 1998"/>
                <a:gd name="T21" fmla="*/ 892 h 1961"/>
                <a:gd name="T22" fmla="*/ 1427 w 1998"/>
                <a:gd name="T23" fmla="*/ 1234 h 1961"/>
                <a:gd name="T24" fmla="*/ 1418 w 1998"/>
                <a:gd name="T25" fmla="*/ 997 h 1961"/>
                <a:gd name="T26" fmla="*/ 1405 w 1998"/>
                <a:gd name="T27" fmla="*/ 969 h 1961"/>
                <a:gd name="T28" fmla="*/ 1527 w 1998"/>
                <a:gd name="T29" fmla="*/ 941 h 1961"/>
                <a:gd name="T30" fmla="*/ 1503 w 1998"/>
                <a:gd name="T31" fmla="*/ 1176 h 1961"/>
                <a:gd name="T32" fmla="*/ 1468 w 1998"/>
                <a:gd name="T33" fmla="*/ 1233 h 1961"/>
                <a:gd name="T34" fmla="*/ 1316 w 1998"/>
                <a:gd name="T35" fmla="*/ 1440 h 1961"/>
                <a:gd name="T36" fmla="*/ 1276 w 1998"/>
                <a:gd name="T37" fmla="*/ 1437 h 1961"/>
                <a:gd name="T38" fmla="*/ 1379 w 1998"/>
                <a:gd name="T39" fmla="*/ 1277 h 1961"/>
                <a:gd name="T40" fmla="*/ 1262 w 1998"/>
                <a:gd name="T41" fmla="*/ 1254 h 1961"/>
                <a:gd name="T42" fmla="*/ 1241 w 1998"/>
                <a:gd name="T43" fmla="*/ 1225 h 1961"/>
                <a:gd name="T44" fmla="*/ 1155 w 1998"/>
                <a:gd name="T45" fmla="*/ 1520 h 1961"/>
                <a:gd name="T46" fmla="*/ 1124 w 1998"/>
                <a:gd name="T47" fmla="*/ 1463 h 1961"/>
                <a:gd name="T48" fmla="*/ 1150 w 1998"/>
                <a:gd name="T49" fmla="*/ 1397 h 1961"/>
                <a:gd name="T50" fmla="*/ 1211 w 1998"/>
                <a:gd name="T51" fmla="*/ 1474 h 1961"/>
                <a:gd name="T52" fmla="*/ 1188 w 1998"/>
                <a:gd name="T53" fmla="*/ 1499 h 1961"/>
                <a:gd name="T54" fmla="*/ 1246 w 1998"/>
                <a:gd name="T55" fmla="*/ 1435 h 1961"/>
                <a:gd name="T56" fmla="*/ 1027 w 1998"/>
                <a:gd name="T57" fmla="*/ 1429 h 1961"/>
                <a:gd name="T58" fmla="*/ 982 w 1998"/>
                <a:gd name="T59" fmla="*/ 1432 h 1961"/>
                <a:gd name="T60" fmla="*/ 1066 w 1998"/>
                <a:gd name="T61" fmla="*/ 1325 h 1961"/>
                <a:gd name="T62" fmla="*/ 1037 w 1998"/>
                <a:gd name="T63" fmla="*/ 1390 h 1961"/>
                <a:gd name="T64" fmla="*/ 1173 w 1998"/>
                <a:gd name="T65" fmla="*/ 1276 h 1961"/>
                <a:gd name="T66" fmla="*/ 1086 w 1998"/>
                <a:gd name="T67" fmla="*/ 1137 h 1961"/>
                <a:gd name="T68" fmla="*/ 1147 w 1998"/>
                <a:gd name="T69" fmla="*/ 926 h 1961"/>
                <a:gd name="T70" fmla="*/ 1106 w 1998"/>
                <a:gd name="T71" fmla="*/ 927 h 1961"/>
                <a:gd name="T72" fmla="*/ 718 w 1998"/>
                <a:gd name="T73" fmla="*/ 1668 h 1961"/>
                <a:gd name="T74" fmla="*/ 705 w 1998"/>
                <a:gd name="T75" fmla="*/ 1486 h 1961"/>
                <a:gd name="T76" fmla="*/ 900 w 1998"/>
                <a:gd name="T77" fmla="*/ 1481 h 1961"/>
                <a:gd name="T78" fmla="*/ 930 w 1998"/>
                <a:gd name="T79" fmla="*/ 1346 h 1961"/>
                <a:gd name="T80" fmla="*/ 842 w 1998"/>
                <a:gd name="T81" fmla="*/ 1144 h 1961"/>
                <a:gd name="T82" fmla="*/ 715 w 1998"/>
                <a:gd name="T83" fmla="*/ 1244 h 1961"/>
                <a:gd name="T84" fmla="*/ 1028 w 1998"/>
                <a:gd name="T85" fmla="*/ 1510 h 1961"/>
                <a:gd name="T86" fmla="*/ 999 w 1998"/>
                <a:gd name="T87" fmla="*/ 1707 h 1961"/>
                <a:gd name="T88" fmla="*/ 990 w 1998"/>
                <a:gd name="T89" fmla="*/ 1871 h 1961"/>
                <a:gd name="T90" fmla="*/ 1279 w 1998"/>
                <a:gd name="T91" fmla="*/ 1507 h 1961"/>
                <a:gd name="T92" fmla="*/ 1423 w 1998"/>
                <a:gd name="T93" fmla="*/ 1435 h 1961"/>
                <a:gd name="T94" fmla="*/ 1506 w 1998"/>
                <a:gd name="T95" fmla="*/ 1489 h 1961"/>
                <a:gd name="T96" fmla="*/ 1612 w 1998"/>
                <a:gd name="T97" fmla="*/ 1404 h 1961"/>
                <a:gd name="T98" fmla="*/ 1785 w 1998"/>
                <a:gd name="T99" fmla="*/ 1179 h 1961"/>
                <a:gd name="T100" fmla="*/ 1849 w 1998"/>
                <a:gd name="T101" fmla="*/ 976 h 1961"/>
                <a:gd name="T102" fmla="*/ 1778 w 1998"/>
                <a:gd name="T103" fmla="*/ 957 h 1961"/>
                <a:gd name="T104" fmla="*/ 1604 w 1998"/>
                <a:gd name="T105" fmla="*/ 943 h 1961"/>
                <a:gd name="T106" fmla="*/ 958 w 1998"/>
                <a:gd name="T107" fmla="*/ 957 h 1961"/>
                <a:gd name="T108" fmla="*/ 620 w 1998"/>
                <a:gd name="T109" fmla="*/ 192 h 1961"/>
                <a:gd name="T110" fmla="*/ 1812 w 1998"/>
                <a:gd name="T111" fmla="*/ 1301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98" h="1961">
                  <a:moveTo>
                    <a:pt x="1821" y="497"/>
                  </a:moveTo>
                  <a:cubicBezTo>
                    <a:pt x="1683" y="269"/>
                    <a:pt x="1441" y="54"/>
                    <a:pt x="1049" y="27"/>
                  </a:cubicBezTo>
                  <a:cubicBezTo>
                    <a:pt x="652" y="0"/>
                    <a:pt x="341" y="205"/>
                    <a:pt x="163" y="487"/>
                  </a:cubicBezTo>
                  <a:cubicBezTo>
                    <a:pt x="109" y="573"/>
                    <a:pt x="52" y="709"/>
                    <a:pt x="32" y="837"/>
                  </a:cubicBezTo>
                  <a:cubicBezTo>
                    <a:pt x="0" y="1037"/>
                    <a:pt x="38" y="1232"/>
                    <a:pt x="104" y="1382"/>
                  </a:cubicBezTo>
                  <a:cubicBezTo>
                    <a:pt x="172" y="1539"/>
                    <a:pt x="291" y="1678"/>
                    <a:pt x="415" y="1769"/>
                  </a:cubicBezTo>
                  <a:cubicBezTo>
                    <a:pt x="560" y="1875"/>
                    <a:pt x="780" y="1949"/>
                    <a:pt x="973" y="1953"/>
                  </a:cubicBezTo>
                  <a:cubicBezTo>
                    <a:pt x="1297" y="1961"/>
                    <a:pt x="1561" y="1817"/>
                    <a:pt x="1729" y="1611"/>
                  </a:cubicBezTo>
                  <a:cubicBezTo>
                    <a:pt x="1799" y="1525"/>
                    <a:pt x="1867" y="1427"/>
                    <a:pt x="1904" y="1305"/>
                  </a:cubicBezTo>
                  <a:cubicBezTo>
                    <a:pt x="1998" y="998"/>
                    <a:pt x="1947" y="704"/>
                    <a:pt x="1821" y="497"/>
                  </a:cubicBezTo>
                  <a:close/>
                  <a:moveTo>
                    <a:pt x="824" y="1851"/>
                  </a:moveTo>
                  <a:cubicBezTo>
                    <a:pt x="752" y="1838"/>
                    <a:pt x="683" y="1822"/>
                    <a:pt x="624" y="1796"/>
                  </a:cubicBezTo>
                  <a:cubicBezTo>
                    <a:pt x="335" y="1669"/>
                    <a:pt x="122" y="1373"/>
                    <a:pt x="94" y="1061"/>
                  </a:cubicBezTo>
                  <a:cubicBezTo>
                    <a:pt x="69" y="778"/>
                    <a:pt x="197" y="521"/>
                    <a:pt x="342" y="366"/>
                  </a:cubicBezTo>
                  <a:cubicBezTo>
                    <a:pt x="406" y="297"/>
                    <a:pt x="413" y="297"/>
                    <a:pt x="437" y="280"/>
                  </a:cubicBezTo>
                  <a:cubicBezTo>
                    <a:pt x="439" y="280"/>
                    <a:pt x="444" y="288"/>
                    <a:pt x="446" y="289"/>
                  </a:cubicBezTo>
                  <a:cubicBezTo>
                    <a:pt x="479" y="380"/>
                    <a:pt x="495" y="420"/>
                    <a:pt x="530" y="505"/>
                  </a:cubicBezTo>
                  <a:cubicBezTo>
                    <a:pt x="556" y="566"/>
                    <a:pt x="608" y="663"/>
                    <a:pt x="635" y="721"/>
                  </a:cubicBezTo>
                  <a:cubicBezTo>
                    <a:pt x="680" y="818"/>
                    <a:pt x="865" y="917"/>
                    <a:pt x="921" y="977"/>
                  </a:cubicBezTo>
                  <a:cubicBezTo>
                    <a:pt x="853" y="942"/>
                    <a:pt x="792" y="991"/>
                    <a:pt x="759" y="1046"/>
                  </a:cubicBezTo>
                  <a:cubicBezTo>
                    <a:pt x="758" y="1059"/>
                    <a:pt x="775" y="1076"/>
                    <a:pt x="763" y="1087"/>
                  </a:cubicBezTo>
                  <a:cubicBezTo>
                    <a:pt x="665" y="1085"/>
                    <a:pt x="583" y="1116"/>
                    <a:pt x="580" y="1237"/>
                  </a:cubicBezTo>
                  <a:cubicBezTo>
                    <a:pt x="596" y="1296"/>
                    <a:pt x="653" y="1350"/>
                    <a:pt x="726" y="1331"/>
                  </a:cubicBezTo>
                  <a:cubicBezTo>
                    <a:pt x="748" y="1325"/>
                    <a:pt x="766" y="1309"/>
                    <a:pt x="787" y="1300"/>
                  </a:cubicBezTo>
                  <a:cubicBezTo>
                    <a:pt x="835" y="1323"/>
                    <a:pt x="867" y="1340"/>
                    <a:pt x="917" y="1359"/>
                  </a:cubicBezTo>
                  <a:cubicBezTo>
                    <a:pt x="882" y="1394"/>
                    <a:pt x="838" y="1416"/>
                    <a:pt x="799" y="1446"/>
                  </a:cubicBezTo>
                  <a:cubicBezTo>
                    <a:pt x="716" y="1447"/>
                    <a:pt x="648" y="1470"/>
                    <a:pt x="603" y="1524"/>
                  </a:cubicBezTo>
                  <a:cubicBezTo>
                    <a:pt x="660" y="1543"/>
                    <a:pt x="689" y="1551"/>
                    <a:pt x="739" y="1543"/>
                  </a:cubicBezTo>
                  <a:cubicBezTo>
                    <a:pt x="765" y="1593"/>
                    <a:pt x="710" y="1614"/>
                    <a:pt x="681" y="1647"/>
                  </a:cubicBezTo>
                  <a:cubicBezTo>
                    <a:pt x="686" y="1670"/>
                    <a:pt x="677" y="1689"/>
                    <a:pt x="679" y="1706"/>
                  </a:cubicBezTo>
                  <a:cubicBezTo>
                    <a:pt x="691" y="1781"/>
                    <a:pt x="801" y="1786"/>
                    <a:pt x="851" y="1778"/>
                  </a:cubicBezTo>
                  <a:cubicBezTo>
                    <a:pt x="851" y="1798"/>
                    <a:pt x="833" y="1829"/>
                    <a:pt x="824" y="1851"/>
                  </a:cubicBezTo>
                  <a:close/>
                  <a:moveTo>
                    <a:pt x="980" y="1045"/>
                  </a:moveTo>
                  <a:cubicBezTo>
                    <a:pt x="1008" y="1053"/>
                    <a:pt x="1012" y="1077"/>
                    <a:pt x="1031" y="1091"/>
                  </a:cubicBezTo>
                  <a:cubicBezTo>
                    <a:pt x="1014" y="1146"/>
                    <a:pt x="1039" y="1171"/>
                    <a:pt x="1061" y="1199"/>
                  </a:cubicBezTo>
                  <a:cubicBezTo>
                    <a:pt x="1053" y="1231"/>
                    <a:pt x="1060" y="1252"/>
                    <a:pt x="1063" y="1276"/>
                  </a:cubicBezTo>
                  <a:cubicBezTo>
                    <a:pt x="1032" y="1297"/>
                    <a:pt x="1008" y="1326"/>
                    <a:pt x="972" y="1338"/>
                  </a:cubicBezTo>
                  <a:cubicBezTo>
                    <a:pt x="954" y="1299"/>
                    <a:pt x="906" y="1259"/>
                    <a:pt x="919" y="1212"/>
                  </a:cubicBezTo>
                  <a:cubicBezTo>
                    <a:pt x="923" y="1199"/>
                    <a:pt x="941" y="1194"/>
                    <a:pt x="950" y="1180"/>
                  </a:cubicBezTo>
                  <a:cubicBezTo>
                    <a:pt x="959" y="1166"/>
                    <a:pt x="967" y="1141"/>
                    <a:pt x="970" y="1125"/>
                  </a:cubicBezTo>
                  <a:cubicBezTo>
                    <a:pt x="976" y="1096"/>
                    <a:pt x="960" y="1066"/>
                    <a:pt x="980" y="1045"/>
                  </a:cubicBezTo>
                  <a:close/>
                  <a:moveTo>
                    <a:pt x="1054" y="955"/>
                  </a:moveTo>
                  <a:cubicBezTo>
                    <a:pt x="1089" y="950"/>
                    <a:pt x="1082" y="1004"/>
                    <a:pt x="1057" y="1003"/>
                  </a:cubicBezTo>
                  <a:cubicBezTo>
                    <a:pt x="1041" y="1003"/>
                    <a:pt x="1015" y="960"/>
                    <a:pt x="1054" y="955"/>
                  </a:cubicBezTo>
                  <a:close/>
                  <a:moveTo>
                    <a:pt x="1375" y="1059"/>
                  </a:moveTo>
                  <a:cubicBezTo>
                    <a:pt x="1364" y="1043"/>
                    <a:pt x="1378" y="1023"/>
                    <a:pt x="1377" y="1004"/>
                  </a:cubicBezTo>
                  <a:cubicBezTo>
                    <a:pt x="1374" y="969"/>
                    <a:pt x="1346" y="932"/>
                    <a:pt x="1370" y="889"/>
                  </a:cubicBezTo>
                  <a:cubicBezTo>
                    <a:pt x="1373" y="887"/>
                    <a:pt x="1380" y="889"/>
                    <a:pt x="1382" y="884"/>
                  </a:cubicBezTo>
                  <a:cubicBezTo>
                    <a:pt x="1386" y="917"/>
                    <a:pt x="1367" y="970"/>
                    <a:pt x="1392" y="1000"/>
                  </a:cubicBezTo>
                  <a:cubicBezTo>
                    <a:pt x="1385" y="1024"/>
                    <a:pt x="1388" y="1054"/>
                    <a:pt x="1375" y="1059"/>
                  </a:cubicBezTo>
                  <a:close/>
                  <a:moveTo>
                    <a:pt x="1353" y="990"/>
                  </a:moveTo>
                  <a:cubicBezTo>
                    <a:pt x="1341" y="1004"/>
                    <a:pt x="1326" y="1015"/>
                    <a:pt x="1295" y="1006"/>
                  </a:cubicBezTo>
                  <a:cubicBezTo>
                    <a:pt x="1297" y="987"/>
                    <a:pt x="1309" y="984"/>
                    <a:pt x="1313" y="968"/>
                  </a:cubicBezTo>
                  <a:cubicBezTo>
                    <a:pt x="1330" y="972"/>
                    <a:pt x="1345" y="979"/>
                    <a:pt x="1353" y="990"/>
                  </a:cubicBezTo>
                  <a:close/>
                  <a:moveTo>
                    <a:pt x="1296" y="892"/>
                  </a:moveTo>
                  <a:cubicBezTo>
                    <a:pt x="1293" y="867"/>
                    <a:pt x="1290" y="832"/>
                    <a:pt x="1329" y="846"/>
                  </a:cubicBezTo>
                  <a:cubicBezTo>
                    <a:pt x="1333" y="857"/>
                    <a:pt x="1340" y="866"/>
                    <a:pt x="1338" y="880"/>
                  </a:cubicBezTo>
                  <a:cubicBezTo>
                    <a:pt x="1323" y="882"/>
                    <a:pt x="1311" y="890"/>
                    <a:pt x="1296" y="892"/>
                  </a:cubicBezTo>
                  <a:close/>
                  <a:moveTo>
                    <a:pt x="1277" y="1003"/>
                  </a:moveTo>
                  <a:cubicBezTo>
                    <a:pt x="1302" y="1096"/>
                    <a:pt x="1408" y="1147"/>
                    <a:pt x="1427" y="1234"/>
                  </a:cubicBezTo>
                  <a:cubicBezTo>
                    <a:pt x="1404" y="1214"/>
                    <a:pt x="1386" y="1191"/>
                    <a:pt x="1376" y="1163"/>
                  </a:cubicBezTo>
                  <a:cubicBezTo>
                    <a:pt x="1320" y="1119"/>
                    <a:pt x="1292" y="1057"/>
                    <a:pt x="1248" y="1005"/>
                  </a:cubicBezTo>
                  <a:cubicBezTo>
                    <a:pt x="1248" y="1000"/>
                    <a:pt x="1249" y="996"/>
                    <a:pt x="1250" y="991"/>
                  </a:cubicBezTo>
                  <a:cubicBezTo>
                    <a:pt x="1265" y="990"/>
                    <a:pt x="1266" y="1001"/>
                    <a:pt x="1277" y="1003"/>
                  </a:cubicBezTo>
                  <a:close/>
                  <a:moveTo>
                    <a:pt x="1418" y="997"/>
                  </a:moveTo>
                  <a:cubicBezTo>
                    <a:pt x="1441" y="1018"/>
                    <a:pt x="1432" y="1081"/>
                    <a:pt x="1399" y="1089"/>
                  </a:cubicBezTo>
                  <a:cubicBezTo>
                    <a:pt x="1419" y="1056"/>
                    <a:pt x="1404" y="1016"/>
                    <a:pt x="1418" y="997"/>
                  </a:cubicBezTo>
                  <a:close/>
                  <a:moveTo>
                    <a:pt x="1405" y="969"/>
                  </a:moveTo>
                  <a:cubicBezTo>
                    <a:pt x="1399" y="958"/>
                    <a:pt x="1406" y="935"/>
                    <a:pt x="1412" y="926"/>
                  </a:cubicBezTo>
                  <a:cubicBezTo>
                    <a:pt x="1436" y="930"/>
                    <a:pt x="1427" y="972"/>
                    <a:pt x="1405" y="969"/>
                  </a:cubicBezTo>
                  <a:close/>
                  <a:moveTo>
                    <a:pt x="1527" y="941"/>
                  </a:moveTo>
                  <a:cubicBezTo>
                    <a:pt x="1699" y="933"/>
                    <a:pt x="1628" y="1248"/>
                    <a:pt x="1502" y="1268"/>
                  </a:cubicBezTo>
                  <a:cubicBezTo>
                    <a:pt x="1532" y="1186"/>
                    <a:pt x="1522" y="1086"/>
                    <a:pt x="1501" y="1010"/>
                  </a:cubicBezTo>
                  <a:cubicBezTo>
                    <a:pt x="1506" y="995"/>
                    <a:pt x="1527" y="1000"/>
                    <a:pt x="1534" y="986"/>
                  </a:cubicBezTo>
                  <a:cubicBezTo>
                    <a:pt x="1538" y="967"/>
                    <a:pt x="1527" y="958"/>
                    <a:pt x="1527" y="941"/>
                  </a:cubicBezTo>
                  <a:close/>
                  <a:moveTo>
                    <a:pt x="1505" y="1320"/>
                  </a:moveTo>
                  <a:cubicBezTo>
                    <a:pt x="1499" y="1339"/>
                    <a:pt x="1489" y="1351"/>
                    <a:pt x="1467" y="1347"/>
                  </a:cubicBezTo>
                  <a:cubicBezTo>
                    <a:pt x="1474" y="1332"/>
                    <a:pt x="1483" y="1319"/>
                    <a:pt x="1495" y="1311"/>
                  </a:cubicBezTo>
                  <a:cubicBezTo>
                    <a:pt x="1500" y="1313"/>
                    <a:pt x="1500" y="1318"/>
                    <a:pt x="1505" y="1320"/>
                  </a:cubicBezTo>
                  <a:close/>
                  <a:moveTo>
                    <a:pt x="1503" y="1176"/>
                  </a:moveTo>
                  <a:cubicBezTo>
                    <a:pt x="1473" y="1162"/>
                    <a:pt x="1483" y="1119"/>
                    <a:pt x="1469" y="1093"/>
                  </a:cubicBezTo>
                  <a:cubicBezTo>
                    <a:pt x="1505" y="1103"/>
                    <a:pt x="1500" y="1142"/>
                    <a:pt x="1503" y="1176"/>
                  </a:cubicBezTo>
                  <a:close/>
                  <a:moveTo>
                    <a:pt x="1468" y="1233"/>
                  </a:moveTo>
                  <a:cubicBezTo>
                    <a:pt x="1450" y="1206"/>
                    <a:pt x="1439" y="1159"/>
                    <a:pt x="1436" y="1132"/>
                  </a:cubicBezTo>
                  <a:cubicBezTo>
                    <a:pt x="1464" y="1157"/>
                    <a:pt x="1476" y="1190"/>
                    <a:pt x="1468" y="1233"/>
                  </a:cubicBezTo>
                  <a:close/>
                  <a:moveTo>
                    <a:pt x="1348" y="1401"/>
                  </a:moveTo>
                  <a:cubicBezTo>
                    <a:pt x="1363" y="1408"/>
                    <a:pt x="1364" y="1440"/>
                    <a:pt x="1353" y="1457"/>
                  </a:cubicBezTo>
                  <a:cubicBezTo>
                    <a:pt x="1333" y="1449"/>
                    <a:pt x="1336" y="1414"/>
                    <a:pt x="1348" y="1401"/>
                  </a:cubicBezTo>
                  <a:close/>
                  <a:moveTo>
                    <a:pt x="1333" y="1468"/>
                  </a:moveTo>
                  <a:cubicBezTo>
                    <a:pt x="1315" y="1478"/>
                    <a:pt x="1298" y="1447"/>
                    <a:pt x="1316" y="1440"/>
                  </a:cubicBezTo>
                  <a:cubicBezTo>
                    <a:pt x="1329" y="1444"/>
                    <a:pt x="1330" y="1456"/>
                    <a:pt x="1333" y="1468"/>
                  </a:cubicBezTo>
                  <a:close/>
                  <a:moveTo>
                    <a:pt x="1276" y="1437"/>
                  </a:moveTo>
                  <a:cubicBezTo>
                    <a:pt x="1292" y="1359"/>
                    <a:pt x="1371" y="1332"/>
                    <a:pt x="1437" y="1309"/>
                  </a:cubicBezTo>
                  <a:cubicBezTo>
                    <a:pt x="1442" y="1309"/>
                    <a:pt x="1442" y="1313"/>
                    <a:pt x="1447" y="1314"/>
                  </a:cubicBezTo>
                  <a:cubicBezTo>
                    <a:pt x="1386" y="1350"/>
                    <a:pt x="1317" y="1375"/>
                    <a:pt x="1276" y="1437"/>
                  </a:cubicBezTo>
                  <a:close/>
                  <a:moveTo>
                    <a:pt x="1310" y="1163"/>
                  </a:moveTo>
                  <a:cubicBezTo>
                    <a:pt x="1311" y="1158"/>
                    <a:pt x="1311" y="1153"/>
                    <a:pt x="1312" y="1148"/>
                  </a:cubicBezTo>
                  <a:cubicBezTo>
                    <a:pt x="1353" y="1171"/>
                    <a:pt x="1395" y="1209"/>
                    <a:pt x="1399" y="1247"/>
                  </a:cubicBezTo>
                  <a:cubicBezTo>
                    <a:pt x="1362" y="1224"/>
                    <a:pt x="1348" y="1185"/>
                    <a:pt x="1310" y="1163"/>
                  </a:cubicBezTo>
                  <a:close/>
                  <a:moveTo>
                    <a:pt x="1379" y="1277"/>
                  </a:moveTo>
                  <a:cubicBezTo>
                    <a:pt x="1359" y="1257"/>
                    <a:pt x="1334" y="1240"/>
                    <a:pt x="1324" y="1213"/>
                  </a:cubicBezTo>
                  <a:cubicBezTo>
                    <a:pt x="1353" y="1215"/>
                    <a:pt x="1377" y="1246"/>
                    <a:pt x="1379" y="1277"/>
                  </a:cubicBezTo>
                  <a:close/>
                  <a:moveTo>
                    <a:pt x="1235" y="1172"/>
                  </a:moveTo>
                  <a:cubicBezTo>
                    <a:pt x="1276" y="1188"/>
                    <a:pt x="1280" y="1247"/>
                    <a:pt x="1266" y="1292"/>
                  </a:cubicBezTo>
                  <a:cubicBezTo>
                    <a:pt x="1249" y="1287"/>
                    <a:pt x="1256" y="1268"/>
                    <a:pt x="1262" y="1254"/>
                  </a:cubicBezTo>
                  <a:cubicBezTo>
                    <a:pt x="1255" y="1225"/>
                    <a:pt x="1246" y="1198"/>
                    <a:pt x="1235" y="1172"/>
                  </a:cubicBezTo>
                  <a:close/>
                  <a:moveTo>
                    <a:pt x="1241" y="1225"/>
                  </a:moveTo>
                  <a:cubicBezTo>
                    <a:pt x="1229" y="1253"/>
                    <a:pt x="1250" y="1272"/>
                    <a:pt x="1237" y="1290"/>
                  </a:cubicBezTo>
                  <a:cubicBezTo>
                    <a:pt x="1218" y="1265"/>
                    <a:pt x="1213" y="1230"/>
                    <a:pt x="1209" y="1194"/>
                  </a:cubicBezTo>
                  <a:cubicBezTo>
                    <a:pt x="1225" y="1200"/>
                    <a:pt x="1226" y="1218"/>
                    <a:pt x="1241" y="1225"/>
                  </a:cubicBezTo>
                  <a:close/>
                  <a:moveTo>
                    <a:pt x="1286" y="1350"/>
                  </a:moveTo>
                  <a:cubicBezTo>
                    <a:pt x="1245" y="1350"/>
                    <a:pt x="1168" y="1329"/>
                    <a:pt x="1144" y="1367"/>
                  </a:cubicBezTo>
                  <a:cubicBezTo>
                    <a:pt x="1096" y="1365"/>
                    <a:pt x="1092" y="1425"/>
                    <a:pt x="1055" y="1437"/>
                  </a:cubicBezTo>
                  <a:cubicBezTo>
                    <a:pt x="1077" y="1352"/>
                    <a:pt x="1215" y="1296"/>
                    <a:pt x="1286" y="1350"/>
                  </a:cubicBezTo>
                  <a:close/>
                  <a:moveTo>
                    <a:pt x="1155" y="1520"/>
                  </a:moveTo>
                  <a:cubicBezTo>
                    <a:pt x="1159" y="1509"/>
                    <a:pt x="1150" y="1507"/>
                    <a:pt x="1158" y="1502"/>
                  </a:cubicBezTo>
                  <a:cubicBezTo>
                    <a:pt x="1145" y="1496"/>
                    <a:pt x="1146" y="1509"/>
                    <a:pt x="1135" y="1505"/>
                  </a:cubicBezTo>
                  <a:cubicBezTo>
                    <a:pt x="1132" y="1495"/>
                    <a:pt x="1135" y="1491"/>
                    <a:pt x="1139" y="1484"/>
                  </a:cubicBezTo>
                  <a:cubicBezTo>
                    <a:pt x="1125" y="1477"/>
                    <a:pt x="1126" y="1490"/>
                    <a:pt x="1116" y="1487"/>
                  </a:cubicBezTo>
                  <a:cubicBezTo>
                    <a:pt x="1115" y="1475"/>
                    <a:pt x="1124" y="1475"/>
                    <a:pt x="1124" y="1463"/>
                  </a:cubicBezTo>
                  <a:cubicBezTo>
                    <a:pt x="1124" y="1447"/>
                    <a:pt x="1106" y="1463"/>
                    <a:pt x="1100" y="1452"/>
                  </a:cubicBezTo>
                  <a:cubicBezTo>
                    <a:pt x="1108" y="1441"/>
                    <a:pt x="1121" y="1436"/>
                    <a:pt x="1127" y="1423"/>
                  </a:cubicBezTo>
                  <a:cubicBezTo>
                    <a:pt x="1111" y="1416"/>
                    <a:pt x="1111" y="1431"/>
                    <a:pt x="1097" y="1425"/>
                  </a:cubicBezTo>
                  <a:cubicBezTo>
                    <a:pt x="1098" y="1404"/>
                    <a:pt x="1123" y="1414"/>
                    <a:pt x="1125" y="1393"/>
                  </a:cubicBezTo>
                  <a:cubicBezTo>
                    <a:pt x="1133" y="1395"/>
                    <a:pt x="1141" y="1396"/>
                    <a:pt x="1150" y="1397"/>
                  </a:cubicBezTo>
                  <a:cubicBezTo>
                    <a:pt x="1142" y="1414"/>
                    <a:pt x="1152" y="1432"/>
                    <a:pt x="1135" y="1443"/>
                  </a:cubicBezTo>
                  <a:cubicBezTo>
                    <a:pt x="1138" y="1454"/>
                    <a:pt x="1151" y="1442"/>
                    <a:pt x="1160" y="1447"/>
                  </a:cubicBezTo>
                  <a:cubicBezTo>
                    <a:pt x="1162" y="1459"/>
                    <a:pt x="1165" y="1471"/>
                    <a:pt x="1169" y="1481"/>
                  </a:cubicBezTo>
                  <a:cubicBezTo>
                    <a:pt x="1183" y="1477"/>
                    <a:pt x="1185" y="1477"/>
                    <a:pt x="1197" y="1486"/>
                  </a:cubicBezTo>
                  <a:cubicBezTo>
                    <a:pt x="1205" y="1486"/>
                    <a:pt x="1203" y="1473"/>
                    <a:pt x="1211" y="1474"/>
                  </a:cubicBezTo>
                  <a:cubicBezTo>
                    <a:pt x="1224" y="1474"/>
                    <a:pt x="1213" y="1493"/>
                    <a:pt x="1221" y="1498"/>
                  </a:cubicBezTo>
                  <a:cubicBezTo>
                    <a:pt x="1238" y="1492"/>
                    <a:pt x="1235" y="1457"/>
                    <a:pt x="1260" y="1463"/>
                  </a:cubicBezTo>
                  <a:cubicBezTo>
                    <a:pt x="1252" y="1488"/>
                    <a:pt x="1241" y="1510"/>
                    <a:pt x="1221" y="1520"/>
                  </a:cubicBezTo>
                  <a:cubicBezTo>
                    <a:pt x="1208" y="1500"/>
                    <a:pt x="1202" y="1521"/>
                    <a:pt x="1184" y="1521"/>
                  </a:cubicBezTo>
                  <a:cubicBezTo>
                    <a:pt x="1186" y="1514"/>
                    <a:pt x="1187" y="1506"/>
                    <a:pt x="1188" y="1499"/>
                  </a:cubicBezTo>
                  <a:cubicBezTo>
                    <a:pt x="1168" y="1494"/>
                    <a:pt x="1176" y="1526"/>
                    <a:pt x="1155" y="1520"/>
                  </a:cubicBezTo>
                  <a:close/>
                  <a:moveTo>
                    <a:pt x="1246" y="1435"/>
                  </a:moveTo>
                  <a:cubicBezTo>
                    <a:pt x="1214" y="1469"/>
                    <a:pt x="1167" y="1419"/>
                    <a:pt x="1182" y="1377"/>
                  </a:cubicBezTo>
                  <a:cubicBezTo>
                    <a:pt x="1201" y="1375"/>
                    <a:pt x="1219" y="1346"/>
                    <a:pt x="1236" y="1367"/>
                  </a:cubicBezTo>
                  <a:cubicBezTo>
                    <a:pt x="1182" y="1376"/>
                    <a:pt x="1196" y="1437"/>
                    <a:pt x="1246" y="1435"/>
                  </a:cubicBezTo>
                  <a:close/>
                  <a:moveTo>
                    <a:pt x="1037" y="1390"/>
                  </a:moveTo>
                  <a:cubicBezTo>
                    <a:pt x="1026" y="1396"/>
                    <a:pt x="1010" y="1397"/>
                    <a:pt x="998" y="1402"/>
                  </a:cubicBezTo>
                  <a:cubicBezTo>
                    <a:pt x="999" y="1416"/>
                    <a:pt x="1016" y="1408"/>
                    <a:pt x="1026" y="1410"/>
                  </a:cubicBezTo>
                  <a:cubicBezTo>
                    <a:pt x="1024" y="1420"/>
                    <a:pt x="1011" y="1416"/>
                    <a:pt x="1006" y="1421"/>
                  </a:cubicBezTo>
                  <a:cubicBezTo>
                    <a:pt x="1007" y="1435"/>
                    <a:pt x="1016" y="1425"/>
                    <a:pt x="1027" y="1429"/>
                  </a:cubicBezTo>
                  <a:cubicBezTo>
                    <a:pt x="1026" y="1449"/>
                    <a:pt x="1004" y="1437"/>
                    <a:pt x="998" y="1449"/>
                  </a:cubicBezTo>
                  <a:cubicBezTo>
                    <a:pt x="1003" y="1461"/>
                    <a:pt x="1020" y="1452"/>
                    <a:pt x="1030" y="1455"/>
                  </a:cubicBezTo>
                  <a:cubicBezTo>
                    <a:pt x="1023" y="1479"/>
                    <a:pt x="996" y="1476"/>
                    <a:pt x="977" y="1483"/>
                  </a:cubicBezTo>
                  <a:cubicBezTo>
                    <a:pt x="971" y="1474"/>
                    <a:pt x="971" y="1460"/>
                    <a:pt x="964" y="1451"/>
                  </a:cubicBezTo>
                  <a:cubicBezTo>
                    <a:pt x="968" y="1442"/>
                    <a:pt x="977" y="1439"/>
                    <a:pt x="982" y="1432"/>
                  </a:cubicBezTo>
                  <a:cubicBezTo>
                    <a:pt x="980" y="1428"/>
                    <a:pt x="976" y="1426"/>
                    <a:pt x="972" y="1423"/>
                  </a:cubicBezTo>
                  <a:cubicBezTo>
                    <a:pt x="985" y="1407"/>
                    <a:pt x="988" y="1377"/>
                    <a:pt x="1010" y="1374"/>
                  </a:cubicBezTo>
                  <a:cubicBezTo>
                    <a:pt x="1012" y="1363"/>
                    <a:pt x="989" y="1368"/>
                    <a:pt x="995" y="1353"/>
                  </a:cubicBezTo>
                  <a:cubicBezTo>
                    <a:pt x="1016" y="1350"/>
                    <a:pt x="1040" y="1348"/>
                    <a:pt x="1045" y="1321"/>
                  </a:cubicBezTo>
                  <a:cubicBezTo>
                    <a:pt x="1058" y="1324"/>
                    <a:pt x="1054" y="1327"/>
                    <a:pt x="1066" y="1325"/>
                  </a:cubicBezTo>
                  <a:cubicBezTo>
                    <a:pt x="1070" y="1314"/>
                    <a:pt x="1056" y="1315"/>
                    <a:pt x="1062" y="1302"/>
                  </a:cubicBezTo>
                  <a:cubicBezTo>
                    <a:pt x="1080" y="1299"/>
                    <a:pt x="1101" y="1305"/>
                    <a:pt x="1115" y="1318"/>
                  </a:cubicBezTo>
                  <a:cubicBezTo>
                    <a:pt x="1097" y="1325"/>
                    <a:pt x="1092" y="1351"/>
                    <a:pt x="1066" y="1347"/>
                  </a:cubicBezTo>
                  <a:cubicBezTo>
                    <a:pt x="1057" y="1356"/>
                    <a:pt x="1051" y="1369"/>
                    <a:pt x="1033" y="1367"/>
                  </a:cubicBezTo>
                  <a:cubicBezTo>
                    <a:pt x="1030" y="1378"/>
                    <a:pt x="1043" y="1377"/>
                    <a:pt x="1037" y="1390"/>
                  </a:cubicBezTo>
                  <a:close/>
                  <a:moveTo>
                    <a:pt x="1186" y="1131"/>
                  </a:moveTo>
                  <a:cubicBezTo>
                    <a:pt x="1170" y="1102"/>
                    <a:pt x="1158" y="1069"/>
                    <a:pt x="1143" y="1039"/>
                  </a:cubicBezTo>
                  <a:cubicBezTo>
                    <a:pt x="1175" y="1042"/>
                    <a:pt x="1201" y="1106"/>
                    <a:pt x="1186" y="1131"/>
                  </a:cubicBezTo>
                  <a:close/>
                  <a:moveTo>
                    <a:pt x="1189" y="1249"/>
                  </a:moveTo>
                  <a:cubicBezTo>
                    <a:pt x="1189" y="1265"/>
                    <a:pt x="1175" y="1262"/>
                    <a:pt x="1173" y="1276"/>
                  </a:cubicBezTo>
                  <a:cubicBezTo>
                    <a:pt x="1156" y="1275"/>
                    <a:pt x="1151" y="1265"/>
                    <a:pt x="1139" y="1259"/>
                  </a:cubicBezTo>
                  <a:cubicBezTo>
                    <a:pt x="1134" y="1207"/>
                    <a:pt x="1183" y="1222"/>
                    <a:pt x="1189" y="1249"/>
                  </a:cubicBezTo>
                  <a:close/>
                  <a:moveTo>
                    <a:pt x="1144" y="1120"/>
                  </a:moveTo>
                  <a:cubicBezTo>
                    <a:pt x="1139" y="1137"/>
                    <a:pt x="1122" y="1137"/>
                    <a:pt x="1114" y="1149"/>
                  </a:cubicBezTo>
                  <a:cubicBezTo>
                    <a:pt x="1101" y="1147"/>
                    <a:pt x="1097" y="1139"/>
                    <a:pt x="1086" y="1137"/>
                  </a:cubicBezTo>
                  <a:cubicBezTo>
                    <a:pt x="1089" y="1121"/>
                    <a:pt x="1099" y="1117"/>
                    <a:pt x="1103" y="1103"/>
                  </a:cubicBezTo>
                  <a:cubicBezTo>
                    <a:pt x="1124" y="1103"/>
                    <a:pt x="1129" y="1115"/>
                    <a:pt x="1144" y="1120"/>
                  </a:cubicBezTo>
                  <a:close/>
                  <a:moveTo>
                    <a:pt x="1218" y="1118"/>
                  </a:moveTo>
                  <a:cubicBezTo>
                    <a:pt x="1197" y="1078"/>
                    <a:pt x="1181" y="1035"/>
                    <a:pt x="1153" y="1001"/>
                  </a:cubicBezTo>
                  <a:cubicBezTo>
                    <a:pt x="1173" y="969"/>
                    <a:pt x="1148" y="952"/>
                    <a:pt x="1147" y="926"/>
                  </a:cubicBezTo>
                  <a:cubicBezTo>
                    <a:pt x="1149" y="926"/>
                    <a:pt x="1151" y="927"/>
                    <a:pt x="1154" y="927"/>
                  </a:cubicBezTo>
                  <a:cubicBezTo>
                    <a:pt x="1178" y="942"/>
                    <a:pt x="1174" y="964"/>
                    <a:pt x="1175" y="1000"/>
                  </a:cubicBezTo>
                  <a:cubicBezTo>
                    <a:pt x="1176" y="1044"/>
                    <a:pt x="1243" y="1071"/>
                    <a:pt x="1218" y="1118"/>
                  </a:cubicBezTo>
                  <a:close/>
                  <a:moveTo>
                    <a:pt x="1128" y="993"/>
                  </a:moveTo>
                  <a:cubicBezTo>
                    <a:pt x="1123" y="969"/>
                    <a:pt x="1115" y="948"/>
                    <a:pt x="1106" y="927"/>
                  </a:cubicBezTo>
                  <a:cubicBezTo>
                    <a:pt x="1134" y="921"/>
                    <a:pt x="1157" y="976"/>
                    <a:pt x="1128" y="993"/>
                  </a:cubicBezTo>
                  <a:close/>
                  <a:moveTo>
                    <a:pt x="799" y="1648"/>
                  </a:moveTo>
                  <a:cubicBezTo>
                    <a:pt x="813" y="1648"/>
                    <a:pt x="810" y="1660"/>
                    <a:pt x="815" y="1666"/>
                  </a:cubicBezTo>
                  <a:cubicBezTo>
                    <a:pt x="806" y="1685"/>
                    <a:pt x="793" y="1697"/>
                    <a:pt x="781" y="1712"/>
                  </a:cubicBezTo>
                  <a:cubicBezTo>
                    <a:pt x="757" y="1706"/>
                    <a:pt x="732" y="1690"/>
                    <a:pt x="718" y="1668"/>
                  </a:cubicBezTo>
                  <a:cubicBezTo>
                    <a:pt x="723" y="1655"/>
                    <a:pt x="732" y="1649"/>
                    <a:pt x="738" y="1638"/>
                  </a:cubicBezTo>
                  <a:cubicBezTo>
                    <a:pt x="744" y="1638"/>
                    <a:pt x="744" y="1643"/>
                    <a:pt x="748" y="1644"/>
                  </a:cubicBezTo>
                  <a:cubicBezTo>
                    <a:pt x="713" y="1683"/>
                    <a:pt x="806" y="1717"/>
                    <a:pt x="799" y="1648"/>
                  </a:cubicBezTo>
                  <a:close/>
                  <a:moveTo>
                    <a:pt x="689" y="1512"/>
                  </a:moveTo>
                  <a:cubicBezTo>
                    <a:pt x="692" y="1500"/>
                    <a:pt x="702" y="1498"/>
                    <a:pt x="705" y="1486"/>
                  </a:cubicBezTo>
                  <a:cubicBezTo>
                    <a:pt x="744" y="1490"/>
                    <a:pt x="783" y="1472"/>
                    <a:pt x="824" y="1494"/>
                  </a:cubicBezTo>
                  <a:cubicBezTo>
                    <a:pt x="796" y="1521"/>
                    <a:pt x="736" y="1526"/>
                    <a:pt x="689" y="1512"/>
                  </a:cubicBezTo>
                  <a:close/>
                  <a:moveTo>
                    <a:pt x="808" y="1462"/>
                  </a:moveTo>
                  <a:cubicBezTo>
                    <a:pt x="851" y="1419"/>
                    <a:pt x="899" y="1381"/>
                    <a:pt x="963" y="1367"/>
                  </a:cubicBezTo>
                  <a:cubicBezTo>
                    <a:pt x="951" y="1391"/>
                    <a:pt x="941" y="1470"/>
                    <a:pt x="900" y="1481"/>
                  </a:cubicBezTo>
                  <a:cubicBezTo>
                    <a:pt x="857" y="1475"/>
                    <a:pt x="836" y="1484"/>
                    <a:pt x="808" y="1462"/>
                  </a:cubicBezTo>
                  <a:close/>
                  <a:moveTo>
                    <a:pt x="803" y="1178"/>
                  </a:moveTo>
                  <a:cubicBezTo>
                    <a:pt x="845" y="1189"/>
                    <a:pt x="855" y="1205"/>
                    <a:pt x="898" y="1208"/>
                  </a:cubicBezTo>
                  <a:cubicBezTo>
                    <a:pt x="902" y="1233"/>
                    <a:pt x="906" y="1260"/>
                    <a:pt x="914" y="1285"/>
                  </a:cubicBezTo>
                  <a:cubicBezTo>
                    <a:pt x="921" y="1305"/>
                    <a:pt x="948" y="1328"/>
                    <a:pt x="930" y="1346"/>
                  </a:cubicBezTo>
                  <a:cubicBezTo>
                    <a:pt x="889" y="1331"/>
                    <a:pt x="829" y="1311"/>
                    <a:pt x="797" y="1280"/>
                  </a:cubicBezTo>
                  <a:cubicBezTo>
                    <a:pt x="811" y="1239"/>
                    <a:pt x="797" y="1204"/>
                    <a:pt x="803" y="1178"/>
                  </a:cubicBezTo>
                  <a:close/>
                  <a:moveTo>
                    <a:pt x="926" y="1151"/>
                  </a:moveTo>
                  <a:cubicBezTo>
                    <a:pt x="924" y="1101"/>
                    <a:pt x="857" y="1084"/>
                    <a:pt x="862" y="1158"/>
                  </a:cubicBezTo>
                  <a:cubicBezTo>
                    <a:pt x="845" y="1161"/>
                    <a:pt x="850" y="1148"/>
                    <a:pt x="842" y="1144"/>
                  </a:cubicBezTo>
                  <a:cubicBezTo>
                    <a:pt x="841" y="1067"/>
                    <a:pt x="967" y="1089"/>
                    <a:pt x="926" y="1151"/>
                  </a:cubicBezTo>
                  <a:close/>
                  <a:moveTo>
                    <a:pt x="729" y="1291"/>
                  </a:moveTo>
                  <a:cubicBezTo>
                    <a:pt x="657" y="1256"/>
                    <a:pt x="761" y="1149"/>
                    <a:pt x="782" y="1237"/>
                  </a:cubicBezTo>
                  <a:cubicBezTo>
                    <a:pt x="775" y="1232"/>
                    <a:pt x="755" y="1225"/>
                    <a:pt x="746" y="1213"/>
                  </a:cubicBezTo>
                  <a:cubicBezTo>
                    <a:pt x="726" y="1210"/>
                    <a:pt x="727" y="1237"/>
                    <a:pt x="715" y="1244"/>
                  </a:cubicBezTo>
                  <a:cubicBezTo>
                    <a:pt x="716" y="1262"/>
                    <a:pt x="745" y="1273"/>
                    <a:pt x="729" y="1291"/>
                  </a:cubicBezTo>
                  <a:close/>
                  <a:moveTo>
                    <a:pt x="768" y="1592"/>
                  </a:moveTo>
                  <a:cubicBezTo>
                    <a:pt x="763" y="1583"/>
                    <a:pt x="770" y="1565"/>
                    <a:pt x="771" y="1552"/>
                  </a:cubicBezTo>
                  <a:cubicBezTo>
                    <a:pt x="827" y="1546"/>
                    <a:pt x="863" y="1518"/>
                    <a:pt x="900" y="1503"/>
                  </a:cubicBezTo>
                  <a:cubicBezTo>
                    <a:pt x="943" y="1487"/>
                    <a:pt x="970" y="1516"/>
                    <a:pt x="1028" y="1510"/>
                  </a:cubicBezTo>
                  <a:cubicBezTo>
                    <a:pt x="1061" y="1598"/>
                    <a:pt x="984" y="1707"/>
                    <a:pt x="902" y="1717"/>
                  </a:cubicBezTo>
                  <a:cubicBezTo>
                    <a:pt x="920" y="1627"/>
                    <a:pt x="841" y="1599"/>
                    <a:pt x="768" y="1592"/>
                  </a:cubicBezTo>
                  <a:close/>
                  <a:moveTo>
                    <a:pt x="999" y="1707"/>
                  </a:moveTo>
                  <a:cubicBezTo>
                    <a:pt x="969" y="1755"/>
                    <a:pt x="931" y="1815"/>
                    <a:pt x="884" y="1824"/>
                  </a:cubicBezTo>
                  <a:cubicBezTo>
                    <a:pt x="898" y="1755"/>
                    <a:pt x="950" y="1714"/>
                    <a:pt x="999" y="1707"/>
                  </a:cubicBezTo>
                  <a:close/>
                  <a:moveTo>
                    <a:pt x="1812" y="1301"/>
                  </a:moveTo>
                  <a:cubicBezTo>
                    <a:pt x="1807" y="1318"/>
                    <a:pt x="1770" y="1402"/>
                    <a:pt x="1750" y="1433"/>
                  </a:cubicBezTo>
                  <a:cubicBezTo>
                    <a:pt x="1705" y="1505"/>
                    <a:pt x="1668" y="1554"/>
                    <a:pt x="1594" y="1625"/>
                  </a:cubicBezTo>
                  <a:cubicBezTo>
                    <a:pt x="1458" y="1757"/>
                    <a:pt x="1254" y="1852"/>
                    <a:pt x="1057" y="1868"/>
                  </a:cubicBezTo>
                  <a:cubicBezTo>
                    <a:pt x="1036" y="1869"/>
                    <a:pt x="1006" y="1861"/>
                    <a:pt x="990" y="1871"/>
                  </a:cubicBezTo>
                  <a:cubicBezTo>
                    <a:pt x="950" y="1859"/>
                    <a:pt x="928" y="1872"/>
                    <a:pt x="889" y="1862"/>
                  </a:cubicBezTo>
                  <a:cubicBezTo>
                    <a:pt x="975" y="1798"/>
                    <a:pt x="1037" y="1711"/>
                    <a:pt x="1077" y="1591"/>
                  </a:cubicBezTo>
                  <a:cubicBezTo>
                    <a:pt x="1105" y="1592"/>
                    <a:pt x="1123" y="1571"/>
                    <a:pt x="1151" y="1567"/>
                  </a:cubicBezTo>
                  <a:cubicBezTo>
                    <a:pt x="1165" y="1565"/>
                    <a:pt x="1185" y="1574"/>
                    <a:pt x="1198" y="1571"/>
                  </a:cubicBezTo>
                  <a:cubicBezTo>
                    <a:pt x="1234" y="1562"/>
                    <a:pt x="1244" y="1518"/>
                    <a:pt x="1279" y="1507"/>
                  </a:cubicBezTo>
                  <a:cubicBezTo>
                    <a:pt x="1295" y="1514"/>
                    <a:pt x="1288" y="1538"/>
                    <a:pt x="1293" y="1554"/>
                  </a:cubicBezTo>
                  <a:cubicBezTo>
                    <a:pt x="1323" y="1529"/>
                    <a:pt x="1338" y="1499"/>
                    <a:pt x="1381" y="1487"/>
                  </a:cubicBezTo>
                  <a:cubicBezTo>
                    <a:pt x="1387" y="1500"/>
                    <a:pt x="1392" y="1513"/>
                    <a:pt x="1401" y="1524"/>
                  </a:cubicBezTo>
                  <a:cubicBezTo>
                    <a:pt x="1428" y="1513"/>
                    <a:pt x="1394" y="1497"/>
                    <a:pt x="1390" y="1481"/>
                  </a:cubicBezTo>
                  <a:cubicBezTo>
                    <a:pt x="1399" y="1464"/>
                    <a:pt x="1400" y="1434"/>
                    <a:pt x="1423" y="1435"/>
                  </a:cubicBezTo>
                  <a:cubicBezTo>
                    <a:pt x="1440" y="1449"/>
                    <a:pt x="1445" y="1486"/>
                    <a:pt x="1466" y="1486"/>
                  </a:cubicBezTo>
                  <a:cubicBezTo>
                    <a:pt x="1456" y="1456"/>
                    <a:pt x="1422" y="1429"/>
                    <a:pt x="1442" y="1387"/>
                  </a:cubicBezTo>
                  <a:cubicBezTo>
                    <a:pt x="1458" y="1392"/>
                    <a:pt x="1455" y="1411"/>
                    <a:pt x="1466" y="1420"/>
                  </a:cubicBezTo>
                  <a:cubicBezTo>
                    <a:pt x="1480" y="1424"/>
                    <a:pt x="1482" y="1411"/>
                    <a:pt x="1499" y="1418"/>
                  </a:cubicBezTo>
                  <a:cubicBezTo>
                    <a:pt x="1504" y="1441"/>
                    <a:pt x="1533" y="1474"/>
                    <a:pt x="1506" y="1489"/>
                  </a:cubicBezTo>
                  <a:cubicBezTo>
                    <a:pt x="1519" y="1490"/>
                    <a:pt x="1531" y="1489"/>
                    <a:pt x="1543" y="1488"/>
                  </a:cubicBezTo>
                  <a:cubicBezTo>
                    <a:pt x="1533" y="1460"/>
                    <a:pt x="1496" y="1419"/>
                    <a:pt x="1533" y="1395"/>
                  </a:cubicBezTo>
                  <a:cubicBezTo>
                    <a:pt x="1551" y="1395"/>
                    <a:pt x="1540" y="1416"/>
                    <a:pt x="1554" y="1420"/>
                  </a:cubicBezTo>
                  <a:cubicBezTo>
                    <a:pt x="1578" y="1405"/>
                    <a:pt x="1546" y="1390"/>
                    <a:pt x="1548" y="1371"/>
                  </a:cubicBezTo>
                  <a:cubicBezTo>
                    <a:pt x="1573" y="1369"/>
                    <a:pt x="1606" y="1383"/>
                    <a:pt x="1612" y="1404"/>
                  </a:cubicBezTo>
                  <a:cubicBezTo>
                    <a:pt x="1628" y="1381"/>
                    <a:pt x="1597" y="1365"/>
                    <a:pt x="1571" y="1360"/>
                  </a:cubicBezTo>
                  <a:cubicBezTo>
                    <a:pt x="1566" y="1346"/>
                    <a:pt x="1580" y="1347"/>
                    <a:pt x="1580" y="1329"/>
                  </a:cubicBezTo>
                  <a:cubicBezTo>
                    <a:pt x="1573" y="1312"/>
                    <a:pt x="1539" y="1314"/>
                    <a:pt x="1526" y="1301"/>
                  </a:cubicBezTo>
                  <a:cubicBezTo>
                    <a:pt x="1593" y="1258"/>
                    <a:pt x="1697" y="1267"/>
                    <a:pt x="1772" y="1193"/>
                  </a:cubicBezTo>
                  <a:cubicBezTo>
                    <a:pt x="1776" y="1189"/>
                    <a:pt x="1780" y="1184"/>
                    <a:pt x="1785" y="1179"/>
                  </a:cubicBezTo>
                  <a:cubicBezTo>
                    <a:pt x="1785" y="1178"/>
                    <a:pt x="1786" y="1178"/>
                    <a:pt x="1786" y="1177"/>
                  </a:cubicBezTo>
                  <a:cubicBezTo>
                    <a:pt x="1790" y="1172"/>
                    <a:pt x="1794" y="1167"/>
                    <a:pt x="1798" y="1161"/>
                  </a:cubicBezTo>
                  <a:cubicBezTo>
                    <a:pt x="1799" y="1160"/>
                    <a:pt x="1799" y="1160"/>
                    <a:pt x="1800" y="1159"/>
                  </a:cubicBezTo>
                  <a:cubicBezTo>
                    <a:pt x="1800" y="1159"/>
                    <a:pt x="1800" y="1159"/>
                    <a:pt x="1800" y="1159"/>
                  </a:cubicBezTo>
                  <a:cubicBezTo>
                    <a:pt x="1835" y="1107"/>
                    <a:pt x="1860" y="1030"/>
                    <a:pt x="1849" y="976"/>
                  </a:cubicBezTo>
                  <a:cubicBezTo>
                    <a:pt x="1830" y="958"/>
                    <a:pt x="1811" y="939"/>
                    <a:pt x="1791" y="922"/>
                  </a:cubicBezTo>
                  <a:cubicBezTo>
                    <a:pt x="1787" y="933"/>
                    <a:pt x="1793" y="936"/>
                    <a:pt x="1791" y="944"/>
                  </a:cubicBezTo>
                  <a:cubicBezTo>
                    <a:pt x="1755" y="938"/>
                    <a:pt x="1725" y="940"/>
                    <a:pt x="1696" y="943"/>
                  </a:cubicBezTo>
                  <a:cubicBezTo>
                    <a:pt x="1694" y="964"/>
                    <a:pt x="1698" y="982"/>
                    <a:pt x="1701" y="999"/>
                  </a:cubicBezTo>
                  <a:cubicBezTo>
                    <a:pt x="1743" y="1014"/>
                    <a:pt x="1755" y="955"/>
                    <a:pt x="1778" y="957"/>
                  </a:cubicBezTo>
                  <a:cubicBezTo>
                    <a:pt x="1789" y="958"/>
                    <a:pt x="1818" y="997"/>
                    <a:pt x="1822" y="1005"/>
                  </a:cubicBezTo>
                  <a:cubicBezTo>
                    <a:pt x="1843" y="1044"/>
                    <a:pt x="1813" y="1112"/>
                    <a:pt x="1782" y="1162"/>
                  </a:cubicBezTo>
                  <a:cubicBezTo>
                    <a:pt x="1767" y="1185"/>
                    <a:pt x="1736" y="1207"/>
                    <a:pt x="1713" y="1218"/>
                  </a:cubicBezTo>
                  <a:cubicBezTo>
                    <a:pt x="1672" y="1238"/>
                    <a:pt x="1620" y="1245"/>
                    <a:pt x="1576" y="1244"/>
                  </a:cubicBezTo>
                  <a:cubicBezTo>
                    <a:pt x="1642" y="1165"/>
                    <a:pt x="1671" y="1016"/>
                    <a:pt x="1604" y="943"/>
                  </a:cubicBezTo>
                  <a:cubicBezTo>
                    <a:pt x="1564" y="909"/>
                    <a:pt x="1507" y="912"/>
                    <a:pt x="1472" y="939"/>
                  </a:cubicBezTo>
                  <a:cubicBezTo>
                    <a:pt x="1391" y="870"/>
                    <a:pt x="1352" y="770"/>
                    <a:pt x="1252" y="715"/>
                  </a:cubicBezTo>
                  <a:cubicBezTo>
                    <a:pt x="1201" y="784"/>
                    <a:pt x="1223" y="868"/>
                    <a:pt x="1224" y="946"/>
                  </a:cubicBezTo>
                  <a:cubicBezTo>
                    <a:pt x="1156" y="900"/>
                    <a:pt x="1065" y="871"/>
                    <a:pt x="973" y="842"/>
                  </a:cubicBezTo>
                  <a:cubicBezTo>
                    <a:pt x="951" y="868"/>
                    <a:pt x="960" y="924"/>
                    <a:pt x="958" y="957"/>
                  </a:cubicBezTo>
                  <a:cubicBezTo>
                    <a:pt x="913" y="925"/>
                    <a:pt x="832" y="861"/>
                    <a:pt x="760" y="806"/>
                  </a:cubicBezTo>
                  <a:cubicBezTo>
                    <a:pt x="728" y="784"/>
                    <a:pt x="713" y="749"/>
                    <a:pt x="692" y="720"/>
                  </a:cubicBezTo>
                  <a:cubicBezTo>
                    <a:pt x="637" y="585"/>
                    <a:pt x="620" y="562"/>
                    <a:pt x="579" y="417"/>
                  </a:cubicBezTo>
                  <a:cubicBezTo>
                    <a:pt x="561" y="370"/>
                    <a:pt x="523" y="275"/>
                    <a:pt x="526" y="258"/>
                  </a:cubicBezTo>
                  <a:cubicBezTo>
                    <a:pt x="552" y="233"/>
                    <a:pt x="591" y="212"/>
                    <a:pt x="620" y="192"/>
                  </a:cubicBezTo>
                  <a:cubicBezTo>
                    <a:pt x="631" y="173"/>
                    <a:pt x="608" y="167"/>
                    <a:pt x="619" y="158"/>
                  </a:cubicBezTo>
                  <a:cubicBezTo>
                    <a:pt x="842" y="82"/>
                    <a:pt x="1055" y="87"/>
                    <a:pt x="1260" y="142"/>
                  </a:cubicBezTo>
                  <a:cubicBezTo>
                    <a:pt x="1382" y="174"/>
                    <a:pt x="1522" y="256"/>
                    <a:pt x="1593" y="324"/>
                  </a:cubicBezTo>
                  <a:cubicBezTo>
                    <a:pt x="1746" y="471"/>
                    <a:pt x="1857" y="633"/>
                    <a:pt x="1869" y="942"/>
                  </a:cubicBezTo>
                  <a:cubicBezTo>
                    <a:pt x="1873" y="1049"/>
                    <a:pt x="1845" y="1198"/>
                    <a:pt x="1812" y="1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65"/>
            <p:cNvSpPr/>
            <p:nvPr/>
          </p:nvSpPr>
          <p:spPr bwMode="auto">
            <a:xfrm>
              <a:off x="3748088" y="15465425"/>
              <a:ext cx="1997075" cy="1722438"/>
            </a:xfrm>
            <a:custGeom>
              <a:avLst/>
              <a:gdLst>
                <a:gd name="T0" fmla="*/ 472 w 472"/>
                <a:gd name="T1" fmla="*/ 137 h 406"/>
                <a:gd name="T2" fmla="*/ 378 w 472"/>
                <a:gd name="T3" fmla="*/ 271 h 406"/>
                <a:gd name="T4" fmla="*/ 349 w 472"/>
                <a:gd name="T5" fmla="*/ 228 h 406"/>
                <a:gd name="T6" fmla="*/ 316 w 472"/>
                <a:gd name="T7" fmla="*/ 90 h 406"/>
                <a:gd name="T8" fmla="*/ 192 w 472"/>
                <a:gd name="T9" fmla="*/ 195 h 406"/>
                <a:gd name="T10" fmla="*/ 309 w 472"/>
                <a:gd name="T11" fmla="*/ 246 h 406"/>
                <a:gd name="T12" fmla="*/ 341 w 472"/>
                <a:gd name="T13" fmla="*/ 311 h 406"/>
                <a:gd name="T14" fmla="*/ 280 w 472"/>
                <a:gd name="T15" fmla="*/ 406 h 406"/>
                <a:gd name="T16" fmla="*/ 58 w 472"/>
                <a:gd name="T17" fmla="*/ 72 h 406"/>
                <a:gd name="T18" fmla="*/ 127 w 472"/>
                <a:gd name="T19" fmla="*/ 83 h 406"/>
                <a:gd name="T20" fmla="*/ 276 w 472"/>
                <a:gd name="T21" fmla="*/ 6 h 406"/>
                <a:gd name="T22" fmla="*/ 472 w 472"/>
                <a:gd name="T23" fmla="*/ 13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2" h="406">
                  <a:moveTo>
                    <a:pt x="472" y="137"/>
                  </a:moveTo>
                  <a:cubicBezTo>
                    <a:pt x="442" y="189"/>
                    <a:pt x="408" y="227"/>
                    <a:pt x="378" y="271"/>
                  </a:cubicBezTo>
                  <a:cubicBezTo>
                    <a:pt x="361" y="264"/>
                    <a:pt x="359" y="242"/>
                    <a:pt x="349" y="228"/>
                  </a:cubicBezTo>
                  <a:cubicBezTo>
                    <a:pt x="373" y="181"/>
                    <a:pt x="386" y="99"/>
                    <a:pt x="316" y="90"/>
                  </a:cubicBezTo>
                  <a:cubicBezTo>
                    <a:pt x="261" y="83"/>
                    <a:pt x="187" y="150"/>
                    <a:pt x="192" y="195"/>
                  </a:cubicBezTo>
                  <a:cubicBezTo>
                    <a:pt x="198" y="238"/>
                    <a:pt x="260" y="238"/>
                    <a:pt x="309" y="246"/>
                  </a:cubicBezTo>
                  <a:cubicBezTo>
                    <a:pt x="315" y="273"/>
                    <a:pt x="341" y="288"/>
                    <a:pt x="341" y="311"/>
                  </a:cubicBezTo>
                  <a:cubicBezTo>
                    <a:pt x="342" y="348"/>
                    <a:pt x="291" y="373"/>
                    <a:pt x="280" y="406"/>
                  </a:cubicBezTo>
                  <a:cubicBezTo>
                    <a:pt x="116" y="405"/>
                    <a:pt x="0" y="238"/>
                    <a:pt x="58" y="72"/>
                  </a:cubicBezTo>
                  <a:cubicBezTo>
                    <a:pt x="86" y="71"/>
                    <a:pt x="109" y="75"/>
                    <a:pt x="127" y="83"/>
                  </a:cubicBezTo>
                  <a:cubicBezTo>
                    <a:pt x="171" y="39"/>
                    <a:pt x="207" y="11"/>
                    <a:pt x="276" y="6"/>
                  </a:cubicBezTo>
                  <a:cubicBezTo>
                    <a:pt x="371" y="0"/>
                    <a:pt x="435" y="56"/>
                    <a:pt x="472" y="1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66"/>
            <p:cNvSpPr/>
            <p:nvPr/>
          </p:nvSpPr>
          <p:spPr bwMode="auto">
            <a:xfrm>
              <a:off x="5224463" y="15600363"/>
              <a:ext cx="1227138" cy="3071813"/>
            </a:xfrm>
            <a:custGeom>
              <a:avLst/>
              <a:gdLst>
                <a:gd name="T0" fmla="*/ 221 w 290"/>
                <a:gd name="T1" fmla="*/ 0 h 724"/>
                <a:gd name="T2" fmla="*/ 286 w 290"/>
                <a:gd name="T3" fmla="*/ 156 h 724"/>
                <a:gd name="T4" fmla="*/ 236 w 290"/>
                <a:gd name="T5" fmla="*/ 163 h 724"/>
                <a:gd name="T6" fmla="*/ 87 w 290"/>
                <a:gd name="T7" fmla="*/ 381 h 724"/>
                <a:gd name="T8" fmla="*/ 195 w 290"/>
                <a:gd name="T9" fmla="*/ 577 h 724"/>
                <a:gd name="T10" fmla="*/ 268 w 290"/>
                <a:gd name="T11" fmla="*/ 577 h 724"/>
                <a:gd name="T12" fmla="*/ 290 w 290"/>
                <a:gd name="T13" fmla="*/ 715 h 724"/>
                <a:gd name="T14" fmla="*/ 58 w 290"/>
                <a:gd name="T15" fmla="*/ 708 h 724"/>
                <a:gd name="T16" fmla="*/ 76 w 290"/>
                <a:gd name="T17" fmla="*/ 577 h 724"/>
                <a:gd name="T18" fmla="*/ 145 w 290"/>
                <a:gd name="T19" fmla="*/ 577 h 724"/>
                <a:gd name="T20" fmla="*/ 0 w 290"/>
                <a:gd name="T21" fmla="*/ 287 h 724"/>
                <a:gd name="T22" fmla="*/ 25 w 290"/>
                <a:gd name="T23" fmla="*/ 250 h 724"/>
                <a:gd name="T24" fmla="*/ 76 w 290"/>
                <a:gd name="T25" fmla="*/ 345 h 724"/>
                <a:gd name="T26" fmla="*/ 206 w 290"/>
                <a:gd name="T27" fmla="*/ 160 h 724"/>
                <a:gd name="T28" fmla="*/ 134 w 290"/>
                <a:gd name="T29" fmla="*/ 105 h 724"/>
                <a:gd name="T30" fmla="*/ 221 w 290"/>
                <a:gd name="T31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0" h="724">
                  <a:moveTo>
                    <a:pt x="221" y="0"/>
                  </a:moveTo>
                  <a:cubicBezTo>
                    <a:pt x="261" y="34"/>
                    <a:pt x="276" y="93"/>
                    <a:pt x="286" y="156"/>
                  </a:cubicBezTo>
                  <a:cubicBezTo>
                    <a:pt x="269" y="159"/>
                    <a:pt x="253" y="172"/>
                    <a:pt x="236" y="163"/>
                  </a:cubicBezTo>
                  <a:cubicBezTo>
                    <a:pt x="216" y="266"/>
                    <a:pt x="167" y="339"/>
                    <a:pt x="87" y="381"/>
                  </a:cubicBezTo>
                  <a:cubicBezTo>
                    <a:pt x="123" y="442"/>
                    <a:pt x="159" y="515"/>
                    <a:pt x="195" y="577"/>
                  </a:cubicBezTo>
                  <a:cubicBezTo>
                    <a:pt x="223" y="577"/>
                    <a:pt x="242" y="577"/>
                    <a:pt x="268" y="577"/>
                  </a:cubicBezTo>
                  <a:cubicBezTo>
                    <a:pt x="278" y="630"/>
                    <a:pt x="287" y="671"/>
                    <a:pt x="290" y="715"/>
                  </a:cubicBezTo>
                  <a:cubicBezTo>
                    <a:pt x="207" y="717"/>
                    <a:pt x="145" y="724"/>
                    <a:pt x="58" y="708"/>
                  </a:cubicBezTo>
                  <a:cubicBezTo>
                    <a:pt x="63" y="663"/>
                    <a:pt x="70" y="621"/>
                    <a:pt x="76" y="577"/>
                  </a:cubicBezTo>
                  <a:cubicBezTo>
                    <a:pt x="99" y="577"/>
                    <a:pt x="122" y="577"/>
                    <a:pt x="145" y="577"/>
                  </a:cubicBezTo>
                  <a:cubicBezTo>
                    <a:pt x="104" y="473"/>
                    <a:pt x="48" y="383"/>
                    <a:pt x="0" y="287"/>
                  </a:cubicBezTo>
                  <a:cubicBezTo>
                    <a:pt x="5" y="271"/>
                    <a:pt x="12" y="258"/>
                    <a:pt x="25" y="250"/>
                  </a:cubicBezTo>
                  <a:cubicBezTo>
                    <a:pt x="40" y="284"/>
                    <a:pt x="59" y="313"/>
                    <a:pt x="76" y="345"/>
                  </a:cubicBezTo>
                  <a:cubicBezTo>
                    <a:pt x="153" y="319"/>
                    <a:pt x="205" y="249"/>
                    <a:pt x="206" y="160"/>
                  </a:cubicBezTo>
                  <a:cubicBezTo>
                    <a:pt x="175" y="149"/>
                    <a:pt x="148" y="133"/>
                    <a:pt x="134" y="105"/>
                  </a:cubicBezTo>
                  <a:cubicBezTo>
                    <a:pt x="159" y="66"/>
                    <a:pt x="191" y="34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67"/>
            <p:cNvSpPr/>
            <p:nvPr/>
          </p:nvSpPr>
          <p:spPr bwMode="auto">
            <a:xfrm>
              <a:off x="3548063" y="15701963"/>
              <a:ext cx="276225" cy="284163"/>
            </a:xfrm>
            <a:custGeom>
              <a:avLst/>
              <a:gdLst>
                <a:gd name="T0" fmla="*/ 65 w 65"/>
                <a:gd name="T1" fmla="*/ 12 h 67"/>
                <a:gd name="T2" fmla="*/ 58 w 65"/>
                <a:gd name="T3" fmla="*/ 67 h 67"/>
                <a:gd name="T4" fmla="*/ 0 w 65"/>
                <a:gd name="T5" fmla="*/ 5 h 67"/>
                <a:gd name="T6" fmla="*/ 65 w 65"/>
                <a:gd name="T7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67">
                  <a:moveTo>
                    <a:pt x="65" y="12"/>
                  </a:moveTo>
                  <a:cubicBezTo>
                    <a:pt x="63" y="31"/>
                    <a:pt x="55" y="43"/>
                    <a:pt x="58" y="67"/>
                  </a:cubicBezTo>
                  <a:cubicBezTo>
                    <a:pt x="31" y="54"/>
                    <a:pt x="16" y="29"/>
                    <a:pt x="0" y="5"/>
                  </a:cubicBezTo>
                  <a:cubicBezTo>
                    <a:pt x="16" y="0"/>
                    <a:pt x="44" y="11"/>
                    <a:pt x="65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68"/>
            <p:cNvSpPr/>
            <p:nvPr/>
          </p:nvSpPr>
          <p:spPr bwMode="auto">
            <a:xfrm>
              <a:off x="2900363" y="16021050"/>
              <a:ext cx="1600200" cy="1233488"/>
            </a:xfrm>
            <a:custGeom>
              <a:avLst/>
              <a:gdLst>
                <a:gd name="T0" fmla="*/ 51 w 378"/>
                <a:gd name="T1" fmla="*/ 2 h 291"/>
                <a:gd name="T2" fmla="*/ 211 w 378"/>
                <a:gd name="T3" fmla="*/ 10 h 291"/>
                <a:gd name="T4" fmla="*/ 378 w 378"/>
                <a:gd name="T5" fmla="*/ 282 h 291"/>
                <a:gd name="T6" fmla="*/ 229 w 378"/>
                <a:gd name="T7" fmla="*/ 260 h 291"/>
                <a:gd name="T8" fmla="*/ 0 w 378"/>
                <a:gd name="T9" fmla="*/ 224 h 291"/>
                <a:gd name="T10" fmla="*/ 51 w 378"/>
                <a:gd name="T11" fmla="*/ 2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8" h="291">
                  <a:moveTo>
                    <a:pt x="51" y="2"/>
                  </a:moveTo>
                  <a:cubicBezTo>
                    <a:pt x="97" y="13"/>
                    <a:pt x="166" y="0"/>
                    <a:pt x="211" y="10"/>
                  </a:cubicBezTo>
                  <a:cubicBezTo>
                    <a:pt x="213" y="141"/>
                    <a:pt x="283" y="232"/>
                    <a:pt x="378" y="282"/>
                  </a:cubicBezTo>
                  <a:cubicBezTo>
                    <a:pt x="334" y="291"/>
                    <a:pt x="282" y="267"/>
                    <a:pt x="229" y="260"/>
                  </a:cubicBezTo>
                  <a:cubicBezTo>
                    <a:pt x="149" y="250"/>
                    <a:pt x="69" y="235"/>
                    <a:pt x="0" y="224"/>
                  </a:cubicBezTo>
                  <a:cubicBezTo>
                    <a:pt x="22" y="165"/>
                    <a:pt x="40" y="82"/>
                    <a:pt x="5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69"/>
            <p:cNvSpPr/>
            <p:nvPr/>
          </p:nvSpPr>
          <p:spPr bwMode="auto">
            <a:xfrm>
              <a:off x="4792663" y="17162463"/>
              <a:ext cx="731838" cy="322263"/>
            </a:xfrm>
            <a:custGeom>
              <a:avLst/>
              <a:gdLst>
                <a:gd name="T0" fmla="*/ 138 w 173"/>
                <a:gd name="T1" fmla="*/ 6 h 76"/>
                <a:gd name="T2" fmla="*/ 0 w 173"/>
                <a:gd name="T3" fmla="*/ 53 h 76"/>
                <a:gd name="T4" fmla="*/ 138 w 173"/>
                <a:gd name="T5" fmla="*/ 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3" h="76">
                  <a:moveTo>
                    <a:pt x="138" y="6"/>
                  </a:moveTo>
                  <a:cubicBezTo>
                    <a:pt x="173" y="76"/>
                    <a:pt x="44" y="73"/>
                    <a:pt x="0" y="53"/>
                  </a:cubicBezTo>
                  <a:cubicBezTo>
                    <a:pt x="20" y="0"/>
                    <a:pt x="79" y="5"/>
                    <a:pt x="13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70"/>
            <p:cNvSpPr/>
            <p:nvPr/>
          </p:nvSpPr>
          <p:spPr bwMode="auto">
            <a:xfrm>
              <a:off x="3730625" y="17832388"/>
              <a:ext cx="169863" cy="261938"/>
            </a:xfrm>
            <a:custGeom>
              <a:avLst/>
              <a:gdLst>
                <a:gd name="T0" fmla="*/ 40 w 40"/>
                <a:gd name="T1" fmla="*/ 0 h 62"/>
                <a:gd name="T2" fmla="*/ 8 w 40"/>
                <a:gd name="T3" fmla="*/ 62 h 62"/>
                <a:gd name="T4" fmla="*/ 40 w 40"/>
                <a:gd name="T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62">
                  <a:moveTo>
                    <a:pt x="40" y="0"/>
                  </a:moveTo>
                  <a:cubicBezTo>
                    <a:pt x="38" y="29"/>
                    <a:pt x="20" y="43"/>
                    <a:pt x="8" y="62"/>
                  </a:cubicBezTo>
                  <a:cubicBezTo>
                    <a:pt x="0" y="37"/>
                    <a:pt x="13" y="1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71"/>
            <p:cNvSpPr/>
            <p:nvPr/>
          </p:nvSpPr>
          <p:spPr bwMode="auto">
            <a:xfrm>
              <a:off x="3954463" y="17954625"/>
              <a:ext cx="144463" cy="123825"/>
            </a:xfrm>
            <a:custGeom>
              <a:avLst/>
              <a:gdLst>
                <a:gd name="T0" fmla="*/ 16 w 34"/>
                <a:gd name="T1" fmla="*/ 0 h 29"/>
                <a:gd name="T2" fmla="*/ 2 w 34"/>
                <a:gd name="T3" fmla="*/ 29 h 29"/>
                <a:gd name="T4" fmla="*/ 16 w 34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29">
                  <a:moveTo>
                    <a:pt x="16" y="0"/>
                  </a:moveTo>
                  <a:cubicBezTo>
                    <a:pt x="34" y="8"/>
                    <a:pt x="14" y="28"/>
                    <a:pt x="2" y="29"/>
                  </a:cubicBezTo>
                  <a:cubicBezTo>
                    <a:pt x="0" y="13"/>
                    <a:pt x="15" y="13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72"/>
            <p:cNvSpPr/>
            <p:nvPr/>
          </p:nvSpPr>
          <p:spPr bwMode="auto">
            <a:xfrm>
              <a:off x="-306388" y="19618325"/>
              <a:ext cx="660400" cy="530225"/>
            </a:xfrm>
            <a:custGeom>
              <a:avLst/>
              <a:gdLst>
                <a:gd name="T0" fmla="*/ 120 w 156"/>
                <a:gd name="T1" fmla="*/ 0 h 125"/>
                <a:gd name="T2" fmla="*/ 94 w 156"/>
                <a:gd name="T3" fmla="*/ 66 h 125"/>
                <a:gd name="T4" fmla="*/ 22 w 156"/>
                <a:gd name="T5" fmla="*/ 120 h 125"/>
                <a:gd name="T6" fmla="*/ 0 w 156"/>
                <a:gd name="T7" fmla="*/ 33 h 125"/>
                <a:gd name="T8" fmla="*/ 120 w 156"/>
                <a:gd name="T9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25">
                  <a:moveTo>
                    <a:pt x="120" y="0"/>
                  </a:moveTo>
                  <a:cubicBezTo>
                    <a:pt x="156" y="24"/>
                    <a:pt x="118" y="40"/>
                    <a:pt x="94" y="66"/>
                  </a:cubicBezTo>
                  <a:cubicBezTo>
                    <a:pt x="70" y="92"/>
                    <a:pt x="62" y="125"/>
                    <a:pt x="22" y="120"/>
                  </a:cubicBezTo>
                  <a:cubicBezTo>
                    <a:pt x="16" y="90"/>
                    <a:pt x="8" y="61"/>
                    <a:pt x="0" y="33"/>
                  </a:cubicBezTo>
                  <a:cubicBezTo>
                    <a:pt x="37" y="20"/>
                    <a:pt x="78" y="15"/>
                    <a:pt x="1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73"/>
            <p:cNvSpPr/>
            <p:nvPr/>
          </p:nvSpPr>
          <p:spPr bwMode="auto">
            <a:xfrm>
              <a:off x="2371725" y="-12360275"/>
              <a:ext cx="241300" cy="342900"/>
            </a:xfrm>
            <a:custGeom>
              <a:avLst/>
              <a:gdLst>
                <a:gd name="T0" fmla="*/ 9 w 57"/>
                <a:gd name="T1" fmla="*/ 0 h 81"/>
                <a:gd name="T2" fmla="*/ 38 w 57"/>
                <a:gd name="T3" fmla="*/ 7 h 81"/>
                <a:gd name="T4" fmla="*/ 57 w 57"/>
                <a:gd name="T5" fmla="*/ 80 h 81"/>
                <a:gd name="T6" fmla="*/ 9 w 57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81">
                  <a:moveTo>
                    <a:pt x="9" y="0"/>
                  </a:moveTo>
                  <a:cubicBezTo>
                    <a:pt x="26" y="4"/>
                    <a:pt x="26" y="5"/>
                    <a:pt x="38" y="7"/>
                  </a:cubicBezTo>
                  <a:cubicBezTo>
                    <a:pt x="15" y="25"/>
                    <a:pt x="38" y="64"/>
                    <a:pt x="57" y="80"/>
                  </a:cubicBezTo>
                  <a:cubicBezTo>
                    <a:pt x="30" y="81"/>
                    <a:pt x="0" y="35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74"/>
            <p:cNvSpPr/>
            <p:nvPr/>
          </p:nvSpPr>
          <p:spPr bwMode="auto">
            <a:xfrm>
              <a:off x="16403638" y="-9290050"/>
              <a:ext cx="876300" cy="623888"/>
            </a:xfrm>
            <a:custGeom>
              <a:avLst/>
              <a:gdLst>
                <a:gd name="T0" fmla="*/ 185 w 207"/>
                <a:gd name="T1" fmla="*/ 86 h 147"/>
                <a:gd name="T2" fmla="*/ 102 w 207"/>
                <a:gd name="T3" fmla="*/ 147 h 147"/>
                <a:gd name="T4" fmla="*/ 22 w 207"/>
                <a:gd name="T5" fmla="*/ 122 h 147"/>
                <a:gd name="T6" fmla="*/ 0 w 207"/>
                <a:gd name="T7" fmla="*/ 9 h 147"/>
                <a:gd name="T8" fmla="*/ 207 w 207"/>
                <a:gd name="T9" fmla="*/ 93 h 147"/>
                <a:gd name="T10" fmla="*/ 185 w 207"/>
                <a:gd name="T11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147">
                  <a:moveTo>
                    <a:pt x="185" y="86"/>
                  </a:moveTo>
                  <a:cubicBezTo>
                    <a:pt x="148" y="97"/>
                    <a:pt x="128" y="125"/>
                    <a:pt x="102" y="147"/>
                  </a:cubicBezTo>
                  <a:cubicBezTo>
                    <a:pt x="77" y="136"/>
                    <a:pt x="62" y="117"/>
                    <a:pt x="22" y="122"/>
                  </a:cubicBezTo>
                  <a:cubicBezTo>
                    <a:pt x="3" y="96"/>
                    <a:pt x="5" y="49"/>
                    <a:pt x="0" y="9"/>
                  </a:cubicBezTo>
                  <a:cubicBezTo>
                    <a:pt x="92" y="0"/>
                    <a:pt x="164" y="41"/>
                    <a:pt x="207" y="93"/>
                  </a:cubicBezTo>
                  <a:cubicBezTo>
                    <a:pt x="206" y="98"/>
                    <a:pt x="188" y="91"/>
                    <a:pt x="185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75"/>
            <p:cNvSpPr/>
            <p:nvPr/>
          </p:nvSpPr>
          <p:spPr bwMode="auto">
            <a:xfrm>
              <a:off x="16463963" y="-8734425"/>
              <a:ext cx="307975" cy="301625"/>
            </a:xfrm>
            <a:custGeom>
              <a:avLst/>
              <a:gdLst>
                <a:gd name="T0" fmla="*/ 8 w 73"/>
                <a:gd name="T1" fmla="*/ 5 h 71"/>
                <a:gd name="T2" fmla="*/ 22 w 73"/>
                <a:gd name="T3" fmla="*/ 45 h 71"/>
                <a:gd name="T4" fmla="*/ 33 w 73"/>
                <a:gd name="T5" fmla="*/ 35 h 71"/>
                <a:gd name="T6" fmla="*/ 22 w 73"/>
                <a:gd name="T7" fmla="*/ 5 h 71"/>
                <a:gd name="T8" fmla="*/ 73 w 73"/>
                <a:gd name="T9" fmla="*/ 24 h 71"/>
                <a:gd name="T10" fmla="*/ 22 w 73"/>
                <a:gd name="T11" fmla="*/ 71 h 71"/>
                <a:gd name="T12" fmla="*/ 8 w 73"/>
                <a:gd name="T13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71">
                  <a:moveTo>
                    <a:pt x="8" y="5"/>
                  </a:moveTo>
                  <a:cubicBezTo>
                    <a:pt x="21" y="11"/>
                    <a:pt x="24" y="26"/>
                    <a:pt x="22" y="45"/>
                  </a:cubicBezTo>
                  <a:cubicBezTo>
                    <a:pt x="32" y="48"/>
                    <a:pt x="29" y="38"/>
                    <a:pt x="33" y="35"/>
                  </a:cubicBezTo>
                  <a:cubicBezTo>
                    <a:pt x="36" y="19"/>
                    <a:pt x="23" y="18"/>
                    <a:pt x="22" y="5"/>
                  </a:cubicBezTo>
                  <a:cubicBezTo>
                    <a:pt x="40" y="0"/>
                    <a:pt x="59" y="15"/>
                    <a:pt x="73" y="24"/>
                  </a:cubicBezTo>
                  <a:cubicBezTo>
                    <a:pt x="63" y="46"/>
                    <a:pt x="43" y="59"/>
                    <a:pt x="22" y="71"/>
                  </a:cubicBezTo>
                  <a:cubicBezTo>
                    <a:pt x="27" y="49"/>
                    <a:pt x="0" y="28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76"/>
            <p:cNvSpPr/>
            <p:nvPr/>
          </p:nvSpPr>
          <p:spPr bwMode="auto">
            <a:xfrm>
              <a:off x="13725525" y="-8526463"/>
              <a:ext cx="84138" cy="187325"/>
            </a:xfrm>
            <a:custGeom>
              <a:avLst/>
              <a:gdLst>
                <a:gd name="T0" fmla="*/ 16 w 20"/>
                <a:gd name="T1" fmla="*/ 0 h 44"/>
                <a:gd name="T2" fmla="*/ 20 w 20"/>
                <a:gd name="T3" fmla="*/ 44 h 44"/>
                <a:gd name="T4" fmla="*/ 16 w 20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44">
                  <a:moveTo>
                    <a:pt x="16" y="0"/>
                  </a:moveTo>
                  <a:cubicBezTo>
                    <a:pt x="20" y="10"/>
                    <a:pt x="16" y="27"/>
                    <a:pt x="20" y="44"/>
                  </a:cubicBezTo>
                  <a:cubicBezTo>
                    <a:pt x="0" y="39"/>
                    <a:pt x="4" y="8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77"/>
            <p:cNvSpPr/>
            <p:nvPr/>
          </p:nvSpPr>
          <p:spPr bwMode="auto">
            <a:xfrm>
              <a:off x="-2058988" y="-7138988"/>
              <a:ext cx="200025" cy="814388"/>
            </a:xfrm>
            <a:custGeom>
              <a:avLst/>
              <a:gdLst>
                <a:gd name="T0" fmla="*/ 0 w 47"/>
                <a:gd name="T1" fmla="*/ 0 h 192"/>
                <a:gd name="T2" fmla="*/ 18 w 47"/>
                <a:gd name="T3" fmla="*/ 192 h 192"/>
                <a:gd name="T4" fmla="*/ 25 w 47"/>
                <a:gd name="T5" fmla="*/ 127 h 192"/>
                <a:gd name="T6" fmla="*/ 0 w 47"/>
                <a:gd name="T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92">
                  <a:moveTo>
                    <a:pt x="0" y="0"/>
                  </a:moveTo>
                  <a:cubicBezTo>
                    <a:pt x="40" y="32"/>
                    <a:pt x="47" y="144"/>
                    <a:pt x="18" y="192"/>
                  </a:cubicBezTo>
                  <a:cubicBezTo>
                    <a:pt x="6" y="172"/>
                    <a:pt x="24" y="151"/>
                    <a:pt x="25" y="127"/>
                  </a:cubicBezTo>
                  <a:cubicBezTo>
                    <a:pt x="28" y="72"/>
                    <a:pt x="16" y="3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78"/>
            <p:cNvSpPr/>
            <p:nvPr/>
          </p:nvSpPr>
          <p:spPr bwMode="auto">
            <a:xfrm>
              <a:off x="4622800" y="-6834188"/>
              <a:ext cx="444500" cy="339725"/>
            </a:xfrm>
            <a:custGeom>
              <a:avLst/>
              <a:gdLst>
                <a:gd name="T0" fmla="*/ 105 w 105"/>
                <a:gd name="T1" fmla="*/ 0 h 80"/>
                <a:gd name="T2" fmla="*/ 0 w 105"/>
                <a:gd name="T3" fmla="*/ 80 h 80"/>
                <a:gd name="T4" fmla="*/ 105 w 105"/>
                <a:gd name="T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80">
                  <a:moveTo>
                    <a:pt x="105" y="0"/>
                  </a:moveTo>
                  <a:cubicBezTo>
                    <a:pt x="70" y="27"/>
                    <a:pt x="43" y="62"/>
                    <a:pt x="0" y="80"/>
                  </a:cubicBezTo>
                  <a:cubicBezTo>
                    <a:pt x="22" y="55"/>
                    <a:pt x="56" y="10"/>
                    <a:pt x="10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79"/>
            <p:cNvSpPr>
              <a:spLocks noEditPoints="1"/>
            </p:cNvSpPr>
            <p:nvPr/>
          </p:nvSpPr>
          <p:spPr bwMode="auto">
            <a:xfrm>
              <a:off x="120650" y="-5137150"/>
              <a:ext cx="2395538" cy="2697163"/>
            </a:xfrm>
            <a:custGeom>
              <a:avLst/>
              <a:gdLst>
                <a:gd name="T0" fmla="*/ 316 w 566"/>
                <a:gd name="T1" fmla="*/ 228 h 636"/>
                <a:gd name="T2" fmla="*/ 338 w 566"/>
                <a:gd name="T3" fmla="*/ 152 h 636"/>
                <a:gd name="T4" fmla="*/ 291 w 566"/>
                <a:gd name="T5" fmla="*/ 119 h 636"/>
                <a:gd name="T6" fmla="*/ 367 w 566"/>
                <a:gd name="T7" fmla="*/ 123 h 636"/>
                <a:gd name="T8" fmla="*/ 302 w 566"/>
                <a:gd name="T9" fmla="*/ 428 h 636"/>
                <a:gd name="T10" fmla="*/ 331 w 566"/>
                <a:gd name="T11" fmla="*/ 435 h 636"/>
                <a:gd name="T12" fmla="*/ 374 w 566"/>
                <a:gd name="T13" fmla="*/ 384 h 636"/>
                <a:gd name="T14" fmla="*/ 501 w 566"/>
                <a:gd name="T15" fmla="*/ 225 h 636"/>
                <a:gd name="T16" fmla="*/ 487 w 566"/>
                <a:gd name="T17" fmla="*/ 69 h 636"/>
                <a:gd name="T18" fmla="*/ 512 w 566"/>
                <a:gd name="T19" fmla="*/ 217 h 636"/>
                <a:gd name="T20" fmla="*/ 545 w 566"/>
                <a:gd name="T21" fmla="*/ 348 h 636"/>
                <a:gd name="T22" fmla="*/ 523 w 566"/>
                <a:gd name="T23" fmla="*/ 428 h 636"/>
                <a:gd name="T24" fmla="*/ 403 w 566"/>
                <a:gd name="T25" fmla="*/ 555 h 636"/>
                <a:gd name="T26" fmla="*/ 298 w 566"/>
                <a:gd name="T27" fmla="*/ 468 h 636"/>
                <a:gd name="T28" fmla="*/ 73 w 566"/>
                <a:gd name="T29" fmla="*/ 544 h 636"/>
                <a:gd name="T30" fmla="*/ 84 w 566"/>
                <a:gd name="T31" fmla="*/ 406 h 636"/>
                <a:gd name="T32" fmla="*/ 84 w 566"/>
                <a:gd name="T33" fmla="*/ 348 h 636"/>
                <a:gd name="T34" fmla="*/ 69 w 566"/>
                <a:gd name="T35" fmla="*/ 239 h 636"/>
                <a:gd name="T36" fmla="*/ 30 w 566"/>
                <a:gd name="T37" fmla="*/ 141 h 636"/>
                <a:gd name="T38" fmla="*/ 30 w 566"/>
                <a:gd name="T39" fmla="*/ 108 h 636"/>
                <a:gd name="T40" fmla="*/ 44 w 566"/>
                <a:gd name="T41" fmla="*/ 94 h 636"/>
                <a:gd name="T42" fmla="*/ 59 w 566"/>
                <a:gd name="T43" fmla="*/ 25 h 636"/>
                <a:gd name="T44" fmla="*/ 276 w 566"/>
                <a:gd name="T45" fmla="*/ 7 h 636"/>
                <a:gd name="T46" fmla="*/ 393 w 566"/>
                <a:gd name="T47" fmla="*/ 79 h 636"/>
                <a:gd name="T48" fmla="*/ 432 w 566"/>
                <a:gd name="T49" fmla="*/ 156 h 636"/>
                <a:gd name="T50" fmla="*/ 316 w 566"/>
                <a:gd name="T51" fmla="*/ 65 h 636"/>
                <a:gd name="T52" fmla="*/ 149 w 566"/>
                <a:gd name="T53" fmla="*/ 101 h 636"/>
                <a:gd name="T54" fmla="*/ 135 w 566"/>
                <a:gd name="T55" fmla="*/ 119 h 636"/>
                <a:gd name="T56" fmla="*/ 175 w 566"/>
                <a:gd name="T57" fmla="*/ 167 h 636"/>
                <a:gd name="T58" fmla="*/ 102 w 566"/>
                <a:gd name="T59" fmla="*/ 275 h 636"/>
                <a:gd name="T60" fmla="*/ 135 w 566"/>
                <a:gd name="T61" fmla="*/ 236 h 636"/>
                <a:gd name="T62" fmla="*/ 204 w 566"/>
                <a:gd name="T63" fmla="*/ 188 h 636"/>
                <a:gd name="T64" fmla="*/ 236 w 566"/>
                <a:gd name="T65" fmla="*/ 101 h 636"/>
                <a:gd name="T66" fmla="*/ 189 w 566"/>
                <a:gd name="T67" fmla="*/ 243 h 636"/>
                <a:gd name="T68" fmla="*/ 124 w 566"/>
                <a:gd name="T69" fmla="*/ 286 h 636"/>
                <a:gd name="T70" fmla="*/ 160 w 566"/>
                <a:gd name="T71" fmla="*/ 319 h 636"/>
                <a:gd name="T72" fmla="*/ 146 w 566"/>
                <a:gd name="T73" fmla="*/ 410 h 636"/>
                <a:gd name="T74" fmla="*/ 142 w 566"/>
                <a:gd name="T75" fmla="*/ 464 h 636"/>
                <a:gd name="T76" fmla="*/ 138 w 566"/>
                <a:gd name="T77" fmla="*/ 392 h 636"/>
                <a:gd name="T78" fmla="*/ 193 w 566"/>
                <a:gd name="T79" fmla="*/ 348 h 636"/>
                <a:gd name="T80" fmla="*/ 200 w 566"/>
                <a:gd name="T81" fmla="*/ 370 h 636"/>
                <a:gd name="T82" fmla="*/ 298 w 566"/>
                <a:gd name="T83" fmla="*/ 392 h 636"/>
                <a:gd name="T84" fmla="*/ 338 w 566"/>
                <a:gd name="T85" fmla="*/ 334 h 636"/>
                <a:gd name="T86" fmla="*/ 273 w 566"/>
                <a:gd name="T87" fmla="*/ 370 h 636"/>
                <a:gd name="T88" fmla="*/ 244 w 566"/>
                <a:gd name="T89" fmla="*/ 326 h 636"/>
                <a:gd name="T90" fmla="*/ 302 w 566"/>
                <a:gd name="T91" fmla="*/ 217 h 636"/>
                <a:gd name="T92" fmla="*/ 269 w 566"/>
                <a:gd name="T93" fmla="*/ 344 h 636"/>
                <a:gd name="T94" fmla="*/ 62 w 566"/>
                <a:gd name="T95" fmla="*/ 61 h 636"/>
                <a:gd name="T96" fmla="*/ 69 w 566"/>
                <a:gd name="T97" fmla="*/ 39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6" h="636">
                  <a:moveTo>
                    <a:pt x="345" y="308"/>
                  </a:moveTo>
                  <a:cubicBezTo>
                    <a:pt x="328" y="288"/>
                    <a:pt x="342" y="245"/>
                    <a:pt x="316" y="228"/>
                  </a:cubicBezTo>
                  <a:cubicBezTo>
                    <a:pt x="323" y="206"/>
                    <a:pt x="337" y="191"/>
                    <a:pt x="349" y="174"/>
                  </a:cubicBezTo>
                  <a:cubicBezTo>
                    <a:pt x="347" y="165"/>
                    <a:pt x="344" y="157"/>
                    <a:pt x="338" y="152"/>
                  </a:cubicBezTo>
                  <a:cubicBezTo>
                    <a:pt x="321" y="148"/>
                    <a:pt x="333" y="174"/>
                    <a:pt x="316" y="170"/>
                  </a:cubicBezTo>
                  <a:cubicBezTo>
                    <a:pt x="301" y="160"/>
                    <a:pt x="300" y="135"/>
                    <a:pt x="291" y="119"/>
                  </a:cubicBezTo>
                  <a:cubicBezTo>
                    <a:pt x="309" y="129"/>
                    <a:pt x="328" y="138"/>
                    <a:pt x="349" y="145"/>
                  </a:cubicBezTo>
                  <a:cubicBezTo>
                    <a:pt x="357" y="139"/>
                    <a:pt x="367" y="136"/>
                    <a:pt x="367" y="123"/>
                  </a:cubicBezTo>
                  <a:cubicBezTo>
                    <a:pt x="450" y="149"/>
                    <a:pt x="439" y="295"/>
                    <a:pt x="360" y="319"/>
                  </a:cubicBezTo>
                  <a:cubicBezTo>
                    <a:pt x="350" y="353"/>
                    <a:pt x="318" y="389"/>
                    <a:pt x="302" y="428"/>
                  </a:cubicBezTo>
                  <a:cubicBezTo>
                    <a:pt x="262" y="435"/>
                    <a:pt x="248" y="416"/>
                    <a:pt x="222" y="410"/>
                  </a:cubicBezTo>
                  <a:cubicBezTo>
                    <a:pt x="226" y="440"/>
                    <a:pt x="300" y="472"/>
                    <a:pt x="331" y="435"/>
                  </a:cubicBezTo>
                  <a:cubicBezTo>
                    <a:pt x="331" y="427"/>
                    <a:pt x="331" y="418"/>
                    <a:pt x="331" y="410"/>
                  </a:cubicBezTo>
                  <a:cubicBezTo>
                    <a:pt x="348" y="404"/>
                    <a:pt x="349" y="382"/>
                    <a:pt x="374" y="384"/>
                  </a:cubicBezTo>
                  <a:cubicBezTo>
                    <a:pt x="386" y="375"/>
                    <a:pt x="392" y="360"/>
                    <a:pt x="389" y="337"/>
                  </a:cubicBezTo>
                  <a:cubicBezTo>
                    <a:pt x="435" y="309"/>
                    <a:pt x="452" y="251"/>
                    <a:pt x="501" y="225"/>
                  </a:cubicBezTo>
                  <a:cubicBezTo>
                    <a:pt x="488" y="207"/>
                    <a:pt x="467" y="239"/>
                    <a:pt x="451" y="228"/>
                  </a:cubicBezTo>
                  <a:cubicBezTo>
                    <a:pt x="463" y="169"/>
                    <a:pt x="482" y="136"/>
                    <a:pt x="487" y="69"/>
                  </a:cubicBezTo>
                  <a:cubicBezTo>
                    <a:pt x="517" y="97"/>
                    <a:pt x="477" y="125"/>
                    <a:pt x="480" y="159"/>
                  </a:cubicBezTo>
                  <a:cubicBezTo>
                    <a:pt x="493" y="177"/>
                    <a:pt x="507" y="193"/>
                    <a:pt x="512" y="217"/>
                  </a:cubicBezTo>
                  <a:cubicBezTo>
                    <a:pt x="534" y="216"/>
                    <a:pt x="546" y="207"/>
                    <a:pt x="563" y="217"/>
                  </a:cubicBezTo>
                  <a:cubicBezTo>
                    <a:pt x="566" y="263"/>
                    <a:pt x="563" y="314"/>
                    <a:pt x="545" y="348"/>
                  </a:cubicBezTo>
                  <a:cubicBezTo>
                    <a:pt x="549" y="366"/>
                    <a:pt x="560" y="377"/>
                    <a:pt x="559" y="399"/>
                  </a:cubicBezTo>
                  <a:cubicBezTo>
                    <a:pt x="549" y="411"/>
                    <a:pt x="537" y="420"/>
                    <a:pt x="523" y="428"/>
                  </a:cubicBezTo>
                  <a:cubicBezTo>
                    <a:pt x="525" y="494"/>
                    <a:pt x="487" y="539"/>
                    <a:pt x="422" y="508"/>
                  </a:cubicBezTo>
                  <a:cubicBezTo>
                    <a:pt x="412" y="520"/>
                    <a:pt x="416" y="545"/>
                    <a:pt x="403" y="555"/>
                  </a:cubicBezTo>
                  <a:cubicBezTo>
                    <a:pt x="380" y="542"/>
                    <a:pt x="369" y="517"/>
                    <a:pt x="363" y="486"/>
                  </a:cubicBezTo>
                  <a:cubicBezTo>
                    <a:pt x="333" y="497"/>
                    <a:pt x="321" y="475"/>
                    <a:pt x="298" y="468"/>
                  </a:cubicBezTo>
                  <a:cubicBezTo>
                    <a:pt x="318" y="578"/>
                    <a:pt x="198" y="636"/>
                    <a:pt x="91" y="602"/>
                  </a:cubicBezTo>
                  <a:cubicBezTo>
                    <a:pt x="108" y="577"/>
                    <a:pt x="75" y="565"/>
                    <a:pt x="73" y="544"/>
                  </a:cubicBezTo>
                  <a:cubicBezTo>
                    <a:pt x="70" y="510"/>
                    <a:pt x="102" y="492"/>
                    <a:pt x="117" y="464"/>
                  </a:cubicBezTo>
                  <a:cubicBezTo>
                    <a:pt x="106" y="444"/>
                    <a:pt x="98" y="423"/>
                    <a:pt x="84" y="406"/>
                  </a:cubicBezTo>
                  <a:cubicBezTo>
                    <a:pt x="92" y="391"/>
                    <a:pt x="102" y="378"/>
                    <a:pt x="109" y="363"/>
                  </a:cubicBezTo>
                  <a:cubicBezTo>
                    <a:pt x="106" y="352"/>
                    <a:pt x="95" y="351"/>
                    <a:pt x="84" y="348"/>
                  </a:cubicBezTo>
                  <a:cubicBezTo>
                    <a:pt x="104" y="289"/>
                    <a:pt x="57" y="279"/>
                    <a:pt x="44" y="243"/>
                  </a:cubicBezTo>
                  <a:cubicBezTo>
                    <a:pt x="58" y="239"/>
                    <a:pt x="54" y="235"/>
                    <a:pt x="69" y="239"/>
                  </a:cubicBezTo>
                  <a:cubicBezTo>
                    <a:pt x="72" y="192"/>
                    <a:pt x="37" y="175"/>
                    <a:pt x="8" y="148"/>
                  </a:cubicBezTo>
                  <a:cubicBezTo>
                    <a:pt x="10" y="134"/>
                    <a:pt x="22" y="151"/>
                    <a:pt x="30" y="141"/>
                  </a:cubicBezTo>
                  <a:cubicBezTo>
                    <a:pt x="24" y="125"/>
                    <a:pt x="5" y="122"/>
                    <a:pt x="0" y="105"/>
                  </a:cubicBezTo>
                  <a:cubicBezTo>
                    <a:pt x="10" y="91"/>
                    <a:pt x="21" y="120"/>
                    <a:pt x="30" y="108"/>
                  </a:cubicBezTo>
                  <a:cubicBezTo>
                    <a:pt x="28" y="85"/>
                    <a:pt x="1" y="86"/>
                    <a:pt x="8" y="54"/>
                  </a:cubicBezTo>
                  <a:cubicBezTo>
                    <a:pt x="28" y="59"/>
                    <a:pt x="23" y="90"/>
                    <a:pt x="44" y="94"/>
                  </a:cubicBezTo>
                  <a:cubicBezTo>
                    <a:pt x="45" y="66"/>
                    <a:pt x="12" y="32"/>
                    <a:pt x="26" y="0"/>
                  </a:cubicBezTo>
                  <a:cubicBezTo>
                    <a:pt x="39" y="6"/>
                    <a:pt x="51" y="13"/>
                    <a:pt x="59" y="25"/>
                  </a:cubicBezTo>
                  <a:cubicBezTo>
                    <a:pt x="107" y="8"/>
                    <a:pt x="166" y="66"/>
                    <a:pt x="189" y="7"/>
                  </a:cubicBezTo>
                  <a:cubicBezTo>
                    <a:pt x="226" y="15"/>
                    <a:pt x="252" y="1"/>
                    <a:pt x="276" y="7"/>
                  </a:cubicBezTo>
                  <a:cubicBezTo>
                    <a:pt x="311" y="15"/>
                    <a:pt x="322" y="66"/>
                    <a:pt x="374" y="54"/>
                  </a:cubicBezTo>
                  <a:cubicBezTo>
                    <a:pt x="381" y="62"/>
                    <a:pt x="388" y="69"/>
                    <a:pt x="393" y="79"/>
                  </a:cubicBezTo>
                  <a:cubicBezTo>
                    <a:pt x="404" y="81"/>
                    <a:pt x="401" y="68"/>
                    <a:pt x="414" y="72"/>
                  </a:cubicBezTo>
                  <a:cubicBezTo>
                    <a:pt x="436" y="89"/>
                    <a:pt x="446" y="123"/>
                    <a:pt x="432" y="156"/>
                  </a:cubicBezTo>
                  <a:cubicBezTo>
                    <a:pt x="399" y="135"/>
                    <a:pt x="388" y="94"/>
                    <a:pt x="334" y="94"/>
                  </a:cubicBezTo>
                  <a:cubicBezTo>
                    <a:pt x="330" y="83"/>
                    <a:pt x="325" y="71"/>
                    <a:pt x="316" y="65"/>
                  </a:cubicBezTo>
                  <a:cubicBezTo>
                    <a:pt x="296" y="100"/>
                    <a:pt x="263" y="74"/>
                    <a:pt x="233" y="79"/>
                  </a:cubicBezTo>
                  <a:cubicBezTo>
                    <a:pt x="207" y="84"/>
                    <a:pt x="185" y="120"/>
                    <a:pt x="149" y="101"/>
                  </a:cubicBezTo>
                  <a:cubicBezTo>
                    <a:pt x="140" y="85"/>
                    <a:pt x="141" y="74"/>
                    <a:pt x="138" y="58"/>
                  </a:cubicBezTo>
                  <a:cubicBezTo>
                    <a:pt x="105" y="65"/>
                    <a:pt x="137" y="99"/>
                    <a:pt x="135" y="119"/>
                  </a:cubicBezTo>
                  <a:cubicBezTo>
                    <a:pt x="119" y="122"/>
                    <a:pt x="106" y="96"/>
                    <a:pt x="95" y="116"/>
                  </a:cubicBezTo>
                  <a:cubicBezTo>
                    <a:pt x="127" y="127"/>
                    <a:pt x="148" y="150"/>
                    <a:pt x="175" y="167"/>
                  </a:cubicBezTo>
                  <a:cubicBezTo>
                    <a:pt x="154" y="190"/>
                    <a:pt x="110" y="203"/>
                    <a:pt x="120" y="246"/>
                  </a:cubicBezTo>
                  <a:cubicBezTo>
                    <a:pt x="122" y="264"/>
                    <a:pt x="98" y="256"/>
                    <a:pt x="102" y="275"/>
                  </a:cubicBezTo>
                  <a:cubicBezTo>
                    <a:pt x="123" y="284"/>
                    <a:pt x="144" y="274"/>
                    <a:pt x="157" y="257"/>
                  </a:cubicBezTo>
                  <a:cubicBezTo>
                    <a:pt x="157" y="243"/>
                    <a:pt x="140" y="245"/>
                    <a:pt x="135" y="236"/>
                  </a:cubicBezTo>
                  <a:cubicBezTo>
                    <a:pt x="133" y="221"/>
                    <a:pt x="147" y="221"/>
                    <a:pt x="142" y="203"/>
                  </a:cubicBezTo>
                  <a:cubicBezTo>
                    <a:pt x="165" y="198"/>
                    <a:pt x="182" y="185"/>
                    <a:pt x="204" y="188"/>
                  </a:cubicBezTo>
                  <a:cubicBezTo>
                    <a:pt x="208" y="171"/>
                    <a:pt x="194" y="171"/>
                    <a:pt x="189" y="163"/>
                  </a:cubicBezTo>
                  <a:cubicBezTo>
                    <a:pt x="213" y="151"/>
                    <a:pt x="217" y="118"/>
                    <a:pt x="236" y="101"/>
                  </a:cubicBezTo>
                  <a:cubicBezTo>
                    <a:pt x="313" y="116"/>
                    <a:pt x="245" y="175"/>
                    <a:pt x="236" y="217"/>
                  </a:cubicBezTo>
                  <a:cubicBezTo>
                    <a:pt x="200" y="205"/>
                    <a:pt x="217" y="246"/>
                    <a:pt x="189" y="243"/>
                  </a:cubicBezTo>
                  <a:cubicBezTo>
                    <a:pt x="201" y="270"/>
                    <a:pt x="178" y="269"/>
                    <a:pt x="178" y="294"/>
                  </a:cubicBezTo>
                  <a:cubicBezTo>
                    <a:pt x="155" y="296"/>
                    <a:pt x="146" y="285"/>
                    <a:pt x="124" y="286"/>
                  </a:cubicBezTo>
                  <a:cubicBezTo>
                    <a:pt x="132" y="319"/>
                    <a:pt x="189" y="304"/>
                    <a:pt x="207" y="326"/>
                  </a:cubicBezTo>
                  <a:cubicBezTo>
                    <a:pt x="199" y="323"/>
                    <a:pt x="169" y="331"/>
                    <a:pt x="160" y="319"/>
                  </a:cubicBezTo>
                  <a:cubicBezTo>
                    <a:pt x="130" y="328"/>
                    <a:pt x="126" y="365"/>
                    <a:pt x="113" y="392"/>
                  </a:cubicBezTo>
                  <a:cubicBezTo>
                    <a:pt x="114" y="407"/>
                    <a:pt x="135" y="404"/>
                    <a:pt x="146" y="410"/>
                  </a:cubicBezTo>
                  <a:cubicBezTo>
                    <a:pt x="156" y="432"/>
                    <a:pt x="149" y="444"/>
                    <a:pt x="135" y="457"/>
                  </a:cubicBezTo>
                  <a:cubicBezTo>
                    <a:pt x="138" y="459"/>
                    <a:pt x="141" y="460"/>
                    <a:pt x="142" y="464"/>
                  </a:cubicBezTo>
                  <a:cubicBezTo>
                    <a:pt x="166" y="447"/>
                    <a:pt x="187" y="426"/>
                    <a:pt x="211" y="410"/>
                  </a:cubicBezTo>
                  <a:cubicBezTo>
                    <a:pt x="194" y="391"/>
                    <a:pt x="169" y="399"/>
                    <a:pt x="138" y="392"/>
                  </a:cubicBezTo>
                  <a:cubicBezTo>
                    <a:pt x="140" y="365"/>
                    <a:pt x="141" y="353"/>
                    <a:pt x="153" y="334"/>
                  </a:cubicBezTo>
                  <a:cubicBezTo>
                    <a:pt x="167" y="337"/>
                    <a:pt x="184" y="339"/>
                    <a:pt x="193" y="348"/>
                  </a:cubicBezTo>
                  <a:cubicBezTo>
                    <a:pt x="195" y="361"/>
                    <a:pt x="177" y="354"/>
                    <a:pt x="175" y="363"/>
                  </a:cubicBezTo>
                  <a:cubicBezTo>
                    <a:pt x="174" y="380"/>
                    <a:pt x="189" y="370"/>
                    <a:pt x="200" y="370"/>
                  </a:cubicBezTo>
                  <a:cubicBezTo>
                    <a:pt x="197" y="414"/>
                    <a:pt x="273" y="384"/>
                    <a:pt x="291" y="370"/>
                  </a:cubicBezTo>
                  <a:cubicBezTo>
                    <a:pt x="303" y="375"/>
                    <a:pt x="300" y="378"/>
                    <a:pt x="298" y="392"/>
                  </a:cubicBezTo>
                  <a:cubicBezTo>
                    <a:pt x="303" y="392"/>
                    <a:pt x="308" y="392"/>
                    <a:pt x="313" y="392"/>
                  </a:cubicBezTo>
                  <a:cubicBezTo>
                    <a:pt x="318" y="369"/>
                    <a:pt x="329" y="352"/>
                    <a:pt x="338" y="334"/>
                  </a:cubicBezTo>
                  <a:cubicBezTo>
                    <a:pt x="337" y="331"/>
                    <a:pt x="334" y="330"/>
                    <a:pt x="334" y="326"/>
                  </a:cubicBezTo>
                  <a:cubicBezTo>
                    <a:pt x="312" y="339"/>
                    <a:pt x="291" y="353"/>
                    <a:pt x="273" y="370"/>
                  </a:cubicBezTo>
                  <a:cubicBezTo>
                    <a:pt x="259" y="371"/>
                    <a:pt x="263" y="355"/>
                    <a:pt x="247" y="359"/>
                  </a:cubicBezTo>
                  <a:cubicBezTo>
                    <a:pt x="250" y="343"/>
                    <a:pt x="260" y="335"/>
                    <a:pt x="244" y="326"/>
                  </a:cubicBezTo>
                  <a:cubicBezTo>
                    <a:pt x="257" y="319"/>
                    <a:pt x="258" y="290"/>
                    <a:pt x="247" y="279"/>
                  </a:cubicBezTo>
                  <a:cubicBezTo>
                    <a:pt x="262" y="255"/>
                    <a:pt x="275" y="229"/>
                    <a:pt x="302" y="217"/>
                  </a:cubicBezTo>
                  <a:cubicBezTo>
                    <a:pt x="287" y="247"/>
                    <a:pt x="316" y="266"/>
                    <a:pt x="313" y="304"/>
                  </a:cubicBezTo>
                  <a:cubicBezTo>
                    <a:pt x="303" y="323"/>
                    <a:pt x="278" y="326"/>
                    <a:pt x="269" y="344"/>
                  </a:cubicBezTo>
                  <a:cubicBezTo>
                    <a:pt x="296" y="347"/>
                    <a:pt x="320" y="319"/>
                    <a:pt x="345" y="308"/>
                  </a:cubicBezTo>
                  <a:close/>
                  <a:moveTo>
                    <a:pt x="62" y="61"/>
                  </a:moveTo>
                  <a:cubicBezTo>
                    <a:pt x="70" y="62"/>
                    <a:pt x="69" y="71"/>
                    <a:pt x="77" y="72"/>
                  </a:cubicBezTo>
                  <a:cubicBezTo>
                    <a:pt x="87" y="65"/>
                    <a:pt x="88" y="38"/>
                    <a:pt x="69" y="39"/>
                  </a:cubicBezTo>
                  <a:cubicBezTo>
                    <a:pt x="67" y="47"/>
                    <a:pt x="60" y="50"/>
                    <a:pt x="62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80"/>
            <p:cNvSpPr>
              <a:spLocks noEditPoints="1"/>
            </p:cNvSpPr>
            <p:nvPr/>
          </p:nvSpPr>
          <p:spPr bwMode="auto">
            <a:xfrm>
              <a:off x="9294813" y="-4492625"/>
              <a:ext cx="1277938" cy="1816100"/>
            </a:xfrm>
            <a:custGeom>
              <a:avLst/>
              <a:gdLst>
                <a:gd name="T0" fmla="*/ 94 w 302"/>
                <a:gd name="T1" fmla="*/ 33 h 428"/>
                <a:gd name="T2" fmla="*/ 79 w 302"/>
                <a:gd name="T3" fmla="*/ 40 h 428"/>
                <a:gd name="T4" fmla="*/ 94 w 302"/>
                <a:gd name="T5" fmla="*/ 65 h 428"/>
                <a:gd name="T6" fmla="*/ 68 w 302"/>
                <a:gd name="T7" fmla="*/ 134 h 428"/>
                <a:gd name="T8" fmla="*/ 87 w 302"/>
                <a:gd name="T9" fmla="*/ 116 h 428"/>
                <a:gd name="T10" fmla="*/ 112 w 302"/>
                <a:gd name="T11" fmla="*/ 185 h 428"/>
                <a:gd name="T12" fmla="*/ 94 w 302"/>
                <a:gd name="T13" fmla="*/ 189 h 428"/>
                <a:gd name="T14" fmla="*/ 112 w 302"/>
                <a:gd name="T15" fmla="*/ 240 h 428"/>
                <a:gd name="T16" fmla="*/ 188 w 302"/>
                <a:gd name="T17" fmla="*/ 240 h 428"/>
                <a:gd name="T18" fmla="*/ 217 w 302"/>
                <a:gd name="T19" fmla="*/ 276 h 428"/>
                <a:gd name="T20" fmla="*/ 127 w 302"/>
                <a:gd name="T21" fmla="*/ 323 h 428"/>
                <a:gd name="T22" fmla="*/ 116 w 302"/>
                <a:gd name="T23" fmla="*/ 334 h 428"/>
                <a:gd name="T24" fmla="*/ 148 w 302"/>
                <a:gd name="T25" fmla="*/ 370 h 428"/>
                <a:gd name="T26" fmla="*/ 210 w 302"/>
                <a:gd name="T27" fmla="*/ 323 h 428"/>
                <a:gd name="T28" fmla="*/ 206 w 302"/>
                <a:gd name="T29" fmla="*/ 348 h 428"/>
                <a:gd name="T30" fmla="*/ 246 w 302"/>
                <a:gd name="T31" fmla="*/ 305 h 428"/>
                <a:gd name="T32" fmla="*/ 264 w 302"/>
                <a:gd name="T33" fmla="*/ 334 h 428"/>
                <a:gd name="T34" fmla="*/ 261 w 302"/>
                <a:gd name="T35" fmla="*/ 290 h 428"/>
                <a:gd name="T36" fmla="*/ 275 w 302"/>
                <a:gd name="T37" fmla="*/ 287 h 428"/>
                <a:gd name="T38" fmla="*/ 199 w 302"/>
                <a:gd name="T39" fmla="*/ 229 h 428"/>
                <a:gd name="T40" fmla="*/ 239 w 302"/>
                <a:gd name="T41" fmla="*/ 225 h 428"/>
                <a:gd name="T42" fmla="*/ 239 w 302"/>
                <a:gd name="T43" fmla="*/ 250 h 428"/>
                <a:gd name="T44" fmla="*/ 272 w 302"/>
                <a:gd name="T45" fmla="*/ 189 h 428"/>
                <a:gd name="T46" fmla="*/ 290 w 302"/>
                <a:gd name="T47" fmla="*/ 221 h 428"/>
                <a:gd name="T48" fmla="*/ 268 w 302"/>
                <a:gd name="T49" fmla="*/ 247 h 428"/>
                <a:gd name="T50" fmla="*/ 268 w 302"/>
                <a:gd name="T51" fmla="*/ 363 h 428"/>
                <a:gd name="T52" fmla="*/ 246 w 302"/>
                <a:gd name="T53" fmla="*/ 341 h 428"/>
                <a:gd name="T54" fmla="*/ 134 w 302"/>
                <a:gd name="T55" fmla="*/ 378 h 428"/>
                <a:gd name="T56" fmla="*/ 79 w 302"/>
                <a:gd name="T57" fmla="*/ 428 h 428"/>
                <a:gd name="T58" fmla="*/ 65 w 302"/>
                <a:gd name="T59" fmla="*/ 399 h 428"/>
                <a:gd name="T60" fmla="*/ 36 w 302"/>
                <a:gd name="T61" fmla="*/ 399 h 428"/>
                <a:gd name="T62" fmla="*/ 28 w 302"/>
                <a:gd name="T63" fmla="*/ 254 h 428"/>
                <a:gd name="T64" fmla="*/ 50 w 302"/>
                <a:gd name="T65" fmla="*/ 232 h 428"/>
                <a:gd name="T66" fmla="*/ 79 w 302"/>
                <a:gd name="T67" fmla="*/ 243 h 428"/>
                <a:gd name="T68" fmla="*/ 116 w 302"/>
                <a:gd name="T69" fmla="*/ 301 h 428"/>
                <a:gd name="T70" fmla="*/ 61 w 302"/>
                <a:gd name="T71" fmla="*/ 203 h 428"/>
                <a:gd name="T72" fmla="*/ 50 w 302"/>
                <a:gd name="T73" fmla="*/ 182 h 428"/>
                <a:gd name="T74" fmla="*/ 39 w 302"/>
                <a:gd name="T75" fmla="*/ 214 h 428"/>
                <a:gd name="T76" fmla="*/ 47 w 302"/>
                <a:gd name="T77" fmla="*/ 62 h 428"/>
                <a:gd name="T78" fmla="*/ 76 w 302"/>
                <a:gd name="T79" fmla="*/ 0 h 428"/>
                <a:gd name="T80" fmla="*/ 166 w 302"/>
                <a:gd name="T81" fmla="*/ 51 h 428"/>
                <a:gd name="T82" fmla="*/ 250 w 302"/>
                <a:gd name="T83" fmla="*/ 65 h 428"/>
                <a:gd name="T84" fmla="*/ 195 w 302"/>
                <a:gd name="T85" fmla="*/ 62 h 428"/>
                <a:gd name="T86" fmla="*/ 188 w 302"/>
                <a:gd name="T87" fmla="*/ 65 h 428"/>
                <a:gd name="T88" fmla="*/ 210 w 302"/>
                <a:gd name="T89" fmla="*/ 109 h 428"/>
                <a:gd name="T90" fmla="*/ 195 w 302"/>
                <a:gd name="T91" fmla="*/ 109 h 428"/>
                <a:gd name="T92" fmla="*/ 94 w 302"/>
                <a:gd name="T93" fmla="*/ 33 h 428"/>
                <a:gd name="T94" fmla="*/ 76 w 302"/>
                <a:gd name="T95" fmla="*/ 192 h 428"/>
                <a:gd name="T96" fmla="*/ 87 w 302"/>
                <a:gd name="T97" fmla="*/ 156 h 428"/>
                <a:gd name="T98" fmla="*/ 72 w 302"/>
                <a:gd name="T99" fmla="*/ 152 h 428"/>
                <a:gd name="T100" fmla="*/ 76 w 302"/>
                <a:gd name="T101" fmla="*/ 192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2" h="428">
                  <a:moveTo>
                    <a:pt x="94" y="33"/>
                  </a:moveTo>
                  <a:cubicBezTo>
                    <a:pt x="84" y="30"/>
                    <a:pt x="87" y="40"/>
                    <a:pt x="79" y="40"/>
                  </a:cubicBezTo>
                  <a:cubicBezTo>
                    <a:pt x="78" y="55"/>
                    <a:pt x="89" y="57"/>
                    <a:pt x="94" y="65"/>
                  </a:cubicBezTo>
                  <a:cubicBezTo>
                    <a:pt x="54" y="64"/>
                    <a:pt x="61" y="103"/>
                    <a:pt x="68" y="134"/>
                  </a:cubicBezTo>
                  <a:cubicBezTo>
                    <a:pt x="79" y="133"/>
                    <a:pt x="83" y="125"/>
                    <a:pt x="87" y="116"/>
                  </a:cubicBezTo>
                  <a:cubicBezTo>
                    <a:pt x="95" y="139"/>
                    <a:pt x="105" y="161"/>
                    <a:pt x="112" y="185"/>
                  </a:cubicBezTo>
                  <a:cubicBezTo>
                    <a:pt x="108" y="188"/>
                    <a:pt x="102" y="190"/>
                    <a:pt x="94" y="189"/>
                  </a:cubicBezTo>
                  <a:cubicBezTo>
                    <a:pt x="90" y="215"/>
                    <a:pt x="109" y="220"/>
                    <a:pt x="112" y="240"/>
                  </a:cubicBezTo>
                  <a:cubicBezTo>
                    <a:pt x="143" y="229"/>
                    <a:pt x="151" y="242"/>
                    <a:pt x="188" y="240"/>
                  </a:cubicBezTo>
                  <a:cubicBezTo>
                    <a:pt x="190" y="260"/>
                    <a:pt x="211" y="261"/>
                    <a:pt x="217" y="276"/>
                  </a:cubicBezTo>
                  <a:cubicBezTo>
                    <a:pt x="209" y="311"/>
                    <a:pt x="168" y="332"/>
                    <a:pt x="127" y="323"/>
                  </a:cubicBezTo>
                  <a:cubicBezTo>
                    <a:pt x="121" y="325"/>
                    <a:pt x="118" y="329"/>
                    <a:pt x="116" y="334"/>
                  </a:cubicBezTo>
                  <a:cubicBezTo>
                    <a:pt x="124" y="349"/>
                    <a:pt x="137" y="358"/>
                    <a:pt x="148" y="370"/>
                  </a:cubicBezTo>
                  <a:cubicBezTo>
                    <a:pt x="170" y="356"/>
                    <a:pt x="173" y="322"/>
                    <a:pt x="210" y="323"/>
                  </a:cubicBezTo>
                  <a:cubicBezTo>
                    <a:pt x="213" y="337"/>
                    <a:pt x="196" y="338"/>
                    <a:pt x="206" y="348"/>
                  </a:cubicBezTo>
                  <a:cubicBezTo>
                    <a:pt x="231" y="345"/>
                    <a:pt x="225" y="311"/>
                    <a:pt x="246" y="305"/>
                  </a:cubicBezTo>
                  <a:cubicBezTo>
                    <a:pt x="251" y="316"/>
                    <a:pt x="249" y="333"/>
                    <a:pt x="264" y="334"/>
                  </a:cubicBezTo>
                  <a:cubicBezTo>
                    <a:pt x="274" y="323"/>
                    <a:pt x="266" y="299"/>
                    <a:pt x="261" y="290"/>
                  </a:cubicBezTo>
                  <a:cubicBezTo>
                    <a:pt x="267" y="290"/>
                    <a:pt x="275" y="292"/>
                    <a:pt x="275" y="287"/>
                  </a:cubicBezTo>
                  <a:cubicBezTo>
                    <a:pt x="262" y="256"/>
                    <a:pt x="208" y="265"/>
                    <a:pt x="199" y="229"/>
                  </a:cubicBezTo>
                  <a:cubicBezTo>
                    <a:pt x="215" y="222"/>
                    <a:pt x="223" y="230"/>
                    <a:pt x="239" y="225"/>
                  </a:cubicBezTo>
                  <a:cubicBezTo>
                    <a:pt x="242" y="238"/>
                    <a:pt x="231" y="243"/>
                    <a:pt x="239" y="250"/>
                  </a:cubicBezTo>
                  <a:cubicBezTo>
                    <a:pt x="265" y="245"/>
                    <a:pt x="266" y="214"/>
                    <a:pt x="272" y="189"/>
                  </a:cubicBezTo>
                  <a:cubicBezTo>
                    <a:pt x="291" y="187"/>
                    <a:pt x="275" y="220"/>
                    <a:pt x="290" y="221"/>
                  </a:cubicBezTo>
                  <a:cubicBezTo>
                    <a:pt x="285" y="232"/>
                    <a:pt x="273" y="236"/>
                    <a:pt x="268" y="247"/>
                  </a:cubicBezTo>
                  <a:cubicBezTo>
                    <a:pt x="302" y="273"/>
                    <a:pt x="288" y="332"/>
                    <a:pt x="268" y="363"/>
                  </a:cubicBezTo>
                  <a:cubicBezTo>
                    <a:pt x="257" y="359"/>
                    <a:pt x="253" y="349"/>
                    <a:pt x="246" y="341"/>
                  </a:cubicBezTo>
                  <a:cubicBezTo>
                    <a:pt x="227" y="379"/>
                    <a:pt x="181" y="407"/>
                    <a:pt x="134" y="378"/>
                  </a:cubicBezTo>
                  <a:cubicBezTo>
                    <a:pt x="116" y="394"/>
                    <a:pt x="102" y="416"/>
                    <a:pt x="79" y="428"/>
                  </a:cubicBezTo>
                  <a:cubicBezTo>
                    <a:pt x="78" y="415"/>
                    <a:pt x="71" y="408"/>
                    <a:pt x="65" y="399"/>
                  </a:cubicBezTo>
                  <a:cubicBezTo>
                    <a:pt x="55" y="399"/>
                    <a:pt x="45" y="399"/>
                    <a:pt x="36" y="399"/>
                  </a:cubicBezTo>
                  <a:cubicBezTo>
                    <a:pt x="16" y="366"/>
                    <a:pt x="0" y="293"/>
                    <a:pt x="28" y="254"/>
                  </a:cubicBezTo>
                  <a:cubicBezTo>
                    <a:pt x="35" y="244"/>
                    <a:pt x="55" y="250"/>
                    <a:pt x="50" y="232"/>
                  </a:cubicBezTo>
                  <a:cubicBezTo>
                    <a:pt x="62" y="234"/>
                    <a:pt x="71" y="239"/>
                    <a:pt x="79" y="243"/>
                  </a:cubicBezTo>
                  <a:cubicBezTo>
                    <a:pt x="77" y="277"/>
                    <a:pt x="90" y="296"/>
                    <a:pt x="116" y="301"/>
                  </a:cubicBezTo>
                  <a:cubicBezTo>
                    <a:pt x="100" y="280"/>
                    <a:pt x="102" y="211"/>
                    <a:pt x="61" y="203"/>
                  </a:cubicBezTo>
                  <a:cubicBezTo>
                    <a:pt x="61" y="192"/>
                    <a:pt x="63" y="179"/>
                    <a:pt x="50" y="182"/>
                  </a:cubicBezTo>
                  <a:cubicBezTo>
                    <a:pt x="37" y="183"/>
                    <a:pt x="40" y="200"/>
                    <a:pt x="39" y="214"/>
                  </a:cubicBezTo>
                  <a:cubicBezTo>
                    <a:pt x="10" y="178"/>
                    <a:pt x="55" y="121"/>
                    <a:pt x="47" y="62"/>
                  </a:cubicBezTo>
                  <a:cubicBezTo>
                    <a:pt x="66" y="51"/>
                    <a:pt x="69" y="24"/>
                    <a:pt x="76" y="0"/>
                  </a:cubicBezTo>
                  <a:cubicBezTo>
                    <a:pt x="103" y="20"/>
                    <a:pt x="138" y="32"/>
                    <a:pt x="166" y="51"/>
                  </a:cubicBezTo>
                  <a:cubicBezTo>
                    <a:pt x="194" y="26"/>
                    <a:pt x="221" y="60"/>
                    <a:pt x="250" y="65"/>
                  </a:cubicBezTo>
                  <a:cubicBezTo>
                    <a:pt x="239" y="98"/>
                    <a:pt x="223" y="56"/>
                    <a:pt x="195" y="62"/>
                  </a:cubicBezTo>
                  <a:cubicBezTo>
                    <a:pt x="193" y="62"/>
                    <a:pt x="192" y="65"/>
                    <a:pt x="188" y="65"/>
                  </a:cubicBezTo>
                  <a:cubicBezTo>
                    <a:pt x="185" y="90"/>
                    <a:pt x="199" y="98"/>
                    <a:pt x="210" y="109"/>
                  </a:cubicBezTo>
                  <a:cubicBezTo>
                    <a:pt x="209" y="118"/>
                    <a:pt x="204" y="104"/>
                    <a:pt x="195" y="109"/>
                  </a:cubicBezTo>
                  <a:cubicBezTo>
                    <a:pt x="180" y="65"/>
                    <a:pt x="137" y="49"/>
                    <a:pt x="94" y="33"/>
                  </a:cubicBezTo>
                  <a:close/>
                  <a:moveTo>
                    <a:pt x="76" y="192"/>
                  </a:moveTo>
                  <a:cubicBezTo>
                    <a:pt x="80" y="181"/>
                    <a:pt x="80" y="165"/>
                    <a:pt x="87" y="156"/>
                  </a:cubicBezTo>
                  <a:cubicBezTo>
                    <a:pt x="82" y="155"/>
                    <a:pt x="80" y="151"/>
                    <a:pt x="72" y="152"/>
                  </a:cubicBezTo>
                  <a:cubicBezTo>
                    <a:pt x="62" y="159"/>
                    <a:pt x="60" y="191"/>
                    <a:pt x="76" y="1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81"/>
            <p:cNvSpPr/>
            <p:nvPr/>
          </p:nvSpPr>
          <p:spPr bwMode="auto">
            <a:xfrm>
              <a:off x="26988" y="-4106863"/>
              <a:ext cx="127000" cy="98425"/>
            </a:xfrm>
            <a:custGeom>
              <a:avLst/>
              <a:gdLst>
                <a:gd name="T0" fmla="*/ 4 w 30"/>
                <a:gd name="T1" fmla="*/ 0 h 23"/>
                <a:gd name="T2" fmla="*/ 30 w 30"/>
                <a:gd name="T3" fmla="*/ 22 h 23"/>
                <a:gd name="T4" fmla="*/ 4 w 30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3">
                  <a:moveTo>
                    <a:pt x="4" y="0"/>
                  </a:moveTo>
                  <a:cubicBezTo>
                    <a:pt x="19" y="1"/>
                    <a:pt x="18" y="17"/>
                    <a:pt x="30" y="22"/>
                  </a:cubicBezTo>
                  <a:cubicBezTo>
                    <a:pt x="27" y="23"/>
                    <a:pt x="0" y="17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82"/>
            <p:cNvSpPr/>
            <p:nvPr/>
          </p:nvSpPr>
          <p:spPr bwMode="auto">
            <a:xfrm>
              <a:off x="8634413" y="2849562"/>
              <a:ext cx="2039938" cy="2481263"/>
            </a:xfrm>
            <a:custGeom>
              <a:avLst/>
              <a:gdLst>
                <a:gd name="T0" fmla="*/ 203 w 482"/>
                <a:gd name="T1" fmla="*/ 127 h 585"/>
                <a:gd name="T2" fmla="*/ 166 w 482"/>
                <a:gd name="T3" fmla="*/ 113 h 585"/>
                <a:gd name="T4" fmla="*/ 112 w 482"/>
                <a:gd name="T5" fmla="*/ 160 h 585"/>
                <a:gd name="T6" fmla="*/ 54 w 482"/>
                <a:gd name="T7" fmla="*/ 225 h 585"/>
                <a:gd name="T8" fmla="*/ 68 w 482"/>
                <a:gd name="T9" fmla="*/ 276 h 585"/>
                <a:gd name="T10" fmla="*/ 108 w 482"/>
                <a:gd name="T11" fmla="*/ 349 h 585"/>
                <a:gd name="T12" fmla="*/ 101 w 482"/>
                <a:gd name="T13" fmla="*/ 392 h 585"/>
                <a:gd name="T14" fmla="*/ 134 w 482"/>
                <a:gd name="T15" fmla="*/ 360 h 585"/>
                <a:gd name="T16" fmla="*/ 123 w 482"/>
                <a:gd name="T17" fmla="*/ 385 h 585"/>
                <a:gd name="T18" fmla="*/ 166 w 482"/>
                <a:gd name="T19" fmla="*/ 411 h 585"/>
                <a:gd name="T20" fmla="*/ 174 w 482"/>
                <a:gd name="T21" fmla="*/ 443 h 585"/>
                <a:gd name="T22" fmla="*/ 199 w 482"/>
                <a:gd name="T23" fmla="*/ 447 h 585"/>
                <a:gd name="T24" fmla="*/ 261 w 482"/>
                <a:gd name="T25" fmla="*/ 461 h 585"/>
                <a:gd name="T26" fmla="*/ 272 w 482"/>
                <a:gd name="T27" fmla="*/ 440 h 585"/>
                <a:gd name="T28" fmla="*/ 279 w 482"/>
                <a:gd name="T29" fmla="*/ 458 h 585"/>
                <a:gd name="T30" fmla="*/ 308 w 482"/>
                <a:gd name="T31" fmla="*/ 440 h 585"/>
                <a:gd name="T32" fmla="*/ 224 w 482"/>
                <a:gd name="T33" fmla="*/ 461 h 585"/>
                <a:gd name="T34" fmla="*/ 184 w 482"/>
                <a:gd name="T35" fmla="*/ 483 h 585"/>
                <a:gd name="T36" fmla="*/ 112 w 482"/>
                <a:gd name="T37" fmla="*/ 400 h 585"/>
                <a:gd name="T38" fmla="*/ 217 w 482"/>
                <a:gd name="T39" fmla="*/ 480 h 585"/>
                <a:gd name="T40" fmla="*/ 239 w 482"/>
                <a:gd name="T41" fmla="*/ 498 h 585"/>
                <a:gd name="T42" fmla="*/ 482 w 482"/>
                <a:gd name="T43" fmla="*/ 501 h 585"/>
                <a:gd name="T44" fmla="*/ 43 w 482"/>
                <a:gd name="T45" fmla="*/ 363 h 585"/>
                <a:gd name="T46" fmla="*/ 322 w 482"/>
                <a:gd name="T47" fmla="*/ 0 h 585"/>
                <a:gd name="T48" fmla="*/ 373 w 482"/>
                <a:gd name="T49" fmla="*/ 33 h 585"/>
                <a:gd name="T50" fmla="*/ 344 w 482"/>
                <a:gd name="T51" fmla="*/ 15 h 585"/>
                <a:gd name="T52" fmla="*/ 272 w 482"/>
                <a:gd name="T53" fmla="*/ 48 h 585"/>
                <a:gd name="T54" fmla="*/ 199 w 482"/>
                <a:gd name="T55" fmla="*/ 98 h 585"/>
                <a:gd name="T56" fmla="*/ 203 w 482"/>
                <a:gd name="T57" fmla="*/ 1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82" h="585">
                  <a:moveTo>
                    <a:pt x="203" y="127"/>
                  </a:moveTo>
                  <a:cubicBezTo>
                    <a:pt x="189" y="124"/>
                    <a:pt x="176" y="120"/>
                    <a:pt x="166" y="113"/>
                  </a:cubicBezTo>
                  <a:cubicBezTo>
                    <a:pt x="133" y="110"/>
                    <a:pt x="129" y="142"/>
                    <a:pt x="112" y="160"/>
                  </a:cubicBezTo>
                  <a:cubicBezTo>
                    <a:pt x="88" y="186"/>
                    <a:pt x="59" y="195"/>
                    <a:pt x="54" y="225"/>
                  </a:cubicBezTo>
                  <a:cubicBezTo>
                    <a:pt x="51" y="244"/>
                    <a:pt x="58" y="263"/>
                    <a:pt x="68" y="276"/>
                  </a:cubicBezTo>
                  <a:cubicBezTo>
                    <a:pt x="62" y="320"/>
                    <a:pt x="88" y="332"/>
                    <a:pt x="108" y="349"/>
                  </a:cubicBezTo>
                  <a:cubicBezTo>
                    <a:pt x="106" y="367"/>
                    <a:pt x="94" y="374"/>
                    <a:pt x="101" y="392"/>
                  </a:cubicBezTo>
                  <a:cubicBezTo>
                    <a:pt x="122" y="391"/>
                    <a:pt x="110" y="357"/>
                    <a:pt x="134" y="360"/>
                  </a:cubicBezTo>
                  <a:cubicBezTo>
                    <a:pt x="136" y="374"/>
                    <a:pt x="128" y="379"/>
                    <a:pt x="123" y="385"/>
                  </a:cubicBezTo>
                  <a:cubicBezTo>
                    <a:pt x="136" y="398"/>
                    <a:pt x="139" y="421"/>
                    <a:pt x="166" y="411"/>
                  </a:cubicBezTo>
                  <a:cubicBezTo>
                    <a:pt x="168" y="422"/>
                    <a:pt x="173" y="430"/>
                    <a:pt x="174" y="443"/>
                  </a:cubicBezTo>
                  <a:cubicBezTo>
                    <a:pt x="183" y="440"/>
                    <a:pt x="199" y="420"/>
                    <a:pt x="199" y="447"/>
                  </a:cubicBezTo>
                  <a:cubicBezTo>
                    <a:pt x="217" y="429"/>
                    <a:pt x="243" y="449"/>
                    <a:pt x="261" y="461"/>
                  </a:cubicBezTo>
                  <a:cubicBezTo>
                    <a:pt x="267" y="456"/>
                    <a:pt x="265" y="443"/>
                    <a:pt x="272" y="440"/>
                  </a:cubicBezTo>
                  <a:cubicBezTo>
                    <a:pt x="279" y="441"/>
                    <a:pt x="273" y="456"/>
                    <a:pt x="279" y="458"/>
                  </a:cubicBezTo>
                  <a:cubicBezTo>
                    <a:pt x="290" y="453"/>
                    <a:pt x="293" y="440"/>
                    <a:pt x="308" y="440"/>
                  </a:cubicBezTo>
                  <a:cubicBezTo>
                    <a:pt x="308" y="486"/>
                    <a:pt x="245" y="493"/>
                    <a:pt x="224" y="461"/>
                  </a:cubicBezTo>
                  <a:cubicBezTo>
                    <a:pt x="205" y="463"/>
                    <a:pt x="200" y="478"/>
                    <a:pt x="184" y="483"/>
                  </a:cubicBezTo>
                  <a:cubicBezTo>
                    <a:pt x="137" y="479"/>
                    <a:pt x="152" y="412"/>
                    <a:pt x="112" y="400"/>
                  </a:cubicBezTo>
                  <a:cubicBezTo>
                    <a:pt x="116" y="439"/>
                    <a:pt x="164" y="534"/>
                    <a:pt x="217" y="480"/>
                  </a:cubicBezTo>
                  <a:cubicBezTo>
                    <a:pt x="229" y="481"/>
                    <a:pt x="230" y="493"/>
                    <a:pt x="239" y="498"/>
                  </a:cubicBezTo>
                  <a:cubicBezTo>
                    <a:pt x="325" y="499"/>
                    <a:pt x="400" y="493"/>
                    <a:pt x="482" y="501"/>
                  </a:cubicBezTo>
                  <a:cubicBezTo>
                    <a:pt x="318" y="585"/>
                    <a:pt x="99" y="517"/>
                    <a:pt x="43" y="363"/>
                  </a:cubicBezTo>
                  <a:cubicBezTo>
                    <a:pt x="0" y="134"/>
                    <a:pt x="186" y="75"/>
                    <a:pt x="322" y="0"/>
                  </a:cubicBezTo>
                  <a:cubicBezTo>
                    <a:pt x="340" y="11"/>
                    <a:pt x="364" y="14"/>
                    <a:pt x="373" y="33"/>
                  </a:cubicBezTo>
                  <a:cubicBezTo>
                    <a:pt x="360" y="31"/>
                    <a:pt x="351" y="23"/>
                    <a:pt x="344" y="15"/>
                  </a:cubicBezTo>
                  <a:cubicBezTo>
                    <a:pt x="308" y="3"/>
                    <a:pt x="290" y="35"/>
                    <a:pt x="272" y="48"/>
                  </a:cubicBezTo>
                  <a:cubicBezTo>
                    <a:pt x="245" y="66"/>
                    <a:pt x="210" y="68"/>
                    <a:pt x="199" y="98"/>
                  </a:cubicBezTo>
                  <a:cubicBezTo>
                    <a:pt x="196" y="112"/>
                    <a:pt x="205" y="114"/>
                    <a:pt x="203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83"/>
            <p:cNvSpPr/>
            <p:nvPr/>
          </p:nvSpPr>
          <p:spPr bwMode="auto">
            <a:xfrm>
              <a:off x="-2659063" y="4843463"/>
              <a:ext cx="939800" cy="76200"/>
            </a:xfrm>
            <a:custGeom>
              <a:avLst/>
              <a:gdLst>
                <a:gd name="T0" fmla="*/ 0 w 222"/>
                <a:gd name="T1" fmla="*/ 13 h 18"/>
                <a:gd name="T2" fmla="*/ 222 w 222"/>
                <a:gd name="T3" fmla="*/ 10 h 18"/>
                <a:gd name="T4" fmla="*/ 0 w 222"/>
                <a:gd name="T5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2" h="18">
                  <a:moveTo>
                    <a:pt x="0" y="13"/>
                  </a:moveTo>
                  <a:cubicBezTo>
                    <a:pt x="36" y="0"/>
                    <a:pt x="170" y="6"/>
                    <a:pt x="222" y="10"/>
                  </a:cubicBezTo>
                  <a:cubicBezTo>
                    <a:pt x="169" y="18"/>
                    <a:pt x="71" y="11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84"/>
            <p:cNvSpPr/>
            <p:nvPr/>
          </p:nvSpPr>
          <p:spPr bwMode="auto">
            <a:xfrm>
              <a:off x="-1690688" y="4864100"/>
              <a:ext cx="952500" cy="47625"/>
            </a:xfrm>
            <a:custGeom>
              <a:avLst/>
              <a:gdLst>
                <a:gd name="T0" fmla="*/ 225 w 225"/>
                <a:gd name="T1" fmla="*/ 5 h 11"/>
                <a:gd name="T2" fmla="*/ 0 w 225"/>
                <a:gd name="T3" fmla="*/ 5 h 11"/>
                <a:gd name="T4" fmla="*/ 225 w 225"/>
                <a:gd name="T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5" h="11">
                  <a:moveTo>
                    <a:pt x="225" y="5"/>
                  </a:moveTo>
                  <a:cubicBezTo>
                    <a:pt x="169" y="10"/>
                    <a:pt x="42" y="11"/>
                    <a:pt x="0" y="5"/>
                  </a:cubicBezTo>
                  <a:cubicBezTo>
                    <a:pt x="59" y="0"/>
                    <a:pt x="156" y="0"/>
                    <a:pt x="22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85"/>
            <p:cNvSpPr/>
            <p:nvPr/>
          </p:nvSpPr>
          <p:spPr bwMode="auto">
            <a:xfrm>
              <a:off x="-585788" y="4856163"/>
              <a:ext cx="185738" cy="80963"/>
            </a:xfrm>
            <a:custGeom>
              <a:avLst/>
              <a:gdLst>
                <a:gd name="T0" fmla="*/ 44 w 44"/>
                <a:gd name="T1" fmla="*/ 7 h 19"/>
                <a:gd name="T2" fmla="*/ 11 w 44"/>
                <a:gd name="T3" fmla="*/ 10 h 19"/>
                <a:gd name="T4" fmla="*/ 44 w 44"/>
                <a:gd name="T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19">
                  <a:moveTo>
                    <a:pt x="44" y="7"/>
                  </a:moveTo>
                  <a:cubicBezTo>
                    <a:pt x="38" y="19"/>
                    <a:pt x="14" y="1"/>
                    <a:pt x="11" y="10"/>
                  </a:cubicBezTo>
                  <a:cubicBezTo>
                    <a:pt x="0" y="1"/>
                    <a:pt x="39" y="0"/>
                    <a:pt x="4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86"/>
            <p:cNvSpPr/>
            <p:nvPr/>
          </p:nvSpPr>
          <p:spPr bwMode="auto">
            <a:xfrm>
              <a:off x="-382588" y="4851400"/>
              <a:ext cx="304800" cy="55563"/>
            </a:xfrm>
            <a:custGeom>
              <a:avLst/>
              <a:gdLst>
                <a:gd name="T0" fmla="*/ 72 w 72"/>
                <a:gd name="T1" fmla="*/ 8 h 13"/>
                <a:gd name="T2" fmla="*/ 0 w 72"/>
                <a:gd name="T3" fmla="*/ 11 h 13"/>
                <a:gd name="T4" fmla="*/ 72 w 72"/>
                <a:gd name="T5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13">
                  <a:moveTo>
                    <a:pt x="72" y="8"/>
                  </a:moveTo>
                  <a:cubicBezTo>
                    <a:pt x="58" y="13"/>
                    <a:pt x="31" y="9"/>
                    <a:pt x="0" y="11"/>
                  </a:cubicBezTo>
                  <a:cubicBezTo>
                    <a:pt x="18" y="0"/>
                    <a:pt x="49" y="7"/>
                    <a:pt x="7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287"/>
            <p:cNvSpPr/>
            <p:nvPr/>
          </p:nvSpPr>
          <p:spPr bwMode="auto">
            <a:xfrm>
              <a:off x="44450" y="4868863"/>
              <a:ext cx="139700" cy="42863"/>
            </a:xfrm>
            <a:custGeom>
              <a:avLst/>
              <a:gdLst>
                <a:gd name="T0" fmla="*/ 0 w 33"/>
                <a:gd name="T1" fmla="*/ 0 h 10"/>
                <a:gd name="T2" fmla="*/ 33 w 33"/>
                <a:gd name="T3" fmla="*/ 4 h 10"/>
                <a:gd name="T4" fmla="*/ 0 w 33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17" y="2"/>
                    <a:pt x="16" y="1"/>
                    <a:pt x="33" y="4"/>
                  </a:cubicBezTo>
                  <a:cubicBezTo>
                    <a:pt x="23" y="9"/>
                    <a:pt x="1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88"/>
            <p:cNvSpPr/>
            <p:nvPr/>
          </p:nvSpPr>
          <p:spPr bwMode="auto">
            <a:xfrm>
              <a:off x="-1520825" y="9671050"/>
              <a:ext cx="274638" cy="139700"/>
            </a:xfrm>
            <a:custGeom>
              <a:avLst/>
              <a:gdLst>
                <a:gd name="T0" fmla="*/ 0 w 65"/>
                <a:gd name="T1" fmla="*/ 4 h 33"/>
                <a:gd name="T2" fmla="*/ 65 w 65"/>
                <a:gd name="T3" fmla="*/ 33 h 33"/>
                <a:gd name="T4" fmla="*/ 0 w 65"/>
                <a:gd name="T5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33">
                  <a:moveTo>
                    <a:pt x="0" y="4"/>
                  </a:moveTo>
                  <a:cubicBezTo>
                    <a:pt x="21" y="0"/>
                    <a:pt x="48" y="21"/>
                    <a:pt x="65" y="33"/>
                  </a:cubicBezTo>
                  <a:cubicBezTo>
                    <a:pt x="41" y="26"/>
                    <a:pt x="21" y="1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289"/>
            <p:cNvSpPr>
              <a:spLocks noEditPoints="1"/>
            </p:cNvSpPr>
            <p:nvPr/>
          </p:nvSpPr>
          <p:spPr bwMode="auto">
            <a:xfrm>
              <a:off x="61913" y="17110075"/>
              <a:ext cx="4697413" cy="3122613"/>
            </a:xfrm>
            <a:custGeom>
              <a:avLst/>
              <a:gdLst>
                <a:gd name="T0" fmla="*/ 828 w 1110"/>
                <a:gd name="T1" fmla="*/ 736 h 736"/>
                <a:gd name="T2" fmla="*/ 0 w 1110"/>
                <a:gd name="T3" fmla="*/ 715 h 736"/>
                <a:gd name="T4" fmla="*/ 98 w 1110"/>
                <a:gd name="T5" fmla="*/ 653 h 736"/>
                <a:gd name="T6" fmla="*/ 91 w 1110"/>
                <a:gd name="T7" fmla="*/ 573 h 736"/>
                <a:gd name="T8" fmla="*/ 661 w 1110"/>
                <a:gd name="T9" fmla="*/ 0 h 736"/>
                <a:gd name="T10" fmla="*/ 1107 w 1110"/>
                <a:gd name="T11" fmla="*/ 69 h 736"/>
                <a:gd name="T12" fmla="*/ 1093 w 1110"/>
                <a:gd name="T13" fmla="*/ 101 h 736"/>
                <a:gd name="T14" fmla="*/ 1020 w 1110"/>
                <a:gd name="T15" fmla="*/ 98 h 736"/>
                <a:gd name="T16" fmla="*/ 828 w 1110"/>
                <a:gd name="T17" fmla="*/ 736 h 736"/>
                <a:gd name="T18" fmla="*/ 624 w 1110"/>
                <a:gd name="T19" fmla="*/ 533 h 736"/>
                <a:gd name="T20" fmla="*/ 806 w 1110"/>
                <a:gd name="T21" fmla="*/ 700 h 736"/>
                <a:gd name="T22" fmla="*/ 846 w 1110"/>
                <a:gd name="T23" fmla="*/ 548 h 736"/>
                <a:gd name="T24" fmla="*/ 802 w 1110"/>
                <a:gd name="T25" fmla="*/ 602 h 736"/>
                <a:gd name="T26" fmla="*/ 813 w 1110"/>
                <a:gd name="T27" fmla="*/ 551 h 736"/>
                <a:gd name="T28" fmla="*/ 759 w 1110"/>
                <a:gd name="T29" fmla="*/ 598 h 736"/>
                <a:gd name="T30" fmla="*/ 780 w 1110"/>
                <a:gd name="T31" fmla="*/ 511 h 736"/>
                <a:gd name="T32" fmla="*/ 730 w 1110"/>
                <a:gd name="T33" fmla="*/ 555 h 736"/>
                <a:gd name="T34" fmla="*/ 744 w 1110"/>
                <a:gd name="T35" fmla="*/ 464 h 736"/>
                <a:gd name="T36" fmla="*/ 624 w 1110"/>
                <a:gd name="T37" fmla="*/ 533 h 736"/>
                <a:gd name="T38" fmla="*/ 788 w 1110"/>
                <a:gd name="T39" fmla="*/ 105 h 736"/>
                <a:gd name="T40" fmla="*/ 809 w 1110"/>
                <a:gd name="T41" fmla="*/ 257 h 736"/>
                <a:gd name="T42" fmla="*/ 857 w 1110"/>
                <a:gd name="T43" fmla="*/ 163 h 736"/>
                <a:gd name="T44" fmla="*/ 849 w 1110"/>
                <a:gd name="T45" fmla="*/ 239 h 736"/>
                <a:gd name="T46" fmla="*/ 900 w 1110"/>
                <a:gd name="T47" fmla="*/ 250 h 736"/>
                <a:gd name="T48" fmla="*/ 900 w 1110"/>
                <a:gd name="T49" fmla="*/ 272 h 736"/>
                <a:gd name="T50" fmla="*/ 788 w 1110"/>
                <a:gd name="T51" fmla="*/ 105 h 736"/>
                <a:gd name="T52" fmla="*/ 613 w 1110"/>
                <a:gd name="T53" fmla="*/ 163 h 736"/>
                <a:gd name="T54" fmla="*/ 512 w 1110"/>
                <a:gd name="T55" fmla="*/ 381 h 736"/>
                <a:gd name="T56" fmla="*/ 588 w 1110"/>
                <a:gd name="T57" fmla="*/ 432 h 736"/>
                <a:gd name="T58" fmla="*/ 704 w 1110"/>
                <a:gd name="T59" fmla="*/ 432 h 736"/>
                <a:gd name="T60" fmla="*/ 610 w 1110"/>
                <a:gd name="T61" fmla="*/ 377 h 736"/>
                <a:gd name="T62" fmla="*/ 675 w 1110"/>
                <a:gd name="T63" fmla="*/ 384 h 736"/>
                <a:gd name="T64" fmla="*/ 613 w 1110"/>
                <a:gd name="T65" fmla="*/ 326 h 736"/>
                <a:gd name="T66" fmla="*/ 690 w 1110"/>
                <a:gd name="T67" fmla="*/ 352 h 736"/>
                <a:gd name="T68" fmla="*/ 635 w 1110"/>
                <a:gd name="T69" fmla="*/ 294 h 736"/>
                <a:gd name="T70" fmla="*/ 682 w 1110"/>
                <a:gd name="T71" fmla="*/ 308 h 736"/>
                <a:gd name="T72" fmla="*/ 664 w 1110"/>
                <a:gd name="T73" fmla="*/ 265 h 736"/>
                <a:gd name="T74" fmla="*/ 675 w 1110"/>
                <a:gd name="T75" fmla="*/ 250 h 736"/>
                <a:gd name="T76" fmla="*/ 766 w 1110"/>
                <a:gd name="T77" fmla="*/ 312 h 736"/>
                <a:gd name="T78" fmla="*/ 613 w 1110"/>
                <a:gd name="T79" fmla="*/ 163 h 736"/>
                <a:gd name="T80" fmla="*/ 835 w 1110"/>
                <a:gd name="T81" fmla="*/ 424 h 736"/>
                <a:gd name="T82" fmla="*/ 849 w 1110"/>
                <a:gd name="T83" fmla="*/ 337 h 736"/>
                <a:gd name="T84" fmla="*/ 835 w 1110"/>
                <a:gd name="T85" fmla="*/ 424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10" h="736">
                  <a:moveTo>
                    <a:pt x="828" y="736"/>
                  </a:moveTo>
                  <a:cubicBezTo>
                    <a:pt x="588" y="736"/>
                    <a:pt x="277" y="719"/>
                    <a:pt x="0" y="715"/>
                  </a:cubicBezTo>
                  <a:cubicBezTo>
                    <a:pt x="20" y="682"/>
                    <a:pt x="37" y="645"/>
                    <a:pt x="98" y="653"/>
                  </a:cubicBezTo>
                  <a:cubicBezTo>
                    <a:pt x="99" y="623"/>
                    <a:pt x="98" y="595"/>
                    <a:pt x="91" y="573"/>
                  </a:cubicBezTo>
                  <a:cubicBezTo>
                    <a:pt x="359" y="460"/>
                    <a:pt x="551" y="271"/>
                    <a:pt x="661" y="0"/>
                  </a:cubicBezTo>
                  <a:cubicBezTo>
                    <a:pt x="817" y="20"/>
                    <a:pt x="944" y="53"/>
                    <a:pt x="1107" y="69"/>
                  </a:cubicBezTo>
                  <a:cubicBezTo>
                    <a:pt x="1110" y="88"/>
                    <a:pt x="1095" y="88"/>
                    <a:pt x="1093" y="101"/>
                  </a:cubicBezTo>
                  <a:cubicBezTo>
                    <a:pt x="1070" y="99"/>
                    <a:pt x="1047" y="96"/>
                    <a:pt x="1020" y="98"/>
                  </a:cubicBezTo>
                  <a:cubicBezTo>
                    <a:pt x="943" y="295"/>
                    <a:pt x="889" y="538"/>
                    <a:pt x="828" y="736"/>
                  </a:cubicBezTo>
                  <a:close/>
                  <a:moveTo>
                    <a:pt x="624" y="533"/>
                  </a:moveTo>
                  <a:cubicBezTo>
                    <a:pt x="618" y="656"/>
                    <a:pt x="680" y="709"/>
                    <a:pt x="806" y="700"/>
                  </a:cubicBezTo>
                  <a:cubicBezTo>
                    <a:pt x="846" y="678"/>
                    <a:pt x="851" y="603"/>
                    <a:pt x="846" y="548"/>
                  </a:cubicBezTo>
                  <a:cubicBezTo>
                    <a:pt x="815" y="549"/>
                    <a:pt x="834" y="602"/>
                    <a:pt x="802" y="602"/>
                  </a:cubicBezTo>
                  <a:cubicBezTo>
                    <a:pt x="798" y="578"/>
                    <a:pt x="817" y="576"/>
                    <a:pt x="813" y="551"/>
                  </a:cubicBezTo>
                  <a:cubicBezTo>
                    <a:pt x="781" y="542"/>
                    <a:pt x="779" y="586"/>
                    <a:pt x="759" y="598"/>
                  </a:cubicBezTo>
                  <a:cubicBezTo>
                    <a:pt x="749" y="569"/>
                    <a:pt x="794" y="546"/>
                    <a:pt x="780" y="511"/>
                  </a:cubicBezTo>
                  <a:cubicBezTo>
                    <a:pt x="748" y="510"/>
                    <a:pt x="754" y="548"/>
                    <a:pt x="730" y="555"/>
                  </a:cubicBezTo>
                  <a:cubicBezTo>
                    <a:pt x="727" y="520"/>
                    <a:pt x="748" y="490"/>
                    <a:pt x="744" y="464"/>
                  </a:cubicBezTo>
                  <a:cubicBezTo>
                    <a:pt x="710" y="478"/>
                    <a:pt x="641" y="489"/>
                    <a:pt x="624" y="533"/>
                  </a:cubicBezTo>
                  <a:close/>
                  <a:moveTo>
                    <a:pt x="788" y="105"/>
                  </a:moveTo>
                  <a:cubicBezTo>
                    <a:pt x="769" y="152"/>
                    <a:pt x="775" y="231"/>
                    <a:pt x="809" y="257"/>
                  </a:cubicBezTo>
                  <a:cubicBezTo>
                    <a:pt x="844" y="243"/>
                    <a:pt x="828" y="174"/>
                    <a:pt x="857" y="163"/>
                  </a:cubicBezTo>
                  <a:cubicBezTo>
                    <a:pt x="851" y="185"/>
                    <a:pt x="848" y="210"/>
                    <a:pt x="849" y="239"/>
                  </a:cubicBezTo>
                  <a:cubicBezTo>
                    <a:pt x="870" y="238"/>
                    <a:pt x="871" y="253"/>
                    <a:pt x="900" y="250"/>
                  </a:cubicBezTo>
                  <a:cubicBezTo>
                    <a:pt x="894" y="260"/>
                    <a:pt x="892" y="264"/>
                    <a:pt x="900" y="272"/>
                  </a:cubicBezTo>
                  <a:cubicBezTo>
                    <a:pt x="1062" y="228"/>
                    <a:pt x="913" y="52"/>
                    <a:pt x="788" y="105"/>
                  </a:cubicBezTo>
                  <a:close/>
                  <a:moveTo>
                    <a:pt x="613" y="163"/>
                  </a:moveTo>
                  <a:cubicBezTo>
                    <a:pt x="595" y="256"/>
                    <a:pt x="501" y="276"/>
                    <a:pt x="512" y="381"/>
                  </a:cubicBezTo>
                  <a:cubicBezTo>
                    <a:pt x="524" y="411"/>
                    <a:pt x="555" y="422"/>
                    <a:pt x="588" y="432"/>
                  </a:cubicBezTo>
                  <a:cubicBezTo>
                    <a:pt x="619" y="415"/>
                    <a:pt x="671" y="428"/>
                    <a:pt x="704" y="432"/>
                  </a:cubicBezTo>
                  <a:cubicBezTo>
                    <a:pt x="692" y="390"/>
                    <a:pt x="627" y="405"/>
                    <a:pt x="610" y="377"/>
                  </a:cubicBezTo>
                  <a:cubicBezTo>
                    <a:pt x="633" y="363"/>
                    <a:pt x="655" y="395"/>
                    <a:pt x="675" y="384"/>
                  </a:cubicBezTo>
                  <a:cubicBezTo>
                    <a:pt x="679" y="342"/>
                    <a:pt x="599" y="367"/>
                    <a:pt x="613" y="326"/>
                  </a:cubicBezTo>
                  <a:cubicBezTo>
                    <a:pt x="647" y="326"/>
                    <a:pt x="651" y="356"/>
                    <a:pt x="690" y="352"/>
                  </a:cubicBezTo>
                  <a:cubicBezTo>
                    <a:pt x="687" y="317"/>
                    <a:pt x="644" y="323"/>
                    <a:pt x="635" y="294"/>
                  </a:cubicBezTo>
                  <a:cubicBezTo>
                    <a:pt x="659" y="279"/>
                    <a:pt x="660" y="321"/>
                    <a:pt x="682" y="308"/>
                  </a:cubicBezTo>
                  <a:cubicBezTo>
                    <a:pt x="684" y="286"/>
                    <a:pt x="665" y="285"/>
                    <a:pt x="664" y="265"/>
                  </a:cubicBezTo>
                  <a:cubicBezTo>
                    <a:pt x="672" y="264"/>
                    <a:pt x="668" y="251"/>
                    <a:pt x="675" y="250"/>
                  </a:cubicBezTo>
                  <a:cubicBezTo>
                    <a:pt x="726" y="250"/>
                    <a:pt x="717" y="310"/>
                    <a:pt x="766" y="312"/>
                  </a:cubicBezTo>
                  <a:cubicBezTo>
                    <a:pt x="736" y="244"/>
                    <a:pt x="717" y="124"/>
                    <a:pt x="613" y="163"/>
                  </a:cubicBezTo>
                  <a:close/>
                  <a:moveTo>
                    <a:pt x="835" y="424"/>
                  </a:moveTo>
                  <a:cubicBezTo>
                    <a:pt x="870" y="423"/>
                    <a:pt x="879" y="361"/>
                    <a:pt x="849" y="337"/>
                  </a:cubicBezTo>
                  <a:cubicBezTo>
                    <a:pt x="771" y="323"/>
                    <a:pt x="792" y="426"/>
                    <a:pt x="835" y="4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290"/>
            <p:cNvSpPr>
              <a:spLocks noEditPoints="1"/>
            </p:cNvSpPr>
            <p:nvPr/>
          </p:nvSpPr>
          <p:spPr bwMode="auto">
            <a:xfrm>
              <a:off x="-2117725" y="7608888"/>
              <a:ext cx="3008313" cy="1600200"/>
            </a:xfrm>
            <a:custGeom>
              <a:avLst/>
              <a:gdLst>
                <a:gd name="T0" fmla="*/ 76 w 711"/>
                <a:gd name="T1" fmla="*/ 36 h 377"/>
                <a:gd name="T2" fmla="*/ 693 w 711"/>
                <a:gd name="T3" fmla="*/ 145 h 377"/>
                <a:gd name="T4" fmla="*/ 631 w 711"/>
                <a:gd name="T5" fmla="*/ 200 h 377"/>
                <a:gd name="T6" fmla="*/ 649 w 711"/>
                <a:gd name="T7" fmla="*/ 232 h 377"/>
                <a:gd name="T8" fmla="*/ 613 w 711"/>
                <a:gd name="T9" fmla="*/ 236 h 377"/>
                <a:gd name="T10" fmla="*/ 544 w 711"/>
                <a:gd name="T11" fmla="*/ 116 h 377"/>
                <a:gd name="T12" fmla="*/ 522 w 711"/>
                <a:gd name="T13" fmla="*/ 301 h 377"/>
                <a:gd name="T14" fmla="*/ 388 w 711"/>
                <a:gd name="T15" fmla="*/ 225 h 377"/>
                <a:gd name="T16" fmla="*/ 450 w 711"/>
                <a:gd name="T17" fmla="*/ 290 h 377"/>
                <a:gd name="T18" fmla="*/ 337 w 711"/>
                <a:gd name="T19" fmla="*/ 309 h 377"/>
                <a:gd name="T20" fmla="*/ 134 w 711"/>
                <a:gd name="T21" fmla="*/ 280 h 377"/>
                <a:gd name="T22" fmla="*/ 134 w 711"/>
                <a:gd name="T23" fmla="*/ 225 h 377"/>
                <a:gd name="T24" fmla="*/ 145 w 711"/>
                <a:gd name="T25" fmla="*/ 211 h 377"/>
                <a:gd name="T26" fmla="*/ 94 w 711"/>
                <a:gd name="T27" fmla="*/ 203 h 377"/>
                <a:gd name="T28" fmla="*/ 25 w 711"/>
                <a:gd name="T29" fmla="*/ 131 h 377"/>
                <a:gd name="T30" fmla="*/ 134 w 711"/>
                <a:gd name="T31" fmla="*/ 73 h 377"/>
                <a:gd name="T32" fmla="*/ 98 w 711"/>
                <a:gd name="T33" fmla="*/ 83 h 377"/>
                <a:gd name="T34" fmla="*/ 174 w 711"/>
                <a:gd name="T35" fmla="*/ 142 h 377"/>
                <a:gd name="T36" fmla="*/ 192 w 711"/>
                <a:gd name="T37" fmla="*/ 116 h 377"/>
                <a:gd name="T38" fmla="*/ 163 w 711"/>
                <a:gd name="T39" fmla="*/ 116 h 377"/>
                <a:gd name="T40" fmla="*/ 87 w 711"/>
                <a:gd name="T41" fmla="*/ 174 h 377"/>
                <a:gd name="T42" fmla="*/ 123 w 711"/>
                <a:gd name="T43" fmla="*/ 189 h 377"/>
                <a:gd name="T44" fmla="*/ 112 w 711"/>
                <a:gd name="T45" fmla="*/ 142 h 377"/>
                <a:gd name="T46" fmla="*/ 98 w 711"/>
                <a:gd name="T47" fmla="*/ 113 h 377"/>
                <a:gd name="T48" fmla="*/ 457 w 711"/>
                <a:gd name="T49" fmla="*/ 160 h 377"/>
                <a:gd name="T50" fmla="*/ 497 w 711"/>
                <a:gd name="T51" fmla="*/ 192 h 377"/>
                <a:gd name="T52" fmla="*/ 493 w 711"/>
                <a:gd name="T53" fmla="*/ 236 h 377"/>
                <a:gd name="T54" fmla="*/ 540 w 711"/>
                <a:gd name="T55" fmla="*/ 189 h 377"/>
                <a:gd name="T56" fmla="*/ 540 w 711"/>
                <a:gd name="T57" fmla="*/ 145 h 377"/>
                <a:gd name="T58" fmla="*/ 457 w 711"/>
                <a:gd name="T59" fmla="*/ 160 h 377"/>
                <a:gd name="T60" fmla="*/ 210 w 711"/>
                <a:gd name="T61" fmla="*/ 171 h 377"/>
                <a:gd name="T62" fmla="*/ 235 w 711"/>
                <a:gd name="T63" fmla="*/ 196 h 377"/>
                <a:gd name="T64" fmla="*/ 177 w 711"/>
                <a:gd name="T65" fmla="*/ 225 h 377"/>
                <a:gd name="T66" fmla="*/ 177 w 711"/>
                <a:gd name="T67" fmla="*/ 254 h 377"/>
                <a:gd name="T68" fmla="*/ 203 w 711"/>
                <a:gd name="T69" fmla="*/ 290 h 377"/>
                <a:gd name="T70" fmla="*/ 225 w 711"/>
                <a:gd name="T71" fmla="*/ 254 h 377"/>
                <a:gd name="T72" fmla="*/ 290 w 711"/>
                <a:gd name="T73" fmla="*/ 269 h 377"/>
                <a:gd name="T74" fmla="*/ 206 w 711"/>
                <a:gd name="T75" fmla="*/ 218 h 377"/>
                <a:gd name="T76" fmla="*/ 235 w 711"/>
                <a:gd name="T77" fmla="*/ 163 h 377"/>
                <a:gd name="T78" fmla="*/ 304 w 711"/>
                <a:gd name="T79" fmla="*/ 236 h 377"/>
                <a:gd name="T80" fmla="*/ 301 w 711"/>
                <a:gd name="T81" fmla="*/ 309 h 377"/>
                <a:gd name="T82" fmla="*/ 304 w 711"/>
                <a:gd name="T83" fmla="*/ 236 h 377"/>
                <a:gd name="T84" fmla="*/ 566 w 711"/>
                <a:gd name="T85" fmla="*/ 214 h 377"/>
                <a:gd name="T86" fmla="*/ 214 w 711"/>
                <a:gd name="T87" fmla="*/ 301 h 377"/>
                <a:gd name="T88" fmla="*/ 297 w 711"/>
                <a:gd name="T89" fmla="*/ 32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11" h="377">
                  <a:moveTo>
                    <a:pt x="32" y="0"/>
                  </a:moveTo>
                  <a:cubicBezTo>
                    <a:pt x="46" y="11"/>
                    <a:pt x="75" y="24"/>
                    <a:pt x="76" y="36"/>
                  </a:cubicBezTo>
                  <a:cubicBezTo>
                    <a:pt x="264" y="85"/>
                    <a:pt x="534" y="91"/>
                    <a:pt x="693" y="11"/>
                  </a:cubicBezTo>
                  <a:cubicBezTo>
                    <a:pt x="711" y="53"/>
                    <a:pt x="701" y="97"/>
                    <a:pt x="693" y="145"/>
                  </a:cubicBezTo>
                  <a:cubicBezTo>
                    <a:pt x="661" y="118"/>
                    <a:pt x="614" y="150"/>
                    <a:pt x="613" y="196"/>
                  </a:cubicBezTo>
                  <a:cubicBezTo>
                    <a:pt x="615" y="207"/>
                    <a:pt x="623" y="201"/>
                    <a:pt x="631" y="200"/>
                  </a:cubicBezTo>
                  <a:cubicBezTo>
                    <a:pt x="635" y="215"/>
                    <a:pt x="624" y="216"/>
                    <a:pt x="620" y="225"/>
                  </a:cubicBezTo>
                  <a:cubicBezTo>
                    <a:pt x="628" y="237"/>
                    <a:pt x="640" y="226"/>
                    <a:pt x="649" y="232"/>
                  </a:cubicBezTo>
                  <a:cubicBezTo>
                    <a:pt x="623" y="278"/>
                    <a:pt x="589" y="317"/>
                    <a:pt x="537" y="338"/>
                  </a:cubicBezTo>
                  <a:cubicBezTo>
                    <a:pt x="526" y="296"/>
                    <a:pt x="601" y="279"/>
                    <a:pt x="613" y="236"/>
                  </a:cubicBezTo>
                  <a:cubicBezTo>
                    <a:pt x="616" y="224"/>
                    <a:pt x="601" y="231"/>
                    <a:pt x="598" y="225"/>
                  </a:cubicBezTo>
                  <a:cubicBezTo>
                    <a:pt x="609" y="173"/>
                    <a:pt x="608" y="85"/>
                    <a:pt x="544" y="116"/>
                  </a:cubicBezTo>
                  <a:cubicBezTo>
                    <a:pt x="560" y="156"/>
                    <a:pt x="572" y="199"/>
                    <a:pt x="588" y="240"/>
                  </a:cubicBezTo>
                  <a:cubicBezTo>
                    <a:pt x="558" y="253"/>
                    <a:pt x="534" y="270"/>
                    <a:pt x="522" y="301"/>
                  </a:cubicBezTo>
                  <a:cubicBezTo>
                    <a:pt x="470" y="289"/>
                    <a:pt x="481" y="242"/>
                    <a:pt x="453" y="218"/>
                  </a:cubicBezTo>
                  <a:cubicBezTo>
                    <a:pt x="428" y="230"/>
                    <a:pt x="411" y="209"/>
                    <a:pt x="388" y="225"/>
                  </a:cubicBezTo>
                  <a:cubicBezTo>
                    <a:pt x="394" y="240"/>
                    <a:pt x="403" y="250"/>
                    <a:pt x="421" y="243"/>
                  </a:cubicBezTo>
                  <a:cubicBezTo>
                    <a:pt x="423" y="267"/>
                    <a:pt x="445" y="270"/>
                    <a:pt x="450" y="290"/>
                  </a:cubicBezTo>
                  <a:cubicBezTo>
                    <a:pt x="426" y="291"/>
                    <a:pt x="414" y="283"/>
                    <a:pt x="406" y="301"/>
                  </a:cubicBezTo>
                  <a:cubicBezTo>
                    <a:pt x="378" y="290"/>
                    <a:pt x="347" y="277"/>
                    <a:pt x="337" y="309"/>
                  </a:cubicBezTo>
                  <a:cubicBezTo>
                    <a:pt x="352" y="340"/>
                    <a:pt x="385" y="353"/>
                    <a:pt x="428" y="356"/>
                  </a:cubicBezTo>
                  <a:cubicBezTo>
                    <a:pt x="325" y="377"/>
                    <a:pt x="193" y="337"/>
                    <a:pt x="134" y="280"/>
                  </a:cubicBezTo>
                  <a:cubicBezTo>
                    <a:pt x="134" y="261"/>
                    <a:pt x="156" y="285"/>
                    <a:pt x="163" y="272"/>
                  </a:cubicBezTo>
                  <a:cubicBezTo>
                    <a:pt x="159" y="251"/>
                    <a:pt x="149" y="235"/>
                    <a:pt x="134" y="225"/>
                  </a:cubicBezTo>
                  <a:cubicBezTo>
                    <a:pt x="118" y="235"/>
                    <a:pt x="114" y="220"/>
                    <a:pt x="101" y="218"/>
                  </a:cubicBezTo>
                  <a:cubicBezTo>
                    <a:pt x="103" y="204"/>
                    <a:pt x="134" y="223"/>
                    <a:pt x="145" y="211"/>
                  </a:cubicBezTo>
                  <a:cubicBezTo>
                    <a:pt x="134" y="190"/>
                    <a:pt x="101" y="192"/>
                    <a:pt x="79" y="182"/>
                  </a:cubicBezTo>
                  <a:cubicBezTo>
                    <a:pt x="74" y="193"/>
                    <a:pt x="80" y="202"/>
                    <a:pt x="94" y="203"/>
                  </a:cubicBezTo>
                  <a:cubicBezTo>
                    <a:pt x="88" y="211"/>
                    <a:pt x="89" y="233"/>
                    <a:pt x="98" y="236"/>
                  </a:cubicBezTo>
                  <a:cubicBezTo>
                    <a:pt x="69" y="227"/>
                    <a:pt x="41" y="175"/>
                    <a:pt x="25" y="131"/>
                  </a:cubicBezTo>
                  <a:cubicBezTo>
                    <a:pt x="12" y="94"/>
                    <a:pt x="0" y="35"/>
                    <a:pt x="32" y="0"/>
                  </a:cubicBezTo>
                  <a:close/>
                  <a:moveTo>
                    <a:pt x="134" y="73"/>
                  </a:moveTo>
                  <a:cubicBezTo>
                    <a:pt x="129" y="79"/>
                    <a:pt x="126" y="87"/>
                    <a:pt x="116" y="87"/>
                  </a:cubicBezTo>
                  <a:cubicBezTo>
                    <a:pt x="111" y="84"/>
                    <a:pt x="106" y="82"/>
                    <a:pt x="98" y="83"/>
                  </a:cubicBezTo>
                  <a:cubicBezTo>
                    <a:pt x="101" y="103"/>
                    <a:pt x="117" y="110"/>
                    <a:pt x="130" y="120"/>
                  </a:cubicBezTo>
                  <a:cubicBezTo>
                    <a:pt x="149" y="110"/>
                    <a:pt x="166" y="122"/>
                    <a:pt x="174" y="142"/>
                  </a:cubicBezTo>
                  <a:cubicBezTo>
                    <a:pt x="186" y="120"/>
                    <a:pt x="228" y="147"/>
                    <a:pt x="232" y="120"/>
                  </a:cubicBezTo>
                  <a:cubicBezTo>
                    <a:pt x="218" y="111"/>
                    <a:pt x="212" y="117"/>
                    <a:pt x="192" y="116"/>
                  </a:cubicBezTo>
                  <a:cubicBezTo>
                    <a:pt x="189" y="110"/>
                    <a:pt x="192" y="97"/>
                    <a:pt x="181" y="98"/>
                  </a:cubicBezTo>
                  <a:cubicBezTo>
                    <a:pt x="171" y="101"/>
                    <a:pt x="173" y="115"/>
                    <a:pt x="163" y="116"/>
                  </a:cubicBezTo>
                  <a:cubicBezTo>
                    <a:pt x="146" y="108"/>
                    <a:pt x="144" y="87"/>
                    <a:pt x="134" y="73"/>
                  </a:cubicBezTo>
                  <a:close/>
                  <a:moveTo>
                    <a:pt x="87" y="174"/>
                  </a:moveTo>
                  <a:cubicBezTo>
                    <a:pt x="103" y="179"/>
                    <a:pt x="105" y="175"/>
                    <a:pt x="119" y="171"/>
                  </a:cubicBezTo>
                  <a:cubicBezTo>
                    <a:pt x="118" y="179"/>
                    <a:pt x="120" y="185"/>
                    <a:pt x="123" y="189"/>
                  </a:cubicBezTo>
                  <a:cubicBezTo>
                    <a:pt x="162" y="189"/>
                    <a:pt x="150" y="140"/>
                    <a:pt x="119" y="138"/>
                  </a:cubicBezTo>
                  <a:cubicBezTo>
                    <a:pt x="119" y="141"/>
                    <a:pt x="116" y="142"/>
                    <a:pt x="112" y="142"/>
                  </a:cubicBezTo>
                  <a:cubicBezTo>
                    <a:pt x="102" y="147"/>
                    <a:pt x="121" y="157"/>
                    <a:pt x="112" y="160"/>
                  </a:cubicBezTo>
                  <a:cubicBezTo>
                    <a:pt x="80" y="161"/>
                    <a:pt x="106" y="126"/>
                    <a:pt x="98" y="113"/>
                  </a:cubicBezTo>
                  <a:cubicBezTo>
                    <a:pt x="68" y="112"/>
                    <a:pt x="73" y="162"/>
                    <a:pt x="87" y="174"/>
                  </a:cubicBezTo>
                  <a:close/>
                  <a:moveTo>
                    <a:pt x="457" y="160"/>
                  </a:moveTo>
                  <a:cubicBezTo>
                    <a:pt x="457" y="176"/>
                    <a:pt x="456" y="192"/>
                    <a:pt x="461" y="203"/>
                  </a:cubicBezTo>
                  <a:cubicBezTo>
                    <a:pt x="479" y="206"/>
                    <a:pt x="482" y="193"/>
                    <a:pt x="497" y="192"/>
                  </a:cubicBezTo>
                  <a:cubicBezTo>
                    <a:pt x="492" y="208"/>
                    <a:pt x="503" y="208"/>
                    <a:pt x="504" y="218"/>
                  </a:cubicBezTo>
                  <a:cubicBezTo>
                    <a:pt x="505" y="228"/>
                    <a:pt x="493" y="226"/>
                    <a:pt x="493" y="236"/>
                  </a:cubicBezTo>
                  <a:cubicBezTo>
                    <a:pt x="509" y="255"/>
                    <a:pt x="526" y="231"/>
                    <a:pt x="515" y="211"/>
                  </a:cubicBezTo>
                  <a:cubicBezTo>
                    <a:pt x="529" y="209"/>
                    <a:pt x="536" y="200"/>
                    <a:pt x="540" y="189"/>
                  </a:cubicBezTo>
                  <a:cubicBezTo>
                    <a:pt x="538" y="179"/>
                    <a:pt x="526" y="179"/>
                    <a:pt x="519" y="174"/>
                  </a:cubicBezTo>
                  <a:cubicBezTo>
                    <a:pt x="527" y="166"/>
                    <a:pt x="539" y="161"/>
                    <a:pt x="540" y="145"/>
                  </a:cubicBezTo>
                  <a:cubicBezTo>
                    <a:pt x="539" y="140"/>
                    <a:pt x="535" y="138"/>
                    <a:pt x="537" y="131"/>
                  </a:cubicBezTo>
                  <a:cubicBezTo>
                    <a:pt x="503" y="110"/>
                    <a:pt x="482" y="149"/>
                    <a:pt x="457" y="160"/>
                  </a:cubicBezTo>
                  <a:close/>
                  <a:moveTo>
                    <a:pt x="177" y="203"/>
                  </a:moveTo>
                  <a:cubicBezTo>
                    <a:pt x="185" y="190"/>
                    <a:pt x="201" y="184"/>
                    <a:pt x="210" y="171"/>
                  </a:cubicBezTo>
                  <a:cubicBezTo>
                    <a:pt x="185" y="131"/>
                    <a:pt x="126" y="191"/>
                    <a:pt x="177" y="203"/>
                  </a:cubicBezTo>
                  <a:close/>
                  <a:moveTo>
                    <a:pt x="235" y="196"/>
                  </a:moveTo>
                  <a:cubicBezTo>
                    <a:pt x="227" y="203"/>
                    <a:pt x="215" y="192"/>
                    <a:pt x="199" y="196"/>
                  </a:cubicBezTo>
                  <a:cubicBezTo>
                    <a:pt x="196" y="210"/>
                    <a:pt x="193" y="223"/>
                    <a:pt x="177" y="225"/>
                  </a:cubicBezTo>
                  <a:cubicBezTo>
                    <a:pt x="177" y="241"/>
                    <a:pt x="195" y="238"/>
                    <a:pt x="196" y="254"/>
                  </a:cubicBezTo>
                  <a:cubicBezTo>
                    <a:pt x="190" y="254"/>
                    <a:pt x="183" y="254"/>
                    <a:pt x="177" y="254"/>
                  </a:cubicBezTo>
                  <a:cubicBezTo>
                    <a:pt x="177" y="269"/>
                    <a:pt x="185" y="276"/>
                    <a:pt x="185" y="290"/>
                  </a:cubicBezTo>
                  <a:cubicBezTo>
                    <a:pt x="191" y="290"/>
                    <a:pt x="197" y="290"/>
                    <a:pt x="203" y="290"/>
                  </a:cubicBezTo>
                  <a:cubicBezTo>
                    <a:pt x="207" y="268"/>
                    <a:pt x="200" y="260"/>
                    <a:pt x="203" y="247"/>
                  </a:cubicBezTo>
                  <a:cubicBezTo>
                    <a:pt x="211" y="248"/>
                    <a:pt x="218" y="251"/>
                    <a:pt x="225" y="254"/>
                  </a:cubicBezTo>
                  <a:cubicBezTo>
                    <a:pt x="214" y="265"/>
                    <a:pt x="228" y="272"/>
                    <a:pt x="232" y="280"/>
                  </a:cubicBezTo>
                  <a:cubicBezTo>
                    <a:pt x="254" y="263"/>
                    <a:pt x="280" y="291"/>
                    <a:pt x="290" y="269"/>
                  </a:cubicBezTo>
                  <a:cubicBezTo>
                    <a:pt x="270" y="263"/>
                    <a:pt x="282" y="251"/>
                    <a:pt x="279" y="240"/>
                  </a:cubicBezTo>
                  <a:cubicBezTo>
                    <a:pt x="248" y="244"/>
                    <a:pt x="227" y="233"/>
                    <a:pt x="206" y="218"/>
                  </a:cubicBezTo>
                  <a:cubicBezTo>
                    <a:pt x="221" y="215"/>
                    <a:pt x="258" y="224"/>
                    <a:pt x="261" y="200"/>
                  </a:cubicBezTo>
                  <a:cubicBezTo>
                    <a:pt x="244" y="196"/>
                    <a:pt x="258" y="162"/>
                    <a:pt x="235" y="163"/>
                  </a:cubicBezTo>
                  <a:cubicBezTo>
                    <a:pt x="222" y="174"/>
                    <a:pt x="235" y="180"/>
                    <a:pt x="235" y="196"/>
                  </a:cubicBezTo>
                  <a:close/>
                  <a:moveTo>
                    <a:pt x="304" y="236"/>
                  </a:moveTo>
                  <a:cubicBezTo>
                    <a:pt x="316" y="240"/>
                    <a:pt x="332" y="240"/>
                    <a:pt x="330" y="258"/>
                  </a:cubicBezTo>
                  <a:cubicBezTo>
                    <a:pt x="304" y="257"/>
                    <a:pt x="294" y="289"/>
                    <a:pt x="301" y="309"/>
                  </a:cubicBezTo>
                  <a:cubicBezTo>
                    <a:pt x="339" y="311"/>
                    <a:pt x="334" y="272"/>
                    <a:pt x="363" y="265"/>
                  </a:cubicBezTo>
                  <a:cubicBezTo>
                    <a:pt x="364" y="230"/>
                    <a:pt x="317" y="167"/>
                    <a:pt x="304" y="236"/>
                  </a:cubicBezTo>
                  <a:close/>
                  <a:moveTo>
                    <a:pt x="515" y="258"/>
                  </a:moveTo>
                  <a:cubicBezTo>
                    <a:pt x="541" y="268"/>
                    <a:pt x="578" y="242"/>
                    <a:pt x="566" y="214"/>
                  </a:cubicBezTo>
                  <a:cubicBezTo>
                    <a:pt x="536" y="216"/>
                    <a:pt x="523" y="235"/>
                    <a:pt x="515" y="258"/>
                  </a:cubicBezTo>
                  <a:close/>
                  <a:moveTo>
                    <a:pt x="214" y="301"/>
                  </a:moveTo>
                  <a:cubicBezTo>
                    <a:pt x="243" y="308"/>
                    <a:pt x="251" y="337"/>
                    <a:pt x="290" y="334"/>
                  </a:cubicBezTo>
                  <a:cubicBezTo>
                    <a:pt x="290" y="330"/>
                    <a:pt x="291" y="325"/>
                    <a:pt x="297" y="327"/>
                  </a:cubicBezTo>
                  <a:cubicBezTo>
                    <a:pt x="286" y="305"/>
                    <a:pt x="225" y="266"/>
                    <a:pt x="214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291"/>
            <p:cNvSpPr>
              <a:spLocks noEditPoints="1"/>
            </p:cNvSpPr>
            <p:nvPr/>
          </p:nvSpPr>
          <p:spPr bwMode="auto">
            <a:xfrm>
              <a:off x="17945100" y="7889875"/>
              <a:ext cx="1222375" cy="1276350"/>
            </a:xfrm>
            <a:custGeom>
              <a:avLst/>
              <a:gdLst>
                <a:gd name="T0" fmla="*/ 98 w 289"/>
                <a:gd name="T1" fmla="*/ 268 h 301"/>
                <a:gd name="T2" fmla="*/ 109 w 289"/>
                <a:gd name="T3" fmla="*/ 25 h 301"/>
                <a:gd name="T4" fmla="*/ 0 w 289"/>
                <a:gd name="T5" fmla="*/ 145 h 301"/>
                <a:gd name="T6" fmla="*/ 98 w 289"/>
                <a:gd name="T7" fmla="*/ 268 h 301"/>
                <a:gd name="T8" fmla="*/ 94 w 289"/>
                <a:gd name="T9" fmla="*/ 39 h 301"/>
                <a:gd name="T10" fmla="*/ 160 w 289"/>
                <a:gd name="T11" fmla="*/ 253 h 301"/>
                <a:gd name="T12" fmla="*/ 14 w 289"/>
                <a:gd name="T13" fmla="*/ 177 h 301"/>
                <a:gd name="T14" fmla="*/ 94 w 289"/>
                <a:gd name="T15" fmla="*/ 39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9" h="301">
                  <a:moveTo>
                    <a:pt x="98" y="268"/>
                  </a:moveTo>
                  <a:cubicBezTo>
                    <a:pt x="289" y="301"/>
                    <a:pt x="286" y="1"/>
                    <a:pt x="109" y="25"/>
                  </a:cubicBezTo>
                  <a:cubicBezTo>
                    <a:pt x="44" y="34"/>
                    <a:pt x="0" y="76"/>
                    <a:pt x="0" y="145"/>
                  </a:cubicBezTo>
                  <a:cubicBezTo>
                    <a:pt x="0" y="201"/>
                    <a:pt x="39" y="258"/>
                    <a:pt x="98" y="268"/>
                  </a:cubicBezTo>
                  <a:close/>
                  <a:moveTo>
                    <a:pt x="94" y="39"/>
                  </a:moveTo>
                  <a:cubicBezTo>
                    <a:pt x="242" y="0"/>
                    <a:pt x="280" y="215"/>
                    <a:pt x="160" y="253"/>
                  </a:cubicBezTo>
                  <a:cubicBezTo>
                    <a:pt x="75" y="264"/>
                    <a:pt x="37" y="228"/>
                    <a:pt x="14" y="177"/>
                  </a:cubicBezTo>
                  <a:cubicBezTo>
                    <a:pt x="6" y="96"/>
                    <a:pt x="40" y="5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292"/>
            <p:cNvSpPr>
              <a:spLocks noEditPoints="1"/>
            </p:cNvSpPr>
            <p:nvPr/>
          </p:nvSpPr>
          <p:spPr bwMode="auto">
            <a:xfrm>
              <a:off x="18046700" y="8075613"/>
              <a:ext cx="838200" cy="852488"/>
            </a:xfrm>
            <a:custGeom>
              <a:avLst/>
              <a:gdLst>
                <a:gd name="T0" fmla="*/ 27 w 198"/>
                <a:gd name="T1" fmla="*/ 144 h 201"/>
                <a:gd name="T2" fmla="*/ 19 w 198"/>
                <a:gd name="T3" fmla="*/ 159 h 201"/>
                <a:gd name="T4" fmla="*/ 59 w 198"/>
                <a:gd name="T5" fmla="*/ 177 h 201"/>
                <a:gd name="T6" fmla="*/ 63 w 198"/>
                <a:gd name="T7" fmla="*/ 195 h 201"/>
                <a:gd name="T8" fmla="*/ 88 w 198"/>
                <a:gd name="T9" fmla="*/ 199 h 201"/>
                <a:gd name="T10" fmla="*/ 106 w 198"/>
                <a:gd name="T11" fmla="*/ 173 h 201"/>
                <a:gd name="T12" fmla="*/ 106 w 198"/>
                <a:gd name="T13" fmla="*/ 199 h 201"/>
                <a:gd name="T14" fmla="*/ 139 w 198"/>
                <a:gd name="T15" fmla="*/ 195 h 201"/>
                <a:gd name="T16" fmla="*/ 146 w 198"/>
                <a:gd name="T17" fmla="*/ 177 h 201"/>
                <a:gd name="T18" fmla="*/ 165 w 198"/>
                <a:gd name="T19" fmla="*/ 180 h 201"/>
                <a:gd name="T20" fmla="*/ 179 w 198"/>
                <a:gd name="T21" fmla="*/ 166 h 201"/>
                <a:gd name="T22" fmla="*/ 175 w 198"/>
                <a:gd name="T23" fmla="*/ 144 h 201"/>
                <a:gd name="T24" fmla="*/ 197 w 198"/>
                <a:gd name="T25" fmla="*/ 108 h 201"/>
                <a:gd name="T26" fmla="*/ 175 w 198"/>
                <a:gd name="T27" fmla="*/ 104 h 201"/>
                <a:gd name="T28" fmla="*/ 175 w 198"/>
                <a:gd name="T29" fmla="*/ 93 h 201"/>
                <a:gd name="T30" fmla="*/ 197 w 198"/>
                <a:gd name="T31" fmla="*/ 93 h 201"/>
                <a:gd name="T32" fmla="*/ 194 w 198"/>
                <a:gd name="T33" fmla="*/ 64 h 201"/>
                <a:gd name="T34" fmla="*/ 175 w 198"/>
                <a:gd name="T35" fmla="*/ 57 h 201"/>
                <a:gd name="T36" fmla="*/ 143 w 198"/>
                <a:gd name="T37" fmla="*/ 28 h 201"/>
                <a:gd name="T38" fmla="*/ 146 w 198"/>
                <a:gd name="T39" fmla="*/ 13 h 201"/>
                <a:gd name="T40" fmla="*/ 117 w 198"/>
                <a:gd name="T41" fmla="*/ 3 h 201"/>
                <a:gd name="T42" fmla="*/ 106 w 198"/>
                <a:gd name="T43" fmla="*/ 21 h 201"/>
                <a:gd name="T44" fmla="*/ 67 w 198"/>
                <a:gd name="T45" fmla="*/ 6 h 201"/>
                <a:gd name="T46" fmla="*/ 59 w 198"/>
                <a:gd name="T47" fmla="*/ 24 h 201"/>
                <a:gd name="T48" fmla="*/ 38 w 198"/>
                <a:gd name="T49" fmla="*/ 21 h 201"/>
                <a:gd name="T50" fmla="*/ 19 w 198"/>
                <a:gd name="T51" fmla="*/ 39 h 201"/>
                <a:gd name="T52" fmla="*/ 27 w 198"/>
                <a:gd name="T53" fmla="*/ 57 h 201"/>
                <a:gd name="T54" fmla="*/ 1 w 198"/>
                <a:gd name="T55" fmla="*/ 90 h 201"/>
                <a:gd name="T56" fmla="*/ 27 w 198"/>
                <a:gd name="T57" fmla="*/ 97 h 201"/>
                <a:gd name="T58" fmla="*/ 1 w 198"/>
                <a:gd name="T59" fmla="*/ 108 h 201"/>
                <a:gd name="T60" fmla="*/ 8 w 198"/>
                <a:gd name="T61" fmla="*/ 137 h 201"/>
                <a:gd name="T62" fmla="*/ 27 w 198"/>
                <a:gd name="T63" fmla="*/ 144 h 201"/>
                <a:gd name="T64" fmla="*/ 103 w 198"/>
                <a:gd name="T65" fmla="*/ 82 h 201"/>
                <a:gd name="T66" fmla="*/ 114 w 198"/>
                <a:gd name="T67" fmla="*/ 159 h 201"/>
                <a:gd name="T68" fmla="*/ 103 w 198"/>
                <a:gd name="T69" fmla="*/ 133 h 201"/>
                <a:gd name="T70" fmla="*/ 67 w 198"/>
                <a:gd name="T71" fmla="*/ 173 h 201"/>
                <a:gd name="T72" fmla="*/ 103 w 198"/>
                <a:gd name="T73" fmla="*/ 82 h 201"/>
                <a:gd name="T74" fmla="*/ 41 w 198"/>
                <a:gd name="T75" fmla="*/ 86 h 201"/>
                <a:gd name="T76" fmla="*/ 56 w 198"/>
                <a:gd name="T77" fmla="*/ 86 h 201"/>
                <a:gd name="T78" fmla="*/ 52 w 198"/>
                <a:gd name="T79" fmla="*/ 115 h 201"/>
                <a:gd name="T80" fmla="*/ 41 w 198"/>
                <a:gd name="T81" fmla="*/ 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8" h="201">
                  <a:moveTo>
                    <a:pt x="27" y="144"/>
                  </a:moveTo>
                  <a:cubicBezTo>
                    <a:pt x="27" y="151"/>
                    <a:pt x="17" y="149"/>
                    <a:pt x="19" y="159"/>
                  </a:cubicBezTo>
                  <a:cubicBezTo>
                    <a:pt x="28" y="170"/>
                    <a:pt x="39" y="188"/>
                    <a:pt x="59" y="177"/>
                  </a:cubicBezTo>
                  <a:cubicBezTo>
                    <a:pt x="56" y="187"/>
                    <a:pt x="64" y="186"/>
                    <a:pt x="63" y="195"/>
                  </a:cubicBezTo>
                  <a:cubicBezTo>
                    <a:pt x="76" y="192"/>
                    <a:pt x="77" y="200"/>
                    <a:pt x="88" y="199"/>
                  </a:cubicBezTo>
                  <a:cubicBezTo>
                    <a:pt x="94" y="190"/>
                    <a:pt x="91" y="172"/>
                    <a:pt x="106" y="173"/>
                  </a:cubicBezTo>
                  <a:cubicBezTo>
                    <a:pt x="106" y="182"/>
                    <a:pt x="106" y="190"/>
                    <a:pt x="106" y="199"/>
                  </a:cubicBezTo>
                  <a:cubicBezTo>
                    <a:pt x="121" y="201"/>
                    <a:pt x="125" y="193"/>
                    <a:pt x="139" y="195"/>
                  </a:cubicBezTo>
                  <a:cubicBezTo>
                    <a:pt x="141" y="188"/>
                    <a:pt x="141" y="180"/>
                    <a:pt x="146" y="177"/>
                  </a:cubicBezTo>
                  <a:cubicBezTo>
                    <a:pt x="146" y="185"/>
                    <a:pt x="159" y="178"/>
                    <a:pt x="165" y="180"/>
                  </a:cubicBezTo>
                  <a:cubicBezTo>
                    <a:pt x="165" y="171"/>
                    <a:pt x="170" y="166"/>
                    <a:pt x="179" y="166"/>
                  </a:cubicBezTo>
                  <a:cubicBezTo>
                    <a:pt x="182" y="155"/>
                    <a:pt x="175" y="153"/>
                    <a:pt x="175" y="144"/>
                  </a:cubicBezTo>
                  <a:cubicBezTo>
                    <a:pt x="196" y="146"/>
                    <a:pt x="195" y="125"/>
                    <a:pt x="197" y="108"/>
                  </a:cubicBezTo>
                  <a:cubicBezTo>
                    <a:pt x="191" y="106"/>
                    <a:pt x="176" y="112"/>
                    <a:pt x="175" y="104"/>
                  </a:cubicBezTo>
                  <a:cubicBezTo>
                    <a:pt x="175" y="101"/>
                    <a:pt x="175" y="97"/>
                    <a:pt x="175" y="93"/>
                  </a:cubicBezTo>
                  <a:cubicBezTo>
                    <a:pt x="183" y="93"/>
                    <a:pt x="190" y="93"/>
                    <a:pt x="197" y="93"/>
                  </a:cubicBezTo>
                  <a:cubicBezTo>
                    <a:pt x="198" y="82"/>
                    <a:pt x="191" y="78"/>
                    <a:pt x="194" y="64"/>
                  </a:cubicBezTo>
                  <a:cubicBezTo>
                    <a:pt x="186" y="55"/>
                    <a:pt x="178" y="70"/>
                    <a:pt x="175" y="57"/>
                  </a:cubicBezTo>
                  <a:cubicBezTo>
                    <a:pt x="185" y="35"/>
                    <a:pt x="161" y="13"/>
                    <a:pt x="143" y="28"/>
                  </a:cubicBezTo>
                  <a:cubicBezTo>
                    <a:pt x="144" y="23"/>
                    <a:pt x="148" y="21"/>
                    <a:pt x="146" y="13"/>
                  </a:cubicBezTo>
                  <a:cubicBezTo>
                    <a:pt x="137" y="10"/>
                    <a:pt x="128" y="5"/>
                    <a:pt x="117" y="3"/>
                  </a:cubicBezTo>
                  <a:cubicBezTo>
                    <a:pt x="108" y="7"/>
                    <a:pt x="109" y="18"/>
                    <a:pt x="106" y="21"/>
                  </a:cubicBezTo>
                  <a:cubicBezTo>
                    <a:pt x="93" y="16"/>
                    <a:pt x="91" y="0"/>
                    <a:pt x="67" y="6"/>
                  </a:cubicBezTo>
                  <a:cubicBezTo>
                    <a:pt x="60" y="8"/>
                    <a:pt x="67" y="23"/>
                    <a:pt x="59" y="24"/>
                  </a:cubicBezTo>
                  <a:cubicBezTo>
                    <a:pt x="55" y="20"/>
                    <a:pt x="46" y="20"/>
                    <a:pt x="38" y="21"/>
                  </a:cubicBezTo>
                  <a:cubicBezTo>
                    <a:pt x="38" y="33"/>
                    <a:pt x="27" y="34"/>
                    <a:pt x="19" y="39"/>
                  </a:cubicBezTo>
                  <a:cubicBezTo>
                    <a:pt x="17" y="50"/>
                    <a:pt x="29" y="46"/>
                    <a:pt x="27" y="57"/>
                  </a:cubicBezTo>
                  <a:cubicBezTo>
                    <a:pt x="4" y="54"/>
                    <a:pt x="6" y="75"/>
                    <a:pt x="1" y="90"/>
                  </a:cubicBezTo>
                  <a:cubicBezTo>
                    <a:pt x="4" y="97"/>
                    <a:pt x="24" y="88"/>
                    <a:pt x="27" y="97"/>
                  </a:cubicBezTo>
                  <a:cubicBezTo>
                    <a:pt x="26" y="116"/>
                    <a:pt x="10" y="101"/>
                    <a:pt x="1" y="108"/>
                  </a:cubicBezTo>
                  <a:cubicBezTo>
                    <a:pt x="0" y="121"/>
                    <a:pt x="5" y="128"/>
                    <a:pt x="8" y="137"/>
                  </a:cubicBezTo>
                  <a:cubicBezTo>
                    <a:pt x="16" y="146"/>
                    <a:pt x="24" y="131"/>
                    <a:pt x="27" y="144"/>
                  </a:cubicBezTo>
                  <a:close/>
                  <a:moveTo>
                    <a:pt x="103" y="82"/>
                  </a:moveTo>
                  <a:cubicBezTo>
                    <a:pt x="124" y="90"/>
                    <a:pt x="116" y="134"/>
                    <a:pt x="114" y="159"/>
                  </a:cubicBezTo>
                  <a:cubicBezTo>
                    <a:pt x="99" y="161"/>
                    <a:pt x="103" y="145"/>
                    <a:pt x="103" y="133"/>
                  </a:cubicBezTo>
                  <a:cubicBezTo>
                    <a:pt x="78" y="133"/>
                    <a:pt x="96" y="178"/>
                    <a:pt x="67" y="173"/>
                  </a:cubicBezTo>
                  <a:cubicBezTo>
                    <a:pt x="78" y="142"/>
                    <a:pt x="88" y="110"/>
                    <a:pt x="103" y="82"/>
                  </a:cubicBezTo>
                  <a:close/>
                  <a:moveTo>
                    <a:pt x="41" y="86"/>
                  </a:moveTo>
                  <a:cubicBezTo>
                    <a:pt x="46" y="86"/>
                    <a:pt x="51" y="86"/>
                    <a:pt x="56" y="86"/>
                  </a:cubicBezTo>
                  <a:cubicBezTo>
                    <a:pt x="59" y="95"/>
                    <a:pt x="62" y="110"/>
                    <a:pt x="52" y="115"/>
                  </a:cubicBezTo>
                  <a:cubicBezTo>
                    <a:pt x="32" y="120"/>
                    <a:pt x="37" y="96"/>
                    <a:pt x="4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93"/>
            <p:cNvSpPr/>
            <p:nvPr/>
          </p:nvSpPr>
          <p:spPr bwMode="auto">
            <a:xfrm>
              <a:off x="17838738" y="8212138"/>
              <a:ext cx="106363" cy="169863"/>
            </a:xfrm>
            <a:custGeom>
              <a:avLst/>
              <a:gdLst>
                <a:gd name="T0" fmla="*/ 25 w 25"/>
                <a:gd name="T1" fmla="*/ 3 h 40"/>
                <a:gd name="T2" fmla="*/ 14 w 25"/>
                <a:gd name="T3" fmla="*/ 40 h 40"/>
                <a:gd name="T4" fmla="*/ 25 w 25"/>
                <a:gd name="T5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40">
                  <a:moveTo>
                    <a:pt x="25" y="3"/>
                  </a:moveTo>
                  <a:cubicBezTo>
                    <a:pt x="0" y="0"/>
                    <a:pt x="7" y="28"/>
                    <a:pt x="14" y="40"/>
                  </a:cubicBezTo>
                  <a:cubicBezTo>
                    <a:pt x="24" y="26"/>
                    <a:pt x="24" y="24"/>
                    <a:pt x="2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94"/>
            <p:cNvSpPr/>
            <p:nvPr/>
          </p:nvSpPr>
          <p:spPr bwMode="auto">
            <a:xfrm>
              <a:off x="18973800" y="8224838"/>
              <a:ext cx="138113" cy="261938"/>
            </a:xfrm>
            <a:custGeom>
              <a:avLst/>
              <a:gdLst>
                <a:gd name="T0" fmla="*/ 22 w 33"/>
                <a:gd name="T1" fmla="*/ 0 h 62"/>
                <a:gd name="T2" fmla="*/ 0 w 33"/>
                <a:gd name="T3" fmla="*/ 0 h 62"/>
                <a:gd name="T4" fmla="*/ 22 w 33"/>
                <a:gd name="T5" fmla="*/ 62 h 62"/>
                <a:gd name="T6" fmla="*/ 22 w 33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62">
                  <a:moveTo>
                    <a:pt x="22" y="0"/>
                  </a:moveTo>
                  <a:cubicBezTo>
                    <a:pt x="15" y="0"/>
                    <a:pt x="7" y="0"/>
                    <a:pt x="0" y="0"/>
                  </a:cubicBezTo>
                  <a:cubicBezTo>
                    <a:pt x="5" y="23"/>
                    <a:pt x="10" y="46"/>
                    <a:pt x="22" y="62"/>
                  </a:cubicBezTo>
                  <a:cubicBezTo>
                    <a:pt x="33" y="42"/>
                    <a:pt x="12" y="19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95"/>
            <p:cNvSpPr/>
            <p:nvPr/>
          </p:nvSpPr>
          <p:spPr bwMode="auto">
            <a:xfrm>
              <a:off x="20150138" y="8394700"/>
              <a:ext cx="84138" cy="309563"/>
            </a:xfrm>
            <a:custGeom>
              <a:avLst/>
              <a:gdLst>
                <a:gd name="T0" fmla="*/ 9 w 20"/>
                <a:gd name="T1" fmla="*/ 73 h 73"/>
                <a:gd name="T2" fmla="*/ 5 w 20"/>
                <a:gd name="T3" fmla="*/ 0 h 73"/>
                <a:gd name="T4" fmla="*/ 9 w 20"/>
                <a:gd name="T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73">
                  <a:moveTo>
                    <a:pt x="9" y="73"/>
                  </a:moveTo>
                  <a:cubicBezTo>
                    <a:pt x="8" y="57"/>
                    <a:pt x="20" y="21"/>
                    <a:pt x="5" y="0"/>
                  </a:cubicBezTo>
                  <a:cubicBezTo>
                    <a:pt x="7" y="23"/>
                    <a:pt x="0" y="56"/>
                    <a:pt x="9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96"/>
            <p:cNvSpPr/>
            <p:nvPr/>
          </p:nvSpPr>
          <p:spPr bwMode="auto">
            <a:xfrm>
              <a:off x="17170400" y="8470900"/>
              <a:ext cx="63500" cy="122238"/>
            </a:xfrm>
            <a:custGeom>
              <a:avLst/>
              <a:gdLst>
                <a:gd name="T0" fmla="*/ 9 w 15"/>
                <a:gd name="T1" fmla="*/ 29 h 29"/>
                <a:gd name="T2" fmla="*/ 5 w 15"/>
                <a:gd name="T3" fmla="*/ 0 h 29"/>
                <a:gd name="T4" fmla="*/ 9 w 15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9">
                  <a:moveTo>
                    <a:pt x="9" y="29"/>
                  </a:moveTo>
                  <a:cubicBezTo>
                    <a:pt x="15" y="22"/>
                    <a:pt x="10" y="7"/>
                    <a:pt x="5" y="0"/>
                  </a:cubicBezTo>
                  <a:cubicBezTo>
                    <a:pt x="7" y="9"/>
                    <a:pt x="0" y="27"/>
                    <a:pt x="9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297"/>
            <p:cNvSpPr/>
            <p:nvPr/>
          </p:nvSpPr>
          <p:spPr bwMode="auto">
            <a:xfrm>
              <a:off x="18964275" y="8504238"/>
              <a:ext cx="157163" cy="304800"/>
            </a:xfrm>
            <a:custGeom>
              <a:avLst/>
              <a:gdLst>
                <a:gd name="T0" fmla="*/ 6 w 37"/>
                <a:gd name="T1" fmla="*/ 65 h 72"/>
                <a:gd name="T2" fmla="*/ 20 w 37"/>
                <a:gd name="T3" fmla="*/ 0 h 72"/>
                <a:gd name="T4" fmla="*/ 6 w 37"/>
                <a:gd name="T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72">
                  <a:moveTo>
                    <a:pt x="6" y="65"/>
                  </a:moveTo>
                  <a:cubicBezTo>
                    <a:pt x="37" y="72"/>
                    <a:pt x="23" y="14"/>
                    <a:pt x="20" y="0"/>
                  </a:cubicBezTo>
                  <a:cubicBezTo>
                    <a:pt x="19" y="30"/>
                    <a:pt x="0" y="46"/>
                    <a:pt x="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298"/>
            <p:cNvSpPr/>
            <p:nvPr/>
          </p:nvSpPr>
          <p:spPr bwMode="auto">
            <a:xfrm>
              <a:off x="17826038" y="8628063"/>
              <a:ext cx="119063" cy="160338"/>
            </a:xfrm>
            <a:custGeom>
              <a:avLst/>
              <a:gdLst>
                <a:gd name="T0" fmla="*/ 13 w 28"/>
                <a:gd name="T1" fmla="*/ 0 h 38"/>
                <a:gd name="T2" fmla="*/ 28 w 28"/>
                <a:gd name="T3" fmla="*/ 36 h 38"/>
                <a:gd name="T4" fmla="*/ 13 w 28"/>
                <a:gd name="T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38">
                  <a:moveTo>
                    <a:pt x="13" y="0"/>
                  </a:moveTo>
                  <a:cubicBezTo>
                    <a:pt x="17" y="20"/>
                    <a:pt x="0" y="38"/>
                    <a:pt x="28" y="36"/>
                  </a:cubicBezTo>
                  <a:cubicBezTo>
                    <a:pt x="27" y="20"/>
                    <a:pt x="24" y="6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299"/>
            <p:cNvSpPr>
              <a:spLocks noEditPoints="1"/>
            </p:cNvSpPr>
            <p:nvPr/>
          </p:nvSpPr>
          <p:spPr bwMode="auto">
            <a:xfrm>
              <a:off x="-10517188" y="-13374688"/>
              <a:ext cx="33231138" cy="33548638"/>
            </a:xfrm>
            <a:custGeom>
              <a:avLst/>
              <a:gdLst>
                <a:gd name="T0" fmla="*/ 6827 w 7853"/>
                <a:gd name="T1" fmla="*/ 4047 h 7909"/>
                <a:gd name="T2" fmla="*/ 6692 w 7853"/>
                <a:gd name="T3" fmla="*/ 3016 h 7909"/>
                <a:gd name="T4" fmla="*/ 6239 w 7853"/>
                <a:gd name="T5" fmla="*/ 2820 h 7909"/>
                <a:gd name="T6" fmla="*/ 6384 w 7853"/>
                <a:gd name="T7" fmla="*/ 893 h 7909"/>
                <a:gd name="T8" fmla="*/ 4257 w 7853"/>
                <a:gd name="T9" fmla="*/ 1346 h 7909"/>
                <a:gd name="T10" fmla="*/ 3607 w 7853"/>
                <a:gd name="T11" fmla="*/ 1477 h 7909"/>
                <a:gd name="T12" fmla="*/ 3331 w 7853"/>
                <a:gd name="T13" fmla="*/ 845 h 7909"/>
                <a:gd name="T14" fmla="*/ 3839 w 7853"/>
                <a:gd name="T15" fmla="*/ 1125 h 7909"/>
                <a:gd name="T16" fmla="*/ 4268 w 7853"/>
                <a:gd name="T17" fmla="*/ 936 h 7909"/>
                <a:gd name="T18" fmla="*/ 3484 w 7853"/>
                <a:gd name="T19" fmla="*/ 570 h 7909"/>
                <a:gd name="T20" fmla="*/ 1328 w 7853"/>
                <a:gd name="T21" fmla="*/ 1724 h 7909"/>
                <a:gd name="T22" fmla="*/ 2006 w 7853"/>
                <a:gd name="T23" fmla="*/ 3009 h 7909"/>
                <a:gd name="T24" fmla="*/ 2308 w 7853"/>
                <a:gd name="T25" fmla="*/ 3241 h 7909"/>
                <a:gd name="T26" fmla="*/ 1549 w 7853"/>
                <a:gd name="T27" fmla="*/ 4214 h 7909"/>
                <a:gd name="T28" fmla="*/ 2776 w 7853"/>
                <a:gd name="T29" fmla="*/ 5270 h 7909"/>
                <a:gd name="T30" fmla="*/ 4308 w 7853"/>
                <a:gd name="T31" fmla="*/ 4657 h 7909"/>
                <a:gd name="T32" fmla="*/ 4587 w 7853"/>
                <a:gd name="T33" fmla="*/ 6762 h 7909"/>
                <a:gd name="T34" fmla="*/ 6696 w 7853"/>
                <a:gd name="T35" fmla="*/ 6359 h 7909"/>
                <a:gd name="T36" fmla="*/ 6521 w 7853"/>
                <a:gd name="T37" fmla="*/ 5230 h 7909"/>
                <a:gd name="T38" fmla="*/ 7386 w 7853"/>
                <a:gd name="T39" fmla="*/ 5219 h 7909"/>
                <a:gd name="T40" fmla="*/ 6740 w 7853"/>
                <a:gd name="T41" fmla="*/ 4413 h 7909"/>
                <a:gd name="T42" fmla="*/ 6816 w 7853"/>
                <a:gd name="T43" fmla="*/ 3481 h 7909"/>
                <a:gd name="T44" fmla="*/ 6703 w 7853"/>
                <a:gd name="T45" fmla="*/ 3989 h 7909"/>
                <a:gd name="T46" fmla="*/ 5789 w 7853"/>
                <a:gd name="T47" fmla="*/ 2370 h 7909"/>
                <a:gd name="T48" fmla="*/ 5890 w 7853"/>
                <a:gd name="T49" fmla="*/ 2486 h 7909"/>
                <a:gd name="T50" fmla="*/ 5985 w 7853"/>
                <a:gd name="T51" fmla="*/ 2232 h 7909"/>
                <a:gd name="T52" fmla="*/ 6057 w 7853"/>
                <a:gd name="T53" fmla="*/ 2395 h 7909"/>
                <a:gd name="T54" fmla="*/ 6148 w 7853"/>
                <a:gd name="T55" fmla="*/ 2283 h 7909"/>
                <a:gd name="T56" fmla="*/ 5963 w 7853"/>
                <a:gd name="T57" fmla="*/ 2188 h 7909"/>
                <a:gd name="T58" fmla="*/ 4097 w 7853"/>
                <a:gd name="T59" fmla="*/ 998 h 7909"/>
                <a:gd name="T60" fmla="*/ 4224 w 7853"/>
                <a:gd name="T61" fmla="*/ 729 h 7909"/>
                <a:gd name="T62" fmla="*/ 3897 w 7853"/>
                <a:gd name="T63" fmla="*/ 736 h 7909"/>
                <a:gd name="T64" fmla="*/ 3378 w 7853"/>
                <a:gd name="T65" fmla="*/ 668 h 7909"/>
                <a:gd name="T66" fmla="*/ 1469 w 7853"/>
                <a:gd name="T67" fmla="*/ 1415 h 7909"/>
                <a:gd name="T68" fmla="*/ 2057 w 7853"/>
                <a:gd name="T69" fmla="*/ 2580 h 7909"/>
                <a:gd name="T70" fmla="*/ 1821 w 7853"/>
                <a:gd name="T71" fmla="*/ 2363 h 7909"/>
                <a:gd name="T72" fmla="*/ 1959 w 7853"/>
                <a:gd name="T73" fmla="*/ 2344 h 7909"/>
                <a:gd name="T74" fmla="*/ 2300 w 7853"/>
                <a:gd name="T75" fmla="*/ 1092 h 7909"/>
                <a:gd name="T76" fmla="*/ 2318 w 7853"/>
                <a:gd name="T77" fmla="*/ 1139 h 7909"/>
                <a:gd name="T78" fmla="*/ 2442 w 7853"/>
                <a:gd name="T79" fmla="*/ 395 h 7909"/>
                <a:gd name="T80" fmla="*/ 885 w 7853"/>
                <a:gd name="T81" fmla="*/ 5023 h 7909"/>
                <a:gd name="T82" fmla="*/ 2667 w 7853"/>
                <a:gd name="T83" fmla="*/ 4747 h 7909"/>
                <a:gd name="T84" fmla="*/ 3549 w 7853"/>
                <a:gd name="T85" fmla="*/ 2050 h 7909"/>
                <a:gd name="T86" fmla="*/ 4478 w 7853"/>
                <a:gd name="T87" fmla="*/ 7230 h 7909"/>
                <a:gd name="T88" fmla="*/ 6732 w 7853"/>
                <a:gd name="T89" fmla="*/ 6130 h 7909"/>
                <a:gd name="T90" fmla="*/ 6144 w 7853"/>
                <a:gd name="T91" fmla="*/ 2860 h 7909"/>
                <a:gd name="T92" fmla="*/ 5970 w 7853"/>
                <a:gd name="T93" fmla="*/ 4591 h 7909"/>
                <a:gd name="T94" fmla="*/ 5259 w 7853"/>
                <a:gd name="T95" fmla="*/ 953 h 7909"/>
                <a:gd name="T96" fmla="*/ 6300 w 7853"/>
                <a:gd name="T97" fmla="*/ 1499 h 7909"/>
                <a:gd name="T98" fmla="*/ 4721 w 7853"/>
                <a:gd name="T99" fmla="*/ 504 h 7909"/>
                <a:gd name="T100" fmla="*/ 4652 w 7853"/>
                <a:gd name="T101" fmla="*/ 1252 h 7909"/>
                <a:gd name="T102" fmla="*/ 4783 w 7853"/>
                <a:gd name="T103" fmla="*/ 4461 h 7909"/>
                <a:gd name="T104" fmla="*/ 5607 w 7853"/>
                <a:gd name="T105" fmla="*/ 4678 h 7909"/>
                <a:gd name="T106" fmla="*/ 5958 w 7853"/>
                <a:gd name="T107" fmla="*/ 5390 h 7909"/>
                <a:gd name="T108" fmla="*/ 6238 w 7853"/>
                <a:gd name="T109" fmla="*/ 5546 h 7909"/>
                <a:gd name="T110" fmla="*/ 6890 w 7853"/>
                <a:gd name="T111" fmla="*/ 5563 h 7909"/>
                <a:gd name="T112" fmla="*/ 7086 w 7853"/>
                <a:gd name="T113" fmla="*/ 5117 h 7909"/>
                <a:gd name="T114" fmla="*/ 7256 w 7853"/>
                <a:gd name="T115" fmla="*/ 5208 h 7909"/>
                <a:gd name="T116" fmla="*/ 7141 w 7853"/>
                <a:gd name="T117" fmla="*/ 5218 h 7909"/>
                <a:gd name="T118" fmla="*/ 6387 w 7853"/>
                <a:gd name="T119" fmla="*/ 5106 h 7909"/>
                <a:gd name="T120" fmla="*/ 6524 w 7853"/>
                <a:gd name="T121" fmla="*/ 5107 h 7909"/>
                <a:gd name="T122" fmla="*/ 6662 w 7853"/>
                <a:gd name="T123" fmla="*/ 5107 h 7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53" h="7909">
                  <a:moveTo>
                    <a:pt x="6651" y="5615"/>
                  </a:moveTo>
                  <a:cubicBezTo>
                    <a:pt x="6632" y="5624"/>
                    <a:pt x="6619" y="5648"/>
                    <a:pt x="6597" y="5658"/>
                  </a:cubicBezTo>
                  <a:cubicBezTo>
                    <a:pt x="6580" y="5667"/>
                    <a:pt x="6564" y="5662"/>
                    <a:pt x="6553" y="5680"/>
                  </a:cubicBezTo>
                  <a:cubicBezTo>
                    <a:pt x="7750" y="5697"/>
                    <a:pt x="7750" y="5697"/>
                    <a:pt x="7750" y="5697"/>
                  </a:cubicBezTo>
                  <a:cubicBezTo>
                    <a:pt x="7704" y="5475"/>
                    <a:pt x="7778" y="5263"/>
                    <a:pt x="7853" y="5060"/>
                  </a:cubicBezTo>
                  <a:cubicBezTo>
                    <a:pt x="7846" y="5049"/>
                    <a:pt x="7334" y="5059"/>
                    <a:pt x="7335" y="5041"/>
                  </a:cubicBezTo>
                  <a:cubicBezTo>
                    <a:pt x="7333" y="5015"/>
                    <a:pt x="7362" y="5009"/>
                    <a:pt x="7349" y="4983"/>
                  </a:cubicBezTo>
                  <a:cubicBezTo>
                    <a:pt x="7319" y="4980"/>
                    <a:pt x="7283" y="4998"/>
                    <a:pt x="7237" y="4991"/>
                  </a:cubicBezTo>
                  <a:cubicBezTo>
                    <a:pt x="7135" y="4932"/>
                    <a:pt x="7083" y="4825"/>
                    <a:pt x="6939" y="4809"/>
                  </a:cubicBezTo>
                  <a:cubicBezTo>
                    <a:pt x="6900" y="4763"/>
                    <a:pt x="6820" y="4748"/>
                    <a:pt x="6743" y="4758"/>
                  </a:cubicBezTo>
                  <a:cubicBezTo>
                    <a:pt x="6706" y="4763"/>
                    <a:pt x="6659" y="4785"/>
                    <a:pt x="6612" y="4805"/>
                  </a:cubicBezTo>
                  <a:cubicBezTo>
                    <a:pt x="6508" y="4851"/>
                    <a:pt x="6439" y="4920"/>
                    <a:pt x="6391" y="5012"/>
                  </a:cubicBezTo>
                  <a:cubicBezTo>
                    <a:pt x="6334" y="5012"/>
                    <a:pt x="6285" y="5005"/>
                    <a:pt x="6231" y="5001"/>
                  </a:cubicBezTo>
                  <a:cubicBezTo>
                    <a:pt x="6235" y="4968"/>
                    <a:pt x="6224" y="4943"/>
                    <a:pt x="6231" y="4925"/>
                  </a:cubicBezTo>
                  <a:cubicBezTo>
                    <a:pt x="6275" y="4934"/>
                    <a:pt x="6322" y="4945"/>
                    <a:pt x="6358" y="4925"/>
                  </a:cubicBezTo>
                  <a:cubicBezTo>
                    <a:pt x="6427" y="4888"/>
                    <a:pt x="6425" y="4753"/>
                    <a:pt x="6333" y="4751"/>
                  </a:cubicBezTo>
                  <a:cubicBezTo>
                    <a:pt x="6294" y="4750"/>
                    <a:pt x="6277" y="4774"/>
                    <a:pt x="6239" y="4787"/>
                  </a:cubicBezTo>
                  <a:cubicBezTo>
                    <a:pt x="6234" y="4764"/>
                    <a:pt x="6240" y="4740"/>
                    <a:pt x="6242" y="4718"/>
                  </a:cubicBezTo>
                  <a:cubicBezTo>
                    <a:pt x="6302" y="4681"/>
                    <a:pt x="6361" y="4644"/>
                    <a:pt x="6402" y="4588"/>
                  </a:cubicBezTo>
                  <a:cubicBezTo>
                    <a:pt x="6505" y="4587"/>
                    <a:pt x="6583" y="4601"/>
                    <a:pt x="6627" y="4537"/>
                  </a:cubicBezTo>
                  <a:cubicBezTo>
                    <a:pt x="6630" y="4515"/>
                    <a:pt x="6616" y="4498"/>
                    <a:pt x="6634" y="4490"/>
                  </a:cubicBezTo>
                  <a:cubicBezTo>
                    <a:pt x="6670" y="4525"/>
                    <a:pt x="6699" y="4568"/>
                    <a:pt x="6783" y="4555"/>
                  </a:cubicBezTo>
                  <a:cubicBezTo>
                    <a:pt x="6896" y="4518"/>
                    <a:pt x="6907" y="4367"/>
                    <a:pt x="6819" y="4286"/>
                  </a:cubicBezTo>
                  <a:cubicBezTo>
                    <a:pt x="6915" y="4237"/>
                    <a:pt x="6888" y="4111"/>
                    <a:pt x="6827" y="4047"/>
                  </a:cubicBezTo>
                  <a:cubicBezTo>
                    <a:pt x="6810" y="4045"/>
                    <a:pt x="6808" y="4045"/>
                    <a:pt x="6790" y="4040"/>
                  </a:cubicBezTo>
                  <a:cubicBezTo>
                    <a:pt x="6770" y="4018"/>
                    <a:pt x="6774" y="3993"/>
                    <a:pt x="6772" y="3956"/>
                  </a:cubicBezTo>
                  <a:cubicBezTo>
                    <a:pt x="6801" y="3938"/>
                    <a:pt x="6813" y="3902"/>
                    <a:pt x="6823" y="3865"/>
                  </a:cubicBezTo>
                  <a:cubicBezTo>
                    <a:pt x="6919" y="3932"/>
                    <a:pt x="7071" y="3873"/>
                    <a:pt x="7073" y="3756"/>
                  </a:cubicBezTo>
                  <a:cubicBezTo>
                    <a:pt x="7057" y="3691"/>
                    <a:pt x="7015" y="3651"/>
                    <a:pt x="6968" y="3615"/>
                  </a:cubicBezTo>
                  <a:cubicBezTo>
                    <a:pt x="7000" y="3596"/>
                    <a:pt x="7027" y="3560"/>
                    <a:pt x="7034" y="3524"/>
                  </a:cubicBezTo>
                  <a:cubicBezTo>
                    <a:pt x="7044" y="3461"/>
                    <a:pt x="6999" y="3392"/>
                    <a:pt x="6957" y="3379"/>
                  </a:cubicBezTo>
                  <a:cubicBezTo>
                    <a:pt x="6922" y="3368"/>
                    <a:pt x="6891" y="3390"/>
                    <a:pt x="6852" y="3383"/>
                  </a:cubicBezTo>
                  <a:cubicBezTo>
                    <a:pt x="6865" y="3334"/>
                    <a:pt x="6867" y="3272"/>
                    <a:pt x="6899" y="3252"/>
                  </a:cubicBezTo>
                  <a:cubicBezTo>
                    <a:pt x="6922" y="3336"/>
                    <a:pt x="7092" y="3312"/>
                    <a:pt x="7073" y="3216"/>
                  </a:cubicBezTo>
                  <a:cubicBezTo>
                    <a:pt x="7052" y="3172"/>
                    <a:pt x="6991" y="3163"/>
                    <a:pt x="6939" y="3168"/>
                  </a:cubicBezTo>
                  <a:cubicBezTo>
                    <a:pt x="6943" y="3124"/>
                    <a:pt x="6997" y="3098"/>
                    <a:pt x="7001" y="3041"/>
                  </a:cubicBezTo>
                  <a:cubicBezTo>
                    <a:pt x="7016" y="3022"/>
                    <a:pt x="7045" y="2979"/>
                    <a:pt x="7026" y="2951"/>
                  </a:cubicBezTo>
                  <a:cubicBezTo>
                    <a:pt x="6981" y="2977"/>
                    <a:pt x="6981" y="3048"/>
                    <a:pt x="6939" y="3078"/>
                  </a:cubicBezTo>
                  <a:cubicBezTo>
                    <a:pt x="6945" y="3041"/>
                    <a:pt x="6918" y="3011"/>
                    <a:pt x="6896" y="2991"/>
                  </a:cubicBezTo>
                  <a:cubicBezTo>
                    <a:pt x="6845" y="2978"/>
                    <a:pt x="6821" y="3000"/>
                    <a:pt x="6809" y="3038"/>
                  </a:cubicBezTo>
                  <a:cubicBezTo>
                    <a:pt x="6791" y="3092"/>
                    <a:pt x="6829" y="3123"/>
                    <a:pt x="6867" y="3147"/>
                  </a:cubicBezTo>
                  <a:cubicBezTo>
                    <a:pt x="6909" y="3173"/>
                    <a:pt x="6886" y="3182"/>
                    <a:pt x="6867" y="3219"/>
                  </a:cubicBezTo>
                  <a:cubicBezTo>
                    <a:pt x="6854" y="3244"/>
                    <a:pt x="6833" y="3290"/>
                    <a:pt x="6827" y="3314"/>
                  </a:cubicBezTo>
                  <a:cubicBezTo>
                    <a:pt x="6811" y="3370"/>
                    <a:pt x="6836" y="3414"/>
                    <a:pt x="6790" y="3430"/>
                  </a:cubicBezTo>
                  <a:cubicBezTo>
                    <a:pt x="6770" y="3386"/>
                    <a:pt x="6744" y="3348"/>
                    <a:pt x="6700" y="3328"/>
                  </a:cubicBezTo>
                  <a:cubicBezTo>
                    <a:pt x="6707" y="3291"/>
                    <a:pt x="6711" y="3225"/>
                    <a:pt x="6718" y="3176"/>
                  </a:cubicBezTo>
                  <a:cubicBezTo>
                    <a:pt x="6754" y="3157"/>
                    <a:pt x="6788" y="3123"/>
                    <a:pt x="6783" y="3081"/>
                  </a:cubicBezTo>
                  <a:cubicBezTo>
                    <a:pt x="6777" y="3033"/>
                    <a:pt x="6725" y="3041"/>
                    <a:pt x="6692" y="3016"/>
                  </a:cubicBezTo>
                  <a:cubicBezTo>
                    <a:pt x="6696" y="2989"/>
                    <a:pt x="6691" y="2963"/>
                    <a:pt x="6674" y="2951"/>
                  </a:cubicBezTo>
                  <a:cubicBezTo>
                    <a:pt x="6631" y="2920"/>
                    <a:pt x="6536" y="2954"/>
                    <a:pt x="6504" y="2972"/>
                  </a:cubicBezTo>
                  <a:cubicBezTo>
                    <a:pt x="6493" y="2986"/>
                    <a:pt x="6489" y="3006"/>
                    <a:pt x="6467" y="3009"/>
                  </a:cubicBezTo>
                  <a:cubicBezTo>
                    <a:pt x="6462" y="2998"/>
                    <a:pt x="6449" y="2995"/>
                    <a:pt x="6446" y="2983"/>
                  </a:cubicBezTo>
                  <a:cubicBezTo>
                    <a:pt x="6529" y="2939"/>
                    <a:pt x="6591" y="2875"/>
                    <a:pt x="6667" y="2824"/>
                  </a:cubicBezTo>
                  <a:cubicBezTo>
                    <a:pt x="6691" y="2831"/>
                    <a:pt x="6709" y="2862"/>
                    <a:pt x="6743" y="2864"/>
                  </a:cubicBezTo>
                  <a:cubicBezTo>
                    <a:pt x="6769" y="2865"/>
                    <a:pt x="6808" y="2846"/>
                    <a:pt x="6812" y="2827"/>
                  </a:cubicBezTo>
                  <a:cubicBezTo>
                    <a:pt x="6823" y="2782"/>
                    <a:pt x="6772" y="2778"/>
                    <a:pt x="6740" y="2769"/>
                  </a:cubicBezTo>
                  <a:cubicBezTo>
                    <a:pt x="6767" y="2726"/>
                    <a:pt x="6826" y="2713"/>
                    <a:pt x="6852" y="2668"/>
                  </a:cubicBezTo>
                  <a:cubicBezTo>
                    <a:pt x="6823" y="2652"/>
                    <a:pt x="6793" y="2680"/>
                    <a:pt x="6772" y="2697"/>
                  </a:cubicBezTo>
                  <a:cubicBezTo>
                    <a:pt x="6744" y="2719"/>
                    <a:pt x="6723" y="2756"/>
                    <a:pt x="6685" y="2762"/>
                  </a:cubicBezTo>
                  <a:cubicBezTo>
                    <a:pt x="6665" y="2777"/>
                    <a:pt x="6644" y="2806"/>
                    <a:pt x="6620" y="2805"/>
                  </a:cubicBezTo>
                  <a:cubicBezTo>
                    <a:pt x="6639" y="2714"/>
                    <a:pt x="6548" y="2705"/>
                    <a:pt x="6540" y="2780"/>
                  </a:cubicBezTo>
                  <a:cubicBezTo>
                    <a:pt x="6537" y="2811"/>
                    <a:pt x="6556" y="2832"/>
                    <a:pt x="6565" y="2853"/>
                  </a:cubicBezTo>
                  <a:cubicBezTo>
                    <a:pt x="6538" y="2864"/>
                    <a:pt x="6508" y="2890"/>
                    <a:pt x="6485" y="2893"/>
                  </a:cubicBezTo>
                  <a:cubicBezTo>
                    <a:pt x="6499" y="2824"/>
                    <a:pt x="6457" y="2785"/>
                    <a:pt x="6406" y="2769"/>
                  </a:cubicBezTo>
                  <a:cubicBezTo>
                    <a:pt x="6380" y="2776"/>
                    <a:pt x="6353" y="2782"/>
                    <a:pt x="6340" y="2802"/>
                  </a:cubicBezTo>
                  <a:cubicBezTo>
                    <a:pt x="6345" y="2828"/>
                    <a:pt x="6338" y="2825"/>
                    <a:pt x="6333" y="2845"/>
                  </a:cubicBezTo>
                  <a:cubicBezTo>
                    <a:pt x="6350" y="2887"/>
                    <a:pt x="6381" y="2916"/>
                    <a:pt x="6406" y="2951"/>
                  </a:cubicBezTo>
                  <a:cubicBezTo>
                    <a:pt x="6369" y="2961"/>
                    <a:pt x="6332" y="3015"/>
                    <a:pt x="6289" y="3023"/>
                  </a:cubicBezTo>
                  <a:cubicBezTo>
                    <a:pt x="6248" y="3031"/>
                    <a:pt x="6211" y="3016"/>
                    <a:pt x="6181" y="3020"/>
                  </a:cubicBezTo>
                  <a:cubicBezTo>
                    <a:pt x="6220" y="2924"/>
                    <a:pt x="6253" y="2845"/>
                    <a:pt x="6322" y="2780"/>
                  </a:cubicBezTo>
                  <a:cubicBezTo>
                    <a:pt x="6333" y="2744"/>
                    <a:pt x="6397" y="2717"/>
                    <a:pt x="6384" y="2671"/>
                  </a:cubicBezTo>
                  <a:cubicBezTo>
                    <a:pt x="6323" y="2709"/>
                    <a:pt x="6292" y="2775"/>
                    <a:pt x="6239" y="2820"/>
                  </a:cubicBezTo>
                  <a:cubicBezTo>
                    <a:pt x="6259" y="2756"/>
                    <a:pt x="6252" y="2670"/>
                    <a:pt x="6184" y="2664"/>
                  </a:cubicBezTo>
                  <a:cubicBezTo>
                    <a:pt x="6141" y="2660"/>
                    <a:pt x="6109" y="2696"/>
                    <a:pt x="6090" y="2733"/>
                  </a:cubicBezTo>
                  <a:cubicBezTo>
                    <a:pt x="6004" y="2686"/>
                    <a:pt x="5917" y="2789"/>
                    <a:pt x="5963" y="2874"/>
                  </a:cubicBezTo>
                  <a:cubicBezTo>
                    <a:pt x="5916" y="2891"/>
                    <a:pt x="5881" y="2937"/>
                    <a:pt x="5905" y="3001"/>
                  </a:cubicBezTo>
                  <a:cubicBezTo>
                    <a:pt x="5867" y="2990"/>
                    <a:pt x="5798" y="3008"/>
                    <a:pt x="5767" y="2991"/>
                  </a:cubicBezTo>
                  <a:cubicBezTo>
                    <a:pt x="5874" y="2998"/>
                    <a:pt x="5877" y="2836"/>
                    <a:pt x="5778" y="2842"/>
                  </a:cubicBezTo>
                  <a:cubicBezTo>
                    <a:pt x="5728" y="2845"/>
                    <a:pt x="5684" y="2905"/>
                    <a:pt x="5672" y="2947"/>
                  </a:cubicBezTo>
                  <a:cubicBezTo>
                    <a:pt x="5670" y="2964"/>
                    <a:pt x="5679" y="2970"/>
                    <a:pt x="5676" y="2987"/>
                  </a:cubicBezTo>
                  <a:cubicBezTo>
                    <a:pt x="5666" y="2991"/>
                    <a:pt x="5654" y="2991"/>
                    <a:pt x="5643" y="2987"/>
                  </a:cubicBezTo>
                  <a:cubicBezTo>
                    <a:pt x="5631" y="2837"/>
                    <a:pt x="5618" y="2672"/>
                    <a:pt x="5603" y="2555"/>
                  </a:cubicBezTo>
                  <a:cubicBezTo>
                    <a:pt x="5698" y="2570"/>
                    <a:pt x="5806" y="2549"/>
                    <a:pt x="5897" y="2555"/>
                  </a:cubicBezTo>
                  <a:cubicBezTo>
                    <a:pt x="5962" y="2560"/>
                    <a:pt x="6021" y="2554"/>
                    <a:pt x="6086" y="2555"/>
                  </a:cubicBezTo>
                  <a:cubicBezTo>
                    <a:pt x="6345" y="2558"/>
                    <a:pt x="6617" y="2570"/>
                    <a:pt x="6881" y="2559"/>
                  </a:cubicBezTo>
                  <a:cubicBezTo>
                    <a:pt x="6824" y="2381"/>
                    <a:pt x="6714" y="2067"/>
                    <a:pt x="6692" y="2050"/>
                  </a:cubicBezTo>
                  <a:cubicBezTo>
                    <a:pt x="6670" y="2034"/>
                    <a:pt x="6373" y="1971"/>
                    <a:pt x="6373" y="1971"/>
                  </a:cubicBezTo>
                  <a:cubicBezTo>
                    <a:pt x="6332" y="1965"/>
                    <a:pt x="6283" y="1974"/>
                    <a:pt x="6239" y="1974"/>
                  </a:cubicBezTo>
                  <a:cubicBezTo>
                    <a:pt x="6071" y="1976"/>
                    <a:pt x="5896" y="1990"/>
                    <a:pt x="5701" y="1985"/>
                  </a:cubicBezTo>
                  <a:cubicBezTo>
                    <a:pt x="5685" y="1871"/>
                    <a:pt x="5673" y="1756"/>
                    <a:pt x="5680" y="1658"/>
                  </a:cubicBezTo>
                  <a:cubicBezTo>
                    <a:pt x="5991" y="1644"/>
                    <a:pt x="6324" y="1632"/>
                    <a:pt x="6634" y="1626"/>
                  </a:cubicBezTo>
                  <a:cubicBezTo>
                    <a:pt x="6699" y="1624"/>
                    <a:pt x="6764" y="1621"/>
                    <a:pt x="6830" y="1619"/>
                  </a:cubicBezTo>
                  <a:cubicBezTo>
                    <a:pt x="6892" y="1616"/>
                    <a:pt x="6941" y="1610"/>
                    <a:pt x="7012" y="1604"/>
                  </a:cubicBezTo>
                  <a:cubicBezTo>
                    <a:pt x="6919" y="1411"/>
                    <a:pt x="6813" y="1231"/>
                    <a:pt x="6718" y="1041"/>
                  </a:cubicBezTo>
                  <a:cubicBezTo>
                    <a:pt x="6635" y="1001"/>
                    <a:pt x="6556" y="971"/>
                    <a:pt x="6467" y="932"/>
                  </a:cubicBezTo>
                  <a:cubicBezTo>
                    <a:pt x="6439" y="920"/>
                    <a:pt x="6409" y="895"/>
                    <a:pt x="6384" y="893"/>
                  </a:cubicBezTo>
                  <a:cubicBezTo>
                    <a:pt x="6384" y="893"/>
                    <a:pt x="5854" y="994"/>
                    <a:pt x="5774" y="1005"/>
                  </a:cubicBezTo>
                  <a:cubicBezTo>
                    <a:pt x="5694" y="1017"/>
                    <a:pt x="5679" y="1018"/>
                    <a:pt x="5636" y="1023"/>
                  </a:cubicBezTo>
                  <a:cubicBezTo>
                    <a:pt x="5634" y="990"/>
                    <a:pt x="5658" y="939"/>
                    <a:pt x="5651" y="900"/>
                  </a:cubicBezTo>
                  <a:cubicBezTo>
                    <a:pt x="5687" y="751"/>
                    <a:pt x="5706" y="615"/>
                    <a:pt x="5734" y="468"/>
                  </a:cubicBezTo>
                  <a:cubicBezTo>
                    <a:pt x="5746" y="404"/>
                    <a:pt x="5756" y="342"/>
                    <a:pt x="5763" y="268"/>
                  </a:cubicBezTo>
                  <a:cubicBezTo>
                    <a:pt x="5772" y="251"/>
                    <a:pt x="5783" y="229"/>
                    <a:pt x="5770" y="210"/>
                  </a:cubicBezTo>
                  <a:cubicBezTo>
                    <a:pt x="5361" y="140"/>
                    <a:pt x="4935" y="65"/>
                    <a:pt x="4533" y="0"/>
                  </a:cubicBezTo>
                  <a:cubicBezTo>
                    <a:pt x="4521" y="28"/>
                    <a:pt x="4524" y="82"/>
                    <a:pt x="4522" y="127"/>
                  </a:cubicBezTo>
                  <a:cubicBezTo>
                    <a:pt x="4518" y="219"/>
                    <a:pt x="4533" y="321"/>
                    <a:pt x="4529" y="417"/>
                  </a:cubicBezTo>
                  <a:cubicBezTo>
                    <a:pt x="4525" y="503"/>
                    <a:pt x="4524" y="583"/>
                    <a:pt x="4536" y="657"/>
                  </a:cubicBezTo>
                  <a:cubicBezTo>
                    <a:pt x="4543" y="644"/>
                    <a:pt x="4547" y="613"/>
                    <a:pt x="4565" y="624"/>
                  </a:cubicBezTo>
                  <a:cubicBezTo>
                    <a:pt x="4548" y="686"/>
                    <a:pt x="4520" y="738"/>
                    <a:pt x="4529" y="827"/>
                  </a:cubicBezTo>
                  <a:cubicBezTo>
                    <a:pt x="4545" y="832"/>
                    <a:pt x="4549" y="806"/>
                    <a:pt x="4562" y="820"/>
                  </a:cubicBezTo>
                  <a:cubicBezTo>
                    <a:pt x="4549" y="844"/>
                    <a:pt x="4508" y="874"/>
                    <a:pt x="4544" y="903"/>
                  </a:cubicBezTo>
                  <a:cubicBezTo>
                    <a:pt x="4519" y="928"/>
                    <a:pt x="4545" y="992"/>
                    <a:pt x="4533" y="1020"/>
                  </a:cubicBezTo>
                  <a:cubicBezTo>
                    <a:pt x="4486" y="1030"/>
                    <a:pt x="4422" y="1023"/>
                    <a:pt x="4373" y="1031"/>
                  </a:cubicBezTo>
                  <a:cubicBezTo>
                    <a:pt x="4366" y="1068"/>
                    <a:pt x="4378" y="1150"/>
                    <a:pt x="4333" y="1161"/>
                  </a:cubicBezTo>
                  <a:cubicBezTo>
                    <a:pt x="4338" y="1202"/>
                    <a:pt x="4311" y="1209"/>
                    <a:pt x="4300" y="1234"/>
                  </a:cubicBezTo>
                  <a:cubicBezTo>
                    <a:pt x="4313" y="1241"/>
                    <a:pt x="4347" y="1256"/>
                    <a:pt x="4326" y="1274"/>
                  </a:cubicBezTo>
                  <a:cubicBezTo>
                    <a:pt x="4314" y="1267"/>
                    <a:pt x="4310" y="1253"/>
                    <a:pt x="4293" y="1252"/>
                  </a:cubicBezTo>
                  <a:cubicBezTo>
                    <a:pt x="4276" y="1262"/>
                    <a:pt x="4271" y="1272"/>
                    <a:pt x="4271" y="1292"/>
                  </a:cubicBezTo>
                  <a:cubicBezTo>
                    <a:pt x="4272" y="1308"/>
                    <a:pt x="4299" y="1298"/>
                    <a:pt x="4297" y="1317"/>
                  </a:cubicBezTo>
                  <a:cubicBezTo>
                    <a:pt x="4281" y="1330"/>
                    <a:pt x="4273" y="1309"/>
                    <a:pt x="4257" y="1310"/>
                  </a:cubicBezTo>
                  <a:cubicBezTo>
                    <a:pt x="4245" y="1322"/>
                    <a:pt x="4270" y="1333"/>
                    <a:pt x="4257" y="1346"/>
                  </a:cubicBezTo>
                  <a:cubicBezTo>
                    <a:pt x="4244" y="1343"/>
                    <a:pt x="4244" y="1328"/>
                    <a:pt x="4228" y="1328"/>
                  </a:cubicBezTo>
                  <a:cubicBezTo>
                    <a:pt x="4188" y="1344"/>
                    <a:pt x="4153" y="1365"/>
                    <a:pt x="4148" y="1415"/>
                  </a:cubicBezTo>
                  <a:cubicBezTo>
                    <a:pt x="4155" y="1431"/>
                    <a:pt x="4191" y="1418"/>
                    <a:pt x="4191" y="1441"/>
                  </a:cubicBezTo>
                  <a:cubicBezTo>
                    <a:pt x="4190" y="1452"/>
                    <a:pt x="4178" y="1479"/>
                    <a:pt x="4162" y="1488"/>
                  </a:cubicBezTo>
                  <a:cubicBezTo>
                    <a:pt x="4143" y="1462"/>
                    <a:pt x="4116" y="1444"/>
                    <a:pt x="4072" y="1444"/>
                  </a:cubicBezTo>
                  <a:cubicBezTo>
                    <a:pt x="4061" y="1462"/>
                    <a:pt x="4092" y="1464"/>
                    <a:pt x="4090" y="1484"/>
                  </a:cubicBezTo>
                  <a:cubicBezTo>
                    <a:pt x="4080" y="1528"/>
                    <a:pt x="4037" y="1510"/>
                    <a:pt x="4017" y="1488"/>
                  </a:cubicBezTo>
                  <a:cubicBezTo>
                    <a:pt x="4006" y="1503"/>
                    <a:pt x="3992" y="1516"/>
                    <a:pt x="3988" y="1539"/>
                  </a:cubicBezTo>
                  <a:cubicBezTo>
                    <a:pt x="4044" y="1555"/>
                    <a:pt x="4065" y="1607"/>
                    <a:pt x="4133" y="1611"/>
                  </a:cubicBezTo>
                  <a:cubicBezTo>
                    <a:pt x="4117" y="1632"/>
                    <a:pt x="4081" y="1635"/>
                    <a:pt x="4054" y="1637"/>
                  </a:cubicBezTo>
                  <a:cubicBezTo>
                    <a:pt x="3933" y="1646"/>
                    <a:pt x="3848" y="1606"/>
                    <a:pt x="3803" y="1550"/>
                  </a:cubicBezTo>
                  <a:cubicBezTo>
                    <a:pt x="3796" y="1570"/>
                    <a:pt x="3824" y="1615"/>
                    <a:pt x="3810" y="1629"/>
                  </a:cubicBezTo>
                  <a:cubicBezTo>
                    <a:pt x="3788" y="1627"/>
                    <a:pt x="3795" y="1594"/>
                    <a:pt x="3785" y="1579"/>
                  </a:cubicBezTo>
                  <a:cubicBezTo>
                    <a:pt x="3770" y="1579"/>
                    <a:pt x="3791" y="1607"/>
                    <a:pt x="3770" y="1608"/>
                  </a:cubicBezTo>
                  <a:cubicBezTo>
                    <a:pt x="3752" y="1595"/>
                    <a:pt x="3765" y="1555"/>
                    <a:pt x="3760" y="1539"/>
                  </a:cubicBezTo>
                  <a:cubicBezTo>
                    <a:pt x="3710" y="1563"/>
                    <a:pt x="3685" y="1612"/>
                    <a:pt x="3636" y="1637"/>
                  </a:cubicBezTo>
                  <a:cubicBezTo>
                    <a:pt x="3936" y="1657"/>
                    <a:pt x="4215" y="1640"/>
                    <a:pt x="4500" y="1662"/>
                  </a:cubicBezTo>
                  <a:cubicBezTo>
                    <a:pt x="4497" y="1797"/>
                    <a:pt x="4510" y="1894"/>
                    <a:pt x="4522" y="2014"/>
                  </a:cubicBezTo>
                  <a:cubicBezTo>
                    <a:pt x="4026" y="2010"/>
                    <a:pt x="3557" y="2016"/>
                    <a:pt x="3193" y="2011"/>
                  </a:cubicBezTo>
                  <a:cubicBezTo>
                    <a:pt x="3194" y="1897"/>
                    <a:pt x="3170" y="1739"/>
                    <a:pt x="3179" y="1629"/>
                  </a:cubicBezTo>
                  <a:cubicBezTo>
                    <a:pt x="3277" y="1625"/>
                    <a:pt x="3403" y="1646"/>
                    <a:pt x="3484" y="1637"/>
                  </a:cubicBezTo>
                  <a:cubicBezTo>
                    <a:pt x="3541" y="1630"/>
                    <a:pt x="3546" y="1575"/>
                    <a:pt x="3578" y="1546"/>
                  </a:cubicBezTo>
                  <a:cubicBezTo>
                    <a:pt x="3589" y="1536"/>
                    <a:pt x="3601" y="1542"/>
                    <a:pt x="3607" y="1524"/>
                  </a:cubicBezTo>
                  <a:cubicBezTo>
                    <a:pt x="3613" y="1517"/>
                    <a:pt x="3595" y="1491"/>
                    <a:pt x="3607" y="1477"/>
                  </a:cubicBezTo>
                  <a:cubicBezTo>
                    <a:pt x="3581" y="1489"/>
                    <a:pt x="3586" y="1522"/>
                    <a:pt x="3553" y="1521"/>
                  </a:cubicBezTo>
                  <a:cubicBezTo>
                    <a:pt x="3533" y="1520"/>
                    <a:pt x="3525" y="1508"/>
                    <a:pt x="3524" y="1495"/>
                  </a:cubicBezTo>
                  <a:cubicBezTo>
                    <a:pt x="3519" y="1461"/>
                    <a:pt x="3563" y="1442"/>
                    <a:pt x="3585" y="1430"/>
                  </a:cubicBezTo>
                  <a:cubicBezTo>
                    <a:pt x="3553" y="1382"/>
                    <a:pt x="3492" y="1364"/>
                    <a:pt x="3436" y="1339"/>
                  </a:cubicBezTo>
                  <a:cubicBezTo>
                    <a:pt x="3427" y="1343"/>
                    <a:pt x="3432" y="1361"/>
                    <a:pt x="3415" y="1357"/>
                  </a:cubicBezTo>
                  <a:cubicBezTo>
                    <a:pt x="3410" y="1340"/>
                    <a:pt x="3418" y="1317"/>
                    <a:pt x="3397" y="1310"/>
                  </a:cubicBezTo>
                  <a:cubicBezTo>
                    <a:pt x="3385" y="1320"/>
                    <a:pt x="3368" y="1352"/>
                    <a:pt x="3349" y="1332"/>
                  </a:cubicBezTo>
                  <a:cubicBezTo>
                    <a:pt x="3353" y="1311"/>
                    <a:pt x="3378" y="1318"/>
                    <a:pt x="3378" y="1295"/>
                  </a:cubicBezTo>
                  <a:cubicBezTo>
                    <a:pt x="3379" y="1286"/>
                    <a:pt x="3368" y="1279"/>
                    <a:pt x="3360" y="1266"/>
                  </a:cubicBezTo>
                  <a:cubicBezTo>
                    <a:pt x="3340" y="1260"/>
                    <a:pt x="3331" y="1278"/>
                    <a:pt x="3320" y="1270"/>
                  </a:cubicBezTo>
                  <a:cubicBezTo>
                    <a:pt x="3322" y="1245"/>
                    <a:pt x="3341" y="1238"/>
                    <a:pt x="3364" y="1234"/>
                  </a:cubicBezTo>
                  <a:cubicBezTo>
                    <a:pt x="3353" y="1180"/>
                    <a:pt x="3328" y="1116"/>
                    <a:pt x="3331" y="1070"/>
                  </a:cubicBezTo>
                  <a:cubicBezTo>
                    <a:pt x="3357" y="1070"/>
                    <a:pt x="3382" y="1070"/>
                    <a:pt x="3407" y="1070"/>
                  </a:cubicBezTo>
                  <a:cubicBezTo>
                    <a:pt x="3422" y="1067"/>
                    <a:pt x="3402" y="1052"/>
                    <a:pt x="3418" y="1052"/>
                  </a:cubicBezTo>
                  <a:cubicBezTo>
                    <a:pt x="3442" y="1059"/>
                    <a:pt x="3430" y="1101"/>
                    <a:pt x="3462" y="1099"/>
                  </a:cubicBezTo>
                  <a:cubicBezTo>
                    <a:pt x="3465" y="1080"/>
                    <a:pt x="3445" y="1085"/>
                    <a:pt x="3444" y="1070"/>
                  </a:cubicBezTo>
                  <a:cubicBezTo>
                    <a:pt x="3476" y="1056"/>
                    <a:pt x="3520" y="1070"/>
                    <a:pt x="3560" y="1060"/>
                  </a:cubicBezTo>
                  <a:cubicBezTo>
                    <a:pt x="3519" y="976"/>
                    <a:pt x="3460" y="910"/>
                    <a:pt x="3422" y="824"/>
                  </a:cubicBezTo>
                  <a:cubicBezTo>
                    <a:pt x="3431" y="897"/>
                    <a:pt x="3442" y="980"/>
                    <a:pt x="3447" y="1038"/>
                  </a:cubicBezTo>
                  <a:cubicBezTo>
                    <a:pt x="3415" y="1024"/>
                    <a:pt x="3400" y="994"/>
                    <a:pt x="3382" y="965"/>
                  </a:cubicBezTo>
                  <a:cubicBezTo>
                    <a:pt x="3383" y="950"/>
                    <a:pt x="3410" y="947"/>
                    <a:pt x="3400" y="932"/>
                  </a:cubicBezTo>
                  <a:cubicBezTo>
                    <a:pt x="3397" y="913"/>
                    <a:pt x="3376" y="932"/>
                    <a:pt x="3364" y="922"/>
                  </a:cubicBezTo>
                  <a:cubicBezTo>
                    <a:pt x="3355" y="891"/>
                    <a:pt x="3351" y="855"/>
                    <a:pt x="3342" y="824"/>
                  </a:cubicBezTo>
                  <a:cubicBezTo>
                    <a:pt x="3337" y="830"/>
                    <a:pt x="3343" y="847"/>
                    <a:pt x="3331" y="845"/>
                  </a:cubicBezTo>
                  <a:cubicBezTo>
                    <a:pt x="3308" y="822"/>
                    <a:pt x="3308" y="776"/>
                    <a:pt x="3280" y="758"/>
                  </a:cubicBezTo>
                  <a:cubicBezTo>
                    <a:pt x="3268" y="818"/>
                    <a:pt x="3270" y="857"/>
                    <a:pt x="3259" y="903"/>
                  </a:cubicBezTo>
                  <a:cubicBezTo>
                    <a:pt x="3239" y="886"/>
                    <a:pt x="3215" y="872"/>
                    <a:pt x="3215" y="834"/>
                  </a:cubicBezTo>
                  <a:cubicBezTo>
                    <a:pt x="3228" y="825"/>
                    <a:pt x="3231" y="850"/>
                    <a:pt x="3248" y="849"/>
                  </a:cubicBezTo>
                  <a:cubicBezTo>
                    <a:pt x="3230" y="818"/>
                    <a:pt x="3199" y="782"/>
                    <a:pt x="3201" y="744"/>
                  </a:cubicBezTo>
                  <a:cubicBezTo>
                    <a:pt x="3234" y="747"/>
                    <a:pt x="3235" y="782"/>
                    <a:pt x="3262" y="791"/>
                  </a:cubicBezTo>
                  <a:cubicBezTo>
                    <a:pt x="3243" y="721"/>
                    <a:pt x="3213" y="650"/>
                    <a:pt x="3211" y="591"/>
                  </a:cubicBezTo>
                  <a:cubicBezTo>
                    <a:pt x="3243" y="598"/>
                    <a:pt x="3244" y="638"/>
                    <a:pt x="3255" y="664"/>
                  </a:cubicBezTo>
                  <a:cubicBezTo>
                    <a:pt x="3267" y="691"/>
                    <a:pt x="3282" y="718"/>
                    <a:pt x="3295" y="740"/>
                  </a:cubicBezTo>
                  <a:cubicBezTo>
                    <a:pt x="3312" y="724"/>
                    <a:pt x="3291" y="668"/>
                    <a:pt x="3313" y="657"/>
                  </a:cubicBezTo>
                  <a:cubicBezTo>
                    <a:pt x="3370" y="702"/>
                    <a:pt x="3434" y="741"/>
                    <a:pt x="3498" y="780"/>
                  </a:cubicBezTo>
                  <a:cubicBezTo>
                    <a:pt x="3514" y="780"/>
                    <a:pt x="3530" y="780"/>
                    <a:pt x="3545" y="780"/>
                  </a:cubicBezTo>
                  <a:cubicBezTo>
                    <a:pt x="3547" y="791"/>
                    <a:pt x="3534" y="788"/>
                    <a:pt x="3538" y="802"/>
                  </a:cubicBezTo>
                  <a:cubicBezTo>
                    <a:pt x="3568" y="785"/>
                    <a:pt x="3607" y="796"/>
                    <a:pt x="3629" y="816"/>
                  </a:cubicBezTo>
                  <a:cubicBezTo>
                    <a:pt x="3648" y="794"/>
                    <a:pt x="3674" y="809"/>
                    <a:pt x="3716" y="813"/>
                  </a:cubicBezTo>
                  <a:cubicBezTo>
                    <a:pt x="3782" y="818"/>
                    <a:pt x="3873" y="806"/>
                    <a:pt x="3876" y="842"/>
                  </a:cubicBezTo>
                  <a:cubicBezTo>
                    <a:pt x="3867" y="853"/>
                    <a:pt x="3854" y="827"/>
                    <a:pt x="3843" y="842"/>
                  </a:cubicBezTo>
                  <a:cubicBezTo>
                    <a:pt x="3867" y="852"/>
                    <a:pt x="3827" y="863"/>
                    <a:pt x="3839" y="871"/>
                  </a:cubicBezTo>
                  <a:cubicBezTo>
                    <a:pt x="3838" y="863"/>
                    <a:pt x="3850" y="872"/>
                    <a:pt x="3850" y="874"/>
                  </a:cubicBezTo>
                  <a:cubicBezTo>
                    <a:pt x="3845" y="882"/>
                    <a:pt x="3831" y="879"/>
                    <a:pt x="3828" y="889"/>
                  </a:cubicBezTo>
                  <a:cubicBezTo>
                    <a:pt x="3849" y="898"/>
                    <a:pt x="3839" y="922"/>
                    <a:pt x="3847" y="936"/>
                  </a:cubicBezTo>
                  <a:cubicBezTo>
                    <a:pt x="3906" y="960"/>
                    <a:pt x="3965" y="1004"/>
                    <a:pt x="3995" y="1045"/>
                  </a:cubicBezTo>
                  <a:cubicBezTo>
                    <a:pt x="3917" y="1041"/>
                    <a:pt x="3839" y="1057"/>
                    <a:pt x="3778" y="1049"/>
                  </a:cubicBezTo>
                  <a:cubicBezTo>
                    <a:pt x="3796" y="1076"/>
                    <a:pt x="3817" y="1102"/>
                    <a:pt x="3839" y="1125"/>
                  </a:cubicBezTo>
                  <a:cubicBezTo>
                    <a:pt x="3881" y="1055"/>
                    <a:pt x="3962" y="1166"/>
                    <a:pt x="3868" y="1176"/>
                  </a:cubicBezTo>
                  <a:cubicBezTo>
                    <a:pt x="3879" y="1223"/>
                    <a:pt x="3892" y="1269"/>
                    <a:pt x="3919" y="1299"/>
                  </a:cubicBezTo>
                  <a:cubicBezTo>
                    <a:pt x="3951" y="1267"/>
                    <a:pt x="3929" y="1223"/>
                    <a:pt x="3963" y="1197"/>
                  </a:cubicBezTo>
                  <a:cubicBezTo>
                    <a:pt x="4024" y="1232"/>
                    <a:pt x="3929" y="1270"/>
                    <a:pt x="3941" y="1310"/>
                  </a:cubicBezTo>
                  <a:cubicBezTo>
                    <a:pt x="3972" y="1281"/>
                    <a:pt x="4011" y="1262"/>
                    <a:pt x="4035" y="1227"/>
                  </a:cubicBezTo>
                  <a:cubicBezTo>
                    <a:pt x="4060" y="1238"/>
                    <a:pt x="4086" y="1216"/>
                    <a:pt x="4083" y="1201"/>
                  </a:cubicBezTo>
                  <a:cubicBezTo>
                    <a:pt x="4050" y="1194"/>
                    <a:pt x="4022" y="1184"/>
                    <a:pt x="3995" y="1190"/>
                  </a:cubicBezTo>
                  <a:cubicBezTo>
                    <a:pt x="4012" y="1132"/>
                    <a:pt x="4093" y="1088"/>
                    <a:pt x="4152" y="1136"/>
                  </a:cubicBezTo>
                  <a:cubicBezTo>
                    <a:pt x="4151" y="1121"/>
                    <a:pt x="4139" y="1098"/>
                    <a:pt x="4144" y="1074"/>
                  </a:cubicBezTo>
                  <a:cubicBezTo>
                    <a:pt x="4159" y="1010"/>
                    <a:pt x="4287" y="1045"/>
                    <a:pt x="4358" y="1031"/>
                  </a:cubicBezTo>
                  <a:cubicBezTo>
                    <a:pt x="4373" y="946"/>
                    <a:pt x="4500" y="974"/>
                    <a:pt x="4522" y="896"/>
                  </a:cubicBezTo>
                  <a:cubicBezTo>
                    <a:pt x="4472" y="908"/>
                    <a:pt x="4418" y="958"/>
                    <a:pt x="4377" y="951"/>
                  </a:cubicBezTo>
                  <a:cubicBezTo>
                    <a:pt x="4379" y="914"/>
                    <a:pt x="4423" y="921"/>
                    <a:pt x="4446" y="911"/>
                  </a:cubicBezTo>
                  <a:cubicBezTo>
                    <a:pt x="4461" y="904"/>
                    <a:pt x="4476" y="888"/>
                    <a:pt x="4489" y="878"/>
                  </a:cubicBezTo>
                  <a:cubicBezTo>
                    <a:pt x="4503" y="867"/>
                    <a:pt x="4525" y="858"/>
                    <a:pt x="4525" y="838"/>
                  </a:cubicBezTo>
                  <a:cubicBezTo>
                    <a:pt x="4476" y="855"/>
                    <a:pt x="4433" y="898"/>
                    <a:pt x="4387" y="907"/>
                  </a:cubicBezTo>
                  <a:cubicBezTo>
                    <a:pt x="4421" y="824"/>
                    <a:pt x="4538" y="787"/>
                    <a:pt x="4518" y="675"/>
                  </a:cubicBezTo>
                  <a:cubicBezTo>
                    <a:pt x="4483" y="725"/>
                    <a:pt x="4442" y="772"/>
                    <a:pt x="4413" y="824"/>
                  </a:cubicBezTo>
                  <a:cubicBezTo>
                    <a:pt x="4404" y="840"/>
                    <a:pt x="4397" y="865"/>
                    <a:pt x="4377" y="874"/>
                  </a:cubicBezTo>
                  <a:cubicBezTo>
                    <a:pt x="4360" y="870"/>
                    <a:pt x="4381" y="829"/>
                    <a:pt x="4358" y="831"/>
                  </a:cubicBezTo>
                  <a:cubicBezTo>
                    <a:pt x="4352" y="857"/>
                    <a:pt x="4351" y="889"/>
                    <a:pt x="4337" y="907"/>
                  </a:cubicBezTo>
                  <a:cubicBezTo>
                    <a:pt x="4354" y="951"/>
                    <a:pt x="4320" y="1025"/>
                    <a:pt x="4264" y="1009"/>
                  </a:cubicBezTo>
                  <a:cubicBezTo>
                    <a:pt x="4261" y="968"/>
                    <a:pt x="4307" y="946"/>
                    <a:pt x="4322" y="911"/>
                  </a:cubicBezTo>
                  <a:cubicBezTo>
                    <a:pt x="4298" y="911"/>
                    <a:pt x="4289" y="944"/>
                    <a:pt x="4268" y="936"/>
                  </a:cubicBezTo>
                  <a:cubicBezTo>
                    <a:pt x="4255" y="913"/>
                    <a:pt x="4292" y="880"/>
                    <a:pt x="4271" y="860"/>
                  </a:cubicBezTo>
                  <a:cubicBezTo>
                    <a:pt x="4255" y="889"/>
                    <a:pt x="4243" y="922"/>
                    <a:pt x="4239" y="962"/>
                  </a:cubicBezTo>
                  <a:cubicBezTo>
                    <a:pt x="4206" y="969"/>
                    <a:pt x="4190" y="1018"/>
                    <a:pt x="4166" y="1027"/>
                  </a:cubicBezTo>
                  <a:cubicBezTo>
                    <a:pt x="4160" y="1029"/>
                    <a:pt x="4149" y="1016"/>
                    <a:pt x="4144" y="1027"/>
                  </a:cubicBezTo>
                  <a:cubicBezTo>
                    <a:pt x="4137" y="1013"/>
                    <a:pt x="4153" y="1013"/>
                    <a:pt x="4144" y="998"/>
                  </a:cubicBezTo>
                  <a:cubicBezTo>
                    <a:pt x="4116" y="991"/>
                    <a:pt x="4101" y="970"/>
                    <a:pt x="4075" y="951"/>
                  </a:cubicBezTo>
                  <a:cubicBezTo>
                    <a:pt x="4056" y="936"/>
                    <a:pt x="4018" y="919"/>
                    <a:pt x="4014" y="896"/>
                  </a:cubicBezTo>
                  <a:cubicBezTo>
                    <a:pt x="4006" y="858"/>
                    <a:pt x="4118" y="800"/>
                    <a:pt x="4155" y="824"/>
                  </a:cubicBezTo>
                  <a:cubicBezTo>
                    <a:pt x="4162" y="813"/>
                    <a:pt x="4171" y="803"/>
                    <a:pt x="4184" y="798"/>
                  </a:cubicBezTo>
                  <a:cubicBezTo>
                    <a:pt x="4191" y="797"/>
                    <a:pt x="4198" y="805"/>
                    <a:pt x="4210" y="809"/>
                  </a:cubicBezTo>
                  <a:cubicBezTo>
                    <a:pt x="4228" y="776"/>
                    <a:pt x="4281" y="750"/>
                    <a:pt x="4300" y="700"/>
                  </a:cubicBezTo>
                  <a:cubicBezTo>
                    <a:pt x="4303" y="694"/>
                    <a:pt x="4298" y="684"/>
                    <a:pt x="4300" y="675"/>
                  </a:cubicBezTo>
                  <a:cubicBezTo>
                    <a:pt x="4305" y="657"/>
                    <a:pt x="4318" y="641"/>
                    <a:pt x="4318" y="624"/>
                  </a:cubicBezTo>
                  <a:cubicBezTo>
                    <a:pt x="4319" y="591"/>
                    <a:pt x="4297" y="563"/>
                    <a:pt x="4293" y="526"/>
                  </a:cubicBezTo>
                  <a:cubicBezTo>
                    <a:pt x="4283" y="442"/>
                    <a:pt x="4316" y="368"/>
                    <a:pt x="4297" y="323"/>
                  </a:cubicBezTo>
                  <a:cubicBezTo>
                    <a:pt x="4290" y="308"/>
                    <a:pt x="4208" y="276"/>
                    <a:pt x="4195" y="276"/>
                  </a:cubicBezTo>
                  <a:cubicBezTo>
                    <a:pt x="4150" y="274"/>
                    <a:pt x="4112" y="309"/>
                    <a:pt x="4097" y="344"/>
                  </a:cubicBezTo>
                  <a:cubicBezTo>
                    <a:pt x="4083" y="352"/>
                    <a:pt x="4073" y="342"/>
                    <a:pt x="4054" y="344"/>
                  </a:cubicBezTo>
                  <a:cubicBezTo>
                    <a:pt x="4043" y="357"/>
                    <a:pt x="4071" y="354"/>
                    <a:pt x="4068" y="370"/>
                  </a:cubicBezTo>
                  <a:cubicBezTo>
                    <a:pt x="4064" y="378"/>
                    <a:pt x="4039" y="376"/>
                    <a:pt x="4050" y="388"/>
                  </a:cubicBezTo>
                  <a:cubicBezTo>
                    <a:pt x="4076" y="385"/>
                    <a:pt x="4088" y="396"/>
                    <a:pt x="4101" y="406"/>
                  </a:cubicBezTo>
                  <a:cubicBezTo>
                    <a:pt x="4130" y="605"/>
                    <a:pt x="3911" y="635"/>
                    <a:pt x="3723" y="638"/>
                  </a:cubicBezTo>
                  <a:cubicBezTo>
                    <a:pt x="3639" y="640"/>
                    <a:pt x="3581" y="601"/>
                    <a:pt x="3520" y="577"/>
                  </a:cubicBezTo>
                  <a:cubicBezTo>
                    <a:pt x="3508" y="572"/>
                    <a:pt x="3493" y="574"/>
                    <a:pt x="3484" y="570"/>
                  </a:cubicBezTo>
                  <a:cubicBezTo>
                    <a:pt x="3432" y="543"/>
                    <a:pt x="3387" y="486"/>
                    <a:pt x="3338" y="464"/>
                  </a:cubicBezTo>
                  <a:cubicBezTo>
                    <a:pt x="3339" y="490"/>
                    <a:pt x="3321" y="510"/>
                    <a:pt x="3331" y="533"/>
                  </a:cubicBezTo>
                  <a:cubicBezTo>
                    <a:pt x="3391" y="589"/>
                    <a:pt x="3472" y="601"/>
                    <a:pt x="3538" y="649"/>
                  </a:cubicBezTo>
                  <a:cubicBezTo>
                    <a:pt x="3453" y="629"/>
                    <a:pt x="3392" y="585"/>
                    <a:pt x="3324" y="548"/>
                  </a:cubicBezTo>
                  <a:cubicBezTo>
                    <a:pt x="3330" y="568"/>
                    <a:pt x="3312" y="577"/>
                    <a:pt x="3320" y="588"/>
                  </a:cubicBezTo>
                  <a:cubicBezTo>
                    <a:pt x="3351" y="610"/>
                    <a:pt x="3390" y="620"/>
                    <a:pt x="3429" y="635"/>
                  </a:cubicBezTo>
                  <a:cubicBezTo>
                    <a:pt x="3468" y="649"/>
                    <a:pt x="3513" y="656"/>
                    <a:pt x="3545" y="678"/>
                  </a:cubicBezTo>
                  <a:cubicBezTo>
                    <a:pt x="3465" y="671"/>
                    <a:pt x="3394" y="631"/>
                    <a:pt x="3317" y="602"/>
                  </a:cubicBezTo>
                  <a:cubicBezTo>
                    <a:pt x="3309" y="615"/>
                    <a:pt x="3324" y="634"/>
                    <a:pt x="3309" y="635"/>
                  </a:cubicBezTo>
                  <a:cubicBezTo>
                    <a:pt x="3294" y="634"/>
                    <a:pt x="3291" y="621"/>
                    <a:pt x="3288" y="609"/>
                  </a:cubicBezTo>
                  <a:cubicBezTo>
                    <a:pt x="3206" y="571"/>
                    <a:pt x="3170" y="487"/>
                    <a:pt x="3110" y="428"/>
                  </a:cubicBezTo>
                  <a:cubicBezTo>
                    <a:pt x="3105" y="381"/>
                    <a:pt x="3042" y="377"/>
                    <a:pt x="3055" y="323"/>
                  </a:cubicBezTo>
                  <a:cubicBezTo>
                    <a:pt x="3030" y="297"/>
                    <a:pt x="3009" y="267"/>
                    <a:pt x="3008" y="217"/>
                  </a:cubicBezTo>
                  <a:cubicBezTo>
                    <a:pt x="3026" y="225"/>
                    <a:pt x="3053" y="220"/>
                    <a:pt x="3048" y="207"/>
                  </a:cubicBezTo>
                  <a:cubicBezTo>
                    <a:pt x="3063" y="221"/>
                    <a:pt x="3078" y="235"/>
                    <a:pt x="3099" y="243"/>
                  </a:cubicBezTo>
                  <a:cubicBezTo>
                    <a:pt x="3078" y="190"/>
                    <a:pt x="3023" y="143"/>
                    <a:pt x="3030" y="87"/>
                  </a:cubicBezTo>
                  <a:cubicBezTo>
                    <a:pt x="3031" y="74"/>
                    <a:pt x="3056" y="72"/>
                    <a:pt x="3044" y="58"/>
                  </a:cubicBezTo>
                  <a:cubicBezTo>
                    <a:pt x="2977" y="66"/>
                    <a:pt x="3005" y="168"/>
                    <a:pt x="2994" y="232"/>
                  </a:cubicBezTo>
                  <a:cubicBezTo>
                    <a:pt x="2705" y="180"/>
                    <a:pt x="2406" y="160"/>
                    <a:pt x="2112" y="105"/>
                  </a:cubicBezTo>
                  <a:cubicBezTo>
                    <a:pt x="2085" y="138"/>
                    <a:pt x="2105" y="192"/>
                    <a:pt x="2108" y="239"/>
                  </a:cubicBezTo>
                  <a:cubicBezTo>
                    <a:pt x="2128" y="558"/>
                    <a:pt x="2146" y="830"/>
                    <a:pt x="2162" y="1139"/>
                  </a:cubicBezTo>
                  <a:cubicBezTo>
                    <a:pt x="1805" y="1146"/>
                    <a:pt x="1475" y="1148"/>
                    <a:pt x="1111" y="1158"/>
                  </a:cubicBezTo>
                  <a:cubicBezTo>
                    <a:pt x="1238" y="1530"/>
                    <a:pt x="1238" y="1530"/>
                    <a:pt x="1238" y="1530"/>
                  </a:cubicBezTo>
                  <a:cubicBezTo>
                    <a:pt x="1291" y="1676"/>
                    <a:pt x="1310" y="1707"/>
                    <a:pt x="1328" y="1724"/>
                  </a:cubicBezTo>
                  <a:cubicBezTo>
                    <a:pt x="1330" y="1691"/>
                    <a:pt x="1325" y="1664"/>
                    <a:pt x="1346" y="1644"/>
                  </a:cubicBezTo>
                  <a:cubicBezTo>
                    <a:pt x="1363" y="1640"/>
                    <a:pt x="1358" y="1658"/>
                    <a:pt x="1371" y="1658"/>
                  </a:cubicBezTo>
                  <a:cubicBezTo>
                    <a:pt x="1377" y="1638"/>
                    <a:pt x="1393" y="1650"/>
                    <a:pt x="1407" y="1640"/>
                  </a:cubicBezTo>
                  <a:cubicBezTo>
                    <a:pt x="1431" y="1653"/>
                    <a:pt x="1434" y="1686"/>
                    <a:pt x="1455" y="1702"/>
                  </a:cubicBezTo>
                  <a:cubicBezTo>
                    <a:pt x="1462" y="1672"/>
                    <a:pt x="1407" y="1635"/>
                    <a:pt x="1440" y="1600"/>
                  </a:cubicBezTo>
                  <a:cubicBezTo>
                    <a:pt x="1487" y="1615"/>
                    <a:pt x="1532" y="1667"/>
                    <a:pt x="1538" y="1709"/>
                  </a:cubicBezTo>
                  <a:cubicBezTo>
                    <a:pt x="1544" y="1747"/>
                    <a:pt x="1437" y="1786"/>
                    <a:pt x="1378" y="1775"/>
                  </a:cubicBezTo>
                  <a:cubicBezTo>
                    <a:pt x="1359" y="1771"/>
                    <a:pt x="1349" y="1752"/>
                    <a:pt x="1331" y="1756"/>
                  </a:cubicBezTo>
                  <a:cubicBezTo>
                    <a:pt x="1342" y="1784"/>
                    <a:pt x="1352" y="1811"/>
                    <a:pt x="1367" y="1833"/>
                  </a:cubicBezTo>
                  <a:cubicBezTo>
                    <a:pt x="1627" y="1824"/>
                    <a:pt x="1856" y="1802"/>
                    <a:pt x="2126" y="1793"/>
                  </a:cubicBezTo>
                  <a:cubicBezTo>
                    <a:pt x="2135" y="1889"/>
                    <a:pt x="2140" y="1976"/>
                    <a:pt x="2144" y="2090"/>
                  </a:cubicBezTo>
                  <a:cubicBezTo>
                    <a:pt x="1859" y="2085"/>
                    <a:pt x="1552" y="2097"/>
                    <a:pt x="1273" y="2087"/>
                  </a:cubicBezTo>
                  <a:cubicBezTo>
                    <a:pt x="1233" y="2085"/>
                    <a:pt x="1191" y="2088"/>
                    <a:pt x="1153" y="2098"/>
                  </a:cubicBezTo>
                  <a:cubicBezTo>
                    <a:pt x="1197" y="2224"/>
                    <a:pt x="1245" y="2348"/>
                    <a:pt x="1295" y="2479"/>
                  </a:cubicBezTo>
                  <a:cubicBezTo>
                    <a:pt x="1312" y="2524"/>
                    <a:pt x="1345" y="2642"/>
                    <a:pt x="1378" y="2646"/>
                  </a:cubicBezTo>
                  <a:cubicBezTo>
                    <a:pt x="1437" y="2653"/>
                    <a:pt x="1523" y="2636"/>
                    <a:pt x="1582" y="2638"/>
                  </a:cubicBezTo>
                  <a:cubicBezTo>
                    <a:pt x="1796" y="2647"/>
                    <a:pt x="2054" y="2632"/>
                    <a:pt x="2260" y="2646"/>
                  </a:cubicBezTo>
                  <a:cubicBezTo>
                    <a:pt x="2260" y="2725"/>
                    <a:pt x="2276" y="2835"/>
                    <a:pt x="2271" y="2918"/>
                  </a:cubicBezTo>
                  <a:cubicBezTo>
                    <a:pt x="2246" y="2904"/>
                    <a:pt x="2216" y="2894"/>
                    <a:pt x="2188" y="2882"/>
                  </a:cubicBezTo>
                  <a:cubicBezTo>
                    <a:pt x="2211" y="2828"/>
                    <a:pt x="2230" y="2775"/>
                    <a:pt x="2228" y="2704"/>
                  </a:cubicBezTo>
                  <a:cubicBezTo>
                    <a:pt x="2210" y="2707"/>
                    <a:pt x="2198" y="2716"/>
                    <a:pt x="2181" y="2718"/>
                  </a:cubicBezTo>
                  <a:cubicBezTo>
                    <a:pt x="2143" y="2789"/>
                    <a:pt x="2068" y="2803"/>
                    <a:pt x="2043" y="2878"/>
                  </a:cubicBezTo>
                  <a:cubicBezTo>
                    <a:pt x="2033" y="2907"/>
                    <a:pt x="2047" y="2946"/>
                    <a:pt x="2035" y="2983"/>
                  </a:cubicBezTo>
                  <a:cubicBezTo>
                    <a:pt x="2032" y="2994"/>
                    <a:pt x="2023" y="3003"/>
                    <a:pt x="2006" y="3009"/>
                  </a:cubicBezTo>
                  <a:cubicBezTo>
                    <a:pt x="1991" y="2982"/>
                    <a:pt x="2003" y="2918"/>
                    <a:pt x="1981" y="2889"/>
                  </a:cubicBezTo>
                  <a:cubicBezTo>
                    <a:pt x="1958" y="2907"/>
                    <a:pt x="1934" y="2944"/>
                    <a:pt x="1908" y="2947"/>
                  </a:cubicBezTo>
                  <a:cubicBezTo>
                    <a:pt x="1908" y="2928"/>
                    <a:pt x="1912" y="2901"/>
                    <a:pt x="1916" y="2871"/>
                  </a:cubicBezTo>
                  <a:cubicBezTo>
                    <a:pt x="1870" y="2884"/>
                    <a:pt x="1847" y="2921"/>
                    <a:pt x="1825" y="2958"/>
                  </a:cubicBezTo>
                  <a:cubicBezTo>
                    <a:pt x="1799" y="2964"/>
                    <a:pt x="1787" y="2955"/>
                    <a:pt x="1760" y="2969"/>
                  </a:cubicBezTo>
                  <a:cubicBezTo>
                    <a:pt x="1730" y="2944"/>
                    <a:pt x="1694" y="2909"/>
                    <a:pt x="1647" y="2914"/>
                  </a:cubicBezTo>
                  <a:cubicBezTo>
                    <a:pt x="1650" y="2942"/>
                    <a:pt x="1681" y="2959"/>
                    <a:pt x="1676" y="2983"/>
                  </a:cubicBezTo>
                  <a:cubicBezTo>
                    <a:pt x="1637" y="2979"/>
                    <a:pt x="1601" y="2971"/>
                    <a:pt x="1563" y="2965"/>
                  </a:cubicBezTo>
                  <a:cubicBezTo>
                    <a:pt x="1565" y="2993"/>
                    <a:pt x="1584" y="3031"/>
                    <a:pt x="1603" y="3052"/>
                  </a:cubicBezTo>
                  <a:cubicBezTo>
                    <a:pt x="1673" y="3058"/>
                    <a:pt x="1728" y="3052"/>
                    <a:pt x="1799" y="3056"/>
                  </a:cubicBezTo>
                  <a:cubicBezTo>
                    <a:pt x="1810" y="3053"/>
                    <a:pt x="1806" y="3036"/>
                    <a:pt x="1821" y="3038"/>
                  </a:cubicBezTo>
                  <a:cubicBezTo>
                    <a:pt x="1828" y="3045"/>
                    <a:pt x="1833" y="3055"/>
                    <a:pt x="1847" y="3056"/>
                  </a:cubicBezTo>
                  <a:cubicBezTo>
                    <a:pt x="1925" y="3048"/>
                    <a:pt x="2046" y="3061"/>
                    <a:pt x="2137" y="3052"/>
                  </a:cubicBezTo>
                  <a:cubicBezTo>
                    <a:pt x="2152" y="3034"/>
                    <a:pt x="2180" y="3030"/>
                    <a:pt x="2188" y="3005"/>
                  </a:cubicBezTo>
                  <a:cubicBezTo>
                    <a:pt x="2155" y="2992"/>
                    <a:pt x="2101" y="3000"/>
                    <a:pt x="2083" y="2972"/>
                  </a:cubicBezTo>
                  <a:cubicBezTo>
                    <a:pt x="2147" y="2938"/>
                    <a:pt x="2226" y="2995"/>
                    <a:pt x="2282" y="3016"/>
                  </a:cubicBezTo>
                  <a:cubicBezTo>
                    <a:pt x="2289" y="3004"/>
                    <a:pt x="2282" y="2999"/>
                    <a:pt x="2282" y="2983"/>
                  </a:cubicBezTo>
                  <a:cubicBezTo>
                    <a:pt x="2294" y="2987"/>
                    <a:pt x="2302" y="2995"/>
                    <a:pt x="2315" y="2998"/>
                  </a:cubicBezTo>
                  <a:cubicBezTo>
                    <a:pt x="2292" y="2958"/>
                    <a:pt x="2203" y="2974"/>
                    <a:pt x="2191" y="2929"/>
                  </a:cubicBezTo>
                  <a:cubicBezTo>
                    <a:pt x="2224" y="2934"/>
                    <a:pt x="2248" y="2947"/>
                    <a:pt x="2275" y="2958"/>
                  </a:cubicBezTo>
                  <a:cubicBezTo>
                    <a:pt x="2283" y="2955"/>
                    <a:pt x="2266" y="2928"/>
                    <a:pt x="2279" y="2922"/>
                  </a:cubicBezTo>
                  <a:cubicBezTo>
                    <a:pt x="2331" y="2956"/>
                    <a:pt x="2377" y="2997"/>
                    <a:pt x="2395" y="3067"/>
                  </a:cubicBezTo>
                  <a:cubicBezTo>
                    <a:pt x="2414" y="3069"/>
                    <a:pt x="2437" y="3056"/>
                    <a:pt x="2449" y="3063"/>
                  </a:cubicBezTo>
                  <a:cubicBezTo>
                    <a:pt x="2429" y="3150"/>
                    <a:pt x="2363" y="3190"/>
                    <a:pt x="2308" y="3241"/>
                  </a:cubicBezTo>
                  <a:cubicBezTo>
                    <a:pt x="2330" y="3260"/>
                    <a:pt x="2364" y="3267"/>
                    <a:pt x="2387" y="3285"/>
                  </a:cubicBezTo>
                  <a:cubicBezTo>
                    <a:pt x="2729" y="3285"/>
                    <a:pt x="3070" y="3285"/>
                    <a:pt x="3411" y="3285"/>
                  </a:cubicBezTo>
                  <a:cubicBezTo>
                    <a:pt x="3448" y="3319"/>
                    <a:pt x="3432" y="3406"/>
                    <a:pt x="3433" y="3462"/>
                  </a:cubicBezTo>
                  <a:cubicBezTo>
                    <a:pt x="3436" y="3694"/>
                    <a:pt x="3432" y="3971"/>
                    <a:pt x="3433" y="4323"/>
                  </a:cubicBezTo>
                  <a:cubicBezTo>
                    <a:pt x="3426" y="4329"/>
                    <a:pt x="3422" y="4338"/>
                    <a:pt x="3415" y="4344"/>
                  </a:cubicBezTo>
                  <a:cubicBezTo>
                    <a:pt x="2817" y="4344"/>
                    <a:pt x="2299" y="4346"/>
                    <a:pt x="1749" y="4344"/>
                  </a:cubicBezTo>
                  <a:cubicBezTo>
                    <a:pt x="1752" y="4335"/>
                    <a:pt x="1737" y="4330"/>
                    <a:pt x="1734" y="4319"/>
                  </a:cubicBezTo>
                  <a:cubicBezTo>
                    <a:pt x="1732" y="4309"/>
                    <a:pt x="1738" y="4294"/>
                    <a:pt x="1738" y="4283"/>
                  </a:cubicBezTo>
                  <a:cubicBezTo>
                    <a:pt x="1740" y="4140"/>
                    <a:pt x="1729" y="3888"/>
                    <a:pt x="1734" y="3727"/>
                  </a:cubicBezTo>
                  <a:cubicBezTo>
                    <a:pt x="1700" y="3725"/>
                    <a:pt x="1680" y="3755"/>
                    <a:pt x="1654" y="3749"/>
                  </a:cubicBezTo>
                  <a:cubicBezTo>
                    <a:pt x="1653" y="3720"/>
                    <a:pt x="1666" y="3705"/>
                    <a:pt x="1665" y="3677"/>
                  </a:cubicBezTo>
                  <a:cubicBezTo>
                    <a:pt x="1632" y="3683"/>
                    <a:pt x="1619" y="3710"/>
                    <a:pt x="1582" y="3713"/>
                  </a:cubicBezTo>
                  <a:cubicBezTo>
                    <a:pt x="1577" y="3673"/>
                    <a:pt x="1588" y="3606"/>
                    <a:pt x="1585" y="3560"/>
                  </a:cubicBezTo>
                  <a:cubicBezTo>
                    <a:pt x="1537" y="3596"/>
                    <a:pt x="1508" y="3641"/>
                    <a:pt x="1520" y="3706"/>
                  </a:cubicBezTo>
                  <a:cubicBezTo>
                    <a:pt x="1525" y="3735"/>
                    <a:pt x="1546" y="3768"/>
                    <a:pt x="1553" y="3800"/>
                  </a:cubicBezTo>
                  <a:cubicBezTo>
                    <a:pt x="1563" y="3851"/>
                    <a:pt x="1549" y="3898"/>
                    <a:pt x="1553" y="3956"/>
                  </a:cubicBezTo>
                  <a:cubicBezTo>
                    <a:pt x="1508" y="4016"/>
                    <a:pt x="1455" y="3937"/>
                    <a:pt x="1415" y="3916"/>
                  </a:cubicBezTo>
                  <a:cubicBezTo>
                    <a:pt x="1396" y="3975"/>
                    <a:pt x="1413" y="4033"/>
                    <a:pt x="1469" y="4050"/>
                  </a:cubicBezTo>
                  <a:cubicBezTo>
                    <a:pt x="1491" y="4042"/>
                    <a:pt x="1516" y="4037"/>
                    <a:pt x="1549" y="4040"/>
                  </a:cubicBezTo>
                  <a:cubicBezTo>
                    <a:pt x="1555" y="4060"/>
                    <a:pt x="1568" y="4074"/>
                    <a:pt x="1574" y="4094"/>
                  </a:cubicBezTo>
                  <a:cubicBezTo>
                    <a:pt x="1553" y="4106"/>
                    <a:pt x="1543" y="4130"/>
                    <a:pt x="1516" y="4138"/>
                  </a:cubicBezTo>
                  <a:cubicBezTo>
                    <a:pt x="1483" y="4120"/>
                    <a:pt x="1452" y="4100"/>
                    <a:pt x="1422" y="4080"/>
                  </a:cubicBezTo>
                  <a:cubicBezTo>
                    <a:pt x="1418" y="4140"/>
                    <a:pt x="1432" y="4199"/>
                    <a:pt x="1465" y="4239"/>
                  </a:cubicBezTo>
                  <a:cubicBezTo>
                    <a:pt x="1491" y="4228"/>
                    <a:pt x="1516" y="4205"/>
                    <a:pt x="1549" y="4214"/>
                  </a:cubicBezTo>
                  <a:cubicBezTo>
                    <a:pt x="1563" y="4235"/>
                    <a:pt x="1584" y="4249"/>
                    <a:pt x="1593" y="4276"/>
                  </a:cubicBezTo>
                  <a:cubicBezTo>
                    <a:pt x="1555" y="4310"/>
                    <a:pt x="1481" y="4305"/>
                    <a:pt x="1444" y="4297"/>
                  </a:cubicBezTo>
                  <a:cubicBezTo>
                    <a:pt x="1451" y="4352"/>
                    <a:pt x="1483" y="4382"/>
                    <a:pt x="1516" y="4410"/>
                  </a:cubicBezTo>
                  <a:cubicBezTo>
                    <a:pt x="1538" y="4399"/>
                    <a:pt x="1555" y="4384"/>
                    <a:pt x="1585" y="4381"/>
                  </a:cubicBezTo>
                  <a:cubicBezTo>
                    <a:pt x="1602" y="4394"/>
                    <a:pt x="1617" y="4420"/>
                    <a:pt x="1618" y="4439"/>
                  </a:cubicBezTo>
                  <a:cubicBezTo>
                    <a:pt x="1597" y="4465"/>
                    <a:pt x="1552" y="4473"/>
                    <a:pt x="1513" y="4461"/>
                  </a:cubicBezTo>
                  <a:cubicBezTo>
                    <a:pt x="1497" y="4509"/>
                    <a:pt x="1518" y="4552"/>
                    <a:pt x="1545" y="4570"/>
                  </a:cubicBezTo>
                  <a:cubicBezTo>
                    <a:pt x="1640" y="4571"/>
                    <a:pt x="1714" y="4592"/>
                    <a:pt x="1803" y="4599"/>
                  </a:cubicBezTo>
                  <a:cubicBezTo>
                    <a:pt x="1817" y="4723"/>
                    <a:pt x="1832" y="4845"/>
                    <a:pt x="1847" y="4969"/>
                  </a:cubicBezTo>
                  <a:cubicBezTo>
                    <a:pt x="1765" y="4961"/>
                    <a:pt x="1674" y="4972"/>
                    <a:pt x="1574" y="4976"/>
                  </a:cubicBezTo>
                  <a:cubicBezTo>
                    <a:pt x="1527" y="4978"/>
                    <a:pt x="1467" y="4981"/>
                    <a:pt x="1436" y="4983"/>
                  </a:cubicBezTo>
                  <a:cubicBezTo>
                    <a:pt x="0" y="4998"/>
                    <a:pt x="0" y="4998"/>
                    <a:pt x="0" y="4998"/>
                  </a:cubicBezTo>
                  <a:cubicBezTo>
                    <a:pt x="38" y="5213"/>
                    <a:pt x="88" y="5424"/>
                    <a:pt x="135" y="5640"/>
                  </a:cubicBezTo>
                  <a:cubicBezTo>
                    <a:pt x="181" y="5651"/>
                    <a:pt x="294" y="5651"/>
                    <a:pt x="340" y="5651"/>
                  </a:cubicBezTo>
                  <a:cubicBezTo>
                    <a:pt x="1584" y="5619"/>
                    <a:pt x="1584" y="5619"/>
                    <a:pt x="1584" y="5619"/>
                  </a:cubicBezTo>
                  <a:cubicBezTo>
                    <a:pt x="1848" y="5619"/>
                    <a:pt x="2141" y="5612"/>
                    <a:pt x="2351" y="5615"/>
                  </a:cubicBezTo>
                  <a:cubicBezTo>
                    <a:pt x="2425" y="5616"/>
                    <a:pt x="2547" y="5616"/>
                    <a:pt x="2620" y="5604"/>
                  </a:cubicBezTo>
                  <a:cubicBezTo>
                    <a:pt x="2634" y="5602"/>
                    <a:pt x="2652" y="5591"/>
                    <a:pt x="2667" y="5586"/>
                  </a:cubicBezTo>
                  <a:cubicBezTo>
                    <a:pt x="2779" y="5547"/>
                    <a:pt x="2853" y="5500"/>
                    <a:pt x="3001" y="5513"/>
                  </a:cubicBezTo>
                  <a:cubicBezTo>
                    <a:pt x="3020" y="5472"/>
                    <a:pt x="2982" y="5435"/>
                    <a:pt x="2975" y="5397"/>
                  </a:cubicBezTo>
                  <a:cubicBezTo>
                    <a:pt x="2915" y="5391"/>
                    <a:pt x="2856" y="5406"/>
                    <a:pt x="2809" y="5401"/>
                  </a:cubicBezTo>
                  <a:cubicBezTo>
                    <a:pt x="2818" y="5375"/>
                    <a:pt x="2825" y="5347"/>
                    <a:pt x="2830" y="5317"/>
                  </a:cubicBezTo>
                  <a:cubicBezTo>
                    <a:pt x="2809" y="5321"/>
                    <a:pt x="2801" y="5312"/>
                    <a:pt x="2787" y="5310"/>
                  </a:cubicBezTo>
                  <a:cubicBezTo>
                    <a:pt x="2786" y="5293"/>
                    <a:pt x="2775" y="5288"/>
                    <a:pt x="2776" y="5270"/>
                  </a:cubicBezTo>
                  <a:cubicBezTo>
                    <a:pt x="2790" y="5261"/>
                    <a:pt x="2812" y="5261"/>
                    <a:pt x="2819" y="5245"/>
                  </a:cubicBezTo>
                  <a:cubicBezTo>
                    <a:pt x="2800" y="5233"/>
                    <a:pt x="2773" y="5230"/>
                    <a:pt x="2776" y="5197"/>
                  </a:cubicBezTo>
                  <a:cubicBezTo>
                    <a:pt x="2778" y="5184"/>
                    <a:pt x="2808" y="5198"/>
                    <a:pt x="2809" y="5183"/>
                  </a:cubicBezTo>
                  <a:cubicBezTo>
                    <a:pt x="2803" y="5163"/>
                    <a:pt x="2789" y="5152"/>
                    <a:pt x="2783" y="5132"/>
                  </a:cubicBezTo>
                  <a:cubicBezTo>
                    <a:pt x="2791" y="5111"/>
                    <a:pt x="2798" y="5089"/>
                    <a:pt x="2816" y="5078"/>
                  </a:cubicBezTo>
                  <a:cubicBezTo>
                    <a:pt x="2877" y="5090"/>
                    <a:pt x="2941" y="5121"/>
                    <a:pt x="3012" y="5129"/>
                  </a:cubicBezTo>
                  <a:cubicBezTo>
                    <a:pt x="3107" y="5139"/>
                    <a:pt x="3216" y="5121"/>
                    <a:pt x="3313" y="5136"/>
                  </a:cubicBezTo>
                  <a:cubicBezTo>
                    <a:pt x="3364" y="5144"/>
                    <a:pt x="3432" y="5142"/>
                    <a:pt x="3487" y="5139"/>
                  </a:cubicBezTo>
                  <a:cubicBezTo>
                    <a:pt x="3492" y="5087"/>
                    <a:pt x="3514" y="5052"/>
                    <a:pt x="3538" y="5020"/>
                  </a:cubicBezTo>
                  <a:cubicBezTo>
                    <a:pt x="3415" y="5007"/>
                    <a:pt x="3246" y="5020"/>
                    <a:pt x="3103" y="5005"/>
                  </a:cubicBezTo>
                  <a:cubicBezTo>
                    <a:pt x="3088" y="4887"/>
                    <a:pt x="3061" y="4765"/>
                    <a:pt x="3048" y="4649"/>
                  </a:cubicBezTo>
                  <a:cubicBezTo>
                    <a:pt x="3228" y="4642"/>
                    <a:pt x="3408" y="4634"/>
                    <a:pt x="3578" y="4617"/>
                  </a:cubicBezTo>
                  <a:cubicBezTo>
                    <a:pt x="3584" y="4571"/>
                    <a:pt x="3586" y="4552"/>
                    <a:pt x="3589" y="4533"/>
                  </a:cubicBezTo>
                  <a:cubicBezTo>
                    <a:pt x="3651" y="3996"/>
                    <a:pt x="3651" y="3996"/>
                    <a:pt x="3651" y="3996"/>
                  </a:cubicBezTo>
                  <a:cubicBezTo>
                    <a:pt x="3686" y="3657"/>
                    <a:pt x="3731" y="3317"/>
                    <a:pt x="3763" y="2998"/>
                  </a:cubicBezTo>
                  <a:cubicBezTo>
                    <a:pt x="3565" y="3016"/>
                    <a:pt x="3429" y="3007"/>
                    <a:pt x="3255" y="3009"/>
                  </a:cubicBezTo>
                  <a:cubicBezTo>
                    <a:pt x="3220" y="2987"/>
                    <a:pt x="3215" y="2922"/>
                    <a:pt x="3214" y="2881"/>
                  </a:cubicBezTo>
                  <a:cubicBezTo>
                    <a:pt x="3211" y="2792"/>
                    <a:pt x="3188" y="2626"/>
                    <a:pt x="3180" y="2505"/>
                  </a:cubicBezTo>
                  <a:cubicBezTo>
                    <a:pt x="3623" y="2515"/>
                    <a:pt x="4096" y="2517"/>
                    <a:pt x="4562" y="2522"/>
                  </a:cubicBezTo>
                  <a:cubicBezTo>
                    <a:pt x="4590" y="2672"/>
                    <a:pt x="4608" y="2803"/>
                    <a:pt x="4616" y="2947"/>
                  </a:cubicBezTo>
                  <a:cubicBezTo>
                    <a:pt x="4528" y="2948"/>
                    <a:pt x="4443" y="2946"/>
                    <a:pt x="4362" y="2947"/>
                  </a:cubicBezTo>
                  <a:cubicBezTo>
                    <a:pt x="4279" y="2948"/>
                    <a:pt x="4190" y="2943"/>
                    <a:pt x="4141" y="2983"/>
                  </a:cubicBezTo>
                  <a:cubicBezTo>
                    <a:pt x="4168" y="3152"/>
                    <a:pt x="4168" y="3300"/>
                    <a:pt x="4188" y="3470"/>
                  </a:cubicBezTo>
                  <a:cubicBezTo>
                    <a:pt x="4227" y="3809"/>
                    <a:pt x="4272" y="4260"/>
                    <a:pt x="4308" y="4657"/>
                  </a:cubicBezTo>
                  <a:cubicBezTo>
                    <a:pt x="4438" y="4670"/>
                    <a:pt x="4605" y="4679"/>
                    <a:pt x="4750" y="4689"/>
                  </a:cubicBezTo>
                  <a:cubicBezTo>
                    <a:pt x="4783" y="4814"/>
                    <a:pt x="4810" y="4922"/>
                    <a:pt x="4838" y="5052"/>
                  </a:cubicBezTo>
                  <a:cubicBezTo>
                    <a:pt x="4762" y="5030"/>
                    <a:pt x="4733" y="5082"/>
                    <a:pt x="4681" y="5096"/>
                  </a:cubicBezTo>
                  <a:cubicBezTo>
                    <a:pt x="4717" y="5203"/>
                    <a:pt x="4765" y="5314"/>
                    <a:pt x="4798" y="5412"/>
                  </a:cubicBezTo>
                  <a:cubicBezTo>
                    <a:pt x="4809" y="5421"/>
                    <a:pt x="4819" y="5408"/>
                    <a:pt x="4830" y="5415"/>
                  </a:cubicBezTo>
                  <a:cubicBezTo>
                    <a:pt x="4895" y="5564"/>
                    <a:pt x="4961" y="5726"/>
                    <a:pt x="5026" y="5883"/>
                  </a:cubicBezTo>
                  <a:cubicBezTo>
                    <a:pt x="5168" y="5818"/>
                    <a:pt x="5331" y="5755"/>
                    <a:pt x="5516" y="5746"/>
                  </a:cubicBezTo>
                  <a:cubicBezTo>
                    <a:pt x="5510" y="5776"/>
                    <a:pt x="5503" y="5804"/>
                    <a:pt x="5487" y="5825"/>
                  </a:cubicBezTo>
                  <a:cubicBezTo>
                    <a:pt x="5417" y="5833"/>
                    <a:pt x="5341" y="5853"/>
                    <a:pt x="5284" y="5862"/>
                  </a:cubicBezTo>
                  <a:cubicBezTo>
                    <a:pt x="5267" y="5876"/>
                    <a:pt x="5233" y="5881"/>
                    <a:pt x="5204" y="5891"/>
                  </a:cubicBezTo>
                  <a:cubicBezTo>
                    <a:pt x="5181" y="5899"/>
                    <a:pt x="5137" y="5906"/>
                    <a:pt x="5153" y="5934"/>
                  </a:cubicBezTo>
                  <a:cubicBezTo>
                    <a:pt x="5226" y="5906"/>
                    <a:pt x="5294" y="5879"/>
                    <a:pt x="5367" y="5862"/>
                  </a:cubicBezTo>
                  <a:cubicBezTo>
                    <a:pt x="5516" y="5826"/>
                    <a:pt x="5683" y="5838"/>
                    <a:pt x="5814" y="5873"/>
                  </a:cubicBezTo>
                  <a:cubicBezTo>
                    <a:pt x="5865" y="5886"/>
                    <a:pt x="5924" y="5896"/>
                    <a:pt x="5970" y="5916"/>
                  </a:cubicBezTo>
                  <a:cubicBezTo>
                    <a:pt x="6259" y="6043"/>
                    <a:pt x="6495" y="6310"/>
                    <a:pt x="6558" y="6642"/>
                  </a:cubicBezTo>
                  <a:cubicBezTo>
                    <a:pt x="6581" y="6761"/>
                    <a:pt x="6580" y="6913"/>
                    <a:pt x="6558" y="7027"/>
                  </a:cubicBezTo>
                  <a:cubicBezTo>
                    <a:pt x="6501" y="7323"/>
                    <a:pt x="6288" y="7590"/>
                    <a:pt x="6046" y="7713"/>
                  </a:cubicBezTo>
                  <a:cubicBezTo>
                    <a:pt x="5999" y="7737"/>
                    <a:pt x="5947" y="7763"/>
                    <a:pt x="5897" y="7778"/>
                  </a:cubicBezTo>
                  <a:cubicBezTo>
                    <a:pt x="5872" y="7786"/>
                    <a:pt x="5844" y="7786"/>
                    <a:pt x="5818" y="7793"/>
                  </a:cubicBezTo>
                  <a:cubicBezTo>
                    <a:pt x="5752" y="7810"/>
                    <a:pt x="5680" y="7827"/>
                    <a:pt x="5603" y="7829"/>
                  </a:cubicBezTo>
                  <a:cubicBezTo>
                    <a:pt x="5501" y="7831"/>
                    <a:pt x="5395" y="7806"/>
                    <a:pt x="5309" y="7785"/>
                  </a:cubicBezTo>
                  <a:cubicBezTo>
                    <a:pt x="5212" y="7762"/>
                    <a:pt x="5136" y="7723"/>
                    <a:pt x="5066" y="7680"/>
                  </a:cubicBezTo>
                  <a:cubicBezTo>
                    <a:pt x="4856" y="7552"/>
                    <a:pt x="4683" y="7339"/>
                    <a:pt x="4616" y="7085"/>
                  </a:cubicBezTo>
                  <a:cubicBezTo>
                    <a:pt x="4592" y="6995"/>
                    <a:pt x="4578" y="6881"/>
                    <a:pt x="4587" y="6762"/>
                  </a:cubicBezTo>
                  <a:cubicBezTo>
                    <a:pt x="4608" y="6475"/>
                    <a:pt x="4748" y="6244"/>
                    <a:pt x="4914" y="6094"/>
                  </a:cubicBezTo>
                  <a:cubicBezTo>
                    <a:pt x="4940" y="6070"/>
                    <a:pt x="4977" y="6056"/>
                    <a:pt x="4994" y="6021"/>
                  </a:cubicBezTo>
                  <a:cubicBezTo>
                    <a:pt x="4988" y="6018"/>
                    <a:pt x="4982" y="6016"/>
                    <a:pt x="4983" y="6007"/>
                  </a:cubicBezTo>
                  <a:cubicBezTo>
                    <a:pt x="4817" y="6123"/>
                    <a:pt x="4699" y="6287"/>
                    <a:pt x="4616" y="6486"/>
                  </a:cubicBezTo>
                  <a:cubicBezTo>
                    <a:pt x="4595" y="6604"/>
                    <a:pt x="4565" y="6747"/>
                    <a:pt x="4565" y="6874"/>
                  </a:cubicBezTo>
                  <a:cubicBezTo>
                    <a:pt x="4566" y="7037"/>
                    <a:pt x="4623" y="7178"/>
                    <a:pt x="4674" y="7303"/>
                  </a:cubicBezTo>
                  <a:cubicBezTo>
                    <a:pt x="4658" y="7316"/>
                    <a:pt x="4649" y="7338"/>
                    <a:pt x="4623" y="7343"/>
                  </a:cubicBezTo>
                  <a:cubicBezTo>
                    <a:pt x="4561" y="7245"/>
                    <a:pt x="4520" y="7117"/>
                    <a:pt x="4507" y="6980"/>
                  </a:cubicBezTo>
                  <a:cubicBezTo>
                    <a:pt x="4460" y="6489"/>
                    <a:pt x="4671" y="6151"/>
                    <a:pt x="4936" y="5934"/>
                  </a:cubicBezTo>
                  <a:cubicBezTo>
                    <a:pt x="4915" y="5903"/>
                    <a:pt x="4900" y="5866"/>
                    <a:pt x="4877" y="5836"/>
                  </a:cubicBezTo>
                  <a:cubicBezTo>
                    <a:pt x="4558" y="6135"/>
                    <a:pt x="4236" y="6463"/>
                    <a:pt x="3912" y="6769"/>
                  </a:cubicBezTo>
                  <a:cubicBezTo>
                    <a:pt x="3923" y="6786"/>
                    <a:pt x="3931" y="6806"/>
                    <a:pt x="3948" y="6816"/>
                  </a:cubicBezTo>
                  <a:cubicBezTo>
                    <a:pt x="4013" y="6748"/>
                    <a:pt x="4073" y="6675"/>
                    <a:pt x="4141" y="6609"/>
                  </a:cubicBezTo>
                  <a:cubicBezTo>
                    <a:pt x="4155" y="6642"/>
                    <a:pt x="4173" y="6674"/>
                    <a:pt x="4181" y="6707"/>
                  </a:cubicBezTo>
                  <a:cubicBezTo>
                    <a:pt x="4196" y="6773"/>
                    <a:pt x="4231" y="7101"/>
                    <a:pt x="4265" y="7334"/>
                  </a:cubicBezTo>
                  <a:cubicBezTo>
                    <a:pt x="4299" y="7566"/>
                    <a:pt x="4348" y="7894"/>
                    <a:pt x="4348" y="7894"/>
                  </a:cubicBezTo>
                  <a:cubicBezTo>
                    <a:pt x="4480" y="7909"/>
                    <a:pt x="4643" y="7903"/>
                    <a:pt x="4809" y="7899"/>
                  </a:cubicBezTo>
                  <a:cubicBezTo>
                    <a:pt x="4956" y="7896"/>
                    <a:pt x="5269" y="7879"/>
                    <a:pt x="5505" y="7873"/>
                  </a:cubicBezTo>
                  <a:cubicBezTo>
                    <a:pt x="5881" y="7863"/>
                    <a:pt x="6262" y="7869"/>
                    <a:pt x="6649" y="7847"/>
                  </a:cubicBezTo>
                  <a:cubicBezTo>
                    <a:pt x="6693" y="7482"/>
                    <a:pt x="6696" y="7396"/>
                    <a:pt x="6727" y="7016"/>
                  </a:cubicBezTo>
                  <a:cubicBezTo>
                    <a:pt x="6749" y="6775"/>
                    <a:pt x="6777" y="6568"/>
                    <a:pt x="6790" y="6486"/>
                  </a:cubicBezTo>
                  <a:cubicBezTo>
                    <a:pt x="6684" y="6528"/>
                    <a:pt x="6581" y="6464"/>
                    <a:pt x="6587" y="6348"/>
                  </a:cubicBezTo>
                  <a:cubicBezTo>
                    <a:pt x="6610" y="6313"/>
                    <a:pt x="6656" y="6281"/>
                    <a:pt x="6692" y="6272"/>
                  </a:cubicBezTo>
                  <a:cubicBezTo>
                    <a:pt x="6693" y="6293"/>
                    <a:pt x="6686" y="6331"/>
                    <a:pt x="6696" y="6359"/>
                  </a:cubicBezTo>
                  <a:cubicBezTo>
                    <a:pt x="6713" y="6345"/>
                    <a:pt x="6705" y="6307"/>
                    <a:pt x="6740" y="6312"/>
                  </a:cubicBezTo>
                  <a:cubicBezTo>
                    <a:pt x="6751" y="6334"/>
                    <a:pt x="6710" y="6382"/>
                    <a:pt x="6736" y="6395"/>
                  </a:cubicBezTo>
                  <a:cubicBezTo>
                    <a:pt x="6743" y="6371"/>
                    <a:pt x="6747" y="6343"/>
                    <a:pt x="6772" y="6337"/>
                  </a:cubicBezTo>
                  <a:cubicBezTo>
                    <a:pt x="6787" y="6353"/>
                    <a:pt x="6767" y="6365"/>
                    <a:pt x="6772" y="6392"/>
                  </a:cubicBezTo>
                  <a:cubicBezTo>
                    <a:pt x="6797" y="6390"/>
                    <a:pt x="6786" y="6352"/>
                    <a:pt x="6794" y="6334"/>
                  </a:cubicBezTo>
                  <a:cubicBezTo>
                    <a:pt x="6801" y="6332"/>
                    <a:pt x="6816" y="6339"/>
                    <a:pt x="6812" y="6326"/>
                  </a:cubicBezTo>
                  <a:cubicBezTo>
                    <a:pt x="6822" y="6193"/>
                    <a:pt x="6849" y="6101"/>
                    <a:pt x="6845" y="6003"/>
                  </a:cubicBezTo>
                  <a:cubicBezTo>
                    <a:pt x="6835" y="6022"/>
                    <a:pt x="6832" y="6049"/>
                    <a:pt x="6801" y="6047"/>
                  </a:cubicBezTo>
                  <a:cubicBezTo>
                    <a:pt x="6798" y="6019"/>
                    <a:pt x="6775" y="6034"/>
                    <a:pt x="6750" y="6029"/>
                  </a:cubicBezTo>
                  <a:cubicBezTo>
                    <a:pt x="6736" y="6008"/>
                    <a:pt x="6743" y="5964"/>
                    <a:pt x="6732" y="5949"/>
                  </a:cubicBezTo>
                  <a:cubicBezTo>
                    <a:pt x="6719" y="5992"/>
                    <a:pt x="6744" y="6032"/>
                    <a:pt x="6707" y="6050"/>
                  </a:cubicBezTo>
                  <a:cubicBezTo>
                    <a:pt x="6669" y="6024"/>
                    <a:pt x="6658" y="5969"/>
                    <a:pt x="6656" y="5916"/>
                  </a:cubicBezTo>
                  <a:cubicBezTo>
                    <a:pt x="6718" y="5849"/>
                    <a:pt x="6815" y="5903"/>
                    <a:pt x="6859" y="5942"/>
                  </a:cubicBezTo>
                  <a:cubicBezTo>
                    <a:pt x="6858" y="5910"/>
                    <a:pt x="6873" y="5880"/>
                    <a:pt x="6867" y="5854"/>
                  </a:cubicBezTo>
                  <a:cubicBezTo>
                    <a:pt x="6518" y="5835"/>
                    <a:pt x="6230" y="5815"/>
                    <a:pt x="5897" y="5789"/>
                  </a:cubicBezTo>
                  <a:cubicBezTo>
                    <a:pt x="5898" y="5738"/>
                    <a:pt x="5891" y="5694"/>
                    <a:pt x="5890" y="5644"/>
                  </a:cubicBezTo>
                  <a:cubicBezTo>
                    <a:pt x="6037" y="5655"/>
                    <a:pt x="6286" y="5658"/>
                    <a:pt x="6419" y="5673"/>
                  </a:cubicBezTo>
                  <a:cubicBezTo>
                    <a:pt x="6370" y="5630"/>
                    <a:pt x="6322" y="5609"/>
                    <a:pt x="6249" y="5593"/>
                  </a:cubicBezTo>
                  <a:cubicBezTo>
                    <a:pt x="6262" y="5575"/>
                    <a:pt x="6250" y="5571"/>
                    <a:pt x="6249" y="5557"/>
                  </a:cubicBezTo>
                  <a:cubicBezTo>
                    <a:pt x="6241" y="5500"/>
                    <a:pt x="6260" y="5391"/>
                    <a:pt x="6252" y="5346"/>
                  </a:cubicBezTo>
                  <a:cubicBezTo>
                    <a:pt x="6286" y="5345"/>
                    <a:pt x="6305" y="5328"/>
                    <a:pt x="6343" y="5332"/>
                  </a:cubicBezTo>
                  <a:cubicBezTo>
                    <a:pt x="6372" y="5298"/>
                    <a:pt x="6418" y="5270"/>
                    <a:pt x="6466" y="5266"/>
                  </a:cubicBezTo>
                  <a:cubicBezTo>
                    <a:pt x="6465" y="5246"/>
                    <a:pt x="6463" y="5242"/>
                    <a:pt x="6474" y="5230"/>
                  </a:cubicBezTo>
                  <a:cubicBezTo>
                    <a:pt x="6489" y="5230"/>
                    <a:pt x="6505" y="5230"/>
                    <a:pt x="6521" y="5230"/>
                  </a:cubicBezTo>
                  <a:cubicBezTo>
                    <a:pt x="6529" y="5243"/>
                    <a:pt x="6526" y="5254"/>
                    <a:pt x="6528" y="5266"/>
                  </a:cubicBezTo>
                  <a:cubicBezTo>
                    <a:pt x="6582" y="5271"/>
                    <a:pt x="6614" y="5297"/>
                    <a:pt x="6644" y="5325"/>
                  </a:cubicBezTo>
                  <a:cubicBezTo>
                    <a:pt x="6686" y="5325"/>
                    <a:pt x="6719" y="5334"/>
                    <a:pt x="6749" y="5346"/>
                  </a:cubicBezTo>
                  <a:cubicBezTo>
                    <a:pt x="6744" y="5364"/>
                    <a:pt x="6748" y="5384"/>
                    <a:pt x="6753" y="5401"/>
                  </a:cubicBezTo>
                  <a:cubicBezTo>
                    <a:pt x="6783" y="5401"/>
                    <a:pt x="6836" y="5401"/>
                    <a:pt x="6851" y="5404"/>
                  </a:cubicBezTo>
                  <a:cubicBezTo>
                    <a:pt x="6852" y="5446"/>
                    <a:pt x="6859" y="5513"/>
                    <a:pt x="6847" y="5564"/>
                  </a:cubicBezTo>
                  <a:cubicBezTo>
                    <a:pt x="6805" y="5564"/>
                    <a:pt x="6793" y="5566"/>
                    <a:pt x="6753" y="5563"/>
                  </a:cubicBezTo>
                  <a:cubicBezTo>
                    <a:pt x="6739" y="5580"/>
                    <a:pt x="6751" y="5579"/>
                    <a:pt x="6746" y="5597"/>
                  </a:cubicBezTo>
                  <a:cubicBezTo>
                    <a:pt x="6713" y="5610"/>
                    <a:pt x="6679" y="5602"/>
                    <a:pt x="6651" y="5615"/>
                  </a:cubicBezTo>
                  <a:close/>
                  <a:moveTo>
                    <a:pt x="7449" y="5116"/>
                  </a:moveTo>
                  <a:cubicBezTo>
                    <a:pt x="7461" y="5118"/>
                    <a:pt x="7474" y="5119"/>
                    <a:pt x="7484" y="5121"/>
                  </a:cubicBezTo>
                  <a:cubicBezTo>
                    <a:pt x="7484" y="5153"/>
                    <a:pt x="7484" y="5184"/>
                    <a:pt x="7484" y="5216"/>
                  </a:cubicBezTo>
                  <a:cubicBezTo>
                    <a:pt x="7472" y="5217"/>
                    <a:pt x="7460" y="5217"/>
                    <a:pt x="7449" y="5217"/>
                  </a:cubicBezTo>
                  <a:lnTo>
                    <a:pt x="7449" y="5116"/>
                  </a:lnTo>
                  <a:close/>
                  <a:moveTo>
                    <a:pt x="7420" y="5115"/>
                  </a:moveTo>
                  <a:cubicBezTo>
                    <a:pt x="7429" y="5115"/>
                    <a:pt x="7438" y="5116"/>
                    <a:pt x="7447" y="5116"/>
                  </a:cubicBezTo>
                  <a:cubicBezTo>
                    <a:pt x="7447" y="5217"/>
                    <a:pt x="7447" y="5217"/>
                    <a:pt x="7447" y="5217"/>
                  </a:cubicBezTo>
                  <a:cubicBezTo>
                    <a:pt x="7438" y="5217"/>
                    <a:pt x="7429" y="5217"/>
                    <a:pt x="7420" y="5217"/>
                  </a:cubicBezTo>
                  <a:lnTo>
                    <a:pt x="7420" y="5115"/>
                  </a:lnTo>
                  <a:close/>
                  <a:moveTo>
                    <a:pt x="7340" y="5115"/>
                  </a:moveTo>
                  <a:cubicBezTo>
                    <a:pt x="7355" y="5115"/>
                    <a:pt x="7369" y="5116"/>
                    <a:pt x="7379" y="5125"/>
                  </a:cubicBezTo>
                  <a:cubicBezTo>
                    <a:pt x="7388" y="5119"/>
                    <a:pt x="7400" y="5117"/>
                    <a:pt x="7413" y="5116"/>
                  </a:cubicBezTo>
                  <a:cubicBezTo>
                    <a:pt x="7413" y="5217"/>
                    <a:pt x="7413" y="5217"/>
                    <a:pt x="7413" y="5217"/>
                  </a:cubicBezTo>
                  <a:cubicBezTo>
                    <a:pt x="7405" y="5217"/>
                    <a:pt x="7396" y="5218"/>
                    <a:pt x="7386" y="5219"/>
                  </a:cubicBezTo>
                  <a:cubicBezTo>
                    <a:pt x="7380" y="5195"/>
                    <a:pt x="7384" y="5161"/>
                    <a:pt x="7383" y="5132"/>
                  </a:cubicBezTo>
                  <a:cubicBezTo>
                    <a:pt x="7373" y="5152"/>
                    <a:pt x="7385" y="5195"/>
                    <a:pt x="7376" y="5216"/>
                  </a:cubicBezTo>
                  <a:cubicBezTo>
                    <a:pt x="7364" y="5215"/>
                    <a:pt x="7352" y="5216"/>
                    <a:pt x="7340" y="5217"/>
                  </a:cubicBezTo>
                  <a:lnTo>
                    <a:pt x="7340" y="5115"/>
                  </a:lnTo>
                  <a:close/>
                  <a:moveTo>
                    <a:pt x="6968" y="3216"/>
                  </a:moveTo>
                  <a:cubicBezTo>
                    <a:pt x="6972" y="3243"/>
                    <a:pt x="6935" y="3231"/>
                    <a:pt x="6914" y="3234"/>
                  </a:cubicBezTo>
                  <a:cubicBezTo>
                    <a:pt x="6908" y="3201"/>
                    <a:pt x="6956" y="3198"/>
                    <a:pt x="6968" y="3216"/>
                  </a:cubicBezTo>
                  <a:close/>
                  <a:moveTo>
                    <a:pt x="6888" y="3096"/>
                  </a:moveTo>
                  <a:cubicBezTo>
                    <a:pt x="6910" y="3073"/>
                    <a:pt x="6934" y="3125"/>
                    <a:pt x="6917" y="3139"/>
                  </a:cubicBezTo>
                  <a:cubicBezTo>
                    <a:pt x="6901" y="3132"/>
                    <a:pt x="6889" y="3119"/>
                    <a:pt x="6888" y="3096"/>
                  </a:cubicBezTo>
                  <a:close/>
                  <a:moveTo>
                    <a:pt x="6736" y="2802"/>
                  </a:moveTo>
                  <a:cubicBezTo>
                    <a:pt x="6737" y="2809"/>
                    <a:pt x="6733" y="2811"/>
                    <a:pt x="6732" y="2816"/>
                  </a:cubicBezTo>
                  <a:cubicBezTo>
                    <a:pt x="6723" y="2816"/>
                    <a:pt x="6718" y="2811"/>
                    <a:pt x="6718" y="2802"/>
                  </a:cubicBezTo>
                  <a:cubicBezTo>
                    <a:pt x="6723" y="2797"/>
                    <a:pt x="6731" y="2797"/>
                    <a:pt x="6736" y="2802"/>
                  </a:cubicBezTo>
                  <a:close/>
                  <a:moveTo>
                    <a:pt x="6580" y="2805"/>
                  </a:moveTo>
                  <a:cubicBezTo>
                    <a:pt x="6592" y="2803"/>
                    <a:pt x="6593" y="2818"/>
                    <a:pt x="6587" y="2824"/>
                  </a:cubicBezTo>
                  <a:cubicBezTo>
                    <a:pt x="6579" y="2823"/>
                    <a:pt x="6579" y="2814"/>
                    <a:pt x="6580" y="2805"/>
                  </a:cubicBezTo>
                  <a:close/>
                  <a:moveTo>
                    <a:pt x="6729" y="4348"/>
                  </a:moveTo>
                  <a:cubicBezTo>
                    <a:pt x="6715" y="4321"/>
                    <a:pt x="6672" y="4323"/>
                    <a:pt x="6660" y="4294"/>
                  </a:cubicBezTo>
                  <a:cubicBezTo>
                    <a:pt x="6718" y="4285"/>
                    <a:pt x="6740" y="4313"/>
                    <a:pt x="6765" y="4337"/>
                  </a:cubicBezTo>
                  <a:cubicBezTo>
                    <a:pt x="6765" y="4353"/>
                    <a:pt x="6743" y="4347"/>
                    <a:pt x="6729" y="4348"/>
                  </a:cubicBezTo>
                  <a:close/>
                  <a:moveTo>
                    <a:pt x="6740" y="4413"/>
                  </a:moveTo>
                  <a:cubicBezTo>
                    <a:pt x="6693" y="4415"/>
                    <a:pt x="6650" y="4363"/>
                    <a:pt x="6642" y="4326"/>
                  </a:cubicBezTo>
                  <a:cubicBezTo>
                    <a:pt x="6682" y="4334"/>
                    <a:pt x="6731" y="4362"/>
                    <a:pt x="6740" y="4413"/>
                  </a:cubicBezTo>
                  <a:close/>
                  <a:moveTo>
                    <a:pt x="6645" y="4250"/>
                  </a:moveTo>
                  <a:cubicBezTo>
                    <a:pt x="6663" y="4204"/>
                    <a:pt x="6715" y="4175"/>
                    <a:pt x="6758" y="4167"/>
                  </a:cubicBezTo>
                  <a:cubicBezTo>
                    <a:pt x="6741" y="4213"/>
                    <a:pt x="6689" y="4242"/>
                    <a:pt x="6645" y="4250"/>
                  </a:cubicBezTo>
                  <a:close/>
                  <a:moveTo>
                    <a:pt x="6787" y="4239"/>
                  </a:moveTo>
                  <a:cubicBezTo>
                    <a:pt x="6784" y="4251"/>
                    <a:pt x="6772" y="4255"/>
                    <a:pt x="6761" y="4250"/>
                  </a:cubicBezTo>
                  <a:cubicBezTo>
                    <a:pt x="6737" y="4260"/>
                    <a:pt x="6681" y="4291"/>
                    <a:pt x="6660" y="4268"/>
                  </a:cubicBezTo>
                  <a:cubicBezTo>
                    <a:pt x="6713" y="4263"/>
                    <a:pt x="6730" y="4211"/>
                    <a:pt x="6787" y="4239"/>
                  </a:cubicBezTo>
                  <a:close/>
                  <a:moveTo>
                    <a:pt x="6787" y="3724"/>
                  </a:moveTo>
                  <a:cubicBezTo>
                    <a:pt x="6821" y="3736"/>
                    <a:pt x="6842" y="3760"/>
                    <a:pt x="6848" y="3800"/>
                  </a:cubicBezTo>
                  <a:cubicBezTo>
                    <a:pt x="6816" y="3787"/>
                    <a:pt x="6796" y="3761"/>
                    <a:pt x="6787" y="3724"/>
                  </a:cubicBezTo>
                  <a:close/>
                  <a:moveTo>
                    <a:pt x="6794" y="3698"/>
                  </a:moveTo>
                  <a:cubicBezTo>
                    <a:pt x="6793" y="3694"/>
                    <a:pt x="6795" y="3692"/>
                    <a:pt x="6798" y="3691"/>
                  </a:cubicBezTo>
                  <a:cubicBezTo>
                    <a:pt x="6846" y="3690"/>
                    <a:pt x="6905" y="3709"/>
                    <a:pt x="6917" y="3756"/>
                  </a:cubicBezTo>
                  <a:cubicBezTo>
                    <a:pt x="6871" y="3757"/>
                    <a:pt x="6827" y="3723"/>
                    <a:pt x="6794" y="3698"/>
                  </a:cubicBezTo>
                  <a:close/>
                  <a:moveTo>
                    <a:pt x="6917" y="3691"/>
                  </a:moveTo>
                  <a:cubicBezTo>
                    <a:pt x="6878" y="3691"/>
                    <a:pt x="6842" y="3681"/>
                    <a:pt x="6809" y="3658"/>
                  </a:cubicBezTo>
                  <a:cubicBezTo>
                    <a:pt x="6839" y="3647"/>
                    <a:pt x="6911" y="3654"/>
                    <a:pt x="6917" y="3691"/>
                  </a:cubicBezTo>
                  <a:close/>
                  <a:moveTo>
                    <a:pt x="6899" y="3564"/>
                  </a:moveTo>
                  <a:cubicBezTo>
                    <a:pt x="6885" y="3602"/>
                    <a:pt x="6848" y="3617"/>
                    <a:pt x="6812" y="3633"/>
                  </a:cubicBezTo>
                  <a:cubicBezTo>
                    <a:pt x="6835" y="3607"/>
                    <a:pt x="6856" y="3559"/>
                    <a:pt x="6899" y="3564"/>
                  </a:cubicBezTo>
                  <a:close/>
                  <a:moveTo>
                    <a:pt x="6874" y="3517"/>
                  </a:moveTo>
                  <a:cubicBezTo>
                    <a:pt x="6846" y="3561"/>
                    <a:pt x="6827" y="3594"/>
                    <a:pt x="6783" y="3619"/>
                  </a:cubicBezTo>
                  <a:cubicBezTo>
                    <a:pt x="6785" y="3582"/>
                    <a:pt x="6834" y="3522"/>
                    <a:pt x="6874" y="3517"/>
                  </a:cubicBezTo>
                  <a:close/>
                  <a:moveTo>
                    <a:pt x="6816" y="3481"/>
                  </a:moveTo>
                  <a:cubicBezTo>
                    <a:pt x="6827" y="3477"/>
                    <a:pt x="6827" y="3486"/>
                    <a:pt x="6834" y="3488"/>
                  </a:cubicBezTo>
                  <a:cubicBezTo>
                    <a:pt x="6818" y="3537"/>
                    <a:pt x="6785" y="3567"/>
                    <a:pt x="6750" y="3597"/>
                  </a:cubicBezTo>
                  <a:cubicBezTo>
                    <a:pt x="6756" y="3542"/>
                    <a:pt x="6786" y="3511"/>
                    <a:pt x="6816" y="3481"/>
                  </a:cubicBezTo>
                  <a:close/>
                  <a:moveTo>
                    <a:pt x="6758" y="3829"/>
                  </a:moveTo>
                  <a:cubicBezTo>
                    <a:pt x="6726" y="3805"/>
                    <a:pt x="6747" y="3753"/>
                    <a:pt x="6750" y="3720"/>
                  </a:cubicBezTo>
                  <a:cubicBezTo>
                    <a:pt x="6774" y="3740"/>
                    <a:pt x="6772" y="3801"/>
                    <a:pt x="6758" y="3829"/>
                  </a:cubicBezTo>
                  <a:close/>
                  <a:moveTo>
                    <a:pt x="6743" y="3673"/>
                  </a:moveTo>
                  <a:cubicBezTo>
                    <a:pt x="6732" y="3678"/>
                    <a:pt x="6717" y="3678"/>
                    <a:pt x="6714" y="3666"/>
                  </a:cubicBezTo>
                  <a:cubicBezTo>
                    <a:pt x="6715" y="3645"/>
                    <a:pt x="6750" y="3647"/>
                    <a:pt x="6743" y="3673"/>
                  </a:cubicBezTo>
                  <a:close/>
                  <a:moveTo>
                    <a:pt x="6729" y="3720"/>
                  </a:moveTo>
                  <a:cubicBezTo>
                    <a:pt x="6727" y="3767"/>
                    <a:pt x="6714" y="3803"/>
                    <a:pt x="6689" y="3825"/>
                  </a:cubicBezTo>
                  <a:cubicBezTo>
                    <a:pt x="6683" y="3786"/>
                    <a:pt x="6698" y="3736"/>
                    <a:pt x="6729" y="3720"/>
                  </a:cubicBezTo>
                  <a:close/>
                  <a:moveTo>
                    <a:pt x="6721" y="3466"/>
                  </a:moveTo>
                  <a:cubicBezTo>
                    <a:pt x="6744" y="3479"/>
                    <a:pt x="6743" y="3534"/>
                    <a:pt x="6736" y="3564"/>
                  </a:cubicBezTo>
                  <a:cubicBezTo>
                    <a:pt x="6711" y="3542"/>
                    <a:pt x="6699" y="3499"/>
                    <a:pt x="6721" y="3466"/>
                  </a:cubicBezTo>
                  <a:close/>
                  <a:moveTo>
                    <a:pt x="6678" y="3531"/>
                  </a:moveTo>
                  <a:cubicBezTo>
                    <a:pt x="6704" y="3539"/>
                    <a:pt x="6725" y="3585"/>
                    <a:pt x="6707" y="3604"/>
                  </a:cubicBezTo>
                  <a:cubicBezTo>
                    <a:pt x="6681" y="3591"/>
                    <a:pt x="6674" y="3565"/>
                    <a:pt x="6678" y="3531"/>
                  </a:cubicBezTo>
                  <a:close/>
                  <a:moveTo>
                    <a:pt x="6660" y="3727"/>
                  </a:moveTo>
                  <a:cubicBezTo>
                    <a:pt x="6676" y="3723"/>
                    <a:pt x="6673" y="3699"/>
                    <a:pt x="6700" y="3706"/>
                  </a:cubicBezTo>
                  <a:cubicBezTo>
                    <a:pt x="6680" y="3735"/>
                    <a:pt x="6683" y="3768"/>
                    <a:pt x="6652" y="3782"/>
                  </a:cubicBezTo>
                  <a:cubicBezTo>
                    <a:pt x="6658" y="3767"/>
                    <a:pt x="6662" y="3750"/>
                    <a:pt x="6660" y="3727"/>
                  </a:cubicBezTo>
                  <a:close/>
                  <a:moveTo>
                    <a:pt x="6634" y="3981"/>
                  </a:moveTo>
                  <a:cubicBezTo>
                    <a:pt x="6657" y="3992"/>
                    <a:pt x="6670" y="3990"/>
                    <a:pt x="6703" y="3989"/>
                  </a:cubicBezTo>
                  <a:cubicBezTo>
                    <a:pt x="6713" y="4004"/>
                    <a:pt x="6715" y="4027"/>
                    <a:pt x="6714" y="4054"/>
                  </a:cubicBezTo>
                  <a:cubicBezTo>
                    <a:pt x="6693" y="4061"/>
                    <a:pt x="6683" y="4079"/>
                    <a:pt x="6663" y="4087"/>
                  </a:cubicBezTo>
                  <a:cubicBezTo>
                    <a:pt x="6667" y="4036"/>
                    <a:pt x="6628" y="4015"/>
                    <a:pt x="6634" y="3981"/>
                  </a:cubicBezTo>
                  <a:close/>
                  <a:moveTo>
                    <a:pt x="6725" y="4119"/>
                  </a:moveTo>
                  <a:cubicBezTo>
                    <a:pt x="6723" y="4134"/>
                    <a:pt x="6710" y="4139"/>
                    <a:pt x="6710" y="4156"/>
                  </a:cubicBezTo>
                  <a:cubicBezTo>
                    <a:pt x="6672" y="4174"/>
                    <a:pt x="6651" y="4210"/>
                    <a:pt x="6620" y="4236"/>
                  </a:cubicBezTo>
                  <a:cubicBezTo>
                    <a:pt x="6637" y="4179"/>
                    <a:pt x="6660" y="4128"/>
                    <a:pt x="6725" y="4119"/>
                  </a:cubicBezTo>
                  <a:close/>
                  <a:moveTo>
                    <a:pt x="6609" y="4344"/>
                  </a:moveTo>
                  <a:cubicBezTo>
                    <a:pt x="6651" y="4354"/>
                    <a:pt x="6640" y="4397"/>
                    <a:pt x="6674" y="4410"/>
                  </a:cubicBezTo>
                  <a:cubicBezTo>
                    <a:pt x="6673" y="4430"/>
                    <a:pt x="6680" y="4432"/>
                    <a:pt x="6674" y="4442"/>
                  </a:cubicBezTo>
                  <a:cubicBezTo>
                    <a:pt x="6646" y="4418"/>
                    <a:pt x="6603" y="4391"/>
                    <a:pt x="6609" y="4344"/>
                  </a:cubicBezTo>
                  <a:close/>
                  <a:moveTo>
                    <a:pt x="6427" y="2878"/>
                  </a:moveTo>
                  <a:cubicBezTo>
                    <a:pt x="6463" y="2871"/>
                    <a:pt x="6458" y="2933"/>
                    <a:pt x="6435" y="2936"/>
                  </a:cubicBezTo>
                  <a:cubicBezTo>
                    <a:pt x="6431" y="2918"/>
                    <a:pt x="6410" y="2894"/>
                    <a:pt x="6427" y="2878"/>
                  </a:cubicBezTo>
                  <a:close/>
                  <a:moveTo>
                    <a:pt x="6398" y="3176"/>
                  </a:moveTo>
                  <a:cubicBezTo>
                    <a:pt x="6431" y="3175"/>
                    <a:pt x="6523" y="3176"/>
                    <a:pt x="6565" y="3176"/>
                  </a:cubicBezTo>
                  <a:cubicBezTo>
                    <a:pt x="6578" y="3377"/>
                    <a:pt x="6563" y="3593"/>
                    <a:pt x="6395" y="3575"/>
                  </a:cubicBezTo>
                  <a:cubicBezTo>
                    <a:pt x="6395" y="3548"/>
                    <a:pt x="6395" y="3522"/>
                    <a:pt x="6395" y="3495"/>
                  </a:cubicBezTo>
                  <a:cubicBezTo>
                    <a:pt x="6472" y="3487"/>
                    <a:pt x="6468" y="3420"/>
                    <a:pt x="6478" y="3346"/>
                  </a:cubicBezTo>
                  <a:cubicBezTo>
                    <a:pt x="6458" y="3338"/>
                    <a:pt x="6421" y="3345"/>
                    <a:pt x="6395" y="3343"/>
                  </a:cubicBezTo>
                  <a:cubicBezTo>
                    <a:pt x="6397" y="3288"/>
                    <a:pt x="6390" y="3224"/>
                    <a:pt x="6398" y="3176"/>
                  </a:cubicBezTo>
                  <a:close/>
                  <a:moveTo>
                    <a:pt x="5763" y="2334"/>
                  </a:moveTo>
                  <a:cubicBezTo>
                    <a:pt x="5774" y="2331"/>
                    <a:pt x="5776" y="2337"/>
                    <a:pt x="5785" y="2337"/>
                  </a:cubicBezTo>
                  <a:cubicBezTo>
                    <a:pt x="5784" y="2350"/>
                    <a:pt x="5785" y="2361"/>
                    <a:pt x="5789" y="2370"/>
                  </a:cubicBezTo>
                  <a:cubicBezTo>
                    <a:pt x="5777" y="2368"/>
                    <a:pt x="5780" y="2381"/>
                    <a:pt x="5767" y="2377"/>
                  </a:cubicBezTo>
                  <a:cubicBezTo>
                    <a:pt x="5760" y="2368"/>
                    <a:pt x="5764" y="2348"/>
                    <a:pt x="5763" y="2334"/>
                  </a:cubicBezTo>
                  <a:close/>
                  <a:moveTo>
                    <a:pt x="5785" y="2413"/>
                  </a:moveTo>
                  <a:cubicBezTo>
                    <a:pt x="5793" y="2394"/>
                    <a:pt x="5832" y="2397"/>
                    <a:pt x="5854" y="2403"/>
                  </a:cubicBezTo>
                  <a:cubicBezTo>
                    <a:pt x="5862" y="2382"/>
                    <a:pt x="5888" y="2378"/>
                    <a:pt x="5890" y="2352"/>
                  </a:cubicBezTo>
                  <a:cubicBezTo>
                    <a:pt x="5884" y="2345"/>
                    <a:pt x="5865" y="2350"/>
                    <a:pt x="5865" y="2337"/>
                  </a:cubicBezTo>
                  <a:cubicBezTo>
                    <a:pt x="5858" y="2337"/>
                    <a:pt x="5872" y="2359"/>
                    <a:pt x="5858" y="2359"/>
                  </a:cubicBezTo>
                  <a:cubicBezTo>
                    <a:pt x="5839" y="2359"/>
                    <a:pt x="5855" y="2340"/>
                    <a:pt x="5847" y="2326"/>
                  </a:cubicBezTo>
                  <a:cubicBezTo>
                    <a:pt x="5853" y="2320"/>
                    <a:pt x="5869" y="2325"/>
                    <a:pt x="5872" y="2315"/>
                  </a:cubicBezTo>
                  <a:cubicBezTo>
                    <a:pt x="5884" y="2315"/>
                    <a:pt x="5874" y="2338"/>
                    <a:pt x="5887" y="2337"/>
                  </a:cubicBezTo>
                  <a:cubicBezTo>
                    <a:pt x="5895" y="2337"/>
                    <a:pt x="5888" y="2322"/>
                    <a:pt x="5890" y="2315"/>
                  </a:cubicBezTo>
                  <a:cubicBezTo>
                    <a:pt x="5911" y="2315"/>
                    <a:pt x="5912" y="2335"/>
                    <a:pt x="5926" y="2341"/>
                  </a:cubicBezTo>
                  <a:cubicBezTo>
                    <a:pt x="5937" y="2318"/>
                    <a:pt x="5982" y="2324"/>
                    <a:pt x="5999" y="2326"/>
                  </a:cubicBezTo>
                  <a:cubicBezTo>
                    <a:pt x="6005" y="2346"/>
                    <a:pt x="5988" y="2355"/>
                    <a:pt x="5981" y="2370"/>
                  </a:cubicBezTo>
                  <a:cubicBezTo>
                    <a:pt x="5962" y="2370"/>
                    <a:pt x="5942" y="2370"/>
                    <a:pt x="5923" y="2370"/>
                  </a:cubicBezTo>
                  <a:cubicBezTo>
                    <a:pt x="5915" y="2362"/>
                    <a:pt x="5926" y="2357"/>
                    <a:pt x="5923" y="2344"/>
                  </a:cubicBezTo>
                  <a:cubicBezTo>
                    <a:pt x="5908" y="2343"/>
                    <a:pt x="5913" y="2361"/>
                    <a:pt x="5908" y="2370"/>
                  </a:cubicBezTo>
                  <a:cubicBezTo>
                    <a:pt x="5924" y="2387"/>
                    <a:pt x="5961" y="2380"/>
                    <a:pt x="5988" y="2377"/>
                  </a:cubicBezTo>
                  <a:cubicBezTo>
                    <a:pt x="6007" y="2345"/>
                    <a:pt x="6020" y="2308"/>
                    <a:pt x="6046" y="2283"/>
                  </a:cubicBezTo>
                  <a:cubicBezTo>
                    <a:pt x="6050" y="2282"/>
                    <a:pt x="6053" y="2284"/>
                    <a:pt x="6054" y="2286"/>
                  </a:cubicBezTo>
                  <a:cubicBezTo>
                    <a:pt x="6046" y="2306"/>
                    <a:pt x="6059" y="2361"/>
                    <a:pt x="6043" y="2388"/>
                  </a:cubicBezTo>
                  <a:cubicBezTo>
                    <a:pt x="6054" y="2405"/>
                    <a:pt x="6057" y="2428"/>
                    <a:pt x="6043" y="2450"/>
                  </a:cubicBezTo>
                  <a:cubicBezTo>
                    <a:pt x="5999" y="2455"/>
                    <a:pt x="5923" y="2467"/>
                    <a:pt x="5887" y="2446"/>
                  </a:cubicBezTo>
                  <a:cubicBezTo>
                    <a:pt x="5883" y="2458"/>
                    <a:pt x="5885" y="2473"/>
                    <a:pt x="5890" y="2486"/>
                  </a:cubicBezTo>
                  <a:cubicBezTo>
                    <a:pt x="5854" y="2514"/>
                    <a:pt x="5765" y="2507"/>
                    <a:pt x="5727" y="2486"/>
                  </a:cubicBezTo>
                  <a:cubicBezTo>
                    <a:pt x="5728" y="2441"/>
                    <a:pt x="5722" y="2407"/>
                    <a:pt x="5730" y="2366"/>
                  </a:cubicBezTo>
                  <a:cubicBezTo>
                    <a:pt x="5749" y="2382"/>
                    <a:pt x="5772" y="2393"/>
                    <a:pt x="5785" y="2413"/>
                  </a:cubicBezTo>
                  <a:close/>
                  <a:moveTo>
                    <a:pt x="5814" y="2374"/>
                  </a:moveTo>
                  <a:cubicBezTo>
                    <a:pt x="5798" y="2375"/>
                    <a:pt x="5795" y="2364"/>
                    <a:pt x="5792" y="2352"/>
                  </a:cubicBezTo>
                  <a:cubicBezTo>
                    <a:pt x="5794" y="2341"/>
                    <a:pt x="5803" y="2327"/>
                    <a:pt x="5814" y="2337"/>
                  </a:cubicBezTo>
                  <a:cubicBezTo>
                    <a:pt x="5808" y="2354"/>
                    <a:pt x="5807" y="2358"/>
                    <a:pt x="5814" y="2374"/>
                  </a:cubicBezTo>
                  <a:close/>
                  <a:moveTo>
                    <a:pt x="5828" y="2326"/>
                  </a:moveTo>
                  <a:cubicBezTo>
                    <a:pt x="5831" y="2328"/>
                    <a:pt x="5834" y="2330"/>
                    <a:pt x="5839" y="2330"/>
                  </a:cubicBezTo>
                  <a:cubicBezTo>
                    <a:pt x="5839" y="2344"/>
                    <a:pt x="5836" y="2356"/>
                    <a:pt x="5832" y="2366"/>
                  </a:cubicBezTo>
                  <a:cubicBezTo>
                    <a:pt x="5815" y="2363"/>
                    <a:pt x="5825" y="2340"/>
                    <a:pt x="5828" y="2326"/>
                  </a:cubicBezTo>
                  <a:close/>
                  <a:moveTo>
                    <a:pt x="5926" y="2283"/>
                  </a:moveTo>
                  <a:cubicBezTo>
                    <a:pt x="5939" y="2276"/>
                    <a:pt x="5929" y="2265"/>
                    <a:pt x="5930" y="2250"/>
                  </a:cubicBezTo>
                  <a:cubicBezTo>
                    <a:pt x="5938" y="2247"/>
                    <a:pt x="5944" y="2242"/>
                    <a:pt x="5956" y="2243"/>
                  </a:cubicBezTo>
                  <a:cubicBezTo>
                    <a:pt x="5956" y="2254"/>
                    <a:pt x="5949" y="2274"/>
                    <a:pt x="5959" y="2290"/>
                  </a:cubicBezTo>
                  <a:cubicBezTo>
                    <a:pt x="5947" y="2293"/>
                    <a:pt x="5943" y="2287"/>
                    <a:pt x="5941" y="2279"/>
                  </a:cubicBezTo>
                  <a:cubicBezTo>
                    <a:pt x="5928" y="2295"/>
                    <a:pt x="5915" y="2290"/>
                    <a:pt x="5894" y="2294"/>
                  </a:cubicBezTo>
                  <a:cubicBezTo>
                    <a:pt x="5890" y="2273"/>
                    <a:pt x="5895" y="2260"/>
                    <a:pt x="5890" y="2246"/>
                  </a:cubicBezTo>
                  <a:cubicBezTo>
                    <a:pt x="5893" y="2238"/>
                    <a:pt x="5911" y="2245"/>
                    <a:pt x="5919" y="2243"/>
                  </a:cubicBezTo>
                  <a:cubicBezTo>
                    <a:pt x="5921" y="2256"/>
                    <a:pt x="5913" y="2280"/>
                    <a:pt x="5926" y="2283"/>
                  </a:cubicBezTo>
                  <a:close/>
                  <a:moveTo>
                    <a:pt x="5988" y="2279"/>
                  </a:moveTo>
                  <a:cubicBezTo>
                    <a:pt x="5982" y="2279"/>
                    <a:pt x="5976" y="2279"/>
                    <a:pt x="5970" y="2279"/>
                  </a:cubicBezTo>
                  <a:cubicBezTo>
                    <a:pt x="5972" y="2257"/>
                    <a:pt x="5969" y="2246"/>
                    <a:pt x="5974" y="2232"/>
                  </a:cubicBezTo>
                  <a:cubicBezTo>
                    <a:pt x="5977" y="2232"/>
                    <a:pt x="5981" y="2232"/>
                    <a:pt x="5985" y="2232"/>
                  </a:cubicBezTo>
                  <a:cubicBezTo>
                    <a:pt x="5994" y="2249"/>
                    <a:pt x="5985" y="2265"/>
                    <a:pt x="5988" y="2279"/>
                  </a:cubicBezTo>
                  <a:close/>
                  <a:moveTo>
                    <a:pt x="6003" y="2228"/>
                  </a:moveTo>
                  <a:cubicBezTo>
                    <a:pt x="6035" y="2211"/>
                    <a:pt x="6059" y="2223"/>
                    <a:pt x="6046" y="2261"/>
                  </a:cubicBezTo>
                  <a:cubicBezTo>
                    <a:pt x="6034" y="2261"/>
                    <a:pt x="6026" y="2246"/>
                    <a:pt x="6032" y="2239"/>
                  </a:cubicBezTo>
                  <a:cubicBezTo>
                    <a:pt x="6018" y="2239"/>
                    <a:pt x="6019" y="2261"/>
                    <a:pt x="6028" y="2265"/>
                  </a:cubicBezTo>
                  <a:cubicBezTo>
                    <a:pt x="6021" y="2273"/>
                    <a:pt x="6021" y="2271"/>
                    <a:pt x="6006" y="2276"/>
                  </a:cubicBezTo>
                  <a:cubicBezTo>
                    <a:pt x="5995" y="2268"/>
                    <a:pt x="6006" y="2249"/>
                    <a:pt x="6003" y="2228"/>
                  </a:cubicBezTo>
                  <a:close/>
                  <a:moveTo>
                    <a:pt x="5727" y="2515"/>
                  </a:moveTo>
                  <a:cubicBezTo>
                    <a:pt x="5761" y="2534"/>
                    <a:pt x="5858" y="2531"/>
                    <a:pt x="5894" y="2515"/>
                  </a:cubicBezTo>
                  <a:cubicBezTo>
                    <a:pt x="5862" y="2550"/>
                    <a:pt x="5755" y="2555"/>
                    <a:pt x="5727" y="2515"/>
                  </a:cubicBezTo>
                  <a:close/>
                  <a:moveTo>
                    <a:pt x="5941" y="2508"/>
                  </a:moveTo>
                  <a:cubicBezTo>
                    <a:pt x="5924" y="2507"/>
                    <a:pt x="5894" y="2509"/>
                    <a:pt x="5890" y="2490"/>
                  </a:cubicBezTo>
                  <a:cubicBezTo>
                    <a:pt x="5944" y="2499"/>
                    <a:pt x="6016" y="2485"/>
                    <a:pt x="6061" y="2479"/>
                  </a:cubicBezTo>
                  <a:cubicBezTo>
                    <a:pt x="6038" y="2501"/>
                    <a:pt x="5985" y="2510"/>
                    <a:pt x="5941" y="2508"/>
                  </a:cubicBezTo>
                  <a:close/>
                  <a:moveTo>
                    <a:pt x="6246" y="2424"/>
                  </a:moveTo>
                  <a:cubicBezTo>
                    <a:pt x="6239" y="2446"/>
                    <a:pt x="6190" y="2460"/>
                    <a:pt x="6155" y="2464"/>
                  </a:cubicBezTo>
                  <a:cubicBezTo>
                    <a:pt x="6121" y="2468"/>
                    <a:pt x="6071" y="2473"/>
                    <a:pt x="6061" y="2450"/>
                  </a:cubicBezTo>
                  <a:cubicBezTo>
                    <a:pt x="6117" y="2449"/>
                    <a:pt x="6198" y="2449"/>
                    <a:pt x="6239" y="2421"/>
                  </a:cubicBezTo>
                  <a:cubicBezTo>
                    <a:pt x="6243" y="2420"/>
                    <a:pt x="6245" y="2421"/>
                    <a:pt x="6246" y="2424"/>
                  </a:cubicBezTo>
                  <a:close/>
                  <a:moveTo>
                    <a:pt x="6242" y="2319"/>
                  </a:moveTo>
                  <a:cubicBezTo>
                    <a:pt x="6239" y="2340"/>
                    <a:pt x="6230" y="2338"/>
                    <a:pt x="6213" y="2341"/>
                  </a:cubicBezTo>
                  <a:cubicBezTo>
                    <a:pt x="6214" y="2351"/>
                    <a:pt x="6228" y="2347"/>
                    <a:pt x="6239" y="2348"/>
                  </a:cubicBezTo>
                  <a:cubicBezTo>
                    <a:pt x="6238" y="2359"/>
                    <a:pt x="6241" y="2375"/>
                    <a:pt x="6235" y="2381"/>
                  </a:cubicBezTo>
                  <a:cubicBezTo>
                    <a:pt x="6171" y="2398"/>
                    <a:pt x="6108" y="2411"/>
                    <a:pt x="6057" y="2395"/>
                  </a:cubicBezTo>
                  <a:cubicBezTo>
                    <a:pt x="6058" y="2353"/>
                    <a:pt x="6060" y="2337"/>
                    <a:pt x="6054" y="2301"/>
                  </a:cubicBezTo>
                  <a:cubicBezTo>
                    <a:pt x="6052" y="2293"/>
                    <a:pt x="6064" y="2297"/>
                    <a:pt x="6064" y="2290"/>
                  </a:cubicBezTo>
                  <a:cubicBezTo>
                    <a:pt x="6098" y="2291"/>
                    <a:pt x="6118" y="2297"/>
                    <a:pt x="6155" y="2290"/>
                  </a:cubicBezTo>
                  <a:cubicBezTo>
                    <a:pt x="6177" y="2243"/>
                    <a:pt x="6195" y="2192"/>
                    <a:pt x="6239" y="2167"/>
                  </a:cubicBezTo>
                  <a:cubicBezTo>
                    <a:pt x="6239" y="2211"/>
                    <a:pt x="6239" y="2256"/>
                    <a:pt x="6239" y="2301"/>
                  </a:cubicBezTo>
                  <a:cubicBezTo>
                    <a:pt x="6233" y="2306"/>
                    <a:pt x="6222" y="2306"/>
                    <a:pt x="6217" y="2312"/>
                  </a:cubicBezTo>
                  <a:cubicBezTo>
                    <a:pt x="6219" y="2320"/>
                    <a:pt x="6239" y="2311"/>
                    <a:pt x="6242" y="2319"/>
                  </a:cubicBezTo>
                  <a:close/>
                  <a:moveTo>
                    <a:pt x="6064" y="2174"/>
                  </a:moveTo>
                  <a:cubicBezTo>
                    <a:pt x="6049" y="2174"/>
                    <a:pt x="6053" y="2179"/>
                    <a:pt x="6035" y="2181"/>
                  </a:cubicBezTo>
                  <a:cubicBezTo>
                    <a:pt x="6023" y="2169"/>
                    <a:pt x="6037" y="2159"/>
                    <a:pt x="6021" y="2145"/>
                  </a:cubicBezTo>
                  <a:cubicBezTo>
                    <a:pt x="6029" y="2131"/>
                    <a:pt x="6023" y="2122"/>
                    <a:pt x="6028" y="2109"/>
                  </a:cubicBezTo>
                  <a:cubicBezTo>
                    <a:pt x="6041" y="2115"/>
                    <a:pt x="6050" y="2108"/>
                    <a:pt x="6061" y="2112"/>
                  </a:cubicBezTo>
                  <a:cubicBezTo>
                    <a:pt x="6057" y="2141"/>
                    <a:pt x="6063" y="2147"/>
                    <a:pt x="6064" y="2174"/>
                  </a:cubicBezTo>
                  <a:close/>
                  <a:moveTo>
                    <a:pt x="6086" y="2134"/>
                  </a:moveTo>
                  <a:cubicBezTo>
                    <a:pt x="6101" y="2136"/>
                    <a:pt x="6097" y="2120"/>
                    <a:pt x="6097" y="2109"/>
                  </a:cubicBezTo>
                  <a:cubicBezTo>
                    <a:pt x="6101" y="2109"/>
                    <a:pt x="6104" y="2109"/>
                    <a:pt x="6108" y="2109"/>
                  </a:cubicBezTo>
                  <a:cubicBezTo>
                    <a:pt x="6119" y="2125"/>
                    <a:pt x="6091" y="2153"/>
                    <a:pt x="6115" y="2163"/>
                  </a:cubicBezTo>
                  <a:cubicBezTo>
                    <a:pt x="6112" y="2169"/>
                    <a:pt x="6108" y="2176"/>
                    <a:pt x="6097" y="2174"/>
                  </a:cubicBezTo>
                  <a:cubicBezTo>
                    <a:pt x="6094" y="2163"/>
                    <a:pt x="6094" y="2163"/>
                    <a:pt x="6097" y="2152"/>
                  </a:cubicBezTo>
                  <a:cubicBezTo>
                    <a:pt x="6074" y="2148"/>
                    <a:pt x="6098" y="2170"/>
                    <a:pt x="6083" y="2170"/>
                  </a:cubicBezTo>
                  <a:cubicBezTo>
                    <a:pt x="6074" y="2155"/>
                    <a:pt x="6069" y="2125"/>
                    <a:pt x="6083" y="2112"/>
                  </a:cubicBezTo>
                  <a:cubicBezTo>
                    <a:pt x="6091" y="2113"/>
                    <a:pt x="6084" y="2128"/>
                    <a:pt x="6086" y="2134"/>
                  </a:cubicBezTo>
                  <a:close/>
                  <a:moveTo>
                    <a:pt x="6170" y="2221"/>
                  </a:moveTo>
                  <a:cubicBezTo>
                    <a:pt x="6169" y="2248"/>
                    <a:pt x="6154" y="2261"/>
                    <a:pt x="6148" y="2283"/>
                  </a:cubicBezTo>
                  <a:cubicBezTo>
                    <a:pt x="6119" y="2281"/>
                    <a:pt x="6081" y="2287"/>
                    <a:pt x="6057" y="2279"/>
                  </a:cubicBezTo>
                  <a:cubicBezTo>
                    <a:pt x="6064" y="2214"/>
                    <a:pt x="6098" y="2219"/>
                    <a:pt x="6170" y="2221"/>
                  </a:cubicBezTo>
                  <a:close/>
                  <a:moveTo>
                    <a:pt x="6130" y="2101"/>
                  </a:moveTo>
                  <a:cubicBezTo>
                    <a:pt x="6135" y="2096"/>
                    <a:pt x="6150" y="2096"/>
                    <a:pt x="6155" y="2101"/>
                  </a:cubicBezTo>
                  <a:cubicBezTo>
                    <a:pt x="6161" y="2127"/>
                    <a:pt x="6138" y="2142"/>
                    <a:pt x="6159" y="2152"/>
                  </a:cubicBezTo>
                  <a:cubicBezTo>
                    <a:pt x="6154" y="2162"/>
                    <a:pt x="6142" y="2155"/>
                    <a:pt x="6130" y="2163"/>
                  </a:cubicBezTo>
                  <a:cubicBezTo>
                    <a:pt x="6120" y="2137"/>
                    <a:pt x="6138" y="2125"/>
                    <a:pt x="6130" y="2101"/>
                  </a:cubicBezTo>
                  <a:close/>
                  <a:moveTo>
                    <a:pt x="6199" y="2087"/>
                  </a:moveTo>
                  <a:cubicBezTo>
                    <a:pt x="6211" y="2083"/>
                    <a:pt x="6220" y="2068"/>
                    <a:pt x="6231" y="2083"/>
                  </a:cubicBezTo>
                  <a:cubicBezTo>
                    <a:pt x="6220" y="2104"/>
                    <a:pt x="6252" y="2120"/>
                    <a:pt x="6231" y="2138"/>
                  </a:cubicBezTo>
                  <a:cubicBezTo>
                    <a:pt x="6217" y="2139"/>
                    <a:pt x="6220" y="2122"/>
                    <a:pt x="6206" y="2123"/>
                  </a:cubicBezTo>
                  <a:cubicBezTo>
                    <a:pt x="6203" y="2112"/>
                    <a:pt x="6212" y="2112"/>
                    <a:pt x="6210" y="2101"/>
                  </a:cubicBezTo>
                  <a:cubicBezTo>
                    <a:pt x="6186" y="2106"/>
                    <a:pt x="6205" y="2139"/>
                    <a:pt x="6210" y="2148"/>
                  </a:cubicBezTo>
                  <a:cubicBezTo>
                    <a:pt x="6200" y="2150"/>
                    <a:pt x="6185" y="2136"/>
                    <a:pt x="6188" y="2156"/>
                  </a:cubicBezTo>
                  <a:cubicBezTo>
                    <a:pt x="6161" y="2153"/>
                    <a:pt x="6174" y="2146"/>
                    <a:pt x="6177" y="2130"/>
                  </a:cubicBezTo>
                  <a:cubicBezTo>
                    <a:pt x="6179" y="2115"/>
                    <a:pt x="6160" y="2064"/>
                    <a:pt x="6199" y="2087"/>
                  </a:cubicBezTo>
                  <a:close/>
                  <a:moveTo>
                    <a:pt x="5952" y="2032"/>
                  </a:moveTo>
                  <a:cubicBezTo>
                    <a:pt x="6033" y="2062"/>
                    <a:pt x="6143" y="2028"/>
                    <a:pt x="6239" y="2047"/>
                  </a:cubicBezTo>
                  <a:cubicBezTo>
                    <a:pt x="6224" y="2072"/>
                    <a:pt x="6179" y="2065"/>
                    <a:pt x="6148" y="2065"/>
                  </a:cubicBezTo>
                  <a:cubicBezTo>
                    <a:pt x="6085" y="2066"/>
                    <a:pt x="6028" y="2065"/>
                    <a:pt x="5959" y="2058"/>
                  </a:cubicBezTo>
                  <a:cubicBezTo>
                    <a:pt x="5960" y="2046"/>
                    <a:pt x="5948" y="2047"/>
                    <a:pt x="5952" y="2032"/>
                  </a:cubicBezTo>
                  <a:close/>
                  <a:moveTo>
                    <a:pt x="5959" y="2159"/>
                  </a:moveTo>
                  <a:cubicBezTo>
                    <a:pt x="5977" y="2166"/>
                    <a:pt x="5993" y="2174"/>
                    <a:pt x="5999" y="2192"/>
                  </a:cubicBezTo>
                  <a:cubicBezTo>
                    <a:pt x="5988" y="2184"/>
                    <a:pt x="5969" y="2193"/>
                    <a:pt x="5963" y="2188"/>
                  </a:cubicBezTo>
                  <a:cubicBezTo>
                    <a:pt x="5966" y="2175"/>
                    <a:pt x="5958" y="2171"/>
                    <a:pt x="5959" y="2159"/>
                  </a:cubicBezTo>
                  <a:close/>
                  <a:moveTo>
                    <a:pt x="6057" y="2196"/>
                  </a:moveTo>
                  <a:cubicBezTo>
                    <a:pt x="6030" y="2219"/>
                    <a:pt x="5975" y="2207"/>
                    <a:pt x="5930" y="2207"/>
                  </a:cubicBezTo>
                  <a:cubicBezTo>
                    <a:pt x="5894" y="2206"/>
                    <a:pt x="5847" y="2219"/>
                    <a:pt x="5839" y="2188"/>
                  </a:cubicBezTo>
                  <a:cubicBezTo>
                    <a:pt x="5894" y="2196"/>
                    <a:pt x="6008" y="2190"/>
                    <a:pt x="6057" y="2196"/>
                  </a:cubicBezTo>
                  <a:close/>
                  <a:moveTo>
                    <a:pt x="5847" y="2297"/>
                  </a:moveTo>
                  <a:cubicBezTo>
                    <a:pt x="5847" y="2291"/>
                    <a:pt x="5847" y="2285"/>
                    <a:pt x="5847" y="2279"/>
                  </a:cubicBezTo>
                  <a:cubicBezTo>
                    <a:pt x="5859" y="2287"/>
                    <a:pt x="5871" y="2296"/>
                    <a:pt x="5890" y="2297"/>
                  </a:cubicBezTo>
                  <a:cubicBezTo>
                    <a:pt x="5867" y="2315"/>
                    <a:pt x="5738" y="2326"/>
                    <a:pt x="5723" y="2294"/>
                  </a:cubicBezTo>
                  <a:cubicBezTo>
                    <a:pt x="5759" y="2300"/>
                    <a:pt x="5805" y="2296"/>
                    <a:pt x="5847" y="2297"/>
                  </a:cubicBezTo>
                  <a:close/>
                  <a:moveTo>
                    <a:pt x="3273" y="929"/>
                  </a:moveTo>
                  <a:cubicBezTo>
                    <a:pt x="3292" y="936"/>
                    <a:pt x="3299" y="954"/>
                    <a:pt x="3320" y="958"/>
                  </a:cubicBezTo>
                  <a:cubicBezTo>
                    <a:pt x="3324" y="972"/>
                    <a:pt x="3309" y="969"/>
                    <a:pt x="3313" y="983"/>
                  </a:cubicBezTo>
                  <a:cubicBezTo>
                    <a:pt x="3317" y="994"/>
                    <a:pt x="3331" y="994"/>
                    <a:pt x="3342" y="998"/>
                  </a:cubicBezTo>
                  <a:cubicBezTo>
                    <a:pt x="3349" y="1029"/>
                    <a:pt x="3321" y="1044"/>
                    <a:pt x="3324" y="1070"/>
                  </a:cubicBezTo>
                  <a:cubicBezTo>
                    <a:pt x="3300" y="1070"/>
                    <a:pt x="3276" y="1070"/>
                    <a:pt x="3251" y="1070"/>
                  </a:cubicBezTo>
                  <a:cubicBezTo>
                    <a:pt x="3256" y="1032"/>
                    <a:pt x="3264" y="977"/>
                    <a:pt x="3273" y="929"/>
                  </a:cubicBezTo>
                  <a:close/>
                  <a:moveTo>
                    <a:pt x="4133" y="1031"/>
                  </a:moveTo>
                  <a:cubicBezTo>
                    <a:pt x="4120" y="1031"/>
                    <a:pt x="4114" y="1025"/>
                    <a:pt x="4115" y="1012"/>
                  </a:cubicBezTo>
                  <a:cubicBezTo>
                    <a:pt x="4130" y="1010"/>
                    <a:pt x="4131" y="1020"/>
                    <a:pt x="4133" y="1031"/>
                  </a:cubicBezTo>
                  <a:close/>
                  <a:moveTo>
                    <a:pt x="4104" y="1020"/>
                  </a:moveTo>
                  <a:cubicBezTo>
                    <a:pt x="4104" y="1024"/>
                    <a:pt x="4104" y="1029"/>
                    <a:pt x="4104" y="1034"/>
                  </a:cubicBezTo>
                  <a:cubicBezTo>
                    <a:pt x="4087" y="1037"/>
                    <a:pt x="4086" y="1015"/>
                    <a:pt x="4104" y="1020"/>
                  </a:cubicBezTo>
                  <a:close/>
                  <a:moveTo>
                    <a:pt x="4097" y="998"/>
                  </a:moveTo>
                  <a:cubicBezTo>
                    <a:pt x="4073" y="992"/>
                    <a:pt x="4050" y="999"/>
                    <a:pt x="4054" y="1031"/>
                  </a:cubicBezTo>
                  <a:cubicBezTo>
                    <a:pt x="4039" y="1031"/>
                    <a:pt x="4034" y="1043"/>
                    <a:pt x="4021" y="1045"/>
                  </a:cubicBezTo>
                  <a:cubicBezTo>
                    <a:pt x="3982" y="1007"/>
                    <a:pt x="3945" y="966"/>
                    <a:pt x="3897" y="936"/>
                  </a:cubicBezTo>
                  <a:cubicBezTo>
                    <a:pt x="3907" y="907"/>
                    <a:pt x="3927" y="888"/>
                    <a:pt x="3952" y="874"/>
                  </a:cubicBezTo>
                  <a:cubicBezTo>
                    <a:pt x="4003" y="913"/>
                    <a:pt x="4059" y="947"/>
                    <a:pt x="4097" y="998"/>
                  </a:cubicBezTo>
                  <a:close/>
                  <a:moveTo>
                    <a:pt x="4122" y="711"/>
                  </a:moveTo>
                  <a:cubicBezTo>
                    <a:pt x="4112" y="800"/>
                    <a:pt x="4010" y="816"/>
                    <a:pt x="3926" y="820"/>
                  </a:cubicBezTo>
                  <a:cubicBezTo>
                    <a:pt x="3928" y="801"/>
                    <a:pt x="3966" y="803"/>
                    <a:pt x="3981" y="809"/>
                  </a:cubicBezTo>
                  <a:cubicBezTo>
                    <a:pt x="4021" y="789"/>
                    <a:pt x="4118" y="779"/>
                    <a:pt x="4104" y="718"/>
                  </a:cubicBezTo>
                  <a:cubicBezTo>
                    <a:pt x="4099" y="693"/>
                    <a:pt x="4067" y="696"/>
                    <a:pt x="4046" y="689"/>
                  </a:cubicBezTo>
                  <a:cubicBezTo>
                    <a:pt x="4086" y="664"/>
                    <a:pt x="4118" y="728"/>
                    <a:pt x="4166" y="697"/>
                  </a:cubicBezTo>
                  <a:cubicBezTo>
                    <a:pt x="4169" y="718"/>
                    <a:pt x="4140" y="709"/>
                    <a:pt x="4122" y="711"/>
                  </a:cubicBezTo>
                  <a:close/>
                  <a:moveTo>
                    <a:pt x="4021" y="729"/>
                  </a:moveTo>
                  <a:cubicBezTo>
                    <a:pt x="4026" y="698"/>
                    <a:pt x="4061" y="716"/>
                    <a:pt x="4072" y="729"/>
                  </a:cubicBezTo>
                  <a:cubicBezTo>
                    <a:pt x="4086" y="810"/>
                    <a:pt x="3958" y="761"/>
                    <a:pt x="3988" y="722"/>
                  </a:cubicBezTo>
                  <a:cubicBezTo>
                    <a:pt x="3999" y="732"/>
                    <a:pt x="4002" y="749"/>
                    <a:pt x="4014" y="758"/>
                  </a:cubicBezTo>
                  <a:cubicBezTo>
                    <a:pt x="4027" y="758"/>
                    <a:pt x="4040" y="758"/>
                    <a:pt x="4054" y="758"/>
                  </a:cubicBezTo>
                  <a:cubicBezTo>
                    <a:pt x="4060" y="755"/>
                    <a:pt x="4060" y="746"/>
                    <a:pt x="4064" y="740"/>
                  </a:cubicBezTo>
                  <a:cubicBezTo>
                    <a:pt x="4059" y="718"/>
                    <a:pt x="4031" y="731"/>
                    <a:pt x="4021" y="729"/>
                  </a:cubicBezTo>
                  <a:close/>
                  <a:moveTo>
                    <a:pt x="4224" y="729"/>
                  </a:moveTo>
                  <a:cubicBezTo>
                    <a:pt x="4201" y="725"/>
                    <a:pt x="4207" y="691"/>
                    <a:pt x="4206" y="664"/>
                  </a:cubicBezTo>
                  <a:cubicBezTo>
                    <a:pt x="4217" y="659"/>
                    <a:pt x="4225" y="636"/>
                    <a:pt x="4239" y="646"/>
                  </a:cubicBezTo>
                  <a:cubicBezTo>
                    <a:pt x="4224" y="664"/>
                    <a:pt x="4236" y="692"/>
                    <a:pt x="4253" y="700"/>
                  </a:cubicBezTo>
                  <a:cubicBezTo>
                    <a:pt x="4246" y="713"/>
                    <a:pt x="4233" y="719"/>
                    <a:pt x="4224" y="729"/>
                  </a:cubicBezTo>
                  <a:close/>
                  <a:moveTo>
                    <a:pt x="4228" y="377"/>
                  </a:moveTo>
                  <a:cubicBezTo>
                    <a:pt x="4230" y="364"/>
                    <a:pt x="4220" y="363"/>
                    <a:pt x="4220" y="352"/>
                  </a:cubicBezTo>
                  <a:cubicBezTo>
                    <a:pt x="4192" y="347"/>
                    <a:pt x="4195" y="368"/>
                    <a:pt x="4191" y="381"/>
                  </a:cubicBezTo>
                  <a:cubicBezTo>
                    <a:pt x="4184" y="375"/>
                    <a:pt x="4175" y="371"/>
                    <a:pt x="4173" y="359"/>
                  </a:cubicBezTo>
                  <a:cubicBezTo>
                    <a:pt x="4177" y="301"/>
                    <a:pt x="4278" y="346"/>
                    <a:pt x="4228" y="377"/>
                  </a:cubicBezTo>
                  <a:close/>
                  <a:moveTo>
                    <a:pt x="4141" y="446"/>
                  </a:moveTo>
                  <a:cubicBezTo>
                    <a:pt x="4157" y="471"/>
                    <a:pt x="4194" y="463"/>
                    <a:pt x="4213" y="479"/>
                  </a:cubicBezTo>
                  <a:cubicBezTo>
                    <a:pt x="4228" y="465"/>
                    <a:pt x="4262" y="469"/>
                    <a:pt x="4264" y="442"/>
                  </a:cubicBezTo>
                  <a:cubicBezTo>
                    <a:pt x="4269" y="444"/>
                    <a:pt x="4270" y="449"/>
                    <a:pt x="4275" y="450"/>
                  </a:cubicBezTo>
                  <a:cubicBezTo>
                    <a:pt x="4282" y="526"/>
                    <a:pt x="4106" y="520"/>
                    <a:pt x="4141" y="446"/>
                  </a:cubicBezTo>
                  <a:close/>
                  <a:moveTo>
                    <a:pt x="4133" y="504"/>
                  </a:moveTo>
                  <a:cubicBezTo>
                    <a:pt x="4141" y="512"/>
                    <a:pt x="4132" y="519"/>
                    <a:pt x="4130" y="526"/>
                  </a:cubicBezTo>
                  <a:cubicBezTo>
                    <a:pt x="4152" y="520"/>
                    <a:pt x="4180" y="532"/>
                    <a:pt x="4191" y="548"/>
                  </a:cubicBezTo>
                  <a:cubicBezTo>
                    <a:pt x="4196" y="545"/>
                    <a:pt x="4198" y="540"/>
                    <a:pt x="4199" y="533"/>
                  </a:cubicBezTo>
                  <a:cubicBezTo>
                    <a:pt x="4222" y="554"/>
                    <a:pt x="4255" y="519"/>
                    <a:pt x="4275" y="504"/>
                  </a:cubicBezTo>
                  <a:cubicBezTo>
                    <a:pt x="4305" y="583"/>
                    <a:pt x="4128" y="595"/>
                    <a:pt x="4115" y="526"/>
                  </a:cubicBezTo>
                  <a:cubicBezTo>
                    <a:pt x="4116" y="514"/>
                    <a:pt x="4120" y="504"/>
                    <a:pt x="4133" y="504"/>
                  </a:cubicBezTo>
                  <a:close/>
                  <a:moveTo>
                    <a:pt x="4050" y="584"/>
                  </a:moveTo>
                  <a:cubicBezTo>
                    <a:pt x="4036" y="613"/>
                    <a:pt x="4062" y="625"/>
                    <a:pt x="4072" y="642"/>
                  </a:cubicBezTo>
                  <a:cubicBezTo>
                    <a:pt x="4106" y="631"/>
                    <a:pt x="4124" y="663"/>
                    <a:pt x="4144" y="638"/>
                  </a:cubicBezTo>
                  <a:cubicBezTo>
                    <a:pt x="4149" y="640"/>
                    <a:pt x="4152" y="643"/>
                    <a:pt x="4152" y="649"/>
                  </a:cubicBezTo>
                  <a:cubicBezTo>
                    <a:pt x="4163" y="644"/>
                    <a:pt x="4161" y="625"/>
                    <a:pt x="4177" y="624"/>
                  </a:cubicBezTo>
                  <a:cubicBezTo>
                    <a:pt x="4194" y="747"/>
                    <a:pt x="3900" y="636"/>
                    <a:pt x="4050" y="584"/>
                  </a:cubicBezTo>
                  <a:close/>
                  <a:moveTo>
                    <a:pt x="3897" y="736"/>
                  </a:moveTo>
                  <a:cubicBezTo>
                    <a:pt x="3911" y="700"/>
                    <a:pt x="3961" y="650"/>
                    <a:pt x="4006" y="682"/>
                  </a:cubicBezTo>
                  <a:cubicBezTo>
                    <a:pt x="3958" y="684"/>
                    <a:pt x="3921" y="696"/>
                    <a:pt x="3916" y="740"/>
                  </a:cubicBezTo>
                  <a:cubicBezTo>
                    <a:pt x="3884" y="750"/>
                    <a:pt x="3858" y="765"/>
                    <a:pt x="3839" y="787"/>
                  </a:cubicBezTo>
                  <a:cubicBezTo>
                    <a:pt x="3845" y="756"/>
                    <a:pt x="3866" y="741"/>
                    <a:pt x="3897" y="736"/>
                  </a:cubicBezTo>
                  <a:close/>
                  <a:moveTo>
                    <a:pt x="3589" y="617"/>
                  </a:moveTo>
                  <a:cubicBezTo>
                    <a:pt x="3603" y="639"/>
                    <a:pt x="3640" y="658"/>
                    <a:pt x="3640" y="682"/>
                  </a:cubicBezTo>
                  <a:cubicBezTo>
                    <a:pt x="3628" y="675"/>
                    <a:pt x="3625" y="668"/>
                    <a:pt x="3607" y="675"/>
                  </a:cubicBezTo>
                  <a:cubicBezTo>
                    <a:pt x="3604" y="663"/>
                    <a:pt x="3616" y="667"/>
                    <a:pt x="3618" y="660"/>
                  </a:cubicBezTo>
                  <a:cubicBezTo>
                    <a:pt x="3593" y="655"/>
                    <a:pt x="3581" y="637"/>
                    <a:pt x="3567" y="620"/>
                  </a:cubicBezTo>
                  <a:cubicBezTo>
                    <a:pt x="3571" y="616"/>
                    <a:pt x="3580" y="616"/>
                    <a:pt x="3589" y="617"/>
                  </a:cubicBezTo>
                  <a:close/>
                  <a:moveTo>
                    <a:pt x="3426" y="671"/>
                  </a:moveTo>
                  <a:cubicBezTo>
                    <a:pt x="3472" y="693"/>
                    <a:pt x="3556" y="703"/>
                    <a:pt x="3632" y="700"/>
                  </a:cubicBezTo>
                  <a:cubicBezTo>
                    <a:pt x="3667" y="699"/>
                    <a:pt x="3714" y="692"/>
                    <a:pt x="3730" y="722"/>
                  </a:cubicBezTo>
                  <a:cubicBezTo>
                    <a:pt x="3708" y="719"/>
                    <a:pt x="3685" y="717"/>
                    <a:pt x="3661" y="715"/>
                  </a:cubicBezTo>
                  <a:cubicBezTo>
                    <a:pt x="3661" y="729"/>
                    <a:pt x="3675" y="728"/>
                    <a:pt x="3683" y="733"/>
                  </a:cubicBezTo>
                  <a:cubicBezTo>
                    <a:pt x="3656" y="761"/>
                    <a:pt x="3592" y="724"/>
                    <a:pt x="3563" y="729"/>
                  </a:cubicBezTo>
                  <a:cubicBezTo>
                    <a:pt x="3570" y="745"/>
                    <a:pt x="3602" y="737"/>
                    <a:pt x="3603" y="758"/>
                  </a:cubicBezTo>
                  <a:cubicBezTo>
                    <a:pt x="3566" y="770"/>
                    <a:pt x="3535" y="769"/>
                    <a:pt x="3495" y="766"/>
                  </a:cubicBezTo>
                  <a:cubicBezTo>
                    <a:pt x="3493" y="757"/>
                    <a:pt x="3501" y="760"/>
                    <a:pt x="3502" y="755"/>
                  </a:cubicBezTo>
                  <a:cubicBezTo>
                    <a:pt x="3457" y="744"/>
                    <a:pt x="3426" y="719"/>
                    <a:pt x="3415" y="675"/>
                  </a:cubicBezTo>
                  <a:cubicBezTo>
                    <a:pt x="3418" y="673"/>
                    <a:pt x="3421" y="671"/>
                    <a:pt x="3426" y="671"/>
                  </a:cubicBezTo>
                  <a:close/>
                  <a:moveTo>
                    <a:pt x="3378" y="668"/>
                  </a:moveTo>
                  <a:cubicBezTo>
                    <a:pt x="3364" y="663"/>
                    <a:pt x="3344" y="665"/>
                    <a:pt x="3342" y="649"/>
                  </a:cubicBezTo>
                  <a:cubicBezTo>
                    <a:pt x="3352" y="645"/>
                    <a:pt x="3377" y="652"/>
                    <a:pt x="3378" y="668"/>
                  </a:cubicBezTo>
                  <a:close/>
                  <a:moveTo>
                    <a:pt x="1364" y="1557"/>
                  </a:moveTo>
                  <a:cubicBezTo>
                    <a:pt x="1328" y="1557"/>
                    <a:pt x="1306" y="1537"/>
                    <a:pt x="1306" y="1510"/>
                  </a:cubicBezTo>
                  <a:cubicBezTo>
                    <a:pt x="1305" y="1427"/>
                    <a:pt x="1436" y="1511"/>
                    <a:pt x="1364" y="1557"/>
                  </a:cubicBezTo>
                  <a:close/>
                  <a:moveTo>
                    <a:pt x="1364" y="1393"/>
                  </a:moveTo>
                  <a:cubicBezTo>
                    <a:pt x="1355" y="1368"/>
                    <a:pt x="1350" y="1337"/>
                    <a:pt x="1328" y="1317"/>
                  </a:cubicBezTo>
                  <a:cubicBezTo>
                    <a:pt x="1318" y="1334"/>
                    <a:pt x="1334" y="1377"/>
                    <a:pt x="1306" y="1375"/>
                  </a:cubicBezTo>
                  <a:cubicBezTo>
                    <a:pt x="1286" y="1354"/>
                    <a:pt x="1301" y="1307"/>
                    <a:pt x="1280" y="1295"/>
                  </a:cubicBezTo>
                  <a:cubicBezTo>
                    <a:pt x="1276" y="1311"/>
                    <a:pt x="1289" y="1349"/>
                    <a:pt x="1266" y="1361"/>
                  </a:cubicBezTo>
                  <a:cubicBezTo>
                    <a:pt x="1247" y="1358"/>
                    <a:pt x="1259" y="1324"/>
                    <a:pt x="1244" y="1317"/>
                  </a:cubicBezTo>
                  <a:cubicBezTo>
                    <a:pt x="1216" y="1328"/>
                    <a:pt x="1256" y="1362"/>
                    <a:pt x="1240" y="1383"/>
                  </a:cubicBezTo>
                  <a:cubicBezTo>
                    <a:pt x="1203" y="1353"/>
                    <a:pt x="1180" y="1310"/>
                    <a:pt x="1175" y="1248"/>
                  </a:cubicBezTo>
                  <a:cubicBezTo>
                    <a:pt x="1213" y="1209"/>
                    <a:pt x="1265" y="1170"/>
                    <a:pt x="1335" y="1187"/>
                  </a:cubicBezTo>
                  <a:cubicBezTo>
                    <a:pt x="1394" y="1200"/>
                    <a:pt x="1441" y="1261"/>
                    <a:pt x="1422" y="1325"/>
                  </a:cubicBezTo>
                  <a:cubicBezTo>
                    <a:pt x="1391" y="1336"/>
                    <a:pt x="1395" y="1383"/>
                    <a:pt x="1364" y="1393"/>
                  </a:cubicBezTo>
                  <a:close/>
                  <a:moveTo>
                    <a:pt x="1647" y="1557"/>
                  </a:moveTo>
                  <a:cubicBezTo>
                    <a:pt x="1643" y="1590"/>
                    <a:pt x="1613" y="1616"/>
                    <a:pt x="1567" y="1608"/>
                  </a:cubicBezTo>
                  <a:cubicBezTo>
                    <a:pt x="1522" y="1599"/>
                    <a:pt x="1463" y="1547"/>
                    <a:pt x="1440" y="1528"/>
                  </a:cubicBezTo>
                  <a:cubicBezTo>
                    <a:pt x="1474" y="1506"/>
                    <a:pt x="1524" y="1562"/>
                    <a:pt x="1553" y="1524"/>
                  </a:cubicBezTo>
                  <a:cubicBezTo>
                    <a:pt x="1550" y="1501"/>
                    <a:pt x="1522" y="1504"/>
                    <a:pt x="1509" y="1491"/>
                  </a:cubicBezTo>
                  <a:cubicBezTo>
                    <a:pt x="1509" y="1485"/>
                    <a:pt x="1513" y="1484"/>
                    <a:pt x="1513" y="1477"/>
                  </a:cubicBezTo>
                  <a:cubicBezTo>
                    <a:pt x="1533" y="1474"/>
                    <a:pt x="1544" y="1495"/>
                    <a:pt x="1553" y="1473"/>
                  </a:cubicBezTo>
                  <a:cubicBezTo>
                    <a:pt x="1535" y="1456"/>
                    <a:pt x="1501" y="1473"/>
                    <a:pt x="1480" y="1459"/>
                  </a:cubicBezTo>
                  <a:cubicBezTo>
                    <a:pt x="1484" y="1429"/>
                    <a:pt x="1541" y="1452"/>
                    <a:pt x="1553" y="1430"/>
                  </a:cubicBezTo>
                  <a:cubicBezTo>
                    <a:pt x="1540" y="1397"/>
                    <a:pt x="1478" y="1455"/>
                    <a:pt x="1469" y="1415"/>
                  </a:cubicBezTo>
                  <a:cubicBezTo>
                    <a:pt x="1487" y="1405"/>
                    <a:pt x="1521" y="1411"/>
                    <a:pt x="1524" y="1386"/>
                  </a:cubicBezTo>
                  <a:cubicBezTo>
                    <a:pt x="1494" y="1382"/>
                    <a:pt x="1452" y="1426"/>
                    <a:pt x="1422" y="1401"/>
                  </a:cubicBezTo>
                  <a:cubicBezTo>
                    <a:pt x="1430" y="1384"/>
                    <a:pt x="1451" y="1381"/>
                    <a:pt x="1469" y="1375"/>
                  </a:cubicBezTo>
                  <a:cubicBezTo>
                    <a:pt x="1518" y="1307"/>
                    <a:pt x="1621" y="1292"/>
                    <a:pt x="1640" y="1383"/>
                  </a:cubicBezTo>
                  <a:cubicBezTo>
                    <a:pt x="1646" y="1413"/>
                    <a:pt x="1632" y="1450"/>
                    <a:pt x="1632" y="1484"/>
                  </a:cubicBezTo>
                  <a:cubicBezTo>
                    <a:pt x="1633" y="1507"/>
                    <a:pt x="1650" y="1533"/>
                    <a:pt x="1647" y="1557"/>
                  </a:cubicBezTo>
                  <a:close/>
                  <a:moveTo>
                    <a:pt x="2017" y="1698"/>
                  </a:moveTo>
                  <a:cubicBezTo>
                    <a:pt x="1996" y="1706"/>
                    <a:pt x="1993" y="1728"/>
                    <a:pt x="1981" y="1738"/>
                  </a:cubicBezTo>
                  <a:cubicBezTo>
                    <a:pt x="1883" y="1822"/>
                    <a:pt x="1733" y="1756"/>
                    <a:pt x="1712" y="1629"/>
                  </a:cubicBezTo>
                  <a:cubicBezTo>
                    <a:pt x="1702" y="1570"/>
                    <a:pt x="1720" y="1522"/>
                    <a:pt x="1745" y="1481"/>
                  </a:cubicBezTo>
                  <a:cubicBezTo>
                    <a:pt x="1708" y="1461"/>
                    <a:pt x="1698" y="1384"/>
                    <a:pt x="1756" y="1379"/>
                  </a:cubicBezTo>
                  <a:cubicBezTo>
                    <a:pt x="1717" y="1261"/>
                    <a:pt x="1786" y="1147"/>
                    <a:pt x="1916" y="1172"/>
                  </a:cubicBezTo>
                  <a:cubicBezTo>
                    <a:pt x="1951" y="1179"/>
                    <a:pt x="1968" y="1205"/>
                    <a:pt x="1992" y="1230"/>
                  </a:cubicBezTo>
                  <a:cubicBezTo>
                    <a:pt x="2003" y="1270"/>
                    <a:pt x="2009" y="1333"/>
                    <a:pt x="1992" y="1361"/>
                  </a:cubicBezTo>
                  <a:cubicBezTo>
                    <a:pt x="2064" y="1333"/>
                    <a:pt x="2087" y="1456"/>
                    <a:pt x="2021" y="1466"/>
                  </a:cubicBezTo>
                  <a:cubicBezTo>
                    <a:pt x="2059" y="1529"/>
                    <a:pt x="2052" y="1638"/>
                    <a:pt x="2017" y="1698"/>
                  </a:cubicBezTo>
                  <a:close/>
                  <a:moveTo>
                    <a:pt x="2068" y="2943"/>
                  </a:moveTo>
                  <a:cubicBezTo>
                    <a:pt x="2084" y="2915"/>
                    <a:pt x="2111" y="2899"/>
                    <a:pt x="2148" y="2893"/>
                  </a:cubicBezTo>
                  <a:cubicBezTo>
                    <a:pt x="2143" y="2929"/>
                    <a:pt x="2100" y="2946"/>
                    <a:pt x="2068" y="2943"/>
                  </a:cubicBezTo>
                  <a:close/>
                  <a:moveTo>
                    <a:pt x="2097" y="2871"/>
                  </a:moveTo>
                  <a:cubicBezTo>
                    <a:pt x="2126" y="2836"/>
                    <a:pt x="2154" y="2799"/>
                    <a:pt x="2188" y="2769"/>
                  </a:cubicBezTo>
                  <a:cubicBezTo>
                    <a:pt x="2178" y="2809"/>
                    <a:pt x="2136" y="2848"/>
                    <a:pt x="2097" y="2871"/>
                  </a:cubicBezTo>
                  <a:close/>
                  <a:moveTo>
                    <a:pt x="2090" y="2537"/>
                  </a:moveTo>
                  <a:cubicBezTo>
                    <a:pt x="2076" y="2548"/>
                    <a:pt x="2067" y="2565"/>
                    <a:pt x="2057" y="2580"/>
                  </a:cubicBezTo>
                  <a:cubicBezTo>
                    <a:pt x="2037" y="2560"/>
                    <a:pt x="2009" y="2527"/>
                    <a:pt x="2024" y="2493"/>
                  </a:cubicBezTo>
                  <a:cubicBezTo>
                    <a:pt x="1983" y="2500"/>
                    <a:pt x="1951" y="2453"/>
                    <a:pt x="1919" y="2428"/>
                  </a:cubicBezTo>
                  <a:cubicBezTo>
                    <a:pt x="1915" y="2456"/>
                    <a:pt x="1937" y="2490"/>
                    <a:pt x="1948" y="2515"/>
                  </a:cubicBezTo>
                  <a:cubicBezTo>
                    <a:pt x="1914" y="2509"/>
                    <a:pt x="1899" y="2485"/>
                    <a:pt x="1887" y="2457"/>
                  </a:cubicBezTo>
                  <a:cubicBezTo>
                    <a:pt x="1863" y="2460"/>
                    <a:pt x="1858" y="2482"/>
                    <a:pt x="1843" y="2493"/>
                  </a:cubicBezTo>
                  <a:cubicBezTo>
                    <a:pt x="1782" y="2495"/>
                    <a:pt x="1715" y="2505"/>
                    <a:pt x="1654" y="2511"/>
                  </a:cubicBezTo>
                  <a:cubicBezTo>
                    <a:pt x="1586" y="2518"/>
                    <a:pt x="1537" y="2522"/>
                    <a:pt x="1502" y="2475"/>
                  </a:cubicBezTo>
                  <a:cubicBezTo>
                    <a:pt x="1476" y="2509"/>
                    <a:pt x="1388" y="2538"/>
                    <a:pt x="1349" y="2504"/>
                  </a:cubicBezTo>
                  <a:cubicBezTo>
                    <a:pt x="1374" y="2473"/>
                    <a:pt x="1401" y="2418"/>
                    <a:pt x="1397" y="2381"/>
                  </a:cubicBezTo>
                  <a:cubicBezTo>
                    <a:pt x="1424" y="2399"/>
                    <a:pt x="1466" y="2391"/>
                    <a:pt x="1491" y="2417"/>
                  </a:cubicBezTo>
                  <a:cubicBezTo>
                    <a:pt x="1504" y="2407"/>
                    <a:pt x="1513" y="2375"/>
                    <a:pt x="1534" y="2384"/>
                  </a:cubicBezTo>
                  <a:cubicBezTo>
                    <a:pt x="1531" y="2405"/>
                    <a:pt x="1509" y="2408"/>
                    <a:pt x="1505" y="2428"/>
                  </a:cubicBezTo>
                  <a:cubicBezTo>
                    <a:pt x="1511" y="2439"/>
                    <a:pt x="1521" y="2417"/>
                    <a:pt x="1527" y="2428"/>
                  </a:cubicBezTo>
                  <a:cubicBezTo>
                    <a:pt x="1525" y="2440"/>
                    <a:pt x="1530" y="2445"/>
                    <a:pt x="1531" y="2453"/>
                  </a:cubicBezTo>
                  <a:cubicBezTo>
                    <a:pt x="1520" y="2459"/>
                    <a:pt x="1518" y="2450"/>
                    <a:pt x="1509" y="2457"/>
                  </a:cubicBezTo>
                  <a:cubicBezTo>
                    <a:pt x="1518" y="2474"/>
                    <a:pt x="1534" y="2500"/>
                    <a:pt x="1556" y="2482"/>
                  </a:cubicBezTo>
                  <a:cubicBezTo>
                    <a:pt x="1556" y="2493"/>
                    <a:pt x="1556" y="2505"/>
                    <a:pt x="1567" y="2504"/>
                  </a:cubicBezTo>
                  <a:cubicBezTo>
                    <a:pt x="1581" y="2429"/>
                    <a:pt x="1664" y="2363"/>
                    <a:pt x="1770" y="2392"/>
                  </a:cubicBezTo>
                  <a:cubicBezTo>
                    <a:pt x="1777" y="2408"/>
                    <a:pt x="1776" y="2438"/>
                    <a:pt x="1767" y="2450"/>
                  </a:cubicBezTo>
                  <a:cubicBezTo>
                    <a:pt x="1777" y="2456"/>
                    <a:pt x="1781" y="2449"/>
                    <a:pt x="1792" y="2457"/>
                  </a:cubicBezTo>
                  <a:cubicBezTo>
                    <a:pt x="1799" y="2464"/>
                    <a:pt x="1790" y="2464"/>
                    <a:pt x="1792" y="2475"/>
                  </a:cubicBezTo>
                  <a:cubicBezTo>
                    <a:pt x="1810" y="2468"/>
                    <a:pt x="1809" y="2483"/>
                    <a:pt x="1832" y="2479"/>
                  </a:cubicBezTo>
                  <a:cubicBezTo>
                    <a:pt x="1837" y="2477"/>
                    <a:pt x="1838" y="2472"/>
                    <a:pt x="1843" y="2472"/>
                  </a:cubicBezTo>
                  <a:cubicBezTo>
                    <a:pt x="1836" y="2434"/>
                    <a:pt x="1838" y="2389"/>
                    <a:pt x="1821" y="2363"/>
                  </a:cubicBezTo>
                  <a:cubicBezTo>
                    <a:pt x="1729" y="2368"/>
                    <a:pt x="1628" y="2381"/>
                    <a:pt x="1553" y="2392"/>
                  </a:cubicBezTo>
                  <a:cubicBezTo>
                    <a:pt x="1544" y="2399"/>
                    <a:pt x="1563" y="2409"/>
                    <a:pt x="1553" y="2421"/>
                  </a:cubicBezTo>
                  <a:cubicBezTo>
                    <a:pt x="1538" y="2418"/>
                    <a:pt x="1542" y="2397"/>
                    <a:pt x="1542" y="2381"/>
                  </a:cubicBezTo>
                  <a:cubicBezTo>
                    <a:pt x="1619" y="2364"/>
                    <a:pt x="1722" y="2357"/>
                    <a:pt x="1796" y="2348"/>
                  </a:cubicBezTo>
                  <a:cubicBezTo>
                    <a:pt x="1789" y="2327"/>
                    <a:pt x="1756" y="2332"/>
                    <a:pt x="1756" y="2305"/>
                  </a:cubicBezTo>
                  <a:cubicBezTo>
                    <a:pt x="1850" y="2351"/>
                    <a:pt x="1922" y="2422"/>
                    <a:pt x="2010" y="2475"/>
                  </a:cubicBezTo>
                  <a:cubicBezTo>
                    <a:pt x="2024" y="2475"/>
                    <a:pt x="2027" y="2463"/>
                    <a:pt x="2035" y="2457"/>
                  </a:cubicBezTo>
                  <a:cubicBezTo>
                    <a:pt x="2053" y="2454"/>
                    <a:pt x="2045" y="2476"/>
                    <a:pt x="2064" y="2472"/>
                  </a:cubicBezTo>
                  <a:cubicBezTo>
                    <a:pt x="2077" y="2459"/>
                    <a:pt x="2053" y="2452"/>
                    <a:pt x="2054" y="2439"/>
                  </a:cubicBezTo>
                  <a:cubicBezTo>
                    <a:pt x="2071" y="2442"/>
                    <a:pt x="2069" y="2425"/>
                    <a:pt x="2075" y="2417"/>
                  </a:cubicBezTo>
                  <a:cubicBezTo>
                    <a:pt x="2066" y="2385"/>
                    <a:pt x="2045" y="2365"/>
                    <a:pt x="2021" y="2348"/>
                  </a:cubicBezTo>
                  <a:cubicBezTo>
                    <a:pt x="2006" y="2369"/>
                    <a:pt x="1998" y="2398"/>
                    <a:pt x="1981" y="2417"/>
                  </a:cubicBezTo>
                  <a:cubicBezTo>
                    <a:pt x="1978" y="2433"/>
                    <a:pt x="1999" y="2425"/>
                    <a:pt x="1995" y="2442"/>
                  </a:cubicBezTo>
                  <a:cubicBezTo>
                    <a:pt x="1950" y="2427"/>
                    <a:pt x="1922" y="2387"/>
                    <a:pt x="1887" y="2359"/>
                  </a:cubicBezTo>
                  <a:cubicBezTo>
                    <a:pt x="1848" y="2329"/>
                    <a:pt x="1799" y="2313"/>
                    <a:pt x="1770" y="2272"/>
                  </a:cubicBezTo>
                  <a:cubicBezTo>
                    <a:pt x="1783" y="2266"/>
                    <a:pt x="1820" y="2308"/>
                    <a:pt x="1828" y="2268"/>
                  </a:cubicBezTo>
                  <a:cubicBezTo>
                    <a:pt x="1839" y="2268"/>
                    <a:pt x="1850" y="2268"/>
                    <a:pt x="1861" y="2268"/>
                  </a:cubicBezTo>
                  <a:cubicBezTo>
                    <a:pt x="1855" y="2285"/>
                    <a:pt x="1864" y="2280"/>
                    <a:pt x="1865" y="2297"/>
                  </a:cubicBezTo>
                  <a:cubicBezTo>
                    <a:pt x="1856" y="2306"/>
                    <a:pt x="1855" y="2292"/>
                    <a:pt x="1847" y="2290"/>
                  </a:cubicBezTo>
                  <a:cubicBezTo>
                    <a:pt x="1839" y="2300"/>
                    <a:pt x="1844" y="2319"/>
                    <a:pt x="1850" y="2326"/>
                  </a:cubicBezTo>
                  <a:cubicBezTo>
                    <a:pt x="1867" y="2320"/>
                    <a:pt x="1881" y="2293"/>
                    <a:pt x="1908" y="2308"/>
                  </a:cubicBezTo>
                  <a:cubicBezTo>
                    <a:pt x="1905" y="2327"/>
                    <a:pt x="1894" y="2337"/>
                    <a:pt x="1890" y="2355"/>
                  </a:cubicBezTo>
                  <a:cubicBezTo>
                    <a:pt x="1917" y="2355"/>
                    <a:pt x="1918" y="2330"/>
                    <a:pt x="1945" y="2330"/>
                  </a:cubicBezTo>
                  <a:cubicBezTo>
                    <a:pt x="1948" y="2336"/>
                    <a:pt x="1958" y="2336"/>
                    <a:pt x="1959" y="2344"/>
                  </a:cubicBezTo>
                  <a:cubicBezTo>
                    <a:pt x="1955" y="2358"/>
                    <a:pt x="1942" y="2364"/>
                    <a:pt x="1934" y="2374"/>
                  </a:cubicBezTo>
                  <a:cubicBezTo>
                    <a:pt x="1952" y="2433"/>
                    <a:pt x="1988" y="2364"/>
                    <a:pt x="1999" y="2334"/>
                  </a:cubicBezTo>
                  <a:cubicBezTo>
                    <a:pt x="1953" y="2274"/>
                    <a:pt x="1875" y="2247"/>
                    <a:pt x="1814" y="2203"/>
                  </a:cubicBezTo>
                  <a:cubicBezTo>
                    <a:pt x="1772" y="2216"/>
                    <a:pt x="1739" y="2250"/>
                    <a:pt x="1756" y="2301"/>
                  </a:cubicBezTo>
                  <a:cubicBezTo>
                    <a:pt x="1739" y="2297"/>
                    <a:pt x="1741" y="2274"/>
                    <a:pt x="1734" y="2261"/>
                  </a:cubicBezTo>
                  <a:cubicBezTo>
                    <a:pt x="1693" y="2273"/>
                    <a:pt x="1666" y="2218"/>
                    <a:pt x="1632" y="2199"/>
                  </a:cubicBezTo>
                  <a:cubicBezTo>
                    <a:pt x="1634" y="2175"/>
                    <a:pt x="1652" y="2168"/>
                    <a:pt x="1661" y="2152"/>
                  </a:cubicBezTo>
                  <a:cubicBezTo>
                    <a:pt x="1648" y="2150"/>
                    <a:pt x="1634" y="2181"/>
                    <a:pt x="1614" y="2167"/>
                  </a:cubicBezTo>
                  <a:cubicBezTo>
                    <a:pt x="1655" y="2096"/>
                    <a:pt x="1761" y="2154"/>
                    <a:pt x="1763" y="2214"/>
                  </a:cubicBezTo>
                  <a:cubicBezTo>
                    <a:pt x="1779" y="2210"/>
                    <a:pt x="1788" y="2200"/>
                    <a:pt x="1799" y="2192"/>
                  </a:cubicBezTo>
                  <a:cubicBezTo>
                    <a:pt x="1857" y="2211"/>
                    <a:pt x="1904" y="2240"/>
                    <a:pt x="1941" y="2279"/>
                  </a:cubicBezTo>
                  <a:cubicBezTo>
                    <a:pt x="1974" y="2272"/>
                    <a:pt x="1995" y="2318"/>
                    <a:pt x="2017" y="2334"/>
                  </a:cubicBezTo>
                  <a:cubicBezTo>
                    <a:pt x="2052" y="2358"/>
                    <a:pt x="2106" y="2383"/>
                    <a:pt x="2079" y="2442"/>
                  </a:cubicBezTo>
                  <a:cubicBezTo>
                    <a:pt x="2096" y="2462"/>
                    <a:pt x="2131" y="2463"/>
                    <a:pt x="2137" y="2493"/>
                  </a:cubicBezTo>
                  <a:cubicBezTo>
                    <a:pt x="2152" y="2500"/>
                    <a:pt x="2176" y="2498"/>
                    <a:pt x="2173" y="2522"/>
                  </a:cubicBezTo>
                  <a:cubicBezTo>
                    <a:pt x="2134" y="2508"/>
                    <a:pt x="2134" y="2546"/>
                    <a:pt x="2090" y="2537"/>
                  </a:cubicBezTo>
                  <a:close/>
                  <a:moveTo>
                    <a:pt x="2322" y="1038"/>
                  </a:moveTo>
                  <a:cubicBezTo>
                    <a:pt x="2328" y="967"/>
                    <a:pt x="2388" y="951"/>
                    <a:pt x="2442" y="929"/>
                  </a:cubicBezTo>
                  <a:cubicBezTo>
                    <a:pt x="2449" y="930"/>
                    <a:pt x="2449" y="939"/>
                    <a:pt x="2456" y="940"/>
                  </a:cubicBezTo>
                  <a:cubicBezTo>
                    <a:pt x="2625" y="959"/>
                    <a:pt x="2819" y="966"/>
                    <a:pt x="2970" y="932"/>
                  </a:cubicBezTo>
                  <a:cubicBezTo>
                    <a:pt x="3006" y="950"/>
                    <a:pt x="3041" y="965"/>
                    <a:pt x="3073" y="987"/>
                  </a:cubicBezTo>
                  <a:cubicBezTo>
                    <a:pt x="3061" y="1023"/>
                    <a:pt x="3109" y="1053"/>
                    <a:pt x="3110" y="1074"/>
                  </a:cubicBezTo>
                  <a:cubicBezTo>
                    <a:pt x="3112" y="1114"/>
                    <a:pt x="3035" y="1110"/>
                    <a:pt x="3001" y="1114"/>
                  </a:cubicBezTo>
                  <a:cubicBezTo>
                    <a:pt x="2822" y="1134"/>
                    <a:pt x="2467" y="1140"/>
                    <a:pt x="2300" y="1092"/>
                  </a:cubicBezTo>
                  <a:cubicBezTo>
                    <a:pt x="2295" y="1061"/>
                    <a:pt x="2305" y="1046"/>
                    <a:pt x="2322" y="1038"/>
                  </a:cubicBezTo>
                  <a:close/>
                  <a:moveTo>
                    <a:pt x="2953" y="923"/>
                  </a:moveTo>
                  <a:cubicBezTo>
                    <a:pt x="2831" y="946"/>
                    <a:pt x="2602" y="950"/>
                    <a:pt x="2460" y="925"/>
                  </a:cubicBezTo>
                  <a:cubicBezTo>
                    <a:pt x="2456" y="911"/>
                    <a:pt x="2462" y="901"/>
                    <a:pt x="2464" y="885"/>
                  </a:cubicBezTo>
                  <a:cubicBezTo>
                    <a:pt x="2473" y="782"/>
                    <a:pt x="2445" y="608"/>
                    <a:pt x="2464" y="555"/>
                  </a:cubicBezTo>
                  <a:cubicBezTo>
                    <a:pt x="2480" y="508"/>
                    <a:pt x="2538" y="519"/>
                    <a:pt x="2609" y="519"/>
                  </a:cubicBezTo>
                  <a:cubicBezTo>
                    <a:pt x="2648" y="519"/>
                    <a:pt x="2686" y="519"/>
                    <a:pt x="2718" y="519"/>
                  </a:cubicBezTo>
                  <a:cubicBezTo>
                    <a:pt x="2776" y="519"/>
                    <a:pt x="2908" y="504"/>
                    <a:pt x="2925" y="544"/>
                  </a:cubicBezTo>
                  <a:cubicBezTo>
                    <a:pt x="2942" y="583"/>
                    <a:pt x="2936" y="655"/>
                    <a:pt x="2936" y="715"/>
                  </a:cubicBezTo>
                  <a:cubicBezTo>
                    <a:pt x="2936" y="794"/>
                    <a:pt x="2939" y="860"/>
                    <a:pt x="2953" y="923"/>
                  </a:cubicBezTo>
                  <a:close/>
                  <a:moveTo>
                    <a:pt x="3084" y="2871"/>
                  </a:moveTo>
                  <a:cubicBezTo>
                    <a:pt x="3039" y="2918"/>
                    <a:pt x="2952" y="2943"/>
                    <a:pt x="2870" y="2951"/>
                  </a:cubicBezTo>
                  <a:cubicBezTo>
                    <a:pt x="2744" y="2962"/>
                    <a:pt x="2596" y="2959"/>
                    <a:pt x="2475" y="2936"/>
                  </a:cubicBezTo>
                  <a:cubicBezTo>
                    <a:pt x="2414" y="2925"/>
                    <a:pt x="2355" y="2901"/>
                    <a:pt x="2322" y="2860"/>
                  </a:cubicBezTo>
                  <a:cubicBezTo>
                    <a:pt x="2331" y="2819"/>
                    <a:pt x="2309" y="2791"/>
                    <a:pt x="2308" y="2773"/>
                  </a:cubicBezTo>
                  <a:cubicBezTo>
                    <a:pt x="2310" y="2773"/>
                    <a:pt x="2312" y="2773"/>
                    <a:pt x="2315" y="2773"/>
                  </a:cubicBezTo>
                  <a:cubicBezTo>
                    <a:pt x="2446" y="2836"/>
                    <a:pt x="2654" y="2862"/>
                    <a:pt x="2838" y="2842"/>
                  </a:cubicBezTo>
                  <a:cubicBezTo>
                    <a:pt x="2937" y="2831"/>
                    <a:pt x="3018" y="2804"/>
                    <a:pt x="3093" y="2780"/>
                  </a:cubicBezTo>
                  <a:cubicBezTo>
                    <a:pt x="3084" y="2804"/>
                    <a:pt x="3083" y="2840"/>
                    <a:pt x="3084" y="2871"/>
                  </a:cubicBezTo>
                  <a:close/>
                  <a:moveTo>
                    <a:pt x="3095" y="1913"/>
                  </a:moveTo>
                  <a:cubicBezTo>
                    <a:pt x="3095" y="2170"/>
                    <a:pt x="3094" y="2426"/>
                    <a:pt x="3095" y="2755"/>
                  </a:cubicBezTo>
                  <a:cubicBezTo>
                    <a:pt x="2885" y="2864"/>
                    <a:pt x="2519" y="2849"/>
                    <a:pt x="2311" y="2755"/>
                  </a:cubicBezTo>
                  <a:cubicBezTo>
                    <a:pt x="2318" y="2121"/>
                    <a:pt x="2310" y="1772"/>
                    <a:pt x="2311" y="1150"/>
                  </a:cubicBezTo>
                  <a:cubicBezTo>
                    <a:pt x="2311" y="1144"/>
                    <a:pt x="2314" y="1141"/>
                    <a:pt x="2318" y="1139"/>
                  </a:cubicBezTo>
                  <a:cubicBezTo>
                    <a:pt x="2575" y="1167"/>
                    <a:pt x="2846" y="1174"/>
                    <a:pt x="3092" y="1143"/>
                  </a:cubicBezTo>
                  <a:cubicBezTo>
                    <a:pt x="3094" y="1415"/>
                    <a:pt x="3096" y="1627"/>
                    <a:pt x="3095" y="1913"/>
                  </a:cubicBezTo>
                  <a:close/>
                  <a:moveTo>
                    <a:pt x="3157" y="1129"/>
                  </a:moveTo>
                  <a:cubicBezTo>
                    <a:pt x="3149" y="1162"/>
                    <a:pt x="3098" y="1201"/>
                    <a:pt x="3113" y="1252"/>
                  </a:cubicBezTo>
                  <a:cubicBezTo>
                    <a:pt x="3066" y="1211"/>
                    <a:pt x="3136" y="1159"/>
                    <a:pt x="3142" y="1125"/>
                  </a:cubicBezTo>
                  <a:cubicBezTo>
                    <a:pt x="3146" y="1105"/>
                    <a:pt x="3135" y="1060"/>
                    <a:pt x="3132" y="1023"/>
                  </a:cubicBezTo>
                  <a:cubicBezTo>
                    <a:pt x="3127" y="967"/>
                    <a:pt x="3125" y="933"/>
                    <a:pt x="3117" y="860"/>
                  </a:cubicBezTo>
                  <a:cubicBezTo>
                    <a:pt x="3114" y="832"/>
                    <a:pt x="3115" y="800"/>
                    <a:pt x="3110" y="773"/>
                  </a:cubicBezTo>
                  <a:cubicBezTo>
                    <a:pt x="3101" y="730"/>
                    <a:pt x="3046" y="692"/>
                    <a:pt x="3034" y="649"/>
                  </a:cubicBezTo>
                  <a:cubicBezTo>
                    <a:pt x="3021" y="606"/>
                    <a:pt x="3032" y="557"/>
                    <a:pt x="3023" y="519"/>
                  </a:cubicBezTo>
                  <a:cubicBezTo>
                    <a:pt x="3011" y="473"/>
                    <a:pt x="2951" y="441"/>
                    <a:pt x="2932" y="410"/>
                  </a:cubicBezTo>
                  <a:cubicBezTo>
                    <a:pt x="2843" y="401"/>
                    <a:pt x="2750" y="396"/>
                    <a:pt x="2696" y="352"/>
                  </a:cubicBezTo>
                  <a:cubicBezTo>
                    <a:pt x="2636" y="393"/>
                    <a:pt x="2544" y="403"/>
                    <a:pt x="2449" y="410"/>
                  </a:cubicBezTo>
                  <a:cubicBezTo>
                    <a:pt x="2429" y="447"/>
                    <a:pt x="2375" y="471"/>
                    <a:pt x="2362" y="511"/>
                  </a:cubicBezTo>
                  <a:cubicBezTo>
                    <a:pt x="2347" y="558"/>
                    <a:pt x="2360" y="612"/>
                    <a:pt x="2348" y="649"/>
                  </a:cubicBezTo>
                  <a:cubicBezTo>
                    <a:pt x="2330" y="702"/>
                    <a:pt x="2285" y="720"/>
                    <a:pt x="2271" y="773"/>
                  </a:cubicBezTo>
                  <a:cubicBezTo>
                    <a:pt x="2269" y="857"/>
                    <a:pt x="2256" y="970"/>
                    <a:pt x="2250" y="1067"/>
                  </a:cubicBezTo>
                  <a:cubicBezTo>
                    <a:pt x="2248" y="1084"/>
                    <a:pt x="2240" y="1104"/>
                    <a:pt x="2242" y="1121"/>
                  </a:cubicBezTo>
                  <a:cubicBezTo>
                    <a:pt x="2249" y="1164"/>
                    <a:pt x="2318" y="1206"/>
                    <a:pt x="2271" y="1256"/>
                  </a:cubicBezTo>
                  <a:cubicBezTo>
                    <a:pt x="2270" y="1211"/>
                    <a:pt x="2257" y="1166"/>
                    <a:pt x="2228" y="1132"/>
                  </a:cubicBezTo>
                  <a:cubicBezTo>
                    <a:pt x="2250" y="1019"/>
                    <a:pt x="2226" y="810"/>
                    <a:pt x="2275" y="722"/>
                  </a:cubicBezTo>
                  <a:cubicBezTo>
                    <a:pt x="2291" y="692"/>
                    <a:pt x="2318" y="677"/>
                    <a:pt x="2333" y="649"/>
                  </a:cubicBezTo>
                  <a:cubicBezTo>
                    <a:pt x="2340" y="593"/>
                    <a:pt x="2333" y="544"/>
                    <a:pt x="2348" y="504"/>
                  </a:cubicBezTo>
                  <a:cubicBezTo>
                    <a:pt x="2365" y="457"/>
                    <a:pt x="2419" y="434"/>
                    <a:pt x="2442" y="395"/>
                  </a:cubicBezTo>
                  <a:cubicBezTo>
                    <a:pt x="2536" y="384"/>
                    <a:pt x="2638" y="381"/>
                    <a:pt x="2689" y="326"/>
                  </a:cubicBezTo>
                  <a:cubicBezTo>
                    <a:pt x="2736" y="364"/>
                    <a:pt x="2777" y="374"/>
                    <a:pt x="2848" y="384"/>
                  </a:cubicBezTo>
                  <a:cubicBezTo>
                    <a:pt x="2874" y="388"/>
                    <a:pt x="2911" y="386"/>
                    <a:pt x="2936" y="395"/>
                  </a:cubicBezTo>
                  <a:cubicBezTo>
                    <a:pt x="2950" y="401"/>
                    <a:pt x="2972" y="426"/>
                    <a:pt x="2990" y="446"/>
                  </a:cubicBezTo>
                  <a:cubicBezTo>
                    <a:pt x="3006" y="463"/>
                    <a:pt x="3032" y="489"/>
                    <a:pt x="3037" y="504"/>
                  </a:cubicBezTo>
                  <a:cubicBezTo>
                    <a:pt x="3051" y="544"/>
                    <a:pt x="3039" y="604"/>
                    <a:pt x="3052" y="646"/>
                  </a:cubicBezTo>
                  <a:cubicBezTo>
                    <a:pt x="3065" y="688"/>
                    <a:pt x="3116" y="715"/>
                    <a:pt x="3128" y="773"/>
                  </a:cubicBezTo>
                  <a:cubicBezTo>
                    <a:pt x="3138" y="823"/>
                    <a:pt x="3138" y="903"/>
                    <a:pt x="3142" y="976"/>
                  </a:cubicBezTo>
                  <a:cubicBezTo>
                    <a:pt x="3146" y="1033"/>
                    <a:pt x="3165" y="1094"/>
                    <a:pt x="3157" y="1129"/>
                  </a:cubicBezTo>
                  <a:close/>
                  <a:moveTo>
                    <a:pt x="1676" y="5535"/>
                  </a:moveTo>
                  <a:cubicBezTo>
                    <a:pt x="1668" y="5537"/>
                    <a:pt x="1663" y="5541"/>
                    <a:pt x="1661" y="5550"/>
                  </a:cubicBezTo>
                  <a:cubicBezTo>
                    <a:pt x="1634" y="5545"/>
                    <a:pt x="1619" y="5549"/>
                    <a:pt x="1600" y="5535"/>
                  </a:cubicBezTo>
                  <a:cubicBezTo>
                    <a:pt x="1549" y="5534"/>
                    <a:pt x="1491" y="5536"/>
                    <a:pt x="1451" y="5535"/>
                  </a:cubicBezTo>
                  <a:cubicBezTo>
                    <a:pt x="1433" y="5537"/>
                    <a:pt x="1449" y="5551"/>
                    <a:pt x="1436" y="5557"/>
                  </a:cubicBezTo>
                  <a:cubicBezTo>
                    <a:pt x="1406" y="5562"/>
                    <a:pt x="1389" y="5553"/>
                    <a:pt x="1382" y="5535"/>
                  </a:cubicBezTo>
                  <a:cubicBezTo>
                    <a:pt x="1152" y="5535"/>
                    <a:pt x="922" y="5535"/>
                    <a:pt x="692" y="5535"/>
                  </a:cubicBezTo>
                  <a:cubicBezTo>
                    <a:pt x="672" y="5533"/>
                    <a:pt x="683" y="5562"/>
                    <a:pt x="660" y="5557"/>
                  </a:cubicBezTo>
                  <a:cubicBezTo>
                    <a:pt x="634" y="5522"/>
                    <a:pt x="529" y="5539"/>
                    <a:pt x="453" y="5535"/>
                  </a:cubicBezTo>
                  <a:cubicBezTo>
                    <a:pt x="435" y="5532"/>
                    <a:pt x="447" y="5559"/>
                    <a:pt x="431" y="5557"/>
                  </a:cubicBezTo>
                  <a:cubicBezTo>
                    <a:pt x="401" y="5558"/>
                    <a:pt x="401" y="5528"/>
                    <a:pt x="369" y="5531"/>
                  </a:cubicBezTo>
                  <a:cubicBezTo>
                    <a:pt x="355" y="5390"/>
                    <a:pt x="372" y="5219"/>
                    <a:pt x="362" y="5089"/>
                  </a:cubicBezTo>
                  <a:cubicBezTo>
                    <a:pt x="475" y="5078"/>
                    <a:pt x="591" y="5084"/>
                    <a:pt x="710" y="5085"/>
                  </a:cubicBezTo>
                  <a:cubicBezTo>
                    <a:pt x="726" y="5082"/>
                    <a:pt x="723" y="5034"/>
                    <a:pt x="750" y="5023"/>
                  </a:cubicBezTo>
                  <a:cubicBezTo>
                    <a:pt x="775" y="5014"/>
                    <a:pt x="840" y="5023"/>
                    <a:pt x="885" y="5023"/>
                  </a:cubicBezTo>
                  <a:cubicBezTo>
                    <a:pt x="977" y="5023"/>
                    <a:pt x="1060" y="5023"/>
                    <a:pt x="1153" y="5023"/>
                  </a:cubicBezTo>
                  <a:cubicBezTo>
                    <a:pt x="1201" y="5023"/>
                    <a:pt x="1260" y="5015"/>
                    <a:pt x="1284" y="5023"/>
                  </a:cubicBezTo>
                  <a:cubicBezTo>
                    <a:pt x="1310" y="5032"/>
                    <a:pt x="1312" y="5071"/>
                    <a:pt x="1328" y="5078"/>
                  </a:cubicBezTo>
                  <a:cubicBezTo>
                    <a:pt x="1450" y="5094"/>
                    <a:pt x="1558" y="5072"/>
                    <a:pt x="1680" y="5089"/>
                  </a:cubicBezTo>
                  <a:cubicBezTo>
                    <a:pt x="1677" y="5236"/>
                    <a:pt x="1684" y="5393"/>
                    <a:pt x="1676" y="5535"/>
                  </a:cubicBezTo>
                  <a:close/>
                  <a:moveTo>
                    <a:pt x="2667" y="4747"/>
                  </a:moveTo>
                  <a:cubicBezTo>
                    <a:pt x="2654" y="4766"/>
                    <a:pt x="2649" y="4803"/>
                    <a:pt x="2649" y="4820"/>
                  </a:cubicBezTo>
                  <a:cubicBezTo>
                    <a:pt x="2647" y="4877"/>
                    <a:pt x="2691" y="4922"/>
                    <a:pt x="2714" y="4972"/>
                  </a:cubicBezTo>
                  <a:cubicBezTo>
                    <a:pt x="2715" y="5117"/>
                    <a:pt x="2643" y="5189"/>
                    <a:pt x="2591" y="5281"/>
                  </a:cubicBezTo>
                  <a:cubicBezTo>
                    <a:pt x="2606" y="5340"/>
                    <a:pt x="2693" y="5349"/>
                    <a:pt x="2681" y="5426"/>
                  </a:cubicBezTo>
                  <a:cubicBezTo>
                    <a:pt x="2680" y="5438"/>
                    <a:pt x="2661" y="5469"/>
                    <a:pt x="2652" y="5477"/>
                  </a:cubicBezTo>
                  <a:cubicBezTo>
                    <a:pt x="2627" y="5501"/>
                    <a:pt x="2553" y="5529"/>
                    <a:pt x="2500" y="5539"/>
                  </a:cubicBezTo>
                  <a:cubicBezTo>
                    <a:pt x="2361" y="5564"/>
                    <a:pt x="2144" y="5537"/>
                    <a:pt x="2072" y="5477"/>
                  </a:cubicBezTo>
                  <a:cubicBezTo>
                    <a:pt x="2050" y="5458"/>
                    <a:pt x="2042" y="5430"/>
                    <a:pt x="2028" y="5415"/>
                  </a:cubicBezTo>
                  <a:cubicBezTo>
                    <a:pt x="2033" y="5397"/>
                    <a:pt x="2030" y="5394"/>
                    <a:pt x="2028" y="5375"/>
                  </a:cubicBezTo>
                  <a:cubicBezTo>
                    <a:pt x="2056" y="5338"/>
                    <a:pt x="2094" y="5311"/>
                    <a:pt x="2119" y="5270"/>
                  </a:cubicBezTo>
                  <a:cubicBezTo>
                    <a:pt x="2115" y="5242"/>
                    <a:pt x="2084" y="5235"/>
                    <a:pt x="2064" y="5212"/>
                  </a:cubicBezTo>
                  <a:cubicBezTo>
                    <a:pt x="2008" y="5147"/>
                    <a:pt x="1957" y="5037"/>
                    <a:pt x="1981" y="4962"/>
                  </a:cubicBezTo>
                  <a:cubicBezTo>
                    <a:pt x="1993" y="4922"/>
                    <a:pt x="2027" y="4901"/>
                    <a:pt x="2054" y="4864"/>
                  </a:cubicBezTo>
                  <a:cubicBezTo>
                    <a:pt x="2083" y="4728"/>
                    <a:pt x="1971" y="4715"/>
                    <a:pt x="1930" y="4638"/>
                  </a:cubicBezTo>
                  <a:cubicBezTo>
                    <a:pt x="1989" y="4596"/>
                    <a:pt x="2086" y="4587"/>
                    <a:pt x="2181" y="4577"/>
                  </a:cubicBezTo>
                  <a:cubicBezTo>
                    <a:pt x="2318" y="4563"/>
                    <a:pt x="2487" y="4575"/>
                    <a:pt x="2620" y="4588"/>
                  </a:cubicBezTo>
                  <a:cubicBezTo>
                    <a:pt x="2683" y="4594"/>
                    <a:pt x="2745" y="4607"/>
                    <a:pt x="2783" y="4638"/>
                  </a:cubicBezTo>
                  <a:cubicBezTo>
                    <a:pt x="2805" y="4707"/>
                    <a:pt x="2693" y="4707"/>
                    <a:pt x="2667" y="4747"/>
                  </a:cubicBezTo>
                  <a:close/>
                  <a:moveTo>
                    <a:pt x="3378" y="4399"/>
                  </a:moveTo>
                  <a:cubicBezTo>
                    <a:pt x="3359" y="4411"/>
                    <a:pt x="3341" y="4431"/>
                    <a:pt x="3320" y="4435"/>
                  </a:cubicBezTo>
                  <a:cubicBezTo>
                    <a:pt x="3292" y="4441"/>
                    <a:pt x="3264" y="4428"/>
                    <a:pt x="3237" y="4435"/>
                  </a:cubicBezTo>
                  <a:cubicBezTo>
                    <a:pt x="3228" y="4451"/>
                    <a:pt x="3236" y="4482"/>
                    <a:pt x="3233" y="4504"/>
                  </a:cubicBezTo>
                  <a:cubicBezTo>
                    <a:pt x="2792" y="4504"/>
                    <a:pt x="2350" y="4504"/>
                    <a:pt x="1908" y="4504"/>
                  </a:cubicBezTo>
                  <a:cubicBezTo>
                    <a:pt x="1907" y="4481"/>
                    <a:pt x="1911" y="4447"/>
                    <a:pt x="1908" y="4435"/>
                  </a:cubicBezTo>
                  <a:cubicBezTo>
                    <a:pt x="1828" y="4447"/>
                    <a:pt x="1778" y="4420"/>
                    <a:pt x="1749" y="4366"/>
                  </a:cubicBezTo>
                  <a:cubicBezTo>
                    <a:pt x="2307" y="4363"/>
                    <a:pt x="2890" y="4365"/>
                    <a:pt x="3433" y="4359"/>
                  </a:cubicBezTo>
                  <a:cubicBezTo>
                    <a:pt x="3429" y="4382"/>
                    <a:pt x="3400" y="4386"/>
                    <a:pt x="3378" y="4399"/>
                  </a:cubicBezTo>
                  <a:close/>
                  <a:moveTo>
                    <a:pt x="4228" y="2290"/>
                  </a:moveTo>
                  <a:cubicBezTo>
                    <a:pt x="4204" y="2304"/>
                    <a:pt x="4154" y="2292"/>
                    <a:pt x="4126" y="2301"/>
                  </a:cubicBezTo>
                  <a:cubicBezTo>
                    <a:pt x="4128" y="2335"/>
                    <a:pt x="4128" y="2355"/>
                    <a:pt x="4097" y="2363"/>
                  </a:cubicBezTo>
                  <a:cubicBezTo>
                    <a:pt x="4101" y="2378"/>
                    <a:pt x="4099" y="2399"/>
                    <a:pt x="4108" y="2410"/>
                  </a:cubicBezTo>
                  <a:cubicBezTo>
                    <a:pt x="4135" y="2395"/>
                    <a:pt x="4196" y="2413"/>
                    <a:pt x="4213" y="2388"/>
                  </a:cubicBezTo>
                  <a:cubicBezTo>
                    <a:pt x="4249" y="2403"/>
                    <a:pt x="4283" y="2420"/>
                    <a:pt x="4315" y="2439"/>
                  </a:cubicBezTo>
                  <a:cubicBezTo>
                    <a:pt x="4316" y="2456"/>
                    <a:pt x="4315" y="2470"/>
                    <a:pt x="4308" y="2479"/>
                  </a:cubicBezTo>
                  <a:cubicBezTo>
                    <a:pt x="4040" y="2479"/>
                    <a:pt x="3741" y="2479"/>
                    <a:pt x="3462" y="2479"/>
                  </a:cubicBezTo>
                  <a:cubicBezTo>
                    <a:pt x="3457" y="2458"/>
                    <a:pt x="3465" y="2456"/>
                    <a:pt x="3458" y="2439"/>
                  </a:cubicBezTo>
                  <a:cubicBezTo>
                    <a:pt x="3487" y="2420"/>
                    <a:pt x="3524" y="2404"/>
                    <a:pt x="3563" y="2406"/>
                  </a:cubicBezTo>
                  <a:cubicBezTo>
                    <a:pt x="3573" y="2390"/>
                    <a:pt x="3559" y="2387"/>
                    <a:pt x="3556" y="2374"/>
                  </a:cubicBezTo>
                  <a:cubicBezTo>
                    <a:pt x="3589" y="2363"/>
                    <a:pt x="3555" y="2324"/>
                    <a:pt x="3571" y="2305"/>
                  </a:cubicBezTo>
                  <a:cubicBezTo>
                    <a:pt x="3566" y="2293"/>
                    <a:pt x="3557" y="2310"/>
                    <a:pt x="3553" y="2301"/>
                  </a:cubicBezTo>
                  <a:cubicBezTo>
                    <a:pt x="3551" y="2263"/>
                    <a:pt x="3573" y="2187"/>
                    <a:pt x="3538" y="2174"/>
                  </a:cubicBezTo>
                  <a:cubicBezTo>
                    <a:pt x="3568" y="2155"/>
                    <a:pt x="3548" y="2085"/>
                    <a:pt x="3549" y="2050"/>
                  </a:cubicBezTo>
                  <a:cubicBezTo>
                    <a:pt x="3575" y="2057"/>
                    <a:pt x="3564" y="2027"/>
                    <a:pt x="3589" y="2032"/>
                  </a:cubicBezTo>
                  <a:cubicBezTo>
                    <a:pt x="3580" y="2068"/>
                    <a:pt x="3634" y="2087"/>
                    <a:pt x="3661" y="2109"/>
                  </a:cubicBezTo>
                  <a:cubicBezTo>
                    <a:pt x="3784" y="2115"/>
                    <a:pt x="3882" y="2096"/>
                    <a:pt x="3988" y="2087"/>
                  </a:cubicBezTo>
                  <a:cubicBezTo>
                    <a:pt x="3998" y="2071"/>
                    <a:pt x="3986" y="2033"/>
                    <a:pt x="3995" y="2018"/>
                  </a:cubicBezTo>
                  <a:cubicBezTo>
                    <a:pt x="4011" y="2031"/>
                    <a:pt x="4005" y="2052"/>
                    <a:pt x="4003" y="2076"/>
                  </a:cubicBezTo>
                  <a:cubicBezTo>
                    <a:pt x="4028" y="2081"/>
                    <a:pt x="4068" y="2089"/>
                    <a:pt x="4083" y="2116"/>
                  </a:cubicBezTo>
                  <a:cubicBezTo>
                    <a:pt x="4114" y="2108"/>
                    <a:pt x="4105" y="2060"/>
                    <a:pt x="4144" y="2061"/>
                  </a:cubicBezTo>
                  <a:cubicBezTo>
                    <a:pt x="4144" y="2045"/>
                    <a:pt x="4141" y="2047"/>
                    <a:pt x="4144" y="2032"/>
                  </a:cubicBezTo>
                  <a:cubicBezTo>
                    <a:pt x="4153" y="2030"/>
                    <a:pt x="4161" y="2027"/>
                    <a:pt x="4173" y="2029"/>
                  </a:cubicBezTo>
                  <a:cubicBezTo>
                    <a:pt x="4183" y="2057"/>
                    <a:pt x="4191" y="2086"/>
                    <a:pt x="4199" y="2116"/>
                  </a:cubicBezTo>
                  <a:cubicBezTo>
                    <a:pt x="4205" y="2121"/>
                    <a:pt x="4217" y="2113"/>
                    <a:pt x="4231" y="2116"/>
                  </a:cubicBezTo>
                  <a:cubicBezTo>
                    <a:pt x="4245" y="2141"/>
                    <a:pt x="4223" y="2181"/>
                    <a:pt x="4253" y="2196"/>
                  </a:cubicBezTo>
                  <a:cubicBezTo>
                    <a:pt x="4256" y="2221"/>
                    <a:pt x="4243" y="2232"/>
                    <a:pt x="4235" y="2246"/>
                  </a:cubicBezTo>
                  <a:cubicBezTo>
                    <a:pt x="4236" y="2269"/>
                    <a:pt x="4244" y="2289"/>
                    <a:pt x="4246" y="2301"/>
                  </a:cubicBezTo>
                  <a:cubicBezTo>
                    <a:pt x="4260" y="2328"/>
                    <a:pt x="4322" y="2307"/>
                    <a:pt x="4315" y="2355"/>
                  </a:cubicBezTo>
                  <a:cubicBezTo>
                    <a:pt x="4269" y="2360"/>
                    <a:pt x="4258" y="2330"/>
                    <a:pt x="4224" y="2323"/>
                  </a:cubicBezTo>
                  <a:cubicBezTo>
                    <a:pt x="4223" y="2307"/>
                    <a:pt x="4236" y="2304"/>
                    <a:pt x="4228" y="2290"/>
                  </a:cubicBezTo>
                  <a:close/>
                  <a:moveTo>
                    <a:pt x="4587" y="7608"/>
                  </a:moveTo>
                  <a:cubicBezTo>
                    <a:pt x="4573" y="7630"/>
                    <a:pt x="4543" y="7637"/>
                    <a:pt x="4536" y="7666"/>
                  </a:cubicBezTo>
                  <a:cubicBezTo>
                    <a:pt x="4564" y="7677"/>
                    <a:pt x="4574" y="7641"/>
                    <a:pt x="4602" y="7640"/>
                  </a:cubicBezTo>
                  <a:cubicBezTo>
                    <a:pt x="4605" y="7690"/>
                    <a:pt x="4539" y="7701"/>
                    <a:pt x="4485" y="7706"/>
                  </a:cubicBezTo>
                  <a:cubicBezTo>
                    <a:pt x="4504" y="7663"/>
                    <a:pt x="4535" y="7581"/>
                    <a:pt x="4587" y="7608"/>
                  </a:cubicBezTo>
                  <a:close/>
                  <a:moveTo>
                    <a:pt x="4424" y="7263"/>
                  </a:moveTo>
                  <a:cubicBezTo>
                    <a:pt x="4430" y="7257"/>
                    <a:pt x="4467" y="7232"/>
                    <a:pt x="4478" y="7230"/>
                  </a:cubicBezTo>
                  <a:cubicBezTo>
                    <a:pt x="4514" y="7226"/>
                    <a:pt x="4562" y="7270"/>
                    <a:pt x="4558" y="7314"/>
                  </a:cubicBezTo>
                  <a:cubicBezTo>
                    <a:pt x="4535" y="7324"/>
                    <a:pt x="4524" y="7348"/>
                    <a:pt x="4485" y="7343"/>
                  </a:cubicBezTo>
                  <a:cubicBezTo>
                    <a:pt x="4474" y="7399"/>
                    <a:pt x="4527" y="7419"/>
                    <a:pt x="4540" y="7462"/>
                  </a:cubicBezTo>
                  <a:cubicBezTo>
                    <a:pt x="4492" y="7440"/>
                    <a:pt x="4439" y="7409"/>
                    <a:pt x="4413" y="7372"/>
                  </a:cubicBezTo>
                  <a:cubicBezTo>
                    <a:pt x="4393" y="7343"/>
                    <a:pt x="4395" y="7289"/>
                    <a:pt x="4424" y="7263"/>
                  </a:cubicBezTo>
                  <a:close/>
                  <a:moveTo>
                    <a:pt x="4406" y="7706"/>
                  </a:moveTo>
                  <a:cubicBezTo>
                    <a:pt x="4360" y="7690"/>
                    <a:pt x="4322" y="7666"/>
                    <a:pt x="4326" y="7600"/>
                  </a:cubicBezTo>
                  <a:cubicBezTo>
                    <a:pt x="4338" y="7587"/>
                    <a:pt x="4355" y="7579"/>
                    <a:pt x="4377" y="7575"/>
                  </a:cubicBezTo>
                  <a:cubicBezTo>
                    <a:pt x="4409" y="7545"/>
                    <a:pt x="4492" y="7503"/>
                    <a:pt x="4544" y="7539"/>
                  </a:cubicBezTo>
                  <a:cubicBezTo>
                    <a:pt x="4528" y="7565"/>
                    <a:pt x="4512" y="7559"/>
                    <a:pt x="4493" y="7575"/>
                  </a:cubicBezTo>
                  <a:cubicBezTo>
                    <a:pt x="4445" y="7615"/>
                    <a:pt x="4460" y="7688"/>
                    <a:pt x="4406" y="7706"/>
                  </a:cubicBezTo>
                  <a:close/>
                  <a:moveTo>
                    <a:pt x="4594" y="7865"/>
                  </a:moveTo>
                  <a:cubicBezTo>
                    <a:pt x="4538" y="7868"/>
                    <a:pt x="4485" y="7866"/>
                    <a:pt x="4482" y="7818"/>
                  </a:cubicBezTo>
                  <a:cubicBezTo>
                    <a:pt x="4476" y="7741"/>
                    <a:pt x="4616" y="7720"/>
                    <a:pt x="4660" y="7680"/>
                  </a:cubicBezTo>
                  <a:cubicBezTo>
                    <a:pt x="4651" y="7746"/>
                    <a:pt x="4604" y="7796"/>
                    <a:pt x="4594" y="7865"/>
                  </a:cubicBezTo>
                  <a:close/>
                  <a:moveTo>
                    <a:pt x="4950" y="7760"/>
                  </a:moveTo>
                  <a:cubicBezTo>
                    <a:pt x="4940" y="7796"/>
                    <a:pt x="4850" y="7866"/>
                    <a:pt x="4812" y="7829"/>
                  </a:cubicBezTo>
                  <a:cubicBezTo>
                    <a:pt x="4807" y="7824"/>
                    <a:pt x="4805" y="7813"/>
                    <a:pt x="4798" y="7804"/>
                  </a:cubicBezTo>
                  <a:cubicBezTo>
                    <a:pt x="4763" y="7757"/>
                    <a:pt x="4715" y="7711"/>
                    <a:pt x="4725" y="7629"/>
                  </a:cubicBezTo>
                  <a:cubicBezTo>
                    <a:pt x="4759" y="7662"/>
                    <a:pt x="4770" y="7718"/>
                    <a:pt x="4812" y="7742"/>
                  </a:cubicBezTo>
                  <a:cubicBezTo>
                    <a:pt x="4826" y="7740"/>
                    <a:pt x="4829" y="7727"/>
                    <a:pt x="4827" y="7709"/>
                  </a:cubicBezTo>
                  <a:cubicBezTo>
                    <a:pt x="4848" y="7681"/>
                    <a:pt x="4883" y="7660"/>
                    <a:pt x="4928" y="7677"/>
                  </a:cubicBezTo>
                  <a:cubicBezTo>
                    <a:pt x="4943" y="7700"/>
                    <a:pt x="4958" y="7732"/>
                    <a:pt x="4950" y="7760"/>
                  </a:cubicBezTo>
                  <a:close/>
                  <a:moveTo>
                    <a:pt x="6732" y="6130"/>
                  </a:moveTo>
                  <a:cubicBezTo>
                    <a:pt x="6791" y="6092"/>
                    <a:pt x="6818" y="6200"/>
                    <a:pt x="6772" y="6210"/>
                  </a:cubicBezTo>
                  <a:cubicBezTo>
                    <a:pt x="6734" y="6219"/>
                    <a:pt x="6712" y="6166"/>
                    <a:pt x="6732" y="6130"/>
                  </a:cubicBezTo>
                  <a:close/>
                  <a:moveTo>
                    <a:pt x="6500" y="6011"/>
                  </a:moveTo>
                  <a:cubicBezTo>
                    <a:pt x="6576" y="5927"/>
                    <a:pt x="6650" y="6052"/>
                    <a:pt x="6682" y="6112"/>
                  </a:cubicBezTo>
                  <a:cubicBezTo>
                    <a:pt x="6636" y="6124"/>
                    <a:pt x="6633" y="6062"/>
                    <a:pt x="6577" y="6072"/>
                  </a:cubicBezTo>
                  <a:cubicBezTo>
                    <a:pt x="6565" y="6112"/>
                    <a:pt x="6606" y="6098"/>
                    <a:pt x="6602" y="6130"/>
                  </a:cubicBezTo>
                  <a:cubicBezTo>
                    <a:pt x="6578" y="6137"/>
                    <a:pt x="6573" y="6108"/>
                    <a:pt x="6555" y="6119"/>
                  </a:cubicBezTo>
                  <a:cubicBezTo>
                    <a:pt x="6561" y="6151"/>
                    <a:pt x="6613" y="6136"/>
                    <a:pt x="6613" y="6174"/>
                  </a:cubicBezTo>
                  <a:cubicBezTo>
                    <a:pt x="6581" y="6176"/>
                    <a:pt x="6572" y="6154"/>
                    <a:pt x="6537" y="6159"/>
                  </a:cubicBezTo>
                  <a:cubicBezTo>
                    <a:pt x="6533" y="6203"/>
                    <a:pt x="6611" y="6165"/>
                    <a:pt x="6609" y="6207"/>
                  </a:cubicBezTo>
                  <a:cubicBezTo>
                    <a:pt x="6596" y="6217"/>
                    <a:pt x="6550" y="6184"/>
                    <a:pt x="6548" y="6217"/>
                  </a:cubicBezTo>
                  <a:cubicBezTo>
                    <a:pt x="6581" y="6231"/>
                    <a:pt x="6632" y="6201"/>
                    <a:pt x="6642" y="6246"/>
                  </a:cubicBezTo>
                  <a:cubicBezTo>
                    <a:pt x="6563" y="6244"/>
                    <a:pt x="6498" y="6294"/>
                    <a:pt x="6450" y="6236"/>
                  </a:cubicBezTo>
                  <a:cubicBezTo>
                    <a:pt x="6414" y="6142"/>
                    <a:pt x="6501" y="6103"/>
                    <a:pt x="6500" y="6011"/>
                  </a:cubicBezTo>
                  <a:close/>
                  <a:moveTo>
                    <a:pt x="6286" y="4842"/>
                  </a:moveTo>
                  <a:cubicBezTo>
                    <a:pt x="6291" y="4877"/>
                    <a:pt x="6252" y="4891"/>
                    <a:pt x="6231" y="4878"/>
                  </a:cubicBezTo>
                  <a:cubicBezTo>
                    <a:pt x="6238" y="4856"/>
                    <a:pt x="6262" y="4836"/>
                    <a:pt x="6286" y="4842"/>
                  </a:cubicBezTo>
                  <a:close/>
                  <a:moveTo>
                    <a:pt x="6344" y="4588"/>
                  </a:moveTo>
                  <a:cubicBezTo>
                    <a:pt x="6315" y="4611"/>
                    <a:pt x="6284" y="4632"/>
                    <a:pt x="6250" y="4649"/>
                  </a:cubicBezTo>
                  <a:cubicBezTo>
                    <a:pt x="6242" y="4623"/>
                    <a:pt x="6246" y="4604"/>
                    <a:pt x="6257" y="4588"/>
                  </a:cubicBezTo>
                  <a:cubicBezTo>
                    <a:pt x="6286" y="4590"/>
                    <a:pt x="6314" y="4579"/>
                    <a:pt x="6344" y="4588"/>
                  </a:cubicBezTo>
                  <a:close/>
                  <a:moveTo>
                    <a:pt x="6144" y="2860"/>
                  </a:moveTo>
                  <a:cubicBezTo>
                    <a:pt x="6140" y="2821"/>
                    <a:pt x="6131" y="2786"/>
                    <a:pt x="6112" y="2762"/>
                  </a:cubicBezTo>
                  <a:cubicBezTo>
                    <a:pt x="6161" y="2731"/>
                    <a:pt x="6188" y="2838"/>
                    <a:pt x="6144" y="2860"/>
                  </a:cubicBezTo>
                  <a:close/>
                  <a:moveTo>
                    <a:pt x="6115" y="2965"/>
                  </a:moveTo>
                  <a:cubicBezTo>
                    <a:pt x="6126" y="2974"/>
                    <a:pt x="6141" y="2978"/>
                    <a:pt x="6144" y="2994"/>
                  </a:cubicBezTo>
                  <a:cubicBezTo>
                    <a:pt x="6138" y="3000"/>
                    <a:pt x="6134" y="3008"/>
                    <a:pt x="6130" y="3016"/>
                  </a:cubicBezTo>
                  <a:cubicBezTo>
                    <a:pt x="6118" y="3009"/>
                    <a:pt x="6093" y="3014"/>
                    <a:pt x="6075" y="3012"/>
                  </a:cubicBezTo>
                  <a:cubicBezTo>
                    <a:pt x="6083" y="2991"/>
                    <a:pt x="6105" y="2984"/>
                    <a:pt x="6115" y="2965"/>
                  </a:cubicBezTo>
                  <a:close/>
                  <a:moveTo>
                    <a:pt x="5981" y="2907"/>
                  </a:moveTo>
                  <a:cubicBezTo>
                    <a:pt x="6001" y="2931"/>
                    <a:pt x="6040" y="2935"/>
                    <a:pt x="6072" y="2947"/>
                  </a:cubicBezTo>
                  <a:cubicBezTo>
                    <a:pt x="6043" y="2970"/>
                    <a:pt x="5970" y="2952"/>
                    <a:pt x="5970" y="2911"/>
                  </a:cubicBezTo>
                  <a:cubicBezTo>
                    <a:pt x="5973" y="2909"/>
                    <a:pt x="5976" y="2907"/>
                    <a:pt x="5981" y="2907"/>
                  </a:cubicBezTo>
                  <a:close/>
                  <a:moveTo>
                    <a:pt x="5734" y="2911"/>
                  </a:moveTo>
                  <a:cubicBezTo>
                    <a:pt x="5748" y="2914"/>
                    <a:pt x="5758" y="2921"/>
                    <a:pt x="5763" y="2932"/>
                  </a:cubicBezTo>
                  <a:cubicBezTo>
                    <a:pt x="5753" y="2949"/>
                    <a:pt x="5744" y="2967"/>
                    <a:pt x="5716" y="2965"/>
                  </a:cubicBezTo>
                  <a:cubicBezTo>
                    <a:pt x="5711" y="2935"/>
                    <a:pt x="5735" y="2926"/>
                    <a:pt x="5734" y="2911"/>
                  </a:cubicBezTo>
                  <a:close/>
                  <a:moveTo>
                    <a:pt x="5749" y="3154"/>
                  </a:moveTo>
                  <a:cubicBezTo>
                    <a:pt x="5921" y="3110"/>
                    <a:pt x="6065" y="3219"/>
                    <a:pt x="6126" y="3295"/>
                  </a:cubicBezTo>
                  <a:cubicBezTo>
                    <a:pt x="6143" y="3317"/>
                    <a:pt x="6170" y="3347"/>
                    <a:pt x="6184" y="3372"/>
                  </a:cubicBezTo>
                  <a:cubicBezTo>
                    <a:pt x="6349" y="3660"/>
                    <a:pt x="6300" y="4146"/>
                    <a:pt x="6097" y="4352"/>
                  </a:cubicBezTo>
                  <a:cubicBezTo>
                    <a:pt x="6008" y="4423"/>
                    <a:pt x="5894" y="4491"/>
                    <a:pt x="5734" y="4453"/>
                  </a:cubicBezTo>
                  <a:cubicBezTo>
                    <a:pt x="5494" y="4396"/>
                    <a:pt x="5367" y="4085"/>
                    <a:pt x="5367" y="3804"/>
                  </a:cubicBezTo>
                  <a:cubicBezTo>
                    <a:pt x="5368" y="3502"/>
                    <a:pt x="5496" y="3218"/>
                    <a:pt x="5749" y="3154"/>
                  </a:cubicBezTo>
                  <a:close/>
                  <a:moveTo>
                    <a:pt x="5970" y="4591"/>
                  </a:moveTo>
                  <a:cubicBezTo>
                    <a:pt x="5953" y="4654"/>
                    <a:pt x="5899" y="4680"/>
                    <a:pt x="5865" y="4726"/>
                  </a:cubicBezTo>
                  <a:cubicBezTo>
                    <a:pt x="5846" y="4689"/>
                    <a:pt x="5851" y="4628"/>
                    <a:pt x="5832" y="4591"/>
                  </a:cubicBezTo>
                  <a:cubicBezTo>
                    <a:pt x="5870" y="4585"/>
                    <a:pt x="5932" y="4585"/>
                    <a:pt x="5970" y="4591"/>
                  </a:cubicBezTo>
                  <a:close/>
                  <a:moveTo>
                    <a:pt x="4700" y="2813"/>
                  </a:moveTo>
                  <a:cubicBezTo>
                    <a:pt x="4695" y="2796"/>
                    <a:pt x="4677" y="2795"/>
                    <a:pt x="4681" y="2776"/>
                  </a:cubicBezTo>
                  <a:cubicBezTo>
                    <a:pt x="4684" y="2776"/>
                    <a:pt x="4685" y="2773"/>
                    <a:pt x="4689" y="2773"/>
                  </a:cubicBezTo>
                  <a:cubicBezTo>
                    <a:pt x="4691" y="2773"/>
                    <a:pt x="4694" y="2773"/>
                    <a:pt x="4696" y="2773"/>
                  </a:cubicBezTo>
                  <a:cubicBezTo>
                    <a:pt x="4807" y="2823"/>
                    <a:pt x="4967" y="2862"/>
                    <a:pt x="5135" y="2849"/>
                  </a:cubicBezTo>
                  <a:cubicBezTo>
                    <a:pt x="5263" y="2839"/>
                    <a:pt x="5385" y="2810"/>
                    <a:pt x="5476" y="2776"/>
                  </a:cubicBezTo>
                  <a:cubicBezTo>
                    <a:pt x="5486" y="2791"/>
                    <a:pt x="5461" y="2796"/>
                    <a:pt x="5458" y="2809"/>
                  </a:cubicBezTo>
                  <a:cubicBezTo>
                    <a:pt x="5460" y="2829"/>
                    <a:pt x="5464" y="2855"/>
                    <a:pt x="5455" y="2878"/>
                  </a:cubicBezTo>
                  <a:cubicBezTo>
                    <a:pt x="5364" y="2952"/>
                    <a:pt x="5140" y="2967"/>
                    <a:pt x="4957" y="2951"/>
                  </a:cubicBezTo>
                  <a:cubicBezTo>
                    <a:pt x="4862" y="2942"/>
                    <a:pt x="4725" y="2922"/>
                    <a:pt x="4700" y="2864"/>
                  </a:cubicBezTo>
                  <a:cubicBezTo>
                    <a:pt x="4693" y="2847"/>
                    <a:pt x="4703" y="2828"/>
                    <a:pt x="4700" y="2813"/>
                  </a:cubicBezTo>
                  <a:close/>
                  <a:moveTo>
                    <a:pt x="4838" y="700"/>
                  </a:moveTo>
                  <a:cubicBezTo>
                    <a:pt x="4835" y="646"/>
                    <a:pt x="4822" y="558"/>
                    <a:pt x="4848" y="533"/>
                  </a:cubicBezTo>
                  <a:cubicBezTo>
                    <a:pt x="4882" y="502"/>
                    <a:pt x="5027" y="519"/>
                    <a:pt x="5084" y="519"/>
                  </a:cubicBezTo>
                  <a:cubicBezTo>
                    <a:pt x="5171" y="519"/>
                    <a:pt x="5256" y="504"/>
                    <a:pt x="5299" y="544"/>
                  </a:cubicBezTo>
                  <a:cubicBezTo>
                    <a:pt x="5315" y="667"/>
                    <a:pt x="5293" y="867"/>
                    <a:pt x="5334" y="926"/>
                  </a:cubicBezTo>
                  <a:cubicBezTo>
                    <a:pt x="5335" y="930"/>
                    <a:pt x="5326" y="933"/>
                    <a:pt x="5325" y="933"/>
                  </a:cubicBezTo>
                  <a:cubicBezTo>
                    <a:pt x="5321" y="935"/>
                    <a:pt x="5317" y="935"/>
                    <a:pt x="5311" y="936"/>
                  </a:cubicBezTo>
                  <a:cubicBezTo>
                    <a:pt x="5283" y="942"/>
                    <a:pt x="5012" y="942"/>
                    <a:pt x="4903" y="932"/>
                  </a:cubicBezTo>
                  <a:cubicBezTo>
                    <a:pt x="4866" y="929"/>
                    <a:pt x="4843" y="937"/>
                    <a:pt x="4834" y="925"/>
                  </a:cubicBezTo>
                  <a:cubicBezTo>
                    <a:pt x="4824" y="913"/>
                    <a:pt x="4839" y="906"/>
                    <a:pt x="4841" y="885"/>
                  </a:cubicBezTo>
                  <a:cubicBezTo>
                    <a:pt x="4847" y="830"/>
                    <a:pt x="4840" y="751"/>
                    <a:pt x="4838" y="700"/>
                  </a:cubicBezTo>
                  <a:close/>
                  <a:moveTo>
                    <a:pt x="4939" y="951"/>
                  </a:moveTo>
                  <a:cubicBezTo>
                    <a:pt x="5041" y="959"/>
                    <a:pt x="5185" y="959"/>
                    <a:pt x="5259" y="953"/>
                  </a:cubicBezTo>
                  <a:cubicBezTo>
                    <a:pt x="5290" y="949"/>
                    <a:pt x="5336" y="952"/>
                    <a:pt x="5352" y="933"/>
                  </a:cubicBezTo>
                  <a:cubicBezTo>
                    <a:pt x="5393" y="948"/>
                    <a:pt x="5416" y="965"/>
                    <a:pt x="5447" y="991"/>
                  </a:cubicBezTo>
                  <a:cubicBezTo>
                    <a:pt x="5440" y="1043"/>
                    <a:pt x="5501" y="1059"/>
                    <a:pt x="5473" y="1099"/>
                  </a:cubicBezTo>
                  <a:cubicBezTo>
                    <a:pt x="5252" y="1133"/>
                    <a:pt x="4899" y="1148"/>
                    <a:pt x="4674" y="1092"/>
                  </a:cubicBezTo>
                  <a:cubicBezTo>
                    <a:pt x="4659" y="1064"/>
                    <a:pt x="4688" y="1052"/>
                    <a:pt x="4700" y="1031"/>
                  </a:cubicBezTo>
                  <a:cubicBezTo>
                    <a:pt x="4711" y="1009"/>
                    <a:pt x="4709" y="984"/>
                    <a:pt x="4725" y="969"/>
                  </a:cubicBezTo>
                  <a:cubicBezTo>
                    <a:pt x="4748" y="947"/>
                    <a:pt x="4785" y="948"/>
                    <a:pt x="4812" y="929"/>
                  </a:cubicBezTo>
                  <a:cubicBezTo>
                    <a:pt x="4851" y="943"/>
                    <a:pt x="4895" y="947"/>
                    <a:pt x="4939" y="951"/>
                  </a:cubicBezTo>
                  <a:close/>
                  <a:moveTo>
                    <a:pt x="5465" y="2007"/>
                  </a:moveTo>
                  <a:cubicBezTo>
                    <a:pt x="5465" y="2164"/>
                    <a:pt x="5465" y="2238"/>
                    <a:pt x="5469" y="2377"/>
                  </a:cubicBezTo>
                  <a:cubicBezTo>
                    <a:pt x="5473" y="2499"/>
                    <a:pt x="5467" y="2620"/>
                    <a:pt x="5465" y="2758"/>
                  </a:cubicBezTo>
                  <a:cubicBezTo>
                    <a:pt x="5257" y="2860"/>
                    <a:pt x="4893" y="2851"/>
                    <a:pt x="4685" y="2755"/>
                  </a:cubicBezTo>
                  <a:cubicBezTo>
                    <a:pt x="4685" y="2141"/>
                    <a:pt x="4682" y="1827"/>
                    <a:pt x="4681" y="1150"/>
                  </a:cubicBezTo>
                  <a:cubicBezTo>
                    <a:pt x="4681" y="1144"/>
                    <a:pt x="4684" y="1141"/>
                    <a:pt x="4689" y="1139"/>
                  </a:cubicBezTo>
                  <a:cubicBezTo>
                    <a:pt x="4924" y="1166"/>
                    <a:pt x="5229" y="1175"/>
                    <a:pt x="5469" y="1143"/>
                  </a:cubicBezTo>
                  <a:cubicBezTo>
                    <a:pt x="5464" y="1447"/>
                    <a:pt x="5466" y="1662"/>
                    <a:pt x="5465" y="2007"/>
                  </a:cubicBezTo>
                  <a:close/>
                  <a:moveTo>
                    <a:pt x="6144" y="1143"/>
                  </a:moveTo>
                  <a:cubicBezTo>
                    <a:pt x="6155" y="1067"/>
                    <a:pt x="6235" y="989"/>
                    <a:pt x="6308" y="965"/>
                  </a:cubicBezTo>
                  <a:cubicBezTo>
                    <a:pt x="6348" y="952"/>
                    <a:pt x="6424" y="953"/>
                    <a:pt x="6464" y="965"/>
                  </a:cubicBezTo>
                  <a:cubicBezTo>
                    <a:pt x="6532" y="987"/>
                    <a:pt x="6614" y="1064"/>
                    <a:pt x="6627" y="1139"/>
                  </a:cubicBezTo>
                  <a:cubicBezTo>
                    <a:pt x="6649" y="1270"/>
                    <a:pt x="6598" y="1392"/>
                    <a:pt x="6467" y="1441"/>
                  </a:cubicBezTo>
                  <a:cubicBezTo>
                    <a:pt x="6459" y="1474"/>
                    <a:pt x="6524" y="1492"/>
                    <a:pt x="6518" y="1524"/>
                  </a:cubicBezTo>
                  <a:cubicBezTo>
                    <a:pt x="6509" y="1571"/>
                    <a:pt x="6310" y="1559"/>
                    <a:pt x="6275" y="1531"/>
                  </a:cubicBezTo>
                  <a:cubicBezTo>
                    <a:pt x="6271" y="1508"/>
                    <a:pt x="6286" y="1504"/>
                    <a:pt x="6300" y="1499"/>
                  </a:cubicBezTo>
                  <a:cubicBezTo>
                    <a:pt x="6300" y="1473"/>
                    <a:pt x="6316" y="1464"/>
                    <a:pt x="6322" y="1444"/>
                  </a:cubicBezTo>
                  <a:cubicBezTo>
                    <a:pt x="6203" y="1405"/>
                    <a:pt x="6119" y="1320"/>
                    <a:pt x="6144" y="1143"/>
                  </a:cubicBezTo>
                  <a:close/>
                  <a:moveTo>
                    <a:pt x="5545" y="1306"/>
                  </a:moveTo>
                  <a:cubicBezTo>
                    <a:pt x="5573" y="1282"/>
                    <a:pt x="5538" y="1232"/>
                    <a:pt x="5574" y="1216"/>
                  </a:cubicBezTo>
                  <a:cubicBezTo>
                    <a:pt x="5559" y="1193"/>
                    <a:pt x="5588" y="1184"/>
                    <a:pt x="5589" y="1158"/>
                  </a:cubicBezTo>
                  <a:cubicBezTo>
                    <a:pt x="5601" y="1160"/>
                    <a:pt x="5603" y="1152"/>
                    <a:pt x="5614" y="1154"/>
                  </a:cubicBezTo>
                  <a:cubicBezTo>
                    <a:pt x="5697" y="1059"/>
                    <a:pt x="5968" y="1070"/>
                    <a:pt x="6072" y="1136"/>
                  </a:cubicBezTo>
                  <a:cubicBezTo>
                    <a:pt x="6096" y="1177"/>
                    <a:pt x="6072" y="1228"/>
                    <a:pt x="6046" y="1252"/>
                  </a:cubicBezTo>
                  <a:cubicBezTo>
                    <a:pt x="6023" y="1256"/>
                    <a:pt x="6021" y="1238"/>
                    <a:pt x="6003" y="1237"/>
                  </a:cubicBezTo>
                  <a:cubicBezTo>
                    <a:pt x="6031" y="1298"/>
                    <a:pt x="6053" y="1419"/>
                    <a:pt x="6054" y="1499"/>
                  </a:cubicBezTo>
                  <a:cubicBezTo>
                    <a:pt x="6054" y="1531"/>
                    <a:pt x="6046" y="1551"/>
                    <a:pt x="6028" y="1568"/>
                  </a:cubicBezTo>
                  <a:cubicBezTo>
                    <a:pt x="5904" y="1566"/>
                    <a:pt x="5781" y="1570"/>
                    <a:pt x="5665" y="1568"/>
                  </a:cubicBezTo>
                  <a:cubicBezTo>
                    <a:pt x="5647" y="1559"/>
                    <a:pt x="5641" y="1531"/>
                    <a:pt x="5643" y="1513"/>
                  </a:cubicBezTo>
                  <a:cubicBezTo>
                    <a:pt x="5622" y="1527"/>
                    <a:pt x="5616" y="1536"/>
                    <a:pt x="5585" y="1542"/>
                  </a:cubicBezTo>
                  <a:cubicBezTo>
                    <a:pt x="5574" y="1541"/>
                    <a:pt x="5574" y="1529"/>
                    <a:pt x="5571" y="1521"/>
                  </a:cubicBezTo>
                  <a:cubicBezTo>
                    <a:pt x="5561" y="1524"/>
                    <a:pt x="5567" y="1543"/>
                    <a:pt x="5556" y="1546"/>
                  </a:cubicBezTo>
                  <a:cubicBezTo>
                    <a:pt x="5542" y="1549"/>
                    <a:pt x="5534" y="1539"/>
                    <a:pt x="5520" y="1553"/>
                  </a:cubicBezTo>
                  <a:cubicBezTo>
                    <a:pt x="5497" y="1535"/>
                    <a:pt x="5479" y="1510"/>
                    <a:pt x="5484" y="1473"/>
                  </a:cubicBezTo>
                  <a:cubicBezTo>
                    <a:pt x="5518" y="1440"/>
                    <a:pt x="5566" y="1421"/>
                    <a:pt x="5574" y="1361"/>
                  </a:cubicBezTo>
                  <a:cubicBezTo>
                    <a:pt x="5557" y="1342"/>
                    <a:pt x="5559" y="1326"/>
                    <a:pt x="5545" y="1306"/>
                  </a:cubicBezTo>
                  <a:close/>
                  <a:moveTo>
                    <a:pt x="4602" y="1132"/>
                  </a:moveTo>
                  <a:cubicBezTo>
                    <a:pt x="4613" y="1028"/>
                    <a:pt x="4607" y="871"/>
                    <a:pt x="4631" y="769"/>
                  </a:cubicBezTo>
                  <a:cubicBezTo>
                    <a:pt x="4642" y="718"/>
                    <a:pt x="4684" y="685"/>
                    <a:pt x="4707" y="646"/>
                  </a:cubicBezTo>
                  <a:cubicBezTo>
                    <a:pt x="4715" y="599"/>
                    <a:pt x="4706" y="546"/>
                    <a:pt x="4721" y="504"/>
                  </a:cubicBezTo>
                  <a:cubicBezTo>
                    <a:pt x="4738" y="457"/>
                    <a:pt x="4794" y="435"/>
                    <a:pt x="4812" y="395"/>
                  </a:cubicBezTo>
                  <a:cubicBezTo>
                    <a:pt x="4906" y="384"/>
                    <a:pt x="5011" y="384"/>
                    <a:pt x="5059" y="326"/>
                  </a:cubicBezTo>
                  <a:cubicBezTo>
                    <a:pt x="5103" y="361"/>
                    <a:pt x="5148" y="372"/>
                    <a:pt x="5226" y="384"/>
                  </a:cubicBezTo>
                  <a:cubicBezTo>
                    <a:pt x="5252" y="389"/>
                    <a:pt x="5288" y="387"/>
                    <a:pt x="5309" y="395"/>
                  </a:cubicBezTo>
                  <a:cubicBezTo>
                    <a:pt x="5330" y="403"/>
                    <a:pt x="5346" y="431"/>
                    <a:pt x="5360" y="446"/>
                  </a:cubicBezTo>
                  <a:cubicBezTo>
                    <a:pt x="5378" y="465"/>
                    <a:pt x="5392" y="480"/>
                    <a:pt x="5407" y="497"/>
                  </a:cubicBezTo>
                  <a:cubicBezTo>
                    <a:pt x="5421" y="542"/>
                    <a:pt x="5410" y="597"/>
                    <a:pt x="5426" y="646"/>
                  </a:cubicBezTo>
                  <a:cubicBezTo>
                    <a:pt x="5439" y="687"/>
                    <a:pt x="5482" y="714"/>
                    <a:pt x="5495" y="751"/>
                  </a:cubicBezTo>
                  <a:cubicBezTo>
                    <a:pt x="5506" y="785"/>
                    <a:pt x="5506" y="835"/>
                    <a:pt x="5509" y="882"/>
                  </a:cubicBezTo>
                  <a:cubicBezTo>
                    <a:pt x="5514" y="952"/>
                    <a:pt x="5523" y="1044"/>
                    <a:pt x="5534" y="1125"/>
                  </a:cubicBezTo>
                  <a:cubicBezTo>
                    <a:pt x="5509" y="1159"/>
                    <a:pt x="5485" y="1194"/>
                    <a:pt x="5487" y="1256"/>
                  </a:cubicBezTo>
                  <a:cubicBezTo>
                    <a:pt x="5455" y="1225"/>
                    <a:pt x="5490" y="1151"/>
                    <a:pt x="5513" y="1129"/>
                  </a:cubicBezTo>
                  <a:cubicBezTo>
                    <a:pt x="5493" y="995"/>
                    <a:pt x="5505" y="890"/>
                    <a:pt x="5484" y="780"/>
                  </a:cubicBezTo>
                  <a:cubicBezTo>
                    <a:pt x="5474" y="730"/>
                    <a:pt x="5427" y="702"/>
                    <a:pt x="5411" y="657"/>
                  </a:cubicBezTo>
                  <a:cubicBezTo>
                    <a:pt x="5394" y="610"/>
                    <a:pt x="5407" y="563"/>
                    <a:pt x="5397" y="519"/>
                  </a:cubicBezTo>
                  <a:cubicBezTo>
                    <a:pt x="5386" y="475"/>
                    <a:pt x="5328" y="451"/>
                    <a:pt x="5309" y="410"/>
                  </a:cubicBezTo>
                  <a:cubicBezTo>
                    <a:pt x="5219" y="401"/>
                    <a:pt x="5122" y="398"/>
                    <a:pt x="5070" y="352"/>
                  </a:cubicBezTo>
                  <a:cubicBezTo>
                    <a:pt x="5011" y="394"/>
                    <a:pt x="4917" y="402"/>
                    <a:pt x="4823" y="410"/>
                  </a:cubicBezTo>
                  <a:cubicBezTo>
                    <a:pt x="4806" y="439"/>
                    <a:pt x="4751" y="469"/>
                    <a:pt x="4736" y="508"/>
                  </a:cubicBezTo>
                  <a:cubicBezTo>
                    <a:pt x="4724" y="538"/>
                    <a:pt x="4733" y="615"/>
                    <a:pt x="4721" y="649"/>
                  </a:cubicBezTo>
                  <a:cubicBezTo>
                    <a:pt x="4710" y="685"/>
                    <a:pt x="4667" y="711"/>
                    <a:pt x="4652" y="751"/>
                  </a:cubicBezTo>
                  <a:cubicBezTo>
                    <a:pt x="4635" y="798"/>
                    <a:pt x="4639" y="876"/>
                    <a:pt x="4634" y="936"/>
                  </a:cubicBezTo>
                  <a:cubicBezTo>
                    <a:pt x="4629" y="1001"/>
                    <a:pt x="4607" y="1068"/>
                    <a:pt x="4616" y="1121"/>
                  </a:cubicBezTo>
                  <a:cubicBezTo>
                    <a:pt x="4622" y="1159"/>
                    <a:pt x="4683" y="1200"/>
                    <a:pt x="4652" y="1252"/>
                  </a:cubicBezTo>
                  <a:cubicBezTo>
                    <a:pt x="4625" y="1248"/>
                    <a:pt x="4642" y="1214"/>
                    <a:pt x="4638" y="1197"/>
                  </a:cubicBezTo>
                  <a:cubicBezTo>
                    <a:pt x="4632" y="1170"/>
                    <a:pt x="4607" y="1154"/>
                    <a:pt x="4602" y="1132"/>
                  </a:cubicBezTo>
                  <a:close/>
                  <a:moveTo>
                    <a:pt x="5128" y="5248"/>
                  </a:moveTo>
                  <a:cubicBezTo>
                    <a:pt x="5103" y="5294"/>
                    <a:pt x="4971" y="5281"/>
                    <a:pt x="4939" y="5248"/>
                  </a:cubicBezTo>
                  <a:cubicBezTo>
                    <a:pt x="4917" y="5185"/>
                    <a:pt x="4945" y="5088"/>
                    <a:pt x="4936" y="5009"/>
                  </a:cubicBezTo>
                  <a:cubicBezTo>
                    <a:pt x="4929" y="4955"/>
                    <a:pt x="4907" y="4911"/>
                    <a:pt x="4917" y="4845"/>
                  </a:cubicBezTo>
                  <a:cubicBezTo>
                    <a:pt x="4930" y="4766"/>
                    <a:pt x="4961" y="4685"/>
                    <a:pt x="4968" y="4602"/>
                  </a:cubicBezTo>
                  <a:cubicBezTo>
                    <a:pt x="4972" y="4562"/>
                    <a:pt x="4957" y="4524"/>
                    <a:pt x="4972" y="4482"/>
                  </a:cubicBezTo>
                  <a:cubicBezTo>
                    <a:pt x="5005" y="4471"/>
                    <a:pt x="5044" y="4475"/>
                    <a:pt x="5066" y="4493"/>
                  </a:cubicBezTo>
                  <a:cubicBezTo>
                    <a:pt x="5055" y="4512"/>
                    <a:pt x="5074" y="4535"/>
                    <a:pt x="5059" y="4559"/>
                  </a:cubicBezTo>
                  <a:cubicBezTo>
                    <a:pt x="5069" y="4643"/>
                    <a:pt x="5104" y="4722"/>
                    <a:pt x="5124" y="4831"/>
                  </a:cubicBezTo>
                  <a:cubicBezTo>
                    <a:pt x="5138" y="4904"/>
                    <a:pt x="5121" y="4973"/>
                    <a:pt x="5121" y="5063"/>
                  </a:cubicBezTo>
                  <a:cubicBezTo>
                    <a:pt x="5121" y="5123"/>
                    <a:pt x="5148" y="5211"/>
                    <a:pt x="5128" y="5248"/>
                  </a:cubicBezTo>
                  <a:close/>
                  <a:moveTo>
                    <a:pt x="4783" y="4461"/>
                  </a:moveTo>
                  <a:cubicBezTo>
                    <a:pt x="4626" y="4446"/>
                    <a:pt x="4487" y="4334"/>
                    <a:pt x="4467" y="4181"/>
                  </a:cubicBezTo>
                  <a:cubicBezTo>
                    <a:pt x="4439" y="3961"/>
                    <a:pt x="4579" y="3855"/>
                    <a:pt x="4732" y="3778"/>
                  </a:cubicBezTo>
                  <a:cubicBezTo>
                    <a:pt x="4633" y="3708"/>
                    <a:pt x="4534" y="3638"/>
                    <a:pt x="4514" y="3495"/>
                  </a:cubicBezTo>
                  <a:cubicBezTo>
                    <a:pt x="4512" y="3473"/>
                    <a:pt x="4512" y="3438"/>
                    <a:pt x="4514" y="3415"/>
                  </a:cubicBezTo>
                  <a:cubicBezTo>
                    <a:pt x="4533" y="3240"/>
                    <a:pt x="4694" y="3132"/>
                    <a:pt x="4921" y="3158"/>
                  </a:cubicBezTo>
                  <a:cubicBezTo>
                    <a:pt x="5051" y="3172"/>
                    <a:pt x="5164" y="3267"/>
                    <a:pt x="5182" y="3393"/>
                  </a:cubicBezTo>
                  <a:cubicBezTo>
                    <a:pt x="5208" y="3569"/>
                    <a:pt x="5110" y="3694"/>
                    <a:pt x="4983" y="3775"/>
                  </a:cubicBezTo>
                  <a:cubicBezTo>
                    <a:pt x="5035" y="3809"/>
                    <a:pt x="5091" y="3834"/>
                    <a:pt x="5135" y="3873"/>
                  </a:cubicBezTo>
                  <a:cubicBezTo>
                    <a:pt x="5191" y="3922"/>
                    <a:pt x="5233" y="4003"/>
                    <a:pt x="5237" y="4105"/>
                  </a:cubicBezTo>
                  <a:cubicBezTo>
                    <a:pt x="5247" y="4357"/>
                    <a:pt x="5021" y="4483"/>
                    <a:pt x="4783" y="4461"/>
                  </a:cubicBezTo>
                  <a:close/>
                  <a:moveTo>
                    <a:pt x="5440" y="5648"/>
                  </a:moveTo>
                  <a:cubicBezTo>
                    <a:pt x="5413" y="5704"/>
                    <a:pt x="5297" y="5671"/>
                    <a:pt x="5222" y="5680"/>
                  </a:cubicBezTo>
                  <a:cubicBezTo>
                    <a:pt x="5168" y="5662"/>
                    <a:pt x="5164" y="5548"/>
                    <a:pt x="5186" y="5488"/>
                  </a:cubicBezTo>
                  <a:cubicBezTo>
                    <a:pt x="5201" y="5375"/>
                    <a:pt x="5160" y="5281"/>
                    <a:pt x="5157" y="5179"/>
                  </a:cubicBezTo>
                  <a:cubicBezTo>
                    <a:pt x="5155" y="5103"/>
                    <a:pt x="5175" y="5017"/>
                    <a:pt x="5190" y="4940"/>
                  </a:cubicBezTo>
                  <a:cubicBezTo>
                    <a:pt x="5204" y="4865"/>
                    <a:pt x="5232" y="4797"/>
                    <a:pt x="5230" y="4722"/>
                  </a:cubicBezTo>
                  <a:cubicBezTo>
                    <a:pt x="5228" y="4690"/>
                    <a:pt x="5217" y="4658"/>
                    <a:pt x="5222" y="4628"/>
                  </a:cubicBezTo>
                  <a:cubicBezTo>
                    <a:pt x="5249" y="4595"/>
                    <a:pt x="5332" y="4602"/>
                    <a:pt x="5357" y="4631"/>
                  </a:cubicBezTo>
                  <a:cubicBezTo>
                    <a:pt x="5352" y="4650"/>
                    <a:pt x="5347" y="4649"/>
                    <a:pt x="5360" y="4675"/>
                  </a:cubicBezTo>
                  <a:cubicBezTo>
                    <a:pt x="5365" y="4696"/>
                    <a:pt x="5349" y="4697"/>
                    <a:pt x="5349" y="4715"/>
                  </a:cubicBezTo>
                  <a:cubicBezTo>
                    <a:pt x="5359" y="4767"/>
                    <a:pt x="5371" y="4794"/>
                    <a:pt x="5371" y="4853"/>
                  </a:cubicBezTo>
                  <a:cubicBezTo>
                    <a:pt x="5379" y="4864"/>
                    <a:pt x="5384" y="4878"/>
                    <a:pt x="5393" y="4889"/>
                  </a:cubicBezTo>
                  <a:cubicBezTo>
                    <a:pt x="5393" y="4967"/>
                    <a:pt x="5439" y="5057"/>
                    <a:pt x="5444" y="5158"/>
                  </a:cubicBezTo>
                  <a:cubicBezTo>
                    <a:pt x="5447" y="5231"/>
                    <a:pt x="5433" y="5313"/>
                    <a:pt x="5433" y="5390"/>
                  </a:cubicBezTo>
                  <a:cubicBezTo>
                    <a:pt x="5432" y="5480"/>
                    <a:pt x="5457" y="5566"/>
                    <a:pt x="5440" y="5648"/>
                  </a:cubicBezTo>
                  <a:close/>
                  <a:moveTo>
                    <a:pt x="5625" y="5281"/>
                  </a:moveTo>
                  <a:cubicBezTo>
                    <a:pt x="5577" y="5274"/>
                    <a:pt x="5542" y="5291"/>
                    <a:pt x="5509" y="5281"/>
                  </a:cubicBezTo>
                  <a:cubicBezTo>
                    <a:pt x="5456" y="5266"/>
                    <a:pt x="5455" y="5187"/>
                    <a:pt x="5473" y="5136"/>
                  </a:cubicBezTo>
                  <a:cubicBezTo>
                    <a:pt x="5483" y="5056"/>
                    <a:pt x="5450" y="4982"/>
                    <a:pt x="5451" y="4903"/>
                  </a:cubicBezTo>
                  <a:cubicBezTo>
                    <a:pt x="5453" y="4791"/>
                    <a:pt x="5499" y="4687"/>
                    <a:pt x="5505" y="4588"/>
                  </a:cubicBezTo>
                  <a:cubicBezTo>
                    <a:pt x="5492" y="4555"/>
                    <a:pt x="5499" y="4545"/>
                    <a:pt x="5502" y="4511"/>
                  </a:cubicBezTo>
                  <a:cubicBezTo>
                    <a:pt x="5549" y="4498"/>
                    <a:pt x="5561" y="4494"/>
                    <a:pt x="5596" y="4519"/>
                  </a:cubicBezTo>
                  <a:cubicBezTo>
                    <a:pt x="5591" y="4542"/>
                    <a:pt x="5607" y="4561"/>
                    <a:pt x="5589" y="4580"/>
                  </a:cubicBezTo>
                  <a:cubicBezTo>
                    <a:pt x="5605" y="4610"/>
                    <a:pt x="5600" y="4646"/>
                    <a:pt x="5607" y="4678"/>
                  </a:cubicBezTo>
                  <a:cubicBezTo>
                    <a:pt x="5613" y="4703"/>
                    <a:pt x="5627" y="4731"/>
                    <a:pt x="5636" y="4769"/>
                  </a:cubicBezTo>
                  <a:cubicBezTo>
                    <a:pt x="5670" y="4915"/>
                    <a:pt x="5645" y="5077"/>
                    <a:pt x="5658" y="5256"/>
                  </a:cubicBezTo>
                  <a:cubicBezTo>
                    <a:pt x="5646" y="5263"/>
                    <a:pt x="5636" y="5273"/>
                    <a:pt x="5625" y="5281"/>
                  </a:cubicBezTo>
                  <a:close/>
                  <a:moveTo>
                    <a:pt x="5795" y="5546"/>
                  </a:moveTo>
                  <a:cubicBezTo>
                    <a:pt x="5786" y="5546"/>
                    <a:pt x="5778" y="5546"/>
                    <a:pt x="5769" y="5546"/>
                  </a:cubicBezTo>
                  <a:cubicBezTo>
                    <a:pt x="5756" y="5512"/>
                    <a:pt x="5771" y="5455"/>
                    <a:pt x="5762" y="5401"/>
                  </a:cubicBezTo>
                  <a:cubicBezTo>
                    <a:pt x="5751" y="5441"/>
                    <a:pt x="5766" y="5506"/>
                    <a:pt x="5755" y="5546"/>
                  </a:cubicBezTo>
                  <a:cubicBezTo>
                    <a:pt x="5746" y="5546"/>
                    <a:pt x="5738" y="5546"/>
                    <a:pt x="5729" y="5546"/>
                  </a:cubicBezTo>
                  <a:cubicBezTo>
                    <a:pt x="5723" y="5502"/>
                    <a:pt x="5724" y="5434"/>
                    <a:pt x="5729" y="5390"/>
                  </a:cubicBezTo>
                  <a:cubicBezTo>
                    <a:pt x="5762" y="5394"/>
                    <a:pt x="5762" y="5394"/>
                    <a:pt x="5795" y="5390"/>
                  </a:cubicBezTo>
                  <a:cubicBezTo>
                    <a:pt x="5795" y="5442"/>
                    <a:pt x="5795" y="5494"/>
                    <a:pt x="5795" y="5546"/>
                  </a:cubicBezTo>
                  <a:close/>
                  <a:moveTo>
                    <a:pt x="5835" y="5546"/>
                  </a:moveTo>
                  <a:cubicBezTo>
                    <a:pt x="5825" y="5546"/>
                    <a:pt x="5815" y="5546"/>
                    <a:pt x="5806" y="5546"/>
                  </a:cubicBezTo>
                  <a:cubicBezTo>
                    <a:pt x="5806" y="5509"/>
                    <a:pt x="5805" y="5427"/>
                    <a:pt x="5806" y="5390"/>
                  </a:cubicBezTo>
                  <a:cubicBezTo>
                    <a:pt x="5815" y="5390"/>
                    <a:pt x="5825" y="5390"/>
                    <a:pt x="5835" y="5390"/>
                  </a:cubicBezTo>
                  <a:cubicBezTo>
                    <a:pt x="5838" y="5424"/>
                    <a:pt x="5833" y="5503"/>
                    <a:pt x="5835" y="5546"/>
                  </a:cubicBezTo>
                  <a:close/>
                  <a:moveTo>
                    <a:pt x="5947" y="5546"/>
                  </a:moveTo>
                  <a:cubicBezTo>
                    <a:pt x="5907" y="5544"/>
                    <a:pt x="5885" y="5544"/>
                    <a:pt x="5846" y="5546"/>
                  </a:cubicBezTo>
                  <a:cubicBezTo>
                    <a:pt x="5847" y="5505"/>
                    <a:pt x="5843" y="5422"/>
                    <a:pt x="5846" y="5390"/>
                  </a:cubicBezTo>
                  <a:cubicBezTo>
                    <a:pt x="5888" y="5394"/>
                    <a:pt x="5903" y="5392"/>
                    <a:pt x="5947" y="5390"/>
                  </a:cubicBezTo>
                  <a:cubicBezTo>
                    <a:pt x="5947" y="5442"/>
                    <a:pt x="5947" y="5494"/>
                    <a:pt x="5947" y="5546"/>
                  </a:cubicBezTo>
                  <a:close/>
                  <a:moveTo>
                    <a:pt x="5984" y="5546"/>
                  </a:moveTo>
                  <a:cubicBezTo>
                    <a:pt x="5975" y="5546"/>
                    <a:pt x="5967" y="5546"/>
                    <a:pt x="5958" y="5546"/>
                  </a:cubicBezTo>
                  <a:cubicBezTo>
                    <a:pt x="5952" y="5502"/>
                    <a:pt x="5952" y="5434"/>
                    <a:pt x="5958" y="5390"/>
                  </a:cubicBezTo>
                  <a:cubicBezTo>
                    <a:pt x="5967" y="5390"/>
                    <a:pt x="5975" y="5390"/>
                    <a:pt x="5984" y="5390"/>
                  </a:cubicBezTo>
                  <a:cubicBezTo>
                    <a:pt x="5989" y="5434"/>
                    <a:pt x="5990" y="5502"/>
                    <a:pt x="5984" y="5546"/>
                  </a:cubicBezTo>
                  <a:close/>
                  <a:moveTo>
                    <a:pt x="6024" y="5546"/>
                  </a:moveTo>
                  <a:cubicBezTo>
                    <a:pt x="6015" y="5546"/>
                    <a:pt x="6007" y="5546"/>
                    <a:pt x="5998" y="5546"/>
                  </a:cubicBezTo>
                  <a:cubicBezTo>
                    <a:pt x="5991" y="5508"/>
                    <a:pt x="5996" y="5446"/>
                    <a:pt x="5994" y="5393"/>
                  </a:cubicBezTo>
                  <a:cubicBezTo>
                    <a:pt x="6000" y="5388"/>
                    <a:pt x="6013" y="5390"/>
                    <a:pt x="6024" y="5390"/>
                  </a:cubicBezTo>
                  <a:cubicBezTo>
                    <a:pt x="6024" y="5435"/>
                    <a:pt x="6025" y="5504"/>
                    <a:pt x="6024" y="5546"/>
                  </a:cubicBezTo>
                  <a:close/>
                  <a:moveTo>
                    <a:pt x="6071" y="5546"/>
                  </a:moveTo>
                  <a:cubicBezTo>
                    <a:pt x="6060" y="5546"/>
                    <a:pt x="6049" y="5546"/>
                    <a:pt x="6038" y="5546"/>
                  </a:cubicBezTo>
                  <a:cubicBezTo>
                    <a:pt x="6038" y="5494"/>
                    <a:pt x="6038" y="5442"/>
                    <a:pt x="6038" y="5390"/>
                  </a:cubicBezTo>
                  <a:cubicBezTo>
                    <a:pt x="6049" y="5390"/>
                    <a:pt x="6060" y="5390"/>
                    <a:pt x="6071" y="5390"/>
                  </a:cubicBezTo>
                  <a:cubicBezTo>
                    <a:pt x="6071" y="5442"/>
                    <a:pt x="6071" y="5494"/>
                    <a:pt x="6071" y="5546"/>
                  </a:cubicBezTo>
                  <a:close/>
                  <a:moveTo>
                    <a:pt x="6111" y="5546"/>
                  </a:moveTo>
                  <a:cubicBezTo>
                    <a:pt x="6102" y="5546"/>
                    <a:pt x="6094" y="5546"/>
                    <a:pt x="6085" y="5546"/>
                  </a:cubicBezTo>
                  <a:cubicBezTo>
                    <a:pt x="6085" y="5509"/>
                    <a:pt x="6085" y="5427"/>
                    <a:pt x="6085" y="5390"/>
                  </a:cubicBezTo>
                  <a:cubicBezTo>
                    <a:pt x="6095" y="5390"/>
                    <a:pt x="6105" y="5390"/>
                    <a:pt x="6114" y="5390"/>
                  </a:cubicBezTo>
                  <a:cubicBezTo>
                    <a:pt x="6112" y="5441"/>
                    <a:pt x="6119" y="5501"/>
                    <a:pt x="6111" y="5546"/>
                  </a:cubicBezTo>
                  <a:close/>
                  <a:moveTo>
                    <a:pt x="5919" y="4991"/>
                  </a:moveTo>
                  <a:cubicBezTo>
                    <a:pt x="5905" y="4965"/>
                    <a:pt x="5906" y="4902"/>
                    <a:pt x="5890" y="4867"/>
                  </a:cubicBezTo>
                  <a:cubicBezTo>
                    <a:pt x="5992" y="4804"/>
                    <a:pt x="6078" y="4726"/>
                    <a:pt x="6104" y="4588"/>
                  </a:cubicBezTo>
                  <a:cubicBezTo>
                    <a:pt x="6136" y="4588"/>
                    <a:pt x="6167" y="4588"/>
                    <a:pt x="6199" y="4588"/>
                  </a:cubicBezTo>
                  <a:cubicBezTo>
                    <a:pt x="6164" y="4700"/>
                    <a:pt x="6148" y="4831"/>
                    <a:pt x="6152" y="4998"/>
                  </a:cubicBezTo>
                  <a:cubicBezTo>
                    <a:pt x="6066" y="5003"/>
                    <a:pt x="6003" y="4986"/>
                    <a:pt x="5919" y="4991"/>
                  </a:cubicBezTo>
                  <a:close/>
                  <a:moveTo>
                    <a:pt x="6238" y="5546"/>
                  </a:moveTo>
                  <a:cubicBezTo>
                    <a:pt x="6195" y="5545"/>
                    <a:pt x="6167" y="5541"/>
                    <a:pt x="6125" y="5546"/>
                  </a:cubicBezTo>
                  <a:cubicBezTo>
                    <a:pt x="6119" y="5502"/>
                    <a:pt x="6119" y="5434"/>
                    <a:pt x="6125" y="5390"/>
                  </a:cubicBezTo>
                  <a:cubicBezTo>
                    <a:pt x="6172" y="5393"/>
                    <a:pt x="6197" y="5395"/>
                    <a:pt x="6238" y="5390"/>
                  </a:cubicBezTo>
                  <a:cubicBezTo>
                    <a:pt x="6238" y="5427"/>
                    <a:pt x="6238" y="5508"/>
                    <a:pt x="6238" y="5546"/>
                  </a:cubicBezTo>
                  <a:close/>
                  <a:moveTo>
                    <a:pt x="6269" y="5208"/>
                  </a:moveTo>
                  <a:cubicBezTo>
                    <a:pt x="6266" y="5208"/>
                    <a:pt x="6264" y="5208"/>
                    <a:pt x="6261" y="5208"/>
                  </a:cubicBezTo>
                  <a:cubicBezTo>
                    <a:pt x="6246" y="5188"/>
                    <a:pt x="6257" y="5142"/>
                    <a:pt x="6254" y="5110"/>
                  </a:cubicBezTo>
                  <a:cubicBezTo>
                    <a:pt x="6259" y="5110"/>
                    <a:pt x="6264" y="5109"/>
                    <a:pt x="6269" y="5109"/>
                  </a:cubicBezTo>
                  <a:lnTo>
                    <a:pt x="6269" y="5208"/>
                  </a:lnTo>
                  <a:close/>
                  <a:moveTo>
                    <a:pt x="6319" y="5206"/>
                  </a:moveTo>
                  <a:cubicBezTo>
                    <a:pt x="6305" y="5206"/>
                    <a:pt x="6291" y="5207"/>
                    <a:pt x="6277" y="5208"/>
                  </a:cubicBezTo>
                  <a:cubicBezTo>
                    <a:pt x="6277" y="5108"/>
                    <a:pt x="6277" y="5108"/>
                    <a:pt x="6277" y="5108"/>
                  </a:cubicBezTo>
                  <a:cubicBezTo>
                    <a:pt x="6291" y="5107"/>
                    <a:pt x="6305" y="5106"/>
                    <a:pt x="6319" y="5106"/>
                  </a:cubicBezTo>
                  <a:lnTo>
                    <a:pt x="6319" y="5206"/>
                  </a:lnTo>
                  <a:close/>
                  <a:moveTo>
                    <a:pt x="6348" y="5206"/>
                  </a:moveTo>
                  <a:cubicBezTo>
                    <a:pt x="6339" y="5206"/>
                    <a:pt x="6331" y="5206"/>
                    <a:pt x="6323" y="5206"/>
                  </a:cubicBezTo>
                  <a:cubicBezTo>
                    <a:pt x="6323" y="5106"/>
                    <a:pt x="6323" y="5106"/>
                    <a:pt x="6323" y="5106"/>
                  </a:cubicBezTo>
                  <a:cubicBezTo>
                    <a:pt x="6331" y="5106"/>
                    <a:pt x="6339" y="5106"/>
                    <a:pt x="6348" y="5106"/>
                  </a:cubicBezTo>
                  <a:lnTo>
                    <a:pt x="6348" y="5206"/>
                  </a:lnTo>
                  <a:close/>
                  <a:moveTo>
                    <a:pt x="6890" y="5563"/>
                  </a:moveTo>
                  <a:cubicBezTo>
                    <a:pt x="6881" y="5565"/>
                    <a:pt x="6873" y="5565"/>
                    <a:pt x="6866" y="5564"/>
                  </a:cubicBezTo>
                  <a:cubicBezTo>
                    <a:pt x="6860" y="5519"/>
                    <a:pt x="6860" y="5449"/>
                    <a:pt x="6866" y="5404"/>
                  </a:cubicBezTo>
                  <a:cubicBezTo>
                    <a:pt x="6873" y="5404"/>
                    <a:pt x="6880" y="5404"/>
                    <a:pt x="6887" y="5404"/>
                  </a:cubicBezTo>
                  <a:cubicBezTo>
                    <a:pt x="6897" y="5441"/>
                    <a:pt x="6888" y="5523"/>
                    <a:pt x="6890" y="5563"/>
                  </a:cubicBezTo>
                  <a:close/>
                  <a:moveTo>
                    <a:pt x="7003" y="5562"/>
                  </a:moveTo>
                  <a:cubicBezTo>
                    <a:pt x="6971" y="5565"/>
                    <a:pt x="6936" y="5563"/>
                    <a:pt x="6902" y="5564"/>
                  </a:cubicBezTo>
                  <a:cubicBezTo>
                    <a:pt x="6901" y="5524"/>
                    <a:pt x="6902" y="5456"/>
                    <a:pt x="6902" y="5404"/>
                  </a:cubicBezTo>
                  <a:cubicBezTo>
                    <a:pt x="6946" y="5409"/>
                    <a:pt x="6959" y="5409"/>
                    <a:pt x="7004" y="5404"/>
                  </a:cubicBezTo>
                  <a:cubicBezTo>
                    <a:pt x="7004" y="5442"/>
                    <a:pt x="7004" y="5525"/>
                    <a:pt x="7003" y="5562"/>
                  </a:cubicBezTo>
                  <a:close/>
                  <a:moveTo>
                    <a:pt x="7040" y="5564"/>
                  </a:moveTo>
                  <a:cubicBezTo>
                    <a:pt x="7032" y="5563"/>
                    <a:pt x="7023" y="5564"/>
                    <a:pt x="7014" y="5563"/>
                  </a:cubicBezTo>
                  <a:cubicBezTo>
                    <a:pt x="7009" y="5515"/>
                    <a:pt x="7010" y="5441"/>
                    <a:pt x="7014" y="5404"/>
                  </a:cubicBezTo>
                  <a:cubicBezTo>
                    <a:pt x="7023" y="5404"/>
                    <a:pt x="7031" y="5404"/>
                    <a:pt x="7040" y="5404"/>
                  </a:cubicBezTo>
                  <a:cubicBezTo>
                    <a:pt x="7046" y="5449"/>
                    <a:pt x="7046" y="5519"/>
                    <a:pt x="7040" y="5564"/>
                  </a:cubicBezTo>
                  <a:close/>
                  <a:moveTo>
                    <a:pt x="7047" y="5215"/>
                  </a:moveTo>
                  <a:cubicBezTo>
                    <a:pt x="7037" y="5215"/>
                    <a:pt x="7028" y="5214"/>
                    <a:pt x="7018" y="5212"/>
                  </a:cubicBezTo>
                  <a:cubicBezTo>
                    <a:pt x="7018" y="5109"/>
                    <a:pt x="7018" y="5109"/>
                    <a:pt x="7018" y="5109"/>
                  </a:cubicBezTo>
                  <a:cubicBezTo>
                    <a:pt x="7028" y="5111"/>
                    <a:pt x="7037" y="5113"/>
                    <a:pt x="7047" y="5115"/>
                  </a:cubicBezTo>
                  <a:lnTo>
                    <a:pt x="7047" y="5215"/>
                  </a:lnTo>
                  <a:close/>
                  <a:moveTo>
                    <a:pt x="7080" y="5563"/>
                  </a:moveTo>
                  <a:cubicBezTo>
                    <a:pt x="7072" y="5566"/>
                    <a:pt x="7064" y="5564"/>
                    <a:pt x="7054" y="5564"/>
                  </a:cubicBezTo>
                  <a:cubicBezTo>
                    <a:pt x="7051" y="5527"/>
                    <a:pt x="7051" y="5458"/>
                    <a:pt x="7054" y="5404"/>
                  </a:cubicBezTo>
                  <a:cubicBezTo>
                    <a:pt x="7062" y="5404"/>
                    <a:pt x="7069" y="5404"/>
                    <a:pt x="7076" y="5404"/>
                  </a:cubicBezTo>
                  <a:cubicBezTo>
                    <a:pt x="7083" y="5448"/>
                    <a:pt x="7079" y="5536"/>
                    <a:pt x="7080" y="5563"/>
                  </a:cubicBezTo>
                  <a:close/>
                  <a:moveTo>
                    <a:pt x="7086" y="5217"/>
                  </a:moveTo>
                  <a:cubicBezTo>
                    <a:pt x="7073" y="5217"/>
                    <a:pt x="7061" y="5216"/>
                    <a:pt x="7049" y="5215"/>
                  </a:cubicBezTo>
                  <a:cubicBezTo>
                    <a:pt x="7049" y="5115"/>
                    <a:pt x="7049" y="5115"/>
                    <a:pt x="7049" y="5115"/>
                  </a:cubicBezTo>
                  <a:cubicBezTo>
                    <a:pt x="7061" y="5116"/>
                    <a:pt x="7073" y="5117"/>
                    <a:pt x="7086" y="5117"/>
                  </a:cubicBezTo>
                  <a:lnTo>
                    <a:pt x="7086" y="5217"/>
                  </a:lnTo>
                  <a:close/>
                  <a:moveTo>
                    <a:pt x="7098" y="5564"/>
                  </a:moveTo>
                  <a:cubicBezTo>
                    <a:pt x="7092" y="5519"/>
                    <a:pt x="7092" y="5449"/>
                    <a:pt x="7098" y="5404"/>
                  </a:cubicBezTo>
                  <a:cubicBezTo>
                    <a:pt x="7106" y="5404"/>
                    <a:pt x="7115" y="5404"/>
                    <a:pt x="7123" y="5404"/>
                  </a:cubicBezTo>
                  <a:cubicBezTo>
                    <a:pt x="7129" y="5425"/>
                    <a:pt x="7127" y="5464"/>
                    <a:pt x="7127" y="5499"/>
                  </a:cubicBezTo>
                  <a:cubicBezTo>
                    <a:pt x="7127" y="5527"/>
                    <a:pt x="7137" y="5573"/>
                    <a:pt x="7098" y="5564"/>
                  </a:cubicBezTo>
                  <a:close/>
                  <a:moveTo>
                    <a:pt x="7291" y="5118"/>
                  </a:moveTo>
                  <a:cubicBezTo>
                    <a:pt x="7303" y="5119"/>
                    <a:pt x="7317" y="5117"/>
                    <a:pt x="7331" y="5116"/>
                  </a:cubicBezTo>
                  <a:cubicBezTo>
                    <a:pt x="7331" y="5217"/>
                    <a:pt x="7331" y="5217"/>
                    <a:pt x="7331" y="5217"/>
                  </a:cubicBezTo>
                  <a:cubicBezTo>
                    <a:pt x="7317" y="5218"/>
                    <a:pt x="7303" y="5219"/>
                    <a:pt x="7291" y="5218"/>
                  </a:cubicBezTo>
                  <a:lnTo>
                    <a:pt x="7291" y="5118"/>
                  </a:lnTo>
                  <a:close/>
                  <a:moveTo>
                    <a:pt x="7294" y="5404"/>
                  </a:moveTo>
                  <a:cubicBezTo>
                    <a:pt x="7300" y="5449"/>
                    <a:pt x="7300" y="5519"/>
                    <a:pt x="7294" y="5564"/>
                  </a:cubicBezTo>
                  <a:cubicBezTo>
                    <a:pt x="7267" y="5556"/>
                    <a:pt x="7250" y="5559"/>
                    <a:pt x="7221" y="5564"/>
                  </a:cubicBezTo>
                  <a:cubicBezTo>
                    <a:pt x="7213" y="5518"/>
                    <a:pt x="7220" y="5456"/>
                    <a:pt x="7218" y="5404"/>
                  </a:cubicBezTo>
                  <a:cubicBezTo>
                    <a:pt x="7231" y="5404"/>
                    <a:pt x="7239" y="5407"/>
                    <a:pt x="7243" y="5415"/>
                  </a:cubicBezTo>
                  <a:cubicBezTo>
                    <a:pt x="7247" y="5406"/>
                    <a:pt x="7270" y="5397"/>
                    <a:pt x="7272" y="5415"/>
                  </a:cubicBezTo>
                  <a:cubicBezTo>
                    <a:pt x="7286" y="5418"/>
                    <a:pt x="7278" y="5399"/>
                    <a:pt x="7294" y="5404"/>
                  </a:cubicBezTo>
                  <a:close/>
                  <a:moveTo>
                    <a:pt x="7190" y="5116"/>
                  </a:moveTo>
                  <a:cubicBezTo>
                    <a:pt x="7212" y="5116"/>
                    <a:pt x="7234" y="5117"/>
                    <a:pt x="7256" y="5121"/>
                  </a:cubicBezTo>
                  <a:cubicBezTo>
                    <a:pt x="7264" y="5123"/>
                    <a:pt x="7261" y="5114"/>
                    <a:pt x="7267" y="5114"/>
                  </a:cubicBezTo>
                  <a:cubicBezTo>
                    <a:pt x="7272" y="5116"/>
                    <a:pt x="7279" y="5118"/>
                    <a:pt x="7286" y="5118"/>
                  </a:cubicBezTo>
                  <a:cubicBezTo>
                    <a:pt x="7286" y="5217"/>
                    <a:pt x="7286" y="5217"/>
                    <a:pt x="7286" y="5217"/>
                  </a:cubicBezTo>
                  <a:cubicBezTo>
                    <a:pt x="7275" y="5216"/>
                    <a:pt x="7265" y="5213"/>
                    <a:pt x="7256" y="5208"/>
                  </a:cubicBezTo>
                  <a:cubicBezTo>
                    <a:pt x="7248" y="5212"/>
                    <a:pt x="7248" y="5223"/>
                    <a:pt x="7238" y="5223"/>
                  </a:cubicBezTo>
                  <a:cubicBezTo>
                    <a:pt x="7223" y="5204"/>
                    <a:pt x="7234" y="5159"/>
                    <a:pt x="7230" y="5129"/>
                  </a:cubicBezTo>
                  <a:cubicBezTo>
                    <a:pt x="7215" y="5144"/>
                    <a:pt x="7227" y="5188"/>
                    <a:pt x="7223" y="5216"/>
                  </a:cubicBezTo>
                  <a:cubicBezTo>
                    <a:pt x="7212" y="5216"/>
                    <a:pt x="7201" y="5216"/>
                    <a:pt x="7190" y="5216"/>
                  </a:cubicBezTo>
                  <a:lnTo>
                    <a:pt x="7190" y="5116"/>
                  </a:lnTo>
                  <a:close/>
                  <a:moveTo>
                    <a:pt x="7203" y="5404"/>
                  </a:moveTo>
                  <a:cubicBezTo>
                    <a:pt x="7206" y="5443"/>
                    <a:pt x="7235" y="5563"/>
                    <a:pt x="7185" y="5564"/>
                  </a:cubicBezTo>
                  <a:cubicBezTo>
                    <a:pt x="7173" y="5530"/>
                    <a:pt x="7175" y="5428"/>
                    <a:pt x="7185" y="5404"/>
                  </a:cubicBezTo>
                  <a:cubicBezTo>
                    <a:pt x="7191" y="5404"/>
                    <a:pt x="7197" y="5404"/>
                    <a:pt x="7203" y="5404"/>
                  </a:cubicBezTo>
                  <a:close/>
                  <a:moveTo>
                    <a:pt x="7148" y="5117"/>
                  </a:moveTo>
                  <a:cubicBezTo>
                    <a:pt x="7160" y="5116"/>
                    <a:pt x="7171" y="5116"/>
                    <a:pt x="7183" y="5116"/>
                  </a:cubicBezTo>
                  <a:cubicBezTo>
                    <a:pt x="7183" y="5217"/>
                    <a:pt x="7183" y="5217"/>
                    <a:pt x="7183" y="5217"/>
                  </a:cubicBezTo>
                  <a:cubicBezTo>
                    <a:pt x="7171" y="5217"/>
                    <a:pt x="7160" y="5217"/>
                    <a:pt x="7148" y="5217"/>
                  </a:cubicBezTo>
                  <a:lnTo>
                    <a:pt x="7148" y="5117"/>
                  </a:lnTo>
                  <a:close/>
                  <a:moveTo>
                    <a:pt x="7167" y="5404"/>
                  </a:moveTo>
                  <a:cubicBezTo>
                    <a:pt x="7173" y="5449"/>
                    <a:pt x="7173" y="5519"/>
                    <a:pt x="7167" y="5564"/>
                  </a:cubicBezTo>
                  <a:cubicBezTo>
                    <a:pt x="7160" y="5564"/>
                    <a:pt x="7152" y="5564"/>
                    <a:pt x="7145" y="5564"/>
                  </a:cubicBezTo>
                  <a:cubicBezTo>
                    <a:pt x="7136" y="5530"/>
                    <a:pt x="7144" y="5456"/>
                    <a:pt x="7141" y="5404"/>
                  </a:cubicBezTo>
                  <a:cubicBezTo>
                    <a:pt x="7150" y="5404"/>
                    <a:pt x="7158" y="5404"/>
                    <a:pt x="7167" y="5404"/>
                  </a:cubicBezTo>
                  <a:close/>
                  <a:moveTo>
                    <a:pt x="7141" y="5218"/>
                  </a:moveTo>
                  <a:cubicBezTo>
                    <a:pt x="7125" y="5218"/>
                    <a:pt x="7109" y="5218"/>
                    <a:pt x="7092" y="5218"/>
                  </a:cubicBezTo>
                  <a:cubicBezTo>
                    <a:pt x="7092" y="5118"/>
                    <a:pt x="7092" y="5118"/>
                    <a:pt x="7092" y="5118"/>
                  </a:cubicBezTo>
                  <a:cubicBezTo>
                    <a:pt x="7109" y="5118"/>
                    <a:pt x="7125" y="5117"/>
                    <a:pt x="7141" y="5117"/>
                  </a:cubicBezTo>
                  <a:lnTo>
                    <a:pt x="7141" y="5218"/>
                  </a:lnTo>
                  <a:close/>
                  <a:moveTo>
                    <a:pt x="7135" y="5023"/>
                  </a:moveTo>
                  <a:cubicBezTo>
                    <a:pt x="7114" y="5051"/>
                    <a:pt x="7023" y="5036"/>
                    <a:pt x="7001" y="5030"/>
                  </a:cubicBezTo>
                  <a:cubicBezTo>
                    <a:pt x="7000" y="5025"/>
                    <a:pt x="7004" y="5024"/>
                    <a:pt x="7005" y="5020"/>
                  </a:cubicBezTo>
                  <a:cubicBezTo>
                    <a:pt x="7036" y="5030"/>
                    <a:pt x="7106" y="5012"/>
                    <a:pt x="7135" y="5023"/>
                  </a:cubicBezTo>
                  <a:close/>
                  <a:moveTo>
                    <a:pt x="6997" y="4969"/>
                  </a:moveTo>
                  <a:cubicBezTo>
                    <a:pt x="6982" y="4966"/>
                    <a:pt x="6968" y="4952"/>
                    <a:pt x="6957" y="4951"/>
                  </a:cubicBezTo>
                  <a:cubicBezTo>
                    <a:pt x="6955" y="4947"/>
                    <a:pt x="6953" y="4944"/>
                    <a:pt x="6957" y="4943"/>
                  </a:cubicBezTo>
                  <a:cubicBezTo>
                    <a:pt x="7000" y="4940"/>
                    <a:pt x="7050" y="4952"/>
                    <a:pt x="7088" y="4958"/>
                  </a:cubicBezTo>
                  <a:cubicBezTo>
                    <a:pt x="7070" y="4973"/>
                    <a:pt x="7025" y="4974"/>
                    <a:pt x="6997" y="4969"/>
                  </a:cubicBezTo>
                  <a:close/>
                  <a:moveTo>
                    <a:pt x="7001" y="4900"/>
                  </a:moveTo>
                  <a:cubicBezTo>
                    <a:pt x="6965" y="4898"/>
                    <a:pt x="6890" y="4920"/>
                    <a:pt x="6863" y="4889"/>
                  </a:cubicBezTo>
                  <a:cubicBezTo>
                    <a:pt x="6894" y="4873"/>
                    <a:pt x="6986" y="4859"/>
                    <a:pt x="7001" y="4900"/>
                  </a:cubicBezTo>
                  <a:close/>
                  <a:moveTo>
                    <a:pt x="6787" y="4824"/>
                  </a:moveTo>
                  <a:cubicBezTo>
                    <a:pt x="6806" y="4827"/>
                    <a:pt x="6840" y="4816"/>
                    <a:pt x="6848" y="4831"/>
                  </a:cubicBezTo>
                  <a:cubicBezTo>
                    <a:pt x="6746" y="4876"/>
                    <a:pt x="6666" y="4944"/>
                    <a:pt x="6573" y="4998"/>
                  </a:cubicBezTo>
                  <a:cubicBezTo>
                    <a:pt x="6604" y="4917"/>
                    <a:pt x="6718" y="4866"/>
                    <a:pt x="6787" y="4824"/>
                  </a:cubicBezTo>
                  <a:close/>
                  <a:moveTo>
                    <a:pt x="6476" y="4965"/>
                  </a:moveTo>
                  <a:cubicBezTo>
                    <a:pt x="6488" y="4967"/>
                    <a:pt x="6520" y="4932"/>
                    <a:pt x="6527" y="4939"/>
                  </a:cubicBezTo>
                  <a:cubicBezTo>
                    <a:pt x="6521" y="4947"/>
                    <a:pt x="6481" y="5008"/>
                    <a:pt x="6464" y="5005"/>
                  </a:cubicBezTo>
                  <a:cubicBezTo>
                    <a:pt x="6461" y="4994"/>
                    <a:pt x="6479" y="4976"/>
                    <a:pt x="6476" y="4965"/>
                  </a:cubicBezTo>
                  <a:close/>
                  <a:moveTo>
                    <a:pt x="6387" y="5205"/>
                  </a:moveTo>
                  <a:cubicBezTo>
                    <a:pt x="6376" y="5205"/>
                    <a:pt x="6366" y="5205"/>
                    <a:pt x="6355" y="5205"/>
                  </a:cubicBezTo>
                  <a:cubicBezTo>
                    <a:pt x="6355" y="5106"/>
                    <a:pt x="6355" y="5106"/>
                    <a:pt x="6355" y="5106"/>
                  </a:cubicBezTo>
                  <a:cubicBezTo>
                    <a:pt x="6366" y="5106"/>
                    <a:pt x="6376" y="5106"/>
                    <a:pt x="6387" y="5106"/>
                  </a:cubicBezTo>
                  <a:lnTo>
                    <a:pt x="6387" y="5205"/>
                  </a:lnTo>
                  <a:close/>
                  <a:moveTo>
                    <a:pt x="6417" y="5205"/>
                  </a:moveTo>
                  <a:cubicBezTo>
                    <a:pt x="6407" y="5205"/>
                    <a:pt x="6398" y="5205"/>
                    <a:pt x="6388" y="5205"/>
                  </a:cubicBezTo>
                  <a:cubicBezTo>
                    <a:pt x="6388" y="5106"/>
                    <a:pt x="6388" y="5106"/>
                    <a:pt x="6388" y="5106"/>
                  </a:cubicBezTo>
                  <a:cubicBezTo>
                    <a:pt x="6398" y="5106"/>
                    <a:pt x="6407" y="5106"/>
                    <a:pt x="6417" y="5106"/>
                  </a:cubicBezTo>
                  <a:lnTo>
                    <a:pt x="6417" y="5205"/>
                  </a:lnTo>
                  <a:close/>
                  <a:moveTo>
                    <a:pt x="6450" y="5205"/>
                  </a:moveTo>
                  <a:cubicBezTo>
                    <a:pt x="6441" y="5205"/>
                    <a:pt x="6431" y="5205"/>
                    <a:pt x="6422" y="5205"/>
                  </a:cubicBezTo>
                  <a:cubicBezTo>
                    <a:pt x="6422" y="5106"/>
                    <a:pt x="6422" y="5106"/>
                    <a:pt x="6422" y="5106"/>
                  </a:cubicBezTo>
                  <a:cubicBezTo>
                    <a:pt x="6431" y="5106"/>
                    <a:pt x="6441" y="5107"/>
                    <a:pt x="6450" y="5107"/>
                  </a:cubicBezTo>
                  <a:lnTo>
                    <a:pt x="6450" y="5205"/>
                  </a:lnTo>
                  <a:close/>
                  <a:moveTo>
                    <a:pt x="6494" y="5205"/>
                  </a:moveTo>
                  <a:cubicBezTo>
                    <a:pt x="6481" y="5205"/>
                    <a:pt x="6467" y="5205"/>
                    <a:pt x="6454" y="5205"/>
                  </a:cubicBezTo>
                  <a:cubicBezTo>
                    <a:pt x="6454" y="5107"/>
                    <a:pt x="6454" y="5107"/>
                    <a:pt x="6454" y="5107"/>
                  </a:cubicBezTo>
                  <a:cubicBezTo>
                    <a:pt x="6468" y="5107"/>
                    <a:pt x="6481" y="5107"/>
                    <a:pt x="6494" y="5107"/>
                  </a:cubicBezTo>
                  <a:lnTo>
                    <a:pt x="6494" y="5205"/>
                  </a:lnTo>
                  <a:close/>
                  <a:moveTo>
                    <a:pt x="6521" y="5205"/>
                  </a:moveTo>
                  <a:cubicBezTo>
                    <a:pt x="6514" y="5205"/>
                    <a:pt x="6506" y="5205"/>
                    <a:pt x="6499" y="5205"/>
                  </a:cubicBezTo>
                  <a:cubicBezTo>
                    <a:pt x="6499" y="5107"/>
                    <a:pt x="6499" y="5107"/>
                    <a:pt x="6499" y="5107"/>
                  </a:cubicBezTo>
                  <a:cubicBezTo>
                    <a:pt x="6507" y="5107"/>
                    <a:pt x="6514" y="5107"/>
                    <a:pt x="6521" y="5107"/>
                  </a:cubicBezTo>
                  <a:lnTo>
                    <a:pt x="6521" y="5205"/>
                  </a:lnTo>
                  <a:close/>
                  <a:moveTo>
                    <a:pt x="6568" y="5205"/>
                  </a:moveTo>
                  <a:cubicBezTo>
                    <a:pt x="6554" y="5205"/>
                    <a:pt x="6539" y="5205"/>
                    <a:pt x="6524" y="5205"/>
                  </a:cubicBezTo>
                  <a:cubicBezTo>
                    <a:pt x="6524" y="5107"/>
                    <a:pt x="6524" y="5107"/>
                    <a:pt x="6524" y="5107"/>
                  </a:cubicBezTo>
                  <a:cubicBezTo>
                    <a:pt x="6532" y="5107"/>
                    <a:pt x="6540" y="5107"/>
                    <a:pt x="6548" y="5107"/>
                  </a:cubicBezTo>
                  <a:cubicBezTo>
                    <a:pt x="6548" y="5114"/>
                    <a:pt x="6548" y="5121"/>
                    <a:pt x="6548" y="5129"/>
                  </a:cubicBezTo>
                  <a:cubicBezTo>
                    <a:pt x="6563" y="5137"/>
                    <a:pt x="6543" y="5113"/>
                    <a:pt x="6559" y="5107"/>
                  </a:cubicBezTo>
                  <a:cubicBezTo>
                    <a:pt x="6562" y="5103"/>
                    <a:pt x="6565" y="5104"/>
                    <a:pt x="6568" y="5105"/>
                  </a:cubicBezTo>
                  <a:lnTo>
                    <a:pt x="6568" y="5205"/>
                  </a:lnTo>
                  <a:close/>
                  <a:moveTo>
                    <a:pt x="6598" y="5205"/>
                  </a:moveTo>
                  <a:cubicBezTo>
                    <a:pt x="6589" y="5205"/>
                    <a:pt x="6579" y="5205"/>
                    <a:pt x="6570" y="5205"/>
                  </a:cubicBezTo>
                  <a:cubicBezTo>
                    <a:pt x="6570" y="5107"/>
                    <a:pt x="6570" y="5107"/>
                    <a:pt x="6570" y="5107"/>
                  </a:cubicBezTo>
                  <a:cubicBezTo>
                    <a:pt x="6572" y="5109"/>
                    <a:pt x="6575" y="5112"/>
                    <a:pt x="6577" y="5114"/>
                  </a:cubicBezTo>
                  <a:cubicBezTo>
                    <a:pt x="6582" y="5111"/>
                    <a:pt x="6590" y="5109"/>
                    <a:pt x="6598" y="5107"/>
                  </a:cubicBezTo>
                  <a:lnTo>
                    <a:pt x="6598" y="5205"/>
                  </a:lnTo>
                  <a:close/>
                  <a:moveTo>
                    <a:pt x="6634" y="5204"/>
                  </a:moveTo>
                  <a:cubicBezTo>
                    <a:pt x="6622" y="5204"/>
                    <a:pt x="6611" y="5204"/>
                    <a:pt x="6600" y="5205"/>
                  </a:cubicBezTo>
                  <a:cubicBezTo>
                    <a:pt x="6600" y="5107"/>
                    <a:pt x="6600" y="5107"/>
                    <a:pt x="6600" y="5107"/>
                  </a:cubicBezTo>
                  <a:cubicBezTo>
                    <a:pt x="6610" y="5106"/>
                    <a:pt x="6622" y="5105"/>
                    <a:pt x="6634" y="5106"/>
                  </a:cubicBezTo>
                  <a:lnTo>
                    <a:pt x="6634" y="5204"/>
                  </a:lnTo>
                  <a:close/>
                  <a:moveTo>
                    <a:pt x="6657" y="5203"/>
                  </a:moveTo>
                  <a:cubicBezTo>
                    <a:pt x="6650" y="5203"/>
                    <a:pt x="6644" y="5203"/>
                    <a:pt x="6637" y="5204"/>
                  </a:cubicBezTo>
                  <a:cubicBezTo>
                    <a:pt x="6637" y="5106"/>
                    <a:pt x="6637" y="5106"/>
                    <a:pt x="6637" y="5106"/>
                  </a:cubicBezTo>
                  <a:cubicBezTo>
                    <a:pt x="6644" y="5106"/>
                    <a:pt x="6651" y="5106"/>
                    <a:pt x="6657" y="5107"/>
                  </a:cubicBezTo>
                  <a:lnTo>
                    <a:pt x="6657" y="5203"/>
                  </a:lnTo>
                  <a:close/>
                  <a:moveTo>
                    <a:pt x="6677" y="5202"/>
                  </a:moveTo>
                  <a:cubicBezTo>
                    <a:pt x="6672" y="5202"/>
                    <a:pt x="6667" y="5202"/>
                    <a:pt x="6662" y="5203"/>
                  </a:cubicBezTo>
                  <a:cubicBezTo>
                    <a:pt x="6662" y="5107"/>
                    <a:pt x="6662" y="5107"/>
                    <a:pt x="6662" y="5107"/>
                  </a:cubicBezTo>
                  <a:cubicBezTo>
                    <a:pt x="6668" y="5108"/>
                    <a:pt x="6673" y="5109"/>
                    <a:pt x="6677" y="5109"/>
                  </a:cubicBezTo>
                  <a:lnTo>
                    <a:pt x="6677" y="5202"/>
                  </a:lnTo>
                  <a:close/>
                  <a:moveTo>
                    <a:pt x="6751" y="5252"/>
                  </a:moveTo>
                  <a:cubicBezTo>
                    <a:pt x="6720" y="5252"/>
                    <a:pt x="6720" y="5242"/>
                    <a:pt x="6690" y="5241"/>
                  </a:cubicBezTo>
                  <a:cubicBezTo>
                    <a:pt x="6690" y="5233"/>
                    <a:pt x="6690" y="5226"/>
                    <a:pt x="6690" y="5218"/>
                  </a:cubicBezTo>
                  <a:cubicBezTo>
                    <a:pt x="6690" y="5218"/>
                    <a:pt x="6690" y="5218"/>
                    <a:pt x="6690" y="5218"/>
                  </a:cubicBezTo>
                  <a:cubicBezTo>
                    <a:pt x="6690" y="5098"/>
                    <a:pt x="6690" y="5098"/>
                    <a:pt x="6690" y="5098"/>
                  </a:cubicBezTo>
                  <a:cubicBezTo>
                    <a:pt x="6690" y="5096"/>
                    <a:pt x="6690" y="5094"/>
                    <a:pt x="6690" y="5092"/>
                  </a:cubicBezTo>
                  <a:cubicBezTo>
                    <a:pt x="6690" y="5092"/>
                    <a:pt x="6690" y="5092"/>
                    <a:pt x="6690" y="5092"/>
                  </a:cubicBezTo>
                  <a:cubicBezTo>
                    <a:pt x="6690" y="5089"/>
                    <a:pt x="6689" y="5085"/>
                    <a:pt x="6690" y="5081"/>
                  </a:cubicBezTo>
                  <a:cubicBezTo>
                    <a:pt x="6744" y="5076"/>
                    <a:pt x="6768" y="5042"/>
                    <a:pt x="6817" y="5030"/>
                  </a:cubicBezTo>
                  <a:cubicBezTo>
                    <a:pt x="6815" y="5008"/>
                    <a:pt x="6639" y="5026"/>
                    <a:pt x="6623" y="5023"/>
                  </a:cubicBezTo>
                  <a:cubicBezTo>
                    <a:pt x="6652" y="4997"/>
                    <a:pt x="6700" y="4967"/>
                    <a:pt x="6747" y="4976"/>
                  </a:cubicBezTo>
                  <a:cubicBezTo>
                    <a:pt x="6800" y="4986"/>
                    <a:pt x="6917" y="5003"/>
                    <a:pt x="6914" y="5023"/>
                  </a:cubicBezTo>
                  <a:cubicBezTo>
                    <a:pt x="6912" y="5029"/>
                    <a:pt x="6903" y="5035"/>
                    <a:pt x="6896" y="5034"/>
                  </a:cubicBezTo>
                  <a:cubicBezTo>
                    <a:pt x="6924" y="5056"/>
                    <a:pt x="6966" y="5066"/>
                    <a:pt x="7005" y="5074"/>
                  </a:cubicBezTo>
                  <a:cubicBezTo>
                    <a:pt x="7007" y="5078"/>
                    <a:pt x="7009" y="5085"/>
                    <a:pt x="7010" y="5092"/>
                  </a:cubicBezTo>
                  <a:cubicBezTo>
                    <a:pt x="7009" y="5092"/>
                    <a:pt x="7009" y="5092"/>
                    <a:pt x="7009" y="5092"/>
                  </a:cubicBezTo>
                  <a:cubicBezTo>
                    <a:pt x="7009" y="5223"/>
                    <a:pt x="7009" y="5223"/>
                    <a:pt x="7009" y="5223"/>
                  </a:cubicBezTo>
                  <a:cubicBezTo>
                    <a:pt x="7009" y="5228"/>
                    <a:pt x="7009" y="5233"/>
                    <a:pt x="7009" y="5237"/>
                  </a:cubicBezTo>
                  <a:cubicBezTo>
                    <a:pt x="6989" y="5242"/>
                    <a:pt x="6971" y="5251"/>
                    <a:pt x="6947" y="5252"/>
                  </a:cubicBezTo>
                  <a:cubicBezTo>
                    <a:pt x="6911" y="5307"/>
                    <a:pt x="6805" y="5310"/>
                    <a:pt x="6751" y="52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14" name="Freeform 303"/>
          <p:cNvSpPr>
            <a:spLocks noEditPoints="1"/>
          </p:cNvSpPr>
          <p:nvPr/>
        </p:nvSpPr>
        <p:spPr bwMode="auto">
          <a:xfrm>
            <a:off x="898652" y="1591753"/>
            <a:ext cx="2288186" cy="22962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6" name="Freeform 303"/>
          <p:cNvSpPr>
            <a:spLocks noEditPoints="1"/>
          </p:cNvSpPr>
          <p:nvPr/>
        </p:nvSpPr>
        <p:spPr bwMode="auto">
          <a:xfrm>
            <a:off x="2624318" y="3620810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8" name="Freeform 303"/>
          <p:cNvSpPr>
            <a:spLocks noEditPoints="1"/>
          </p:cNvSpPr>
          <p:nvPr/>
        </p:nvSpPr>
        <p:spPr bwMode="auto">
          <a:xfrm>
            <a:off x="3338971" y="1662961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9" name="Freeform 303"/>
          <p:cNvSpPr>
            <a:spLocks noEditPoints="1"/>
          </p:cNvSpPr>
          <p:nvPr/>
        </p:nvSpPr>
        <p:spPr bwMode="auto">
          <a:xfrm>
            <a:off x="7996006" y="2144499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5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1" name="Freeform 303"/>
          <p:cNvSpPr>
            <a:spLocks noEditPoints="1"/>
          </p:cNvSpPr>
          <p:nvPr/>
        </p:nvSpPr>
        <p:spPr bwMode="auto">
          <a:xfrm>
            <a:off x="10017312" y="2829978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3" name="Freeform 303"/>
          <p:cNvSpPr>
            <a:spLocks noEditPoints="1"/>
          </p:cNvSpPr>
          <p:nvPr/>
        </p:nvSpPr>
        <p:spPr bwMode="auto">
          <a:xfrm>
            <a:off x="884434" y="4095889"/>
            <a:ext cx="775160" cy="77787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5" name="Freeform 303"/>
          <p:cNvSpPr>
            <a:spLocks noEditPoints="1"/>
          </p:cNvSpPr>
          <p:nvPr/>
        </p:nvSpPr>
        <p:spPr bwMode="auto">
          <a:xfrm>
            <a:off x="8178620" y="3612272"/>
            <a:ext cx="1531960" cy="153732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69804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6" name="Freeform 303"/>
          <p:cNvSpPr>
            <a:spLocks noEditPoints="1"/>
          </p:cNvSpPr>
          <p:nvPr/>
        </p:nvSpPr>
        <p:spPr bwMode="auto">
          <a:xfrm>
            <a:off x="9836838" y="1457081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6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8" name="Freeform 303"/>
          <p:cNvSpPr>
            <a:spLocks noEditPoints="1"/>
          </p:cNvSpPr>
          <p:nvPr/>
        </p:nvSpPr>
        <p:spPr bwMode="auto">
          <a:xfrm>
            <a:off x="9332906" y="2833716"/>
            <a:ext cx="503932" cy="50569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9" name="矩形 328"/>
          <p:cNvSpPr/>
          <p:nvPr/>
        </p:nvSpPr>
        <p:spPr>
          <a:xfrm>
            <a:off x="0" y="1342962"/>
            <a:ext cx="12192000" cy="63123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0" name="矩形 329"/>
          <p:cNvSpPr/>
          <p:nvPr/>
        </p:nvSpPr>
        <p:spPr>
          <a:xfrm>
            <a:off x="0" y="5432698"/>
            <a:ext cx="12192000" cy="63123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331" name="图片 33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0185848">
            <a:off x="518215" y="-826725"/>
            <a:ext cx="4039365" cy="3259288"/>
          </a:xfrm>
          <a:prstGeom prst="rect">
            <a:avLst/>
          </a:prstGeom>
          <a:effectLst>
            <a:outerShdw blurRad="50800" dist="114300" dir="8700000" sx="107000" sy="107000" algn="ctr" rotWithShape="0">
              <a:srgbClr val="000000">
                <a:alpha val="43137"/>
              </a:srgbClr>
            </a:outerShdw>
          </a:effectLst>
        </p:spPr>
      </p:pic>
      <p:pic>
        <p:nvPicPr>
          <p:cNvPr id="332" name="图片 33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72261" y="4740784"/>
            <a:ext cx="2400433" cy="2163771"/>
          </a:xfrm>
          <a:prstGeom prst="rect">
            <a:avLst/>
          </a:prstGeom>
          <a:effectLst>
            <a:outerShdw blurRad="50800" dist="114300" dir="8700000" sx="107000" sy="107000" algn="ctr" rotWithShape="0">
              <a:srgbClr val="000000">
                <a:alpha val="43137"/>
              </a:srgbClr>
            </a:outerShdw>
          </a:effectLst>
        </p:spPr>
      </p:pic>
      <p:grpSp>
        <p:nvGrpSpPr>
          <p:cNvPr id="334" name="组合 333"/>
          <p:cNvGrpSpPr/>
          <p:nvPr/>
        </p:nvGrpSpPr>
        <p:grpSpPr>
          <a:xfrm>
            <a:off x="283799" y="-91310"/>
            <a:ext cx="1889354" cy="2100807"/>
            <a:chOff x="5568950" y="2830513"/>
            <a:chExt cx="1092201" cy="1214438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335" name="Freeform 784"/>
            <p:cNvSpPr/>
            <p:nvPr/>
          </p:nvSpPr>
          <p:spPr bwMode="auto">
            <a:xfrm>
              <a:off x="5967413" y="3379788"/>
              <a:ext cx="650875" cy="604838"/>
            </a:xfrm>
            <a:custGeom>
              <a:avLst/>
              <a:gdLst>
                <a:gd name="T0" fmla="*/ 3 w 152"/>
                <a:gd name="T1" fmla="*/ 0 h 141"/>
                <a:gd name="T2" fmla="*/ 121 w 152"/>
                <a:gd name="T3" fmla="*/ 141 h 141"/>
                <a:gd name="T4" fmla="*/ 0 w 152"/>
                <a:gd name="T5" fmla="*/ 6 h 141"/>
                <a:gd name="T6" fmla="*/ 3 w 152"/>
                <a:gd name="T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141">
                  <a:moveTo>
                    <a:pt x="3" y="0"/>
                  </a:moveTo>
                  <a:cubicBezTo>
                    <a:pt x="66" y="8"/>
                    <a:pt x="152" y="52"/>
                    <a:pt x="121" y="141"/>
                  </a:cubicBezTo>
                  <a:cubicBezTo>
                    <a:pt x="144" y="58"/>
                    <a:pt x="72" y="18"/>
                    <a:pt x="0" y="6"/>
                  </a:cubicBezTo>
                  <a:cubicBezTo>
                    <a:pt x="1" y="4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785"/>
            <p:cNvSpPr/>
            <p:nvPr/>
          </p:nvSpPr>
          <p:spPr bwMode="auto">
            <a:xfrm>
              <a:off x="6524625" y="3787776"/>
              <a:ext cx="98425" cy="76200"/>
            </a:xfrm>
            <a:custGeom>
              <a:avLst/>
              <a:gdLst>
                <a:gd name="T0" fmla="*/ 0 w 23"/>
                <a:gd name="T1" fmla="*/ 1 h 18"/>
                <a:gd name="T2" fmla="*/ 17 w 23"/>
                <a:gd name="T3" fmla="*/ 5 h 18"/>
                <a:gd name="T4" fmla="*/ 0 w 23"/>
                <a:gd name="T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8">
                  <a:moveTo>
                    <a:pt x="0" y="1"/>
                  </a:moveTo>
                  <a:cubicBezTo>
                    <a:pt x="5" y="0"/>
                    <a:pt x="15" y="0"/>
                    <a:pt x="17" y="5"/>
                  </a:cubicBezTo>
                  <a:cubicBezTo>
                    <a:pt x="23" y="18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E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786"/>
            <p:cNvSpPr/>
            <p:nvPr/>
          </p:nvSpPr>
          <p:spPr bwMode="auto">
            <a:xfrm>
              <a:off x="6499225" y="3778251"/>
              <a:ext cx="101600" cy="60325"/>
            </a:xfrm>
            <a:custGeom>
              <a:avLst/>
              <a:gdLst>
                <a:gd name="T0" fmla="*/ 23 w 24"/>
                <a:gd name="T1" fmla="*/ 10 h 14"/>
                <a:gd name="T2" fmla="*/ 22 w 24"/>
                <a:gd name="T3" fmla="*/ 14 h 14"/>
                <a:gd name="T4" fmla="*/ 0 w 24"/>
                <a:gd name="T5" fmla="*/ 1 h 14"/>
                <a:gd name="T6" fmla="*/ 1 w 24"/>
                <a:gd name="T7" fmla="*/ 0 h 14"/>
                <a:gd name="T8" fmla="*/ 23 w 24"/>
                <a:gd name="T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13"/>
                    <a:pt x="24" y="14"/>
                    <a:pt x="22" y="14"/>
                  </a:cubicBezTo>
                  <a:cubicBezTo>
                    <a:pt x="11" y="14"/>
                    <a:pt x="7" y="4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9" y="4"/>
                    <a:pt x="19" y="2"/>
                    <a:pt x="23" y="10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787"/>
            <p:cNvSpPr/>
            <p:nvPr/>
          </p:nvSpPr>
          <p:spPr bwMode="auto">
            <a:xfrm>
              <a:off x="6499225" y="3778251"/>
              <a:ext cx="98425" cy="60325"/>
            </a:xfrm>
            <a:custGeom>
              <a:avLst/>
              <a:gdLst>
                <a:gd name="T0" fmla="*/ 23 w 23"/>
                <a:gd name="T1" fmla="*/ 14 h 14"/>
                <a:gd name="T2" fmla="*/ 22 w 23"/>
                <a:gd name="T3" fmla="*/ 14 h 14"/>
                <a:gd name="T4" fmla="*/ 0 w 23"/>
                <a:gd name="T5" fmla="*/ 1 h 14"/>
                <a:gd name="T6" fmla="*/ 1 w 23"/>
                <a:gd name="T7" fmla="*/ 0 h 14"/>
                <a:gd name="T8" fmla="*/ 4 w 23"/>
                <a:gd name="T9" fmla="*/ 1 h 14"/>
                <a:gd name="T10" fmla="*/ 23 w 23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4">
                  <a:moveTo>
                    <a:pt x="23" y="14"/>
                  </a:moveTo>
                  <a:cubicBezTo>
                    <a:pt x="23" y="14"/>
                    <a:pt x="22" y="14"/>
                    <a:pt x="22" y="14"/>
                  </a:cubicBezTo>
                  <a:cubicBezTo>
                    <a:pt x="11" y="14"/>
                    <a:pt x="7" y="4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10" y="8"/>
                    <a:pt x="14" y="13"/>
                    <a:pt x="23" y="14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788"/>
            <p:cNvSpPr/>
            <p:nvPr/>
          </p:nvSpPr>
          <p:spPr bwMode="auto">
            <a:xfrm>
              <a:off x="6532563" y="3790951"/>
              <a:ext cx="65088" cy="42863"/>
            </a:xfrm>
            <a:custGeom>
              <a:avLst/>
              <a:gdLst>
                <a:gd name="T0" fmla="*/ 0 w 15"/>
                <a:gd name="T1" fmla="*/ 0 h 10"/>
                <a:gd name="T2" fmla="*/ 15 w 15"/>
                <a:gd name="T3" fmla="*/ 10 h 10"/>
                <a:gd name="T4" fmla="*/ 0 w 15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8" y="2"/>
                    <a:pt x="13" y="3"/>
                    <a:pt x="15" y="10"/>
                  </a:cubicBezTo>
                  <a:cubicBezTo>
                    <a:pt x="12" y="4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789"/>
            <p:cNvSpPr/>
            <p:nvPr/>
          </p:nvSpPr>
          <p:spPr bwMode="auto">
            <a:xfrm>
              <a:off x="6554788" y="3805238"/>
              <a:ext cx="42863" cy="28575"/>
            </a:xfrm>
            <a:custGeom>
              <a:avLst/>
              <a:gdLst>
                <a:gd name="T0" fmla="*/ 0 w 10"/>
                <a:gd name="T1" fmla="*/ 0 h 7"/>
                <a:gd name="T2" fmla="*/ 10 w 10"/>
                <a:gd name="T3" fmla="*/ 7 h 7"/>
                <a:gd name="T4" fmla="*/ 0 w 10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3" y="3"/>
                    <a:pt x="6" y="5"/>
                    <a:pt x="10" y="7"/>
                  </a:cubicBezTo>
                  <a:cubicBezTo>
                    <a:pt x="8" y="3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790"/>
            <p:cNvSpPr/>
            <p:nvPr/>
          </p:nvSpPr>
          <p:spPr bwMode="auto">
            <a:xfrm>
              <a:off x="6516688" y="3783013"/>
              <a:ext cx="46038" cy="34925"/>
            </a:xfrm>
            <a:custGeom>
              <a:avLst/>
              <a:gdLst>
                <a:gd name="T0" fmla="*/ 0 w 11"/>
                <a:gd name="T1" fmla="*/ 0 h 8"/>
                <a:gd name="T2" fmla="*/ 11 w 11"/>
                <a:gd name="T3" fmla="*/ 8 h 8"/>
                <a:gd name="T4" fmla="*/ 3 w 11"/>
                <a:gd name="T5" fmla="*/ 4 h 8"/>
                <a:gd name="T6" fmla="*/ 0 w 11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3" y="3"/>
                    <a:pt x="7" y="6"/>
                    <a:pt x="11" y="8"/>
                  </a:cubicBezTo>
                  <a:cubicBezTo>
                    <a:pt x="8" y="7"/>
                    <a:pt x="5" y="6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791"/>
            <p:cNvSpPr/>
            <p:nvPr/>
          </p:nvSpPr>
          <p:spPr bwMode="auto">
            <a:xfrm>
              <a:off x="6507163" y="3646488"/>
              <a:ext cx="153988" cy="63500"/>
            </a:xfrm>
            <a:custGeom>
              <a:avLst/>
              <a:gdLst>
                <a:gd name="T0" fmla="*/ 0 w 36"/>
                <a:gd name="T1" fmla="*/ 10 h 15"/>
                <a:gd name="T2" fmla="*/ 22 w 36"/>
                <a:gd name="T3" fmla="*/ 4 h 15"/>
                <a:gd name="T4" fmla="*/ 0 w 36"/>
                <a:gd name="T5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15">
                  <a:moveTo>
                    <a:pt x="0" y="10"/>
                  </a:moveTo>
                  <a:cubicBezTo>
                    <a:pt x="5" y="7"/>
                    <a:pt x="16" y="0"/>
                    <a:pt x="22" y="4"/>
                  </a:cubicBezTo>
                  <a:cubicBezTo>
                    <a:pt x="36" y="15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4E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792"/>
            <p:cNvSpPr/>
            <p:nvPr/>
          </p:nvSpPr>
          <p:spPr bwMode="auto">
            <a:xfrm>
              <a:off x="6477000" y="3654426"/>
              <a:ext cx="146050" cy="73025"/>
            </a:xfrm>
            <a:custGeom>
              <a:avLst/>
              <a:gdLst>
                <a:gd name="T0" fmla="*/ 31 w 34"/>
                <a:gd name="T1" fmla="*/ 6 h 17"/>
                <a:gd name="T2" fmla="*/ 31 w 34"/>
                <a:gd name="T3" fmla="*/ 10 h 17"/>
                <a:gd name="T4" fmla="*/ 0 w 34"/>
                <a:gd name="T5" fmla="*/ 10 h 17"/>
                <a:gd name="T6" fmla="*/ 1 w 34"/>
                <a:gd name="T7" fmla="*/ 8 h 17"/>
                <a:gd name="T8" fmla="*/ 31 w 34"/>
                <a:gd name="T9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7">
                  <a:moveTo>
                    <a:pt x="31" y="6"/>
                  </a:moveTo>
                  <a:cubicBezTo>
                    <a:pt x="34" y="7"/>
                    <a:pt x="34" y="8"/>
                    <a:pt x="31" y="10"/>
                  </a:cubicBezTo>
                  <a:cubicBezTo>
                    <a:pt x="19" y="17"/>
                    <a:pt x="9" y="9"/>
                    <a:pt x="0" y="10"/>
                  </a:cubicBezTo>
                  <a:cubicBezTo>
                    <a:pt x="0" y="9"/>
                    <a:pt x="0" y="9"/>
                    <a:pt x="1" y="8"/>
                  </a:cubicBezTo>
                  <a:cubicBezTo>
                    <a:pt x="11" y="7"/>
                    <a:pt x="21" y="0"/>
                    <a:pt x="31" y="6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793"/>
            <p:cNvSpPr/>
            <p:nvPr/>
          </p:nvSpPr>
          <p:spPr bwMode="auto">
            <a:xfrm>
              <a:off x="6477000" y="3689351"/>
              <a:ext cx="138113" cy="38100"/>
            </a:xfrm>
            <a:custGeom>
              <a:avLst/>
              <a:gdLst>
                <a:gd name="T0" fmla="*/ 32 w 32"/>
                <a:gd name="T1" fmla="*/ 1 h 9"/>
                <a:gd name="T2" fmla="*/ 31 w 32"/>
                <a:gd name="T3" fmla="*/ 2 h 9"/>
                <a:gd name="T4" fmla="*/ 0 w 32"/>
                <a:gd name="T5" fmla="*/ 2 h 9"/>
                <a:gd name="T6" fmla="*/ 1 w 32"/>
                <a:gd name="T7" fmla="*/ 0 h 9"/>
                <a:gd name="T8" fmla="*/ 4 w 32"/>
                <a:gd name="T9" fmla="*/ 0 h 9"/>
                <a:gd name="T10" fmla="*/ 32 w 32"/>
                <a:gd name="T1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9">
                  <a:moveTo>
                    <a:pt x="32" y="1"/>
                  </a:moveTo>
                  <a:cubicBezTo>
                    <a:pt x="32" y="2"/>
                    <a:pt x="32" y="2"/>
                    <a:pt x="31" y="2"/>
                  </a:cubicBezTo>
                  <a:cubicBezTo>
                    <a:pt x="19" y="9"/>
                    <a:pt x="9" y="1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5" y="3"/>
                    <a:pt x="22" y="6"/>
                    <a:pt x="32" y="1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794"/>
            <p:cNvSpPr/>
            <p:nvPr/>
          </p:nvSpPr>
          <p:spPr bwMode="auto">
            <a:xfrm>
              <a:off x="6519863" y="3662363"/>
              <a:ext cx="95250" cy="26988"/>
            </a:xfrm>
            <a:custGeom>
              <a:avLst/>
              <a:gdLst>
                <a:gd name="T0" fmla="*/ 0 w 22"/>
                <a:gd name="T1" fmla="*/ 5 h 6"/>
                <a:gd name="T2" fmla="*/ 22 w 22"/>
                <a:gd name="T3" fmla="*/ 6 h 6"/>
                <a:gd name="T4" fmla="*/ 0 w 22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5"/>
                  </a:moveTo>
                  <a:cubicBezTo>
                    <a:pt x="10" y="2"/>
                    <a:pt x="16" y="0"/>
                    <a:pt x="22" y="6"/>
                  </a:cubicBezTo>
                  <a:cubicBezTo>
                    <a:pt x="15" y="2"/>
                    <a:pt x="10" y="3"/>
                    <a:pt x="0" y="5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795"/>
            <p:cNvSpPr/>
            <p:nvPr/>
          </p:nvSpPr>
          <p:spPr bwMode="auto">
            <a:xfrm>
              <a:off x="6550025" y="3675063"/>
              <a:ext cx="65088" cy="17463"/>
            </a:xfrm>
            <a:custGeom>
              <a:avLst/>
              <a:gdLst>
                <a:gd name="T0" fmla="*/ 0 w 15"/>
                <a:gd name="T1" fmla="*/ 2 h 4"/>
                <a:gd name="T2" fmla="*/ 15 w 15"/>
                <a:gd name="T3" fmla="*/ 3 h 4"/>
                <a:gd name="T4" fmla="*/ 0 w 15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5" y="3"/>
                    <a:pt x="9" y="4"/>
                    <a:pt x="15" y="3"/>
                  </a:cubicBezTo>
                  <a:cubicBezTo>
                    <a:pt x="11" y="0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796"/>
            <p:cNvSpPr/>
            <p:nvPr/>
          </p:nvSpPr>
          <p:spPr bwMode="auto">
            <a:xfrm>
              <a:off x="6494463" y="3689351"/>
              <a:ext cx="73025" cy="7938"/>
            </a:xfrm>
            <a:custGeom>
              <a:avLst/>
              <a:gdLst>
                <a:gd name="T0" fmla="*/ 0 w 17"/>
                <a:gd name="T1" fmla="*/ 0 h 2"/>
                <a:gd name="T2" fmla="*/ 17 w 17"/>
                <a:gd name="T3" fmla="*/ 1 h 2"/>
                <a:gd name="T4" fmla="*/ 5 w 17"/>
                <a:gd name="T5" fmla="*/ 2 h 2"/>
                <a:gd name="T6" fmla="*/ 0 w 1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5" y="1"/>
                    <a:pt x="11" y="1"/>
                    <a:pt x="17" y="1"/>
                  </a:cubicBezTo>
                  <a:cubicBezTo>
                    <a:pt x="13" y="2"/>
                    <a:pt x="9" y="2"/>
                    <a:pt x="5" y="2"/>
                  </a:cubicBezTo>
                  <a:cubicBezTo>
                    <a:pt x="3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797"/>
            <p:cNvSpPr/>
            <p:nvPr/>
          </p:nvSpPr>
          <p:spPr bwMode="auto">
            <a:xfrm>
              <a:off x="6519863" y="3876676"/>
              <a:ext cx="52388" cy="112713"/>
            </a:xfrm>
            <a:custGeom>
              <a:avLst/>
              <a:gdLst>
                <a:gd name="T0" fmla="*/ 0 w 12"/>
                <a:gd name="T1" fmla="*/ 0 h 26"/>
                <a:gd name="T2" fmla="*/ 11 w 12"/>
                <a:gd name="T3" fmla="*/ 13 h 26"/>
                <a:gd name="T4" fmla="*/ 0 w 12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4" y="2"/>
                    <a:pt x="12" y="8"/>
                    <a:pt x="11" y="13"/>
                  </a:cubicBezTo>
                  <a:cubicBezTo>
                    <a:pt x="8" y="26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E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798"/>
            <p:cNvSpPr/>
            <p:nvPr/>
          </p:nvSpPr>
          <p:spPr bwMode="auto">
            <a:xfrm>
              <a:off x="6507163" y="3860801"/>
              <a:ext cx="55563" cy="93663"/>
            </a:xfrm>
            <a:custGeom>
              <a:avLst/>
              <a:gdLst>
                <a:gd name="T0" fmla="*/ 12 w 13"/>
                <a:gd name="T1" fmla="*/ 19 h 22"/>
                <a:gd name="T2" fmla="*/ 9 w 13"/>
                <a:gd name="T3" fmla="*/ 21 h 22"/>
                <a:gd name="T4" fmla="*/ 0 w 13"/>
                <a:gd name="T5" fmla="*/ 0 h 22"/>
                <a:gd name="T6" fmla="*/ 1 w 13"/>
                <a:gd name="T7" fmla="*/ 0 h 22"/>
                <a:gd name="T8" fmla="*/ 12 w 13"/>
                <a:gd name="T9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2">
                  <a:moveTo>
                    <a:pt x="12" y="19"/>
                  </a:moveTo>
                  <a:cubicBezTo>
                    <a:pt x="11" y="22"/>
                    <a:pt x="11" y="22"/>
                    <a:pt x="9" y="21"/>
                  </a:cubicBezTo>
                  <a:cubicBezTo>
                    <a:pt x="1" y="15"/>
                    <a:pt x="3" y="6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6" y="7"/>
                    <a:pt x="13" y="11"/>
                    <a:pt x="12" y="19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799"/>
            <p:cNvSpPr/>
            <p:nvPr/>
          </p:nvSpPr>
          <p:spPr bwMode="auto">
            <a:xfrm>
              <a:off x="6507163" y="3860801"/>
              <a:ext cx="42863" cy="88900"/>
            </a:xfrm>
            <a:custGeom>
              <a:avLst/>
              <a:gdLst>
                <a:gd name="T0" fmla="*/ 10 w 10"/>
                <a:gd name="T1" fmla="*/ 21 h 21"/>
                <a:gd name="T2" fmla="*/ 9 w 10"/>
                <a:gd name="T3" fmla="*/ 21 h 21"/>
                <a:gd name="T4" fmla="*/ 0 w 10"/>
                <a:gd name="T5" fmla="*/ 0 h 21"/>
                <a:gd name="T6" fmla="*/ 1 w 10"/>
                <a:gd name="T7" fmla="*/ 0 h 21"/>
                <a:gd name="T8" fmla="*/ 3 w 10"/>
                <a:gd name="T9" fmla="*/ 2 h 21"/>
                <a:gd name="T10" fmla="*/ 10 w 10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10" y="21"/>
                    <a:pt x="9" y="21"/>
                    <a:pt x="9" y="21"/>
                  </a:cubicBezTo>
                  <a:cubicBezTo>
                    <a:pt x="1" y="15"/>
                    <a:pt x="3" y="6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4" y="11"/>
                    <a:pt x="4" y="16"/>
                    <a:pt x="10" y="21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800"/>
            <p:cNvSpPr/>
            <p:nvPr/>
          </p:nvSpPr>
          <p:spPr bwMode="auto">
            <a:xfrm>
              <a:off x="6529388" y="3886201"/>
              <a:ext cx="33338" cy="63500"/>
            </a:xfrm>
            <a:custGeom>
              <a:avLst/>
              <a:gdLst>
                <a:gd name="T0" fmla="*/ 0 w 8"/>
                <a:gd name="T1" fmla="*/ 0 h 15"/>
                <a:gd name="T2" fmla="*/ 6 w 8"/>
                <a:gd name="T3" fmla="*/ 15 h 15"/>
                <a:gd name="T4" fmla="*/ 0 w 8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5"/>
                    <a:pt x="8" y="9"/>
                    <a:pt x="6" y="15"/>
                  </a:cubicBezTo>
                  <a:cubicBezTo>
                    <a:pt x="6" y="9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801"/>
            <p:cNvSpPr/>
            <p:nvPr/>
          </p:nvSpPr>
          <p:spPr bwMode="auto">
            <a:xfrm>
              <a:off x="6537325" y="3903663"/>
              <a:ext cx="17463" cy="46038"/>
            </a:xfrm>
            <a:custGeom>
              <a:avLst/>
              <a:gdLst>
                <a:gd name="T0" fmla="*/ 0 w 4"/>
                <a:gd name="T1" fmla="*/ 0 h 11"/>
                <a:gd name="T2" fmla="*/ 4 w 4"/>
                <a:gd name="T3" fmla="*/ 11 h 11"/>
                <a:gd name="T4" fmla="*/ 0 w 4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802"/>
            <p:cNvSpPr/>
            <p:nvPr/>
          </p:nvSpPr>
          <p:spPr bwMode="auto">
            <a:xfrm>
              <a:off x="6519863" y="3868738"/>
              <a:ext cx="17463" cy="50800"/>
            </a:xfrm>
            <a:custGeom>
              <a:avLst/>
              <a:gdLst>
                <a:gd name="T0" fmla="*/ 0 w 4"/>
                <a:gd name="T1" fmla="*/ 0 h 12"/>
                <a:gd name="T2" fmla="*/ 4 w 4"/>
                <a:gd name="T3" fmla="*/ 12 h 12"/>
                <a:gd name="T4" fmla="*/ 0 w 4"/>
                <a:gd name="T5" fmla="*/ 4 h 12"/>
                <a:gd name="T6" fmla="*/ 0 w 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1" y="4"/>
                    <a:pt x="2" y="8"/>
                    <a:pt x="4" y="12"/>
                  </a:cubicBezTo>
                  <a:cubicBezTo>
                    <a:pt x="2" y="9"/>
                    <a:pt x="1" y="7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803"/>
            <p:cNvSpPr/>
            <p:nvPr/>
          </p:nvSpPr>
          <p:spPr bwMode="auto">
            <a:xfrm>
              <a:off x="6443663" y="3959226"/>
              <a:ext cx="58738" cy="85725"/>
            </a:xfrm>
            <a:custGeom>
              <a:avLst/>
              <a:gdLst>
                <a:gd name="T0" fmla="*/ 11 w 14"/>
                <a:gd name="T1" fmla="*/ 0 h 20"/>
                <a:gd name="T2" fmla="*/ 9 w 14"/>
                <a:gd name="T3" fmla="*/ 14 h 20"/>
                <a:gd name="T4" fmla="*/ 11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1" y="0"/>
                  </a:moveTo>
                  <a:cubicBezTo>
                    <a:pt x="12" y="4"/>
                    <a:pt x="14" y="12"/>
                    <a:pt x="9" y="14"/>
                  </a:cubicBezTo>
                  <a:cubicBezTo>
                    <a:pt x="0" y="20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4E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804"/>
            <p:cNvSpPr/>
            <p:nvPr/>
          </p:nvSpPr>
          <p:spPr bwMode="auto">
            <a:xfrm>
              <a:off x="6456363" y="3941763"/>
              <a:ext cx="42863" cy="80963"/>
            </a:xfrm>
            <a:custGeom>
              <a:avLst/>
              <a:gdLst>
                <a:gd name="T0" fmla="*/ 4 w 10"/>
                <a:gd name="T1" fmla="*/ 18 h 19"/>
                <a:gd name="T2" fmla="*/ 1 w 10"/>
                <a:gd name="T3" fmla="*/ 17 h 19"/>
                <a:gd name="T4" fmla="*/ 9 w 10"/>
                <a:gd name="T5" fmla="*/ 0 h 19"/>
                <a:gd name="T6" fmla="*/ 10 w 10"/>
                <a:gd name="T7" fmla="*/ 0 h 19"/>
                <a:gd name="T8" fmla="*/ 4 w 10"/>
                <a:gd name="T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9">
                  <a:moveTo>
                    <a:pt x="4" y="18"/>
                  </a:moveTo>
                  <a:cubicBezTo>
                    <a:pt x="2" y="19"/>
                    <a:pt x="2" y="19"/>
                    <a:pt x="1" y="17"/>
                  </a:cubicBezTo>
                  <a:cubicBezTo>
                    <a:pt x="0" y="9"/>
                    <a:pt x="8" y="5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7"/>
                    <a:pt x="10" y="14"/>
                    <a:pt x="4" y="18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805"/>
            <p:cNvSpPr/>
            <p:nvPr/>
          </p:nvSpPr>
          <p:spPr bwMode="auto">
            <a:xfrm>
              <a:off x="6456363" y="3937001"/>
              <a:ext cx="42863" cy="82550"/>
            </a:xfrm>
            <a:custGeom>
              <a:avLst/>
              <a:gdLst>
                <a:gd name="T0" fmla="*/ 2 w 10"/>
                <a:gd name="T1" fmla="*/ 19 h 19"/>
                <a:gd name="T2" fmla="*/ 1 w 10"/>
                <a:gd name="T3" fmla="*/ 18 h 19"/>
                <a:gd name="T4" fmla="*/ 9 w 10"/>
                <a:gd name="T5" fmla="*/ 1 h 19"/>
                <a:gd name="T6" fmla="*/ 10 w 10"/>
                <a:gd name="T7" fmla="*/ 1 h 19"/>
                <a:gd name="T8" fmla="*/ 10 w 10"/>
                <a:gd name="T9" fmla="*/ 3 h 19"/>
                <a:gd name="T10" fmla="*/ 2 w 10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9">
                  <a:moveTo>
                    <a:pt x="2" y="19"/>
                  </a:moveTo>
                  <a:cubicBezTo>
                    <a:pt x="2" y="19"/>
                    <a:pt x="1" y="19"/>
                    <a:pt x="1" y="18"/>
                  </a:cubicBezTo>
                  <a:cubicBezTo>
                    <a:pt x="0" y="10"/>
                    <a:pt x="8" y="6"/>
                    <a:pt x="9" y="1"/>
                  </a:cubicBezTo>
                  <a:cubicBezTo>
                    <a:pt x="10" y="0"/>
                    <a:pt x="10" y="1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5" y="9"/>
                    <a:pt x="2" y="12"/>
                    <a:pt x="2" y="19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806"/>
            <p:cNvSpPr/>
            <p:nvPr/>
          </p:nvSpPr>
          <p:spPr bwMode="auto">
            <a:xfrm>
              <a:off x="6464300" y="3967163"/>
              <a:ext cx="30163" cy="55563"/>
            </a:xfrm>
            <a:custGeom>
              <a:avLst/>
              <a:gdLst>
                <a:gd name="T0" fmla="*/ 7 w 7"/>
                <a:gd name="T1" fmla="*/ 0 h 13"/>
                <a:gd name="T2" fmla="*/ 0 w 7"/>
                <a:gd name="T3" fmla="*/ 13 h 13"/>
                <a:gd name="T4" fmla="*/ 7 w 7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6"/>
                    <a:pt x="6" y="10"/>
                    <a:pt x="0" y="13"/>
                  </a:cubicBezTo>
                  <a:cubicBezTo>
                    <a:pt x="4" y="9"/>
                    <a:pt x="5" y="6"/>
                    <a:pt x="7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807"/>
            <p:cNvSpPr/>
            <p:nvPr/>
          </p:nvSpPr>
          <p:spPr bwMode="auto">
            <a:xfrm>
              <a:off x="6464300" y="3984626"/>
              <a:ext cx="22225" cy="38100"/>
            </a:xfrm>
            <a:custGeom>
              <a:avLst/>
              <a:gdLst>
                <a:gd name="T0" fmla="*/ 5 w 5"/>
                <a:gd name="T1" fmla="*/ 0 h 9"/>
                <a:gd name="T2" fmla="*/ 0 w 5"/>
                <a:gd name="T3" fmla="*/ 9 h 9"/>
                <a:gd name="T4" fmla="*/ 5 w 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3"/>
                    <a:pt x="1" y="5"/>
                    <a:pt x="0" y="9"/>
                  </a:cubicBezTo>
                  <a:cubicBezTo>
                    <a:pt x="3" y="7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808"/>
            <p:cNvSpPr/>
            <p:nvPr/>
          </p:nvSpPr>
          <p:spPr bwMode="auto">
            <a:xfrm>
              <a:off x="6473825" y="3949701"/>
              <a:ext cx="25400" cy="42863"/>
            </a:xfrm>
            <a:custGeom>
              <a:avLst/>
              <a:gdLst>
                <a:gd name="T0" fmla="*/ 6 w 6"/>
                <a:gd name="T1" fmla="*/ 0 h 10"/>
                <a:gd name="T2" fmla="*/ 0 w 6"/>
                <a:gd name="T3" fmla="*/ 10 h 10"/>
                <a:gd name="T4" fmla="*/ 3 w 6"/>
                <a:gd name="T5" fmla="*/ 3 h 10"/>
                <a:gd name="T6" fmla="*/ 6 w 6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3"/>
                    <a:pt x="2" y="7"/>
                    <a:pt x="0" y="10"/>
                  </a:cubicBezTo>
                  <a:cubicBezTo>
                    <a:pt x="1" y="7"/>
                    <a:pt x="2" y="5"/>
                    <a:pt x="3" y="3"/>
                  </a:cubicBezTo>
                  <a:cubicBezTo>
                    <a:pt x="4" y="2"/>
                    <a:pt x="5" y="1"/>
                    <a:pt x="6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809"/>
            <p:cNvSpPr/>
            <p:nvPr/>
          </p:nvSpPr>
          <p:spPr bwMode="auto">
            <a:xfrm>
              <a:off x="6451600" y="3508376"/>
              <a:ext cx="141288" cy="85725"/>
            </a:xfrm>
            <a:custGeom>
              <a:avLst/>
              <a:gdLst>
                <a:gd name="T0" fmla="*/ 27 w 33"/>
                <a:gd name="T1" fmla="*/ 1 h 20"/>
                <a:gd name="T2" fmla="*/ 30 w 33"/>
                <a:gd name="T3" fmla="*/ 8 h 20"/>
                <a:gd name="T4" fmla="*/ 0 w 33"/>
                <a:gd name="T5" fmla="*/ 19 h 20"/>
                <a:gd name="T6" fmla="*/ 27 w 33"/>
                <a:gd name="T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0">
                  <a:moveTo>
                    <a:pt x="27" y="1"/>
                  </a:moveTo>
                  <a:cubicBezTo>
                    <a:pt x="33" y="2"/>
                    <a:pt x="33" y="3"/>
                    <a:pt x="30" y="8"/>
                  </a:cubicBezTo>
                  <a:cubicBezTo>
                    <a:pt x="23" y="20"/>
                    <a:pt x="11" y="19"/>
                    <a:pt x="0" y="19"/>
                  </a:cubicBezTo>
                  <a:cubicBezTo>
                    <a:pt x="8" y="11"/>
                    <a:pt x="15" y="0"/>
                    <a:pt x="27" y="1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810"/>
            <p:cNvSpPr/>
            <p:nvPr/>
          </p:nvSpPr>
          <p:spPr bwMode="auto">
            <a:xfrm>
              <a:off x="6451600" y="3513138"/>
              <a:ext cx="106363" cy="76200"/>
            </a:xfrm>
            <a:custGeom>
              <a:avLst/>
              <a:gdLst>
                <a:gd name="T0" fmla="*/ 6 w 25"/>
                <a:gd name="T1" fmla="*/ 18 h 18"/>
                <a:gd name="T2" fmla="*/ 0 w 25"/>
                <a:gd name="T3" fmla="*/ 18 h 18"/>
                <a:gd name="T4" fmla="*/ 25 w 25"/>
                <a:gd name="T5" fmla="*/ 0 h 18"/>
                <a:gd name="T6" fmla="*/ 6 w 25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8">
                  <a:moveTo>
                    <a:pt x="6" y="18"/>
                  </a:moveTo>
                  <a:cubicBezTo>
                    <a:pt x="4" y="18"/>
                    <a:pt x="2" y="18"/>
                    <a:pt x="0" y="18"/>
                  </a:cubicBezTo>
                  <a:cubicBezTo>
                    <a:pt x="7" y="10"/>
                    <a:pt x="14" y="1"/>
                    <a:pt x="25" y="0"/>
                  </a:cubicBezTo>
                  <a:cubicBezTo>
                    <a:pt x="15" y="3"/>
                    <a:pt x="10" y="10"/>
                    <a:pt x="6" y="18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811"/>
            <p:cNvSpPr/>
            <p:nvPr/>
          </p:nvSpPr>
          <p:spPr bwMode="auto">
            <a:xfrm>
              <a:off x="6451600" y="3525838"/>
              <a:ext cx="136525" cy="73025"/>
            </a:xfrm>
            <a:custGeom>
              <a:avLst/>
              <a:gdLst>
                <a:gd name="T0" fmla="*/ 32 w 32"/>
                <a:gd name="T1" fmla="*/ 1 h 17"/>
                <a:gd name="T2" fmla="*/ 30 w 32"/>
                <a:gd name="T3" fmla="*/ 4 h 17"/>
                <a:gd name="T4" fmla="*/ 0 w 32"/>
                <a:gd name="T5" fmla="*/ 15 h 17"/>
                <a:gd name="T6" fmla="*/ 17 w 32"/>
                <a:gd name="T7" fmla="*/ 9 h 17"/>
                <a:gd name="T8" fmla="*/ 28 w 32"/>
                <a:gd name="T9" fmla="*/ 0 h 17"/>
                <a:gd name="T10" fmla="*/ 32 w 32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17">
                  <a:moveTo>
                    <a:pt x="32" y="1"/>
                  </a:moveTo>
                  <a:cubicBezTo>
                    <a:pt x="31" y="2"/>
                    <a:pt x="31" y="3"/>
                    <a:pt x="30" y="4"/>
                  </a:cubicBezTo>
                  <a:cubicBezTo>
                    <a:pt x="23" y="16"/>
                    <a:pt x="11" y="15"/>
                    <a:pt x="0" y="15"/>
                  </a:cubicBezTo>
                  <a:cubicBezTo>
                    <a:pt x="8" y="13"/>
                    <a:pt x="9" y="17"/>
                    <a:pt x="17" y="9"/>
                  </a:cubicBezTo>
                  <a:cubicBezTo>
                    <a:pt x="21" y="5"/>
                    <a:pt x="23" y="1"/>
                    <a:pt x="28" y="0"/>
                  </a:cubicBezTo>
                  <a:cubicBezTo>
                    <a:pt x="30" y="0"/>
                    <a:pt x="31" y="0"/>
                    <a:pt x="32" y="1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812"/>
            <p:cNvSpPr/>
            <p:nvPr/>
          </p:nvSpPr>
          <p:spPr bwMode="auto">
            <a:xfrm>
              <a:off x="6426200" y="3581401"/>
              <a:ext cx="76200" cy="30163"/>
            </a:xfrm>
            <a:custGeom>
              <a:avLst/>
              <a:gdLst>
                <a:gd name="T0" fmla="*/ 9 w 18"/>
                <a:gd name="T1" fmla="*/ 0 h 7"/>
                <a:gd name="T2" fmla="*/ 18 w 18"/>
                <a:gd name="T3" fmla="*/ 2 h 7"/>
                <a:gd name="T4" fmla="*/ 0 w 18"/>
                <a:gd name="T5" fmla="*/ 4 h 7"/>
                <a:gd name="T6" fmla="*/ 9 w 1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7">
                  <a:moveTo>
                    <a:pt x="9" y="0"/>
                  </a:moveTo>
                  <a:cubicBezTo>
                    <a:pt x="12" y="1"/>
                    <a:pt x="15" y="2"/>
                    <a:pt x="18" y="2"/>
                  </a:cubicBezTo>
                  <a:cubicBezTo>
                    <a:pt x="12" y="5"/>
                    <a:pt x="6" y="7"/>
                    <a:pt x="0" y="4"/>
                  </a:cubicBezTo>
                  <a:cubicBezTo>
                    <a:pt x="3" y="3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813"/>
            <p:cNvSpPr/>
            <p:nvPr/>
          </p:nvSpPr>
          <p:spPr bwMode="auto">
            <a:xfrm>
              <a:off x="6426200" y="3581401"/>
              <a:ext cx="47625" cy="25400"/>
            </a:xfrm>
            <a:custGeom>
              <a:avLst/>
              <a:gdLst>
                <a:gd name="T0" fmla="*/ 9 w 11"/>
                <a:gd name="T1" fmla="*/ 0 h 6"/>
                <a:gd name="T2" fmla="*/ 11 w 11"/>
                <a:gd name="T3" fmla="*/ 0 h 6"/>
                <a:gd name="T4" fmla="*/ 11 w 11"/>
                <a:gd name="T5" fmla="*/ 5 h 6"/>
                <a:gd name="T6" fmla="*/ 0 w 11"/>
                <a:gd name="T7" fmla="*/ 4 h 6"/>
                <a:gd name="T8" fmla="*/ 9 w 1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9" y="0"/>
                  </a:moveTo>
                  <a:cubicBezTo>
                    <a:pt x="9" y="0"/>
                    <a:pt x="10" y="0"/>
                    <a:pt x="11" y="0"/>
                  </a:cubicBezTo>
                  <a:cubicBezTo>
                    <a:pt x="8" y="3"/>
                    <a:pt x="8" y="4"/>
                    <a:pt x="11" y="5"/>
                  </a:cubicBezTo>
                  <a:cubicBezTo>
                    <a:pt x="8" y="6"/>
                    <a:pt x="4" y="6"/>
                    <a:pt x="0" y="4"/>
                  </a:cubicBezTo>
                  <a:cubicBezTo>
                    <a:pt x="3" y="3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374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814"/>
            <p:cNvSpPr/>
            <p:nvPr/>
          </p:nvSpPr>
          <p:spPr bwMode="auto">
            <a:xfrm>
              <a:off x="6416675" y="3551238"/>
              <a:ext cx="69850" cy="50800"/>
            </a:xfrm>
            <a:custGeom>
              <a:avLst/>
              <a:gdLst>
                <a:gd name="T0" fmla="*/ 4 w 16"/>
                <a:gd name="T1" fmla="*/ 12 h 12"/>
                <a:gd name="T2" fmla="*/ 2 w 16"/>
                <a:gd name="T3" fmla="*/ 8 h 12"/>
                <a:gd name="T4" fmla="*/ 16 w 16"/>
                <a:gd name="T5" fmla="*/ 0 h 12"/>
                <a:gd name="T6" fmla="*/ 4 w 1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4" y="12"/>
                  </a:moveTo>
                  <a:cubicBezTo>
                    <a:pt x="1" y="12"/>
                    <a:pt x="0" y="11"/>
                    <a:pt x="2" y="8"/>
                  </a:cubicBezTo>
                  <a:cubicBezTo>
                    <a:pt x="5" y="4"/>
                    <a:pt x="11" y="1"/>
                    <a:pt x="16" y="0"/>
                  </a:cubicBezTo>
                  <a:cubicBezTo>
                    <a:pt x="13" y="4"/>
                    <a:pt x="10" y="12"/>
                    <a:pt x="4" y="12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815"/>
            <p:cNvSpPr/>
            <p:nvPr/>
          </p:nvSpPr>
          <p:spPr bwMode="auto">
            <a:xfrm>
              <a:off x="6430963" y="3556001"/>
              <a:ext cx="46038" cy="33338"/>
            </a:xfrm>
            <a:custGeom>
              <a:avLst/>
              <a:gdLst>
                <a:gd name="T0" fmla="*/ 11 w 11"/>
                <a:gd name="T1" fmla="*/ 0 h 8"/>
                <a:gd name="T2" fmla="*/ 0 w 11"/>
                <a:gd name="T3" fmla="*/ 8 h 8"/>
                <a:gd name="T4" fmla="*/ 11 w 11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7" y="2"/>
                    <a:pt x="2" y="4"/>
                    <a:pt x="0" y="8"/>
                  </a:cubicBezTo>
                  <a:cubicBezTo>
                    <a:pt x="3" y="5"/>
                    <a:pt x="8" y="2"/>
                    <a:pt x="11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816"/>
            <p:cNvSpPr/>
            <p:nvPr/>
          </p:nvSpPr>
          <p:spPr bwMode="auto">
            <a:xfrm>
              <a:off x="6318250" y="3563938"/>
              <a:ext cx="103188" cy="180975"/>
            </a:xfrm>
            <a:custGeom>
              <a:avLst/>
              <a:gdLst>
                <a:gd name="T0" fmla="*/ 10 w 24"/>
                <a:gd name="T1" fmla="*/ 37 h 42"/>
                <a:gd name="T2" fmla="*/ 18 w 24"/>
                <a:gd name="T3" fmla="*/ 35 h 42"/>
                <a:gd name="T4" fmla="*/ 6 w 24"/>
                <a:gd name="T5" fmla="*/ 0 h 42"/>
                <a:gd name="T6" fmla="*/ 10 w 24"/>
                <a:gd name="T7" fmla="*/ 3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42">
                  <a:moveTo>
                    <a:pt x="10" y="37"/>
                  </a:moveTo>
                  <a:cubicBezTo>
                    <a:pt x="15" y="42"/>
                    <a:pt x="16" y="42"/>
                    <a:pt x="18" y="35"/>
                  </a:cubicBezTo>
                  <a:cubicBezTo>
                    <a:pt x="24" y="20"/>
                    <a:pt x="15" y="10"/>
                    <a:pt x="6" y="0"/>
                  </a:cubicBezTo>
                  <a:cubicBezTo>
                    <a:pt x="4" y="13"/>
                    <a:pt x="0" y="27"/>
                    <a:pt x="10" y="37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817"/>
            <p:cNvSpPr/>
            <p:nvPr/>
          </p:nvSpPr>
          <p:spPr bwMode="auto">
            <a:xfrm>
              <a:off x="6323013" y="3563938"/>
              <a:ext cx="42863" cy="150813"/>
            </a:xfrm>
            <a:custGeom>
              <a:avLst/>
              <a:gdLst>
                <a:gd name="T0" fmla="*/ 10 w 10"/>
                <a:gd name="T1" fmla="*/ 5 h 35"/>
                <a:gd name="T2" fmla="*/ 5 w 10"/>
                <a:gd name="T3" fmla="*/ 0 h 35"/>
                <a:gd name="T4" fmla="*/ 7 w 10"/>
                <a:gd name="T5" fmla="*/ 35 h 35"/>
                <a:gd name="T6" fmla="*/ 10 w 10"/>
                <a:gd name="T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5">
                  <a:moveTo>
                    <a:pt x="10" y="5"/>
                  </a:moveTo>
                  <a:cubicBezTo>
                    <a:pt x="8" y="4"/>
                    <a:pt x="7" y="2"/>
                    <a:pt x="5" y="0"/>
                  </a:cubicBezTo>
                  <a:cubicBezTo>
                    <a:pt x="4" y="12"/>
                    <a:pt x="0" y="25"/>
                    <a:pt x="7" y="35"/>
                  </a:cubicBezTo>
                  <a:cubicBezTo>
                    <a:pt x="3" y="25"/>
                    <a:pt x="5" y="15"/>
                    <a:pt x="10" y="5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818"/>
            <p:cNvSpPr/>
            <p:nvPr/>
          </p:nvSpPr>
          <p:spPr bwMode="auto">
            <a:xfrm>
              <a:off x="6345238" y="3563938"/>
              <a:ext cx="76200" cy="168275"/>
            </a:xfrm>
            <a:custGeom>
              <a:avLst/>
              <a:gdLst>
                <a:gd name="T0" fmla="*/ 11 w 18"/>
                <a:gd name="T1" fmla="*/ 39 h 39"/>
                <a:gd name="T2" fmla="*/ 12 w 18"/>
                <a:gd name="T3" fmla="*/ 35 h 39"/>
                <a:gd name="T4" fmla="*/ 0 w 18"/>
                <a:gd name="T5" fmla="*/ 0 h 39"/>
                <a:gd name="T6" fmla="*/ 7 w 18"/>
                <a:gd name="T7" fmla="*/ 20 h 39"/>
                <a:gd name="T8" fmla="*/ 8 w 18"/>
                <a:gd name="T9" fmla="*/ 36 h 39"/>
                <a:gd name="T10" fmla="*/ 11 w 18"/>
                <a:gd name="T11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9">
                  <a:moveTo>
                    <a:pt x="11" y="39"/>
                  </a:moveTo>
                  <a:cubicBezTo>
                    <a:pt x="11" y="38"/>
                    <a:pt x="12" y="37"/>
                    <a:pt x="12" y="35"/>
                  </a:cubicBezTo>
                  <a:cubicBezTo>
                    <a:pt x="18" y="20"/>
                    <a:pt x="9" y="10"/>
                    <a:pt x="0" y="0"/>
                  </a:cubicBezTo>
                  <a:cubicBezTo>
                    <a:pt x="5" y="8"/>
                    <a:pt x="8" y="6"/>
                    <a:pt x="7" y="20"/>
                  </a:cubicBezTo>
                  <a:cubicBezTo>
                    <a:pt x="6" y="26"/>
                    <a:pt x="4" y="31"/>
                    <a:pt x="8" y="36"/>
                  </a:cubicBezTo>
                  <a:cubicBezTo>
                    <a:pt x="9" y="38"/>
                    <a:pt x="10" y="39"/>
                    <a:pt x="11" y="39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819"/>
            <p:cNvSpPr/>
            <p:nvPr/>
          </p:nvSpPr>
          <p:spPr bwMode="auto">
            <a:xfrm>
              <a:off x="6340475" y="3533776"/>
              <a:ext cx="42863" cy="77788"/>
            </a:xfrm>
            <a:custGeom>
              <a:avLst/>
              <a:gdLst>
                <a:gd name="T0" fmla="*/ 2 w 10"/>
                <a:gd name="T1" fmla="*/ 11 h 18"/>
                <a:gd name="T2" fmla="*/ 10 w 10"/>
                <a:gd name="T3" fmla="*/ 18 h 18"/>
                <a:gd name="T4" fmla="*/ 0 w 10"/>
                <a:gd name="T5" fmla="*/ 0 h 18"/>
                <a:gd name="T6" fmla="*/ 2 w 10"/>
                <a:gd name="T7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8">
                  <a:moveTo>
                    <a:pt x="2" y="11"/>
                  </a:moveTo>
                  <a:cubicBezTo>
                    <a:pt x="4" y="13"/>
                    <a:pt x="8" y="15"/>
                    <a:pt x="10" y="18"/>
                  </a:cubicBezTo>
                  <a:cubicBezTo>
                    <a:pt x="9" y="11"/>
                    <a:pt x="6" y="4"/>
                    <a:pt x="0" y="0"/>
                  </a:cubicBezTo>
                  <a:cubicBezTo>
                    <a:pt x="0" y="4"/>
                    <a:pt x="1" y="7"/>
                    <a:pt x="2" y="11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820"/>
            <p:cNvSpPr/>
            <p:nvPr/>
          </p:nvSpPr>
          <p:spPr bwMode="auto">
            <a:xfrm>
              <a:off x="6340475" y="3533776"/>
              <a:ext cx="33338" cy="52388"/>
            </a:xfrm>
            <a:custGeom>
              <a:avLst/>
              <a:gdLst>
                <a:gd name="T0" fmla="*/ 2 w 8"/>
                <a:gd name="T1" fmla="*/ 11 h 12"/>
                <a:gd name="T2" fmla="*/ 4 w 8"/>
                <a:gd name="T3" fmla="*/ 12 h 12"/>
                <a:gd name="T4" fmla="*/ 8 w 8"/>
                <a:gd name="T5" fmla="*/ 10 h 12"/>
                <a:gd name="T6" fmla="*/ 0 w 8"/>
                <a:gd name="T7" fmla="*/ 0 h 12"/>
                <a:gd name="T8" fmla="*/ 2 w 8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2" y="11"/>
                  </a:moveTo>
                  <a:cubicBezTo>
                    <a:pt x="2" y="12"/>
                    <a:pt x="3" y="12"/>
                    <a:pt x="4" y="12"/>
                  </a:cubicBezTo>
                  <a:cubicBezTo>
                    <a:pt x="4" y="8"/>
                    <a:pt x="5" y="7"/>
                    <a:pt x="8" y="10"/>
                  </a:cubicBezTo>
                  <a:cubicBezTo>
                    <a:pt x="6" y="6"/>
                    <a:pt x="3" y="2"/>
                    <a:pt x="0" y="0"/>
                  </a:cubicBezTo>
                  <a:cubicBezTo>
                    <a:pt x="0" y="4"/>
                    <a:pt x="1" y="7"/>
                    <a:pt x="2" y="11"/>
                  </a:cubicBezTo>
                  <a:close/>
                </a:path>
              </a:pathLst>
            </a:custGeom>
            <a:solidFill>
              <a:srgbClr val="374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821"/>
            <p:cNvSpPr/>
            <p:nvPr/>
          </p:nvSpPr>
          <p:spPr bwMode="auto">
            <a:xfrm>
              <a:off x="6318250" y="3525838"/>
              <a:ext cx="47625" cy="98425"/>
            </a:xfrm>
            <a:custGeom>
              <a:avLst/>
              <a:gdLst>
                <a:gd name="T0" fmla="*/ 7 w 11"/>
                <a:gd name="T1" fmla="*/ 3 h 23"/>
                <a:gd name="T2" fmla="*/ 2 w 11"/>
                <a:gd name="T3" fmla="*/ 4 h 23"/>
                <a:gd name="T4" fmla="*/ 4 w 11"/>
                <a:gd name="T5" fmla="*/ 23 h 23"/>
                <a:gd name="T6" fmla="*/ 7 w 11"/>
                <a:gd name="T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3">
                  <a:moveTo>
                    <a:pt x="7" y="3"/>
                  </a:moveTo>
                  <a:cubicBezTo>
                    <a:pt x="4" y="0"/>
                    <a:pt x="3" y="0"/>
                    <a:pt x="2" y="4"/>
                  </a:cubicBezTo>
                  <a:cubicBezTo>
                    <a:pt x="0" y="10"/>
                    <a:pt x="2" y="17"/>
                    <a:pt x="4" y="23"/>
                  </a:cubicBezTo>
                  <a:cubicBezTo>
                    <a:pt x="6" y="17"/>
                    <a:pt x="11" y="9"/>
                    <a:pt x="7" y="3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822"/>
            <p:cNvSpPr/>
            <p:nvPr/>
          </p:nvSpPr>
          <p:spPr bwMode="auto">
            <a:xfrm>
              <a:off x="6323013" y="3543301"/>
              <a:ext cx="12700" cy="68263"/>
            </a:xfrm>
            <a:custGeom>
              <a:avLst/>
              <a:gdLst>
                <a:gd name="T0" fmla="*/ 3 w 3"/>
                <a:gd name="T1" fmla="*/ 16 h 16"/>
                <a:gd name="T2" fmla="*/ 2 w 3"/>
                <a:gd name="T3" fmla="*/ 0 h 16"/>
                <a:gd name="T4" fmla="*/ 3 w 3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6">
                  <a:moveTo>
                    <a:pt x="3" y="16"/>
                  </a:moveTo>
                  <a:cubicBezTo>
                    <a:pt x="1" y="11"/>
                    <a:pt x="0" y="5"/>
                    <a:pt x="2" y="0"/>
                  </a:cubicBezTo>
                  <a:cubicBezTo>
                    <a:pt x="2" y="5"/>
                    <a:pt x="2" y="11"/>
                    <a:pt x="3" y="16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823"/>
            <p:cNvSpPr/>
            <p:nvPr/>
          </p:nvSpPr>
          <p:spPr bwMode="auto">
            <a:xfrm>
              <a:off x="6302375" y="3302001"/>
              <a:ext cx="192088" cy="133350"/>
            </a:xfrm>
            <a:custGeom>
              <a:avLst/>
              <a:gdLst>
                <a:gd name="T0" fmla="*/ 6 w 45"/>
                <a:gd name="T1" fmla="*/ 22 h 31"/>
                <a:gd name="T2" fmla="*/ 28 w 45"/>
                <a:gd name="T3" fmla="*/ 3 h 31"/>
                <a:gd name="T4" fmla="*/ 43 w 45"/>
                <a:gd name="T5" fmla="*/ 21 h 31"/>
                <a:gd name="T6" fmla="*/ 31 w 45"/>
                <a:gd name="T7" fmla="*/ 30 h 31"/>
                <a:gd name="T8" fmla="*/ 0 w 45"/>
                <a:gd name="T9" fmla="*/ 28 h 31"/>
                <a:gd name="T10" fmla="*/ 6 w 45"/>
                <a:gd name="T11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1">
                  <a:moveTo>
                    <a:pt x="6" y="22"/>
                  </a:moveTo>
                  <a:cubicBezTo>
                    <a:pt x="14" y="12"/>
                    <a:pt x="17" y="6"/>
                    <a:pt x="28" y="3"/>
                  </a:cubicBezTo>
                  <a:cubicBezTo>
                    <a:pt x="39" y="0"/>
                    <a:pt x="45" y="12"/>
                    <a:pt x="43" y="21"/>
                  </a:cubicBezTo>
                  <a:cubicBezTo>
                    <a:pt x="41" y="26"/>
                    <a:pt x="36" y="28"/>
                    <a:pt x="31" y="30"/>
                  </a:cubicBezTo>
                  <a:cubicBezTo>
                    <a:pt x="26" y="31"/>
                    <a:pt x="6" y="29"/>
                    <a:pt x="0" y="28"/>
                  </a:cubicBezTo>
                  <a:cubicBezTo>
                    <a:pt x="2" y="26"/>
                    <a:pt x="4" y="24"/>
                    <a:pt x="6" y="22"/>
                  </a:cubicBezTo>
                  <a:close/>
                </a:path>
              </a:pathLst>
            </a:custGeom>
            <a:solidFill>
              <a:srgbClr val="8F3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824"/>
            <p:cNvSpPr/>
            <p:nvPr/>
          </p:nvSpPr>
          <p:spPr bwMode="auto">
            <a:xfrm>
              <a:off x="6396038" y="3302001"/>
              <a:ext cx="98425" cy="115888"/>
            </a:xfrm>
            <a:custGeom>
              <a:avLst/>
              <a:gdLst>
                <a:gd name="T0" fmla="*/ 4 w 23"/>
                <a:gd name="T1" fmla="*/ 4 h 27"/>
                <a:gd name="T2" fmla="*/ 6 w 23"/>
                <a:gd name="T3" fmla="*/ 3 h 27"/>
                <a:gd name="T4" fmla="*/ 21 w 23"/>
                <a:gd name="T5" fmla="*/ 21 h 27"/>
                <a:gd name="T6" fmla="*/ 16 w 23"/>
                <a:gd name="T7" fmla="*/ 27 h 27"/>
                <a:gd name="T8" fmla="*/ 8 w 23"/>
                <a:gd name="T9" fmla="*/ 17 h 27"/>
                <a:gd name="T10" fmla="*/ 2 w 23"/>
                <a:gd name="T11" fmla="*/ 9 h 27"/>
                <a:gd name="T12" fmla="*/ 4 w 23"/>
                <a:gd name="T1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7">
                  <a:moveTo>
                    <a:pt x="4" y="4"/>
                  </a:moveTo>
                  <a:cubicBezTo>
                    <a:pt x="5" y="4"/>
                    <a:pt x="6" y="3"/>
                    <a:pt x="6" y="3"/>
                  </a:cubicBezTo>
                  <a:cubicBezTo>
                    <a:pt x="17" y="0"/>
                    <a:pt x="23" y="12"/>
                    <a:pt x="21" y="21"/>
                  </a:cubicBezTo>
                  <a:cubicBezTo>
                    <a:pt x="20" y="24"/>
                    <a:pt x="19" y="25"/>
                    <a:pt x="16" y="27"/>
                  </a:cubicBezTo>
                  <a:cubicBezTo>
                    <a:pt x="15" y="23"/>
                    <a:pt x="12" y="19"/>
                    <a:pt x="8" y="17"/>
                  </a:cubicBezTo>
                  <a:cubicBezTo>
                    <a:pt x="0" y="13"/>
                    <a:pt x="0" y="15"/>
                    <a:pt x="2" y="9"/>
                  </a:cubicBezTo>
                  <a:cubicBezTo>
                    <a:pt x="3" y="7"/>
                    <a:pt x="3" y="6"/>
                    <a:pt x="4" y="4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825"/>
            <p:cNvSpPr/>
            <p:nvPr/>
          </p:nvSpPr>
          <p:spPr bwMode="auto">
            <a:xfrm>
              <a:off x="6323013" y="3400426"/>
              <a:ext cx="166688" cy="130175"/>
            </a:xfrm>
            <a:custGeom>
              <a:avLst/>
              <a:gdLst>
                <a:gd name="T0" fmla="*/ 33 w 39"/>
                <a:gd name="T1" fmla="*/ 26 h 30"/>
                <a:gd name="T2" fmla="*/ 26 w 39"/>
                <a:gd name="T3" fmla="*/ 26 h 30"/>
                <a:gd name="T4" fmla="*/ 17 w 39"/>
                <a:gd name="T5" fmla="*/ 20 h 30"/>
                <a:gd name="T6" fmla="*/ 0 w 39"/>
                <a:gd name="T7" fmla="*/ 1 h 30"/>
                <a:gd name="T8" fmla="*/ 33 w 39"/>
                <a:gd name="T9" fmla="*/ 2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0">
                  <a:moveTo>
                    <a:pt x="33" y="26"/>
                  </a:moveTo>
                  <a:cubicBezTo>
                    <a:pt x="31" y="30"/>
                    <a:pt x="30" y="30"/>
                    <a:pt x="26" y="26"/>
                  </a:cubicBezTo>
                  <a:cubicBezTo>
                    <a:pt x="23" y="21"/>
                    <a:pt x="21" y="23"/>
                    <a:pt x="17" y="20"/>
                  </a:cubicBezTo>
                  <a:cubicBezTo>
                    <a:pt x="9" y="16"/>
                    <a:pt x="11" y="9"/>
                    <a:pt x="0" y="1"/>
                  </a:cubicBezTo>
                  <a:cubicBezTo>
                    <a:pt x="13" y="0"/>
                    <a:pt x="39" y="9"/>
                    <a:pt x="33" y="26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826"/>
            <p:cNvSpPr/>
            <p:nvPr/>
          </p:nvSpPr>
          <p:spPr bwMode="auto">
            <a:xfrm>
              <a:off x="6315075" y="3225801"/>
              <a:ext cx="106363" cy="184150"/>
            </a:xfrm>
            <a:custGeom>
              <a:avLst/>
              <a:gdLst>
                <a:gd name="T0" fmla="*/ 5 w 25"/>
                <a:gd name="T1" fmla="*/ 43 h 43"/>
                <a:gd name="T2" fmla="*/ 12 w 25"/>
                <a:gd name="T3" fmla="*/ 4 h 43"/>
                <a:gd name="T4" fmla="*/ 17 w 25"/>
                <a:gd name="T5" fmla="*/ 5 h 43"/>
                <a:gd name="T6" fmla="*/ 20 w 25"/>
                <a:gd name="T7" fmla="*/ 12 h 43"/>
                <a:gd name="T8" fmla="*/ 5 w 25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3">
                  <a:moveTo>
                    <a:pt x="5" y="43"/>
                  </a:moveTo>
                  <a:cubicBezTo>
                    <a:pt x="6" y="29"/>
                    <a:pt x="0" y="19"/>
                    <a:pt x="12" y="4"/>
                  </a:cubicBezTo>
                  <a:cubicBezTo>
                    <a:pt x="13" y="1"/>
                    <a:pt x="15" y="0"/>
                    <a:pt x="17" y="5"/>
                  </a:cubicBezTo>
                  <a:cubicBezTo>
                    <a:pt x="18" y="8"/>
                    <a:pt x="18" y="8"/>
                    <a:pt x="20" y="12"/>
                  </a:cubicBezTo>
                  <a:cubicBezTo>
                    <a:pt x="25" y="25"/>
                    <a:pt x="14" y="32"/>
                    <a:pt x="5" y="43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827"/>
            <p:cNvSpPr/>
            <p:nvPr/>
          </p:nvSpPr>
          <p:spPr bwMode="auto">
            <a:xfrm>
              <a:off x="6378575" y="3392488"/>
              <a:ext cx="95250" cy="73025"/>
            </a:xfrm>
            <a:custGeom>
              <a:avLst/>
              <a:gdLst>
                <a:gd name="T0" fmla="*/ 22 w 22"/>
                <a:gd name="T1" fmla="*/ 17 h 17"/>
                <a:gd name="T2" fmla="*/ 0 w 22"/>
                <a:gd name="T3" fmla="*/ 0 h 17"/>
                <a:gd name="T4" fmla="*/ 22 w 22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cubicBezTo>
                    <a:pt x="18" y="0"/>
                    <a:pt x="15" y="0"/>
                    <a:pt x="0" y="0"/>
                  </a:cubicBezTo>
                  <a:cubicBezTo>
                    <a:pt x="5" y="7"/>
                    <a:pt x="12" y="14"/>
                    <a:pt x="22" y="17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828"/>
            <p:cNvSpPr/>
            <p:nvPr/>
          </p:nvSpPr>
          <p:spPr bwMode="auto">
            <a:xfrm>
              <a:off x="6315075" y="3362326"/>
              <a:ext cx="158750" cy="103188"/>
            </a:xfrm>
            <a:custGeom>
              <a:avLst/>
              <a:gdLst>
                <a:gd name="T0" fmla="*/ 8 w 37"/>
                <a:gd name="T1" fmla="*/ 5 h 24"/>
                <a:gd name="T2" fmla="*/ 26 w 37"/>
                <a:gd name="T3" fmla="*/ 13 h 24"/>
                <a:gd name="T4" fmla="*/ 37 w 37"/>
                <a:gd name="T5" fmla="*/ 24 h 24"/>
                <a:gd name="T6" fmla="*/ 0 w 37"/>
                <a:gd name="T7" fmla="*/ 14 h 24"/>
                <a:gd name="T8" fmla="*/ 8 w 37"/>
                <a:gd name="T9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8" y="5"/>
                  </a:moveTo>
                  <a:cubicBezTo>
                    <a:pt x="13" y="0"/>
                    <a:pt x="19" y="3"/>
                    <a:pt x="26" y="13"/>
                  </a:cubicBezTo>
                  <a:cubicBezTo>
                    <a:pt x="29" y="17"/>
                    <a:pt x="31" y="22"/>
                    <a:pt x="37" y="24"/>
                  </a:cubicBezTo>
                  <a:cubicBezTo>
                    <a:pt x="22" y="22"/>
                    <a:pt x="17" y="14"/>
                    <a:pt x="0" y="14"/>
                  </a:cubicBezTo>
                  <a:cubicBezTo>
                    <a:pt x="3" y="11"/>
                    <a:pt x="4" y="8"/>
                    <a:pt x="8" y="5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829"/>
            <p:cNvSpPr/>
            <p:nvPr/>
          </p:nvSpPr>
          <p:spPr bwMode="auto">
            <a:xfrm>
              <a:off x="6365875" y="3238501"/>
              <a:ext cx="50800" cy="123825"/>
            </a:xfrm>
            <a:custGeom>
              <a:avLst/>
              <a:gdLst>
                <a:gd name="T0" fmla="*/ 3 w 12"/>
                <a:gd name="T1" fmla="*/ 5 h 29"/>
                <a:gd name="T2" fmla="*/ 8 w 12"/>
                <a:gd name="T3" fmla="*/ 6 h 29"/>
                <a:gd name="T4" fmla="*/ 0 w 12"/>
                <a:gd name="T5" fmla="*/ 29 h 29"/>
                <a:gd name="T6" fmla="*/ 3 w 12"/>
                <a:gd name="T7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9">
                  <a:moveTo>
                    <a:pt x="3" y="5"/>
                  </a:moveTo>
                  <a:cubicBezTo>
                    <a:pt x="5" y="0"/>
                    <a:pt x="7" y="3"/>
                    <a:pt x="8" y="6"/>
                  </a:cubicBezTo>
                  <a:cubicBezTo>
                    <a:pt x="12" y="15"/>
                    <a:pt x="5" y="23"/>
                    <a:pt x="0" y="29"/>
                  </a:cubicBezTo>
                  <a:cubicBezTo>
                    <a:pt x="4" y="20"/>
                    <a:pt x="5" y="13"/>
                    <a:pt x="3" y="5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830"/>
            <p:cNvSpPr/>
            <p:nvPr/>
          </p:nvSpPr>
          <p:spPr bwMode="auto">
            <a:xfrm>
              <a:off x="6315075" y="3259138"/>
              <a:ext cx="85725" cy="158750"/>
            </a:xfrm>
            <a:custGeom>
              <a:avLst/>
              <a:gdLst>
                <a:gd name="T0" fmla="*/ 15 w 20"/>
                <a:gd name="T1" fmla="*/ 0 h 37"/>
                <a:gd name="T2" fmla="*/ 0 w 20"/>
                <a:gd name="T3" fmla="*/ 37 h 37"/>
                <a:gd name="T4" fmla="*/ 15 w 20"/>
                <a:gd name="T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37">
                  <a:moveTo>
                    <a:pt x="15" y="0"/>
                  </a:moveTo>
                  <a:cubicBezTo>
                    <a:pt x="15" y="17"/>
                    <a:pt x="10" y="22"/>
                    <a:pt x="0" y="37"/>
                  </a:cubicBezTo>
                  <a:cubicBezTo>
                    <a:pt x="16" y="30"/>
                    <a:pt x="20" y="14"/>
                    <a:pt x="15" y="0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831"/>
            <p:cNvSpPr/>
            <p:nvPr/>
          </p:nvSpPr>
          <p:spPr bwMode="auto">
            <a:xfrm>
              <a:off x="6186488" y="3392488"/>
              <a:ext cx="76200" cy="60325"/>
            </a:xfrm>
            <a:custGeom>
              <a:avLst/>
              <a:gdLst>
                <a:gd name="T0" fmla="*/ 18 w 18"/>
                <a:gd name="T1" fmla="*/ 5 h 14"/>
                <a:gd name="T2" fmla="*/ 0 w 18"/>
                <a:gd name="T3" fmla="*/ 14 h 14"/>
                <a:gd name="T4" fmla="*/ 18 w 18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5"/>
                  </a:moveTo>
                  <a:cubicBezTo>
                    <a:pt x="14" y="0"/>
                    <a:pt x="3" y="11"/>
                    <a:pt x="0" y="14"/>
                  </a:cubicBezTo>
                  <a:cubicBezTo>
                    <a:pt x="9" y="12"/>
                    <a:pt x="14" y="10"/>
                    <a:pt x="18" y="5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832"/>
            <p:cNvSpPr/>
            <p:nvPr/>
          </p:nvSpPr>
          <p:spPr bwMode="auto">
            <a:xfrm>
              <a:off x="6186488" y="3414713"/>
              <a:ext cx="76200" cy="38100"/>
            </a:xfrm>
            <a:custGeom>
              <a:avLst/>
              <a:gdLst>
                <a:gd name="T0" fmla="*/ 18 w 18"/>
                <a:gd name="T1" fmla="*/ 0 h 9"/>
                <a:gd name="T2" fmla="*/ 18 w 18"/>
                <a:gd name="T3" fmla="*/ 0 h 9"/>
                <a:gd name="T4" fmla="*/ 8 w 18"/>
                <a:gd name="T5" fmla="*/ 4 h 9"/>
                <a:gd name="T6" fmla="*/ 6 w 18"/>
                <a:gd name="T7" fmla="*/ 3 h 9"/>
                <a:gd name="T8" fmla="*/ 0 w 18"/>
                <a:gd name="T9" fmla="*/ 9 h 9"/>
                <a:gd name="T10" fmla="*/ 18 w 18"/>
                <a:gd name="T11" fmla="*/ 1 h 9"/>
                <a:gd name="T12" fmla="*/ 18 w 18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9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11" y="3"/>
                    <a:pt x="8" y="4"/>
                  </a:cubicBezTo>
                  <a:cubicBezTo>
                    <a:pt x="7" y="5"/>
                    <a:pt x="6" y="5"/>
                    <a:pt x="6" y="3"/>
                  </a:cubicBezTo>
                  <a:cubicBezTo>
                    <a:pt x="3" y="5"/>
                    <a:pt x="1" y="8"/>
                    <a:pt x="0" y="9"/>
                  </a:cubicBezTo>
                  <a:cubicBezTo>
                    <a:pt x="9" y="7"/>
                    <a:pt x="13" y="5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374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833"/>
            <p:cNvSpPr/>
            <p:nvPr/>
          </p:nvSpPr>
          <p:spPr bwMode="auto">
            <a:xfrm>
              <a:off x="6202363" y="3332163"/>
              <a:ext cx="171450" cy="125413"/>
            </a:xfrm>
            <a:custGeom>
              <a:avLst/>
              <a:gdLst>
                <a:gd name="T0" fmla="*/ 32 w 40"/>
                <a:gd name="T1" fmla="*/ 0 h 29"/>
                <a:gd name="T2" fmla="*/ 0 w 40"/>
                <a:gd name="T3" fmla="*/ 27 h 29"/>
                <a:gd name="T4" fmla="*/ 40 w 40"/>
                <a:gd name="T5" fmla="*/ 29 h 29"/>
                <a:gd name="T6" fmla="*/ 32 w 4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9">
                  <a:moveTo>
                    <a:pt x="32" y="0"/>
                  </a:moveTo>
                  <a:cubicBezTo>
                    <a:pt x="22" y="11"/>
                    <a:pt x="14" y="20"/>
                    <a:pt x="0" y="27"/>
                  </a:cubicBezTo>
                  <a:cubicBezTo>
                    <a:pt x="12" y="25"/>
                    <a:pt x="27" y="27"/>
                    <a:pt x="40" y="29"/>
                  </a:cubicBezTo>
                  <a:cubicBezTo>
                    <a:pt x="35" y="23"/>
                    <a:pt x="30" y="9"/>
                    <a:pt x="32" y="0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834"/>
            <p:cNvSpPr/>
            <p:nvPr/>
          </p:nvSpPr>
          <p:spPr bwMode="auto">
            <a:xfrm>
              <a:off x="6302375" y="3319463"/>
              <a:ext cx="85725" cy="150813"/>
            </a:xfrm>
            <a:custGeom>
              <a:avLst/>
              <a:gdLst>
                <a:gd name="T0" fmla="*/ 16 w 20"/>
                <a:gd name="T1" fmla="*/ 29 h 35"/>
                <a:gd name="T2" fmla="*/ 9 w 20"/>
                <a:gd name="T3" fmla="*/ 7 h 35"/>
                <a:gd name="T4" fmla="*/ 7 w 20"/>
                <a:gd name="T5" fmla="*/ 5 h 35"/>
                <a:gd name="T6" fmla="*/ 2 w 20"/>
                <a:gd name="T7" fmla="*/ 22 h 35"/>
                <a:gd name="T8" fmla="*/ 13 w 20"/>
                <a:gd name="T9" fmla="*/ 31 h 35"/>
                <a:gd name="T10" fmla="*/ 16 w 20"/>
                <a:gd name="T11" fmla="*/ 2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5">
                  <a:moveTo>
                    <a:pt x="16" y="29"/>
                  </a:moveTo>
                  <a:cubicBezTo>
                    <a:pt x="11" y="21"/>
                    <a:pt x="10" y="16"/>
                    <a:pt x="9" y="7"/>
                  </a:cubicBezTo>
                  <a:cubicBezTo>
                    <a:pt x="9" y="1"/>
                    <a:pt x="10" y="0"/>
                    <a:pt x="7" y="5"/>
                  </a:cubicBezTo>
                  <a:cubicBezTo>
                    <a:pt x="3" y="12"/>
                    <a:pt x="0" y="18"/>
                    <a:pt x="2" y="22"/>
                  </a:cubicBezTo>
                  <a:cubicBezTo>
                    <a:pt x="3" y="26"/>
                    <a:pt x="7" y="29"/>
                    <a:pt x="13" y="31"/>
                  </a:cubicBezTo>
                  <a:cubicBezTo>
                    <a:pt x="20" y="34"/>
                    <a:pt x="19" y="35"/>
                    <a:pt x="16" y="29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835"/>
            <p:cNvSpPr/>
            <p:nvPr/>
          </p:nvSpPr>
          <p:spPr bwMode="auto">
            <a:xfrm>
              <a:off x="6202363" y="3392488"/>
              <a:ext cx="100013" cy="55563"/>
            </a:xfrm>
            <a:custGeom>
              <a:avLst/>
              <a:gdLst>
                <a:gd name="T0" fmla="*/ 19 w 23"/>
                <a:gd name="T1" fmla="*/ 0 h 13"/>
                <a:gd name="T2" fmla="*/ 0 w 23"/>
                <a:gd name="T3" fmla="*/ 13 h 13"/>
                <a:gd name="T4" fmla="*/ 23 w 23"/>
                <a:gd name="T5" fmla="*/ 13 h 13"/>
                <a:gd name="T6" fmla="*/ 16 w 23"/>
                <a:gd name="T7" fmla="*/ 10 h 13"/>
                <a:gd name="T8" fmla="*/ 15 w 23"/>
                <a:gd name="T9" fmla="*/ 5 h 13"/>
                <a:gd name="T10" fmla="*/ 19 w 23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3">
                  <a:moveTo>
                    <a:pt x="19" y="0"/>
                  </a:moveTo>
                  <a:cubicBezTo>
                    <a:pt x="14" y="5"/>
                    <a:pt x="8" y="9"/>
                    <a:pt x="0" y="13"/>
                  </a:cubicBezTo>
                  <a:cubicBezTo>
                    <a:pt x="7" y="12"/>
                    <a:pt x="15" y="12"/>
                    <a:pt x="23" y="13"/>
                  </a:cubicBezTo>
                  <a:cubicBezTo>
                    <a:pt x="21" y="12"/>
                    <a:pt x="18" y="11"/>
                    <a:pt x="16" y="10"/>
                  </a:cubicBezTo>
                  <a:cubicBezTo>
                    <a:pt x="13" y="8"/>
                    <a:pt x="13" y="7"/>
                    <a:pt x="15" y="5"/>
                  </a:cubicBezTo>
                  <a:cubicBezTo>
                    <a:pt x="17" y="3"/>
                    <a:pt x="18" y="2"/>
                    <a:pt x="19" y="0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836"/>
            <p:cNvSpPr/>
            <p:nvPr/>
          </p:nvSpPr>
          <p:spPr bwMode="auto">
            <a:xfrm>
              <a:off x="6164263" y="3427413"/>
              <a:ext cx="123825" cy="33338"/>
            </a:xfrm>
            <a:custGeom>
              <a:avLst/>
              <a:gdLst>
                <a:gd name="T0" fmla="*/ 23 w 29"/>
                <a:gd name="T1" fmla="*/ 2 h 8"/>
                <a:gd name="T2" fmla="*/ 23 w 29"/>
                <a:gd name="T3" fmla="*/ 7 h 8"/>
                <a:gd name="T4" fmla="*/ 7 w 29"/>
                <a:gd name="T5" fmla="*/ 7 h 8"/>
                <a:gd name="T6" fmla="*/ 6 w 29"/>
                <a:gd name="T7" fmla="*/ 5 h 8"/>
                <a:gd name="T8" fmla="*/ 23 w 29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8">
                  <a:moveTo>
                    <a:pt x="23" y="2"/>
                  </a:moveTo>
                  <a:cubicBezTo>
                    <a:pt x="29" y="3"/>
                    <a:pt x="26" y="5"/>
                    <a:pt x="23" y="7"/>
                  </a:cubicBezTo>
                  <a:cubicBezTo>
                    <a:pt x="18" y="8"/>
                    <a:pt x="12" y="8"/>
                    <a:pt x="7" y="7"/>
                  </a:cubicBezTo>
                  <a:cubicBezTo>
                    <a:pt x="3" y="6"/>
                    <a:pt x="0" y="7"/>
                    <a:pt x="6" y="5"/>
                  </a:cubicBezTo>
                  <a:cubicBezTo>
                    <a:pt x="11" y="2"/>
                    <a:pt x="17" y="0"/>
                    <a:pt x="23" y="2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837"/>
            <p:cNvSpPr/>
            <p:nvPr/>
          </p:nvSpPr>
          <p:spPr bwMode="auto">
            <a:xfrm>
              <a:off x="6207125" y="3443288"/>
              <a:ext cx="65088" cy="17463"/>
            </a:xfrm>
            <a:custGeom>
              <a:avLst/>
              <a:gdLst>
                <a:gd name="T0" fmla="*/ 15 w 15"/>
                <a:gd name="T1" fmla="*/ 0 h 4"/>
                <a:gd name="T2" fmla="*/ 0 w 15"/>
                <a:gd name="T3" fmla="*/ 2 h 4"/>
                <a:gd name="T4" fmla="*/ 15 w 1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3" y="4"/>
                    <a:pt x="5" y="3"/>
                    <a:pt x="0" y="2"/>
                  </a:cubicBezTo>
                  <a:cubicBezTo>
                    <a:pt x="7" y="3"/>
                    <a:pt x="10" y="2"/>
                    <a:pt x="15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838"/>
            <p:cNvSpPr/>
            <p:nvPr/>
          </p:nvSpPr>
          <p:spPr bwMode="auto">
            <a:xfrm>
              <a:off x="6118225" y="3490913"/>
              <a:ext cx="157163" cy="171450"/>
            </a:xfrm>
            <a:custGeom>
              <a:avLst/>
              <a:gdLst>
                <a:gd name="T0" fmla="*/ 8 w 37"/>
                <a:gd name="T1" fmla="*/ 5 h 40"/>
                <a:gd name="T2" fmla="*/ 32 w 37"/>
                <a:gd name="T3" fmla="*/ 22 h 40"/>
                <a:gd name="T4" fmla="*/ 18 w 37"/>
                <a:gd name="T5" fmla="*/ 40 h 40"/>
                <a:gd name="T6" fmla="*/ 6 w 37"/>
                <a:gd name="T7" fmla="*/ 31 h 40"/>
                <a:gd name="T8" fmla="*/ 0 w 37"/>
                <a:gd name="T9" fmla="*/ 0 h 40"/>
                <a:gd name="T10" fmla="*/ 8 w 37"/>
                <a:gd name="T11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40">
                  <a:moveTo>
                    <a:pt x="8" y="5"/>
                  </a:moveTo>
                  <a:cubicBezTo>
                    <a:pt x="19" y="11"/>
                    <a:pt x="25" y="12"/>
                    <a:pt x="32" y="22"/>
                  </a:cubicBezTo>
                  <a:cubicBezTo>
                    <a:pt x="37" y="31"/>
                    <a:pt x="27" y="40"/>
                    <a:pt x="18" y="40"/>
                  </a:cubicBezTo>
                  <a:cubicBezTo>
                    <a:pt x="12" y="40"/>
                    <a:pt x="9" y="36"/>
                    <a:pt x="6" y="31"/>
                  </a:cubicBezTo>
                  <a:cubicBezTo>
                    <a:pt x="4" y="26"/>
                    <a:pt x="1" y="6"/>
                    <a:pt x="0" y="0"/>
                  </a:cubicBezTo>
                  <a:cubicBezTo>
                    <a:pt x="3" y="2"/>
                    <a:pt x="5" y="4"/>
                    <a:pt x="8" y="5"/>
                  </a:cubicBezTo>
                  <a:close/>
                </a:path>
              </a:pathLst>
            </a:custGeom>
            <a:solidFill>
              <a:srgbClr val="8F3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839"/>
            <p:cNvSpPr/>
            <p:nvPr/>
          </p:nvSpPr>
          <p:spPr bwMode="auto">
            <a:xfrm>
              <a:off x="6164263" y="3568701"/>
              <a:ext cx="111125" cy="93663"/>
            </a:xfrm>
            <a:custGeom>
              <a:avLst/>
              <a:gdLst>
                <a:gd name="T0" fmla="*/ 19 w 26"/>
                <a:gd name="T1" fmla="*/ 1 h 22"/>
                <a:gd name="T2" fmla="*/ 21 w 26"/>
                <a:gd name="T3" fmla="*/ 4 h 22"/>
                <a:gd name="T4" fmla="*/ 7 w 26"/>
                <a:gd name="T5" fmla="*/ 22 h 22"/>
                <a:gd name="T6" fmla="*/ 0 w 26"/>
                <a:gd name="T7" fmla="*/ 19 h 22"/>
                <a:gd name="T8" fmla="*/ 7 w 26"/>
                <a:gd name="T9" fmla="*/ 9 h 22"/>
                <a:gd name="T10" fmla="*/ 14 w 26"/>
                <a:gd name="T11" fmla="*/ 1 h 22"/>
                <a:gd name="T12" fmla="*/ 19 w 26"/>
                <a:gd name="T13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2">
                  <a:moveTo>
                    <a:pt x="19" y="1"/>
                  </a:moveTo>
                  <a:cubicBezTo>
                    <a:pt x="20" y="2"/>
                    <a:pt x="20" y="3"/>
                    <a:pt x="21" y="4"/>
                  </a:cubicBezTo>
                  <a:cubicBezTo>
                    <a:pt x="26" y="13"/>
                    <a:pt x="16" y="22"/>
                    <a:pt x="7" y="22"/>
                  </a:cubicBezTo>
                  <a:cubicBezTo>
                    <a:pt x="4" y="22"/>
                    <a:pt x="2" y="21"/>
                    <a:pt x="0" y="19"/>
                  </a:cubicBezTo>
                  <a:cubicBezTo>
                    <a:pt x="4" y="17"/>
                    <a:pt x="6" y="14"/>
                    <a:pt x="7" y="9"/>
                  </a:cubicBezTo>
                  <a:cubicBezTo>
                    <a:pt x="9" y="1"/>
                    <a:pt x="7" y="0"/>
                    <a:pt x="14" y="1"/>
                  </a:cubicBezTo>
                  <a:cubicBezTo>
                    <a:pt x="16" y="2"/>
                    <a:pt x="17" y="1"/>
                    <a:pt x="19" y="1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840"/>
            <p:cNvSpPr/>
            <p:nvPr/>
          </p:nvSpPr>
          <p:spPr bwMode="auto">
            <a:xfrm>
              <a:off x="6053138" y="3513138"/>
              <a:ext cx="103188" cy="166688"/>
            </a:xfrm>
            <a:custGeom>
              <a:avLst/>
              <a:gdLst>
                <a:gd name="T0" fmla="*/ 4 w 24"/>
                <a:gd name="T1" fmla="*/ 38 h 39"/>
                <a:gd name="T2" fmla="*/ 3 w 24"/>
                <a:gd name="T3" fmla="*/ 31 h 39"/>
                <a:gd name="T4" fmla="*/ 6 w 24"/>
                <a:gd name="T5" fmla="*/ 21 h 39"/>
                <a:gd name="T6" fmla="*/ 20 w 24"/>
                <a:gd name="T7" fmla="*/ 0 h 39"/>
                <a:gd name="T8" fmla="*/ 4 w 24"/>
                <a:gd name="T9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4" y="38"/>
                  </a:moveTo>
                  <a:cubicBezTo>
                    <a:pt x="0" y="37"/>
                    <a:pt x="0" y="36"/>
                    <a:pt x="3" y="31"/>
                  </a:cubicBezTo>
                  <a:cubicBezTo>
                    <a:pt x="6" y="26"/>
                    <a:pt x="5" y="25"/>
                    <a:pt x="6" y="21"/>
                  </a:cubicBezTo>
                  <a:cubicBezTo>
                    <a:pt x="8" y="12"/>
                    <a:pt x="15" y="12"/>
                    <a:pt x="20" y="0"/>
                  </a:cubicBezTo>
                  <a:cubicBezTo>
                    <a:pt x="24" y="12"/>
                    <a:pt x="23" y="39"/>
                    <a:pt x="4" y="38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841"/>
            <p:cNvSpPr/>
            <p:nvPr/>
          </p:nvSpPr>
          <p:spPr bwMode="auto">
            <a:xfrm>
              <a:off x="6138863" y="3478213"/>
              <a:ext cx="188913" cy="111125"/>
            </a:xfrm>
            <a:custGeom>
              <a:avLst/>
              <a:gdLst>
                <a:gd name="T0" fmla="*/ 0 w 44"/>
                <a:gd name="T1" fmla="*/ 10 h 26"/>
                <a:gd name="T2" fmla="*/ 40 w 44"/>
                <a:gd name="T3" fmla="*/ 7 h 26"/>
                <a:gd name="T4" fmla="*/ 40 w 44"/>
                <a:gd name="T5" fmla="*/ 12 h 26"/>
                <a:gd name="T6" fmla="*/ 34 w 44"/>
                <a:gd name="T7" fmla="*/ 17 h 26"/>
                <a:gd name="T8" fmla="*/ 0 w 44"/>
                <a:gd name="T9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6">
                  <a:moveTo>
                    <a:pt x="0" y="10"/>
                  </a:moveTo>
                  <a:cubicBezTo>
                    <a:pt x="13" y="8"/>
                    <a:pt x="22" y="0"/>
                    <a:pt x="40" y="7"/>
                  </a:cubicBezTo>
                  <a:cubicBezTo>
                    <a:pt x="42" y="8"/>
                    <a:pt x="44" y="9"/>
                    <a:pt x="40" y="12"/>
                  </a:cubicBezTo>
                  <a:cubicBezTo>
                    <a:pt x="37" y="14"/>
                    <a:pt x="37" y="14"/>
                    <a:pt x="34" y="17"/>
                  </a:cubicBezTo>
                  <a:cubicBezTo>
                    <a:pt x="22" y="26"/>
                    <a:pt x="13" y="17"/>
                    <a:pt x="0" y="10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842"/>
            <p:cNvSpPr/>
            <p:nvPr/>
          </p:nvSpPr>
          <p:spPr bwMode="auto">
            <a:xfrm>
              <a:off x="6121400" y="3559176"/>
              <a:ext cx="65088" cy="112713"/>
            </a:xfrm>
            <a:custGeom>
              <a:avLst/>
              <a:gdLst>
                <a:gd name="T0" fmla="*/ 0 w 15"/>
                <a:gd name="T1" fmla="*/ 26 h 26"/>
                <a:gd name="T2" fmla="*/ 11 w 15"/>
                <a:gd name="T3" fmla="*/ 0 h 26"/>
                <a:gd name="T4" fmla="*/ 0 w 15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6">
                  <a:moveTo>
                    <a:pt x="0" y="26"/>
                  </a:moveTo>
                  <a:cubicBezTo>
                    <a:pt x="15" y="18"/>
                    <a:pt x="14" y="15"/>
                    <a:pt x="11" y="0"/>
                  </a:cubicBezTo>
                  <a:cubicBezTo>
                    <a:pt x="5" y="7"/>
                    <a:pt x="0" y="15"/>
                    <a:pt x="0" y="26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843"/>
            <p:cNvSpPr/>
            <p:nvPr/>
          </p:nvSpPr>
          <p:spPr bwMode="auto">
            <a:xfrm>
              <a:off x="6113463" y="3508376"/>
              <a:ext cx="80963" cy="163513"/>
            </a:xfrm>
            <a:custGeom>
              <a:avLst/>
              <a:gdLst>
                <a:gd name="T0" fmla="*/ 12 w 19"/>
                <a:gd name="T1" fmla="*/ 5 h 38"/>
                <a:gd name="T2" fmla="*/ 10 w 19"/>
                <a:gd name="T3" fmla="*/ 24 h 38"/>
                <a:gd name="T4" fmla="*/ 2 w 19"/>
                <a:gd name="T5" fmla="*/ 38 h 38"/>
                <a:gd name="T6" fmla="*/ 2 w 19"/>
                <a:gd name="T7" fmla="*/ 0 h 38"/>
                <a:gd name="T8" fmla="*/ 12 w 19"/>
                <a:gd name="T9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8">
                  <a:moveTo>
                    <a:pt x="12" y="5"/>
                  </a:moveTo>
                  <a:cubicBezTo>
                    <a:pt x="19" y="9"/>
                    <a:pt x="18" y="15"/>
                    <a:pt x="10" y="24"/>
                  </a:cubicBezTo>
                  <a:cubicBezTo>
                    <a:pt x="6" y="28"/>
                    <a:pt x="2" y="32"/>
                    <a:pt x="2" y="38"/>
                  </a:cubicBezTo>
                  <a:cubicBezTo>
                    <a:pt x="0" y="23"/>
                    <a:pt x="6" y="16"/>
                    <a:pt x="2" y="0"/>
                  </a:cubicBezTo>
                  <a:cubicBezTo>
                    <a:pt x="5" y="2"/>
                    <a:pt x="9" y="2"/>
                    <a:pt x="12" y="5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844"/>
            <p:cNvSpPr/>
            <p:nvPr/>
          </p:nvSpPr>
          <p:spPr bwMode="auto">
            <a:xfrm>
              <a:off x="6189663" y="3525838"/>
              <a:ext cx="128588" cy="47625"/>
            </a:xfrm>
            <a:custGeom>
              <a:avLst/>
              <a:gdLst>
                <a:gd name="T0" fmla="*/ 24 w 30"/>
                <a:gd name="T1" fmla="*/ 0 h 11"/>
                <a:gd name="T2" fmla="*/ 25 w 30"/>
                <a:gd name="T3" fmla="*/ 6 h 11"/>
                <a:gd name="T4" fmla="*/ 0 w 30"/>
                <a:gd name="T5" fmla="*/ 4 h 11"/>
                <a:gd name="T6" fmla="*/ 24 w 30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1">
                  <a:moveTo>
                    <a:pt x="24" y="0"/>
                  </a:moveTo>
                  <a:cubicBezTo>
                    <a:pt x="30" y="1"/>
                    <a:pt x="28" y="4"/>
                    <a:pt x="25" y="6"/>
                  </a:cubicBezTo>
                  <a:cubicBezTo>
                    <a:pt x="17" y="11"/>
                    <a:pt x="8" y="7"/>
                    <a:pt x="0" y="4"/>
                  </a:cubicBezTo>
                  <a:cubicBezTo>
                    <a:pt x="11" y="5"/>
                    <a:pt x="17" y="4"/>
                    <a:pt x="24" y="0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845"/>
            <p:cNvSpPr/>
            <p:nvPr/>
          </p:nvSpPr>
          <p:spPr bwMode="auto">
            <a:xfrm>
              <a:off x="6126163" y="3508376"/>
              <a:ext cx="166688" cy="55563"/>
            </a:xfrm>
            <a:custGeom>
              <a:avLst/>
              <a:gdLst>
                <a:gd name="T0" fmla="*/ 39 w 39"/>
                <a:gd name="T1" fmla="*/ 4 h 13"/>
                <a:gd name="T2" fmla="*/ 0 w 39"/>
                <a:gd name="T3" fmla="*/ 0 h 13"/>
                <a:gd name="T4" fmla="*/ 39 w 39"/>
                <a:gd name="T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3">
                  <a:moveTo>
                    <a:pt x="39" y="4"/>
                  </a:moveTo>
                  <a:cubicBezTo>
                    <a:pt x="23" y="9"/>
                    <a:pt x="16" y="5"/>
                    <a:pt x="0" y="0"/>
                  </a:cubicBezTo>
                  <a:cubicBezTo>
                    <a:pt x="11" y="13"/>
                    <a:pt x="27" y="13"/>
                    <a:pt x="39" y="4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846"/>
            <p:cNvSpPr/>
            <p:nvPr/>
          </p:nvSpPr>
          <p:spPr bwMode="auto">
            <a:xfrm>
              <a:off x="6061075" y="3387726"/>
              <a:ext cx="73025" cy="69850"/>
            </a:xfrm>
            <a:custGeom>
              <a:avLst/>
              <a:gdLst>
                <a:gd name="T0" fmla="*/ 13 w 17"/>
                <a:gd name="T1" fmla="*/ 16 h 16"/>
                <a:gd name="T2" fmla="*/ 0 w 17"/>
                <a:gd name="T3" fmla="*/ 0 h 16"/>
                <a:gd name="T4" fmla="*/ 13 w 17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6">
                  <a:moveTo>
                    <a:pt x="13" y="16"/>
                  </a:moveTo>
                  <a:cubicBezTo>
                    <a:pt x="17" y="10"/>
                    <a:pt x="4" y="2"/>
                    <a:pt x="0" y="0"/>
                  </a:cubicBezTo>
                  <a:cubicBezTo>
                    <a:pt x="4" y="9"/>
                    <a:pt x="7" y="12"/>
                    <a:pt x="13" y="16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847"/>
            <p:cNvSpPr/>
            <p:nvPr/>
          </p:nvSpPr>
          <p:spPr bwMode="auto">
            <a:xfrm>
              <a:off x="6061075" y="3387726"/>
              <a:ext cx="57150" cy="69850"/>
            </a:xfrm>
            <a:custGeom>
              <a:avLst/>
              <a:gdLst>
                <a:gd name="T0" fmla="*/ 13 w 13"/>
                <a:gd name="T1" fmla="*/ 16 h 16"/>
                <a:gd name="T2" fmla="*/ 13 w 13"/>
                <a:gd name="T3" fmla="*/ 15 h 16"/>
                <a:gd name="T4" fmla="*/ 6 w 13"/>
                <a:gd name="T5" fmla="*/ 7 h 16"/>
                <a:gd name="T6" fmla="*/ 7 w 13"/>
                <a:gd name="T7" fmla="*/ 5 h 16"/>
                <a:gd name="T8" fmla="*/ 0 w 13"/>
                <a:gd name="T9" fmla="*/ 0 h 16"/>
                <a:gd name="T10" fmla="*/ 12 w 13"/>
                <a:gd name="T11" fmla="*/ 16 h 16"/>
                <a:gd name="T12" fmla="*/ 13 w 13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3" y="16"/>
                  </a:moveTo>
                  <a:cubicBezTo>
                    <a:pt x="13" y="16"/>
                    <a:pt x="13" y="15"/>
                    <a:pt x="13" y="15"/>
                  </a:cubicBezTo>
                  <a:cubicBezTo>
                    <a:pt x="11" y="13"/>
                    <a:pt x="8" y="10"/>
                    <a:pt x="6" y="7"/>
                  </a:cubicBezTo>
                  <a:cubicBezTo>
                    <a:pt x="5" y="6"/>
                    <a:pt x="5" y="5"/>
                    <a:pt x="7" y="5"/>
                  </a:cubicBezTo>
                  <a:cubicBezTo>
                    <a:pt x="4" y="2"/>
                    <a:pt x="1" y="1"/>
                    <a:pt x="0" y="0"/>
                  </a:cubicBezTo>
                  <a:cubicBezTo>
                    <a:pt x="4" y="8"/>
                    <a:pt x="7" y="12"/>
                    <a:pt x="12" y="16"/>
                  </a:cubicBezTo>
                  <a:cubicBezTo>
                    <a:pt x="13" y="16"/>
                    <a:pt x="13" y="16"/>
                    <a:pt x="13" y="16"/>
                  </a:cubicBezTo>
                  <a:close/>
                </a:path>
              </a:pathLst>
            </a:custGeom>
            <a:solidFill>
              <a:srgbClr val="374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848"/>
            <p:cNvSpPr/>
            <p:nvPr/>
          </p:nvSpPr>
          <p:spPr bwMode="auto">
            <a:xfrm>
              <a:off x="6065838" y="3405188"/>
              <a:ext cx="146050" cy="168275"/>
            </a:xfrm>
            <a:custGeom>
              <a:avLst/>
              <a:gdLst>
                <a:gd name="T0" fmla="*/ 34 w 34"/>
                <a:gd name="T1" fmla="*/ 24 h 39"/>
                <a:gd name="T2" fmla="*/ 0 w 34"/>
                <a:gd name="T3" fmla="*/ 0 h 39"/>
                <a:gd name="T4" fmla="*/ 9 w 34"/>
                <a:gd name="T5" fmla="*/ 39 h 39"/>
                <a:gd name="T6" fmla="*/ 34 w 34"/>
                <a:gd name="T7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9">
                  <a:moveTo>
                    <a:pt x="34" y="24"/>
                  </a:moveTo>
                  <a:cubicBezTo>
                    <a:pt x="21" y="18"/>
                    <a:pt x="11" y="12"/>
                    <a:pt x="0" y="0"/>
                  </a:cubicBezTo>
                  <a:cubicBezTo>
                    <a:pt x="6" y="11"/>
                    <a:pt x="8" y="26"/>
                    <a:pt x="9" y="39"/>
                  </a:cubicBezTo>
                  <a:cubicBezTo>
                    <a:pt x="13" y="33"/>
                    <a:pt x="25" y="24"/>
                    <a:pt x="34" y="24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849"/>
            <p:cNvSpPr/>
            <p:nvPr/>
          </p:nvSpPr>
          <p:spPr bwMode="auto">
            <a:xfrm>
              <a:off x="6096000" y="3490913"/>
              <a:ext cx="133350" cy="95250"/>
            </a:xfrm>
            <a:custGeom>
              <a:avLst/>
              <a:gdLst>
                <a:gd name="T0" fmla="*/ 4 w 31"/>
                <a:gd name="T1" fmla="*/ 17 h 22"/>
                <a:gd name="T2" fmla="*/ 24 w 31"/>
                <a:gd name="T3" fmla="*/ 5 h 22"/>
                <a:gd name="T4" fmla="*/ 25 w 31"/>
                <a:gd name="T5" fmla="*/ 3 h 22"/>
                <a:gd name="T6" fmla="*/ 7 w 31"/>
                <a:gd name="T7" fmla="*/ 2 h 22"/>
                <a:gd name="T8" fmla="*/ 1 w 31"/>
                <a:gd name="T9" fmla="*/ 15 h 22"/>
                <a:gd name="T10" fmla="*/ 4 w 31"/>
                <a:gd name="T11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4" y="17"/>
                  </a:moveTo>
                  <a:cubicBezTo>
                    <a:pt x="10" y="11"/>
                    <a:pt x="15" y="8"/>
                    <a:pt x="24" y="5"/>
                  </a:cubicBezTo>
                  <a:cubicBezTo>
                    <a:pt x="30" y="4"/>
                    <a:pt x="31" y="5"/>
                    <a:pt x="25" y="3"/>
                  </a:cubicBezTo>
                  <a:cubicBezTo>
                    <a:pt x="18" y="1"/>
                    <a:pt x="11" y="0"/>
                    <a:pt x="7" y="2"/>
                  </a:cubicBezTo>
                  <a:cubicBezTo>
                    <a:pt x="4" y="4"/>
                    <a:pt x="2" y="9"/>
                    <a:pt x="1" y="15"/>
                  </a:cubicBezTo>
                  <a:cubicBezTo>
                    <a:pt x="0" y="22"/>
                    <a:pt x="0" y="22"/>
                    <a:pt x="4" y="17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850"/>
            <p:cNvSpPr/>
            <p:nvPr/>
          </p:nvSpPr>
          <p:spPr bwMode="auto">
            <a:xfrm>
              <a:off x="6065838" y="3405188"/>
              <a:ext cx="77788" cy="95250"/>
            </a:xfrm>
            <a:custGeom>
              <a:avLst/>
              <a:gdLst>
                <a:gd name="T0" fmla="*/ 18 w 18"/>
                <a:gd name="T1" fmla="*/ 15 h 22"/>
                <a:gd name="T2" fmla="*/ 0 w 18"/>
                <a:gd name="T3" fmla="*/ 0 h 22"/>
                <a:gd name="T4" fmla="*/ 7 w 18"/>
                <a:gd name="T5" fmla="*/ 22 h 22"/>
                <a:gd name="T6" fmla="*/ 8 w 18"/>
                <a:gd name="T7" fmla="*/ 15 h 22"/>
                <a:gd name="T8" fmla="*/ 12 w 18"/>
                <a:gd name="T9" fmla="*/ 13 h 22"/>
                <a:gd name="T10" fmla="*/ 18 w 18"/>
                <a:gd name="T11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2">
                  <a:moveTo>
                    <a:pt x="18" y="15"/>
                  </a:moveTo>
                  <a:cubicBezTo>
                    <a:pt x="12" y="11"/>
                    <a:pt x="6" y="6"/>
                    <a:pt x="0" y="0"/>
                  </a:cubicBezTo>
                  <a:cubicBezTo>
                    <a:pt x="4" y="6"/>
                    <a:pt x="6" y="14"/>
                    <a:pt x="7" y="22"/>
                  </a:cubicBezTo>
                  <a:cubicBezTo>
                    <a:pt x="7" y="20"/>
                    <a:pt x="7" y="17"/>
                    <a:pt x="8" y="15"/>
                  </a:cubicBezTo>
                  <a:cubicBezTo>
                    <a:pt x="9" y="11"/>
                    <a:pt x="9" y="11"/>
                    <a:pt x="12" y="13"/>
                  </a:cubicBezTo>
                  <a:cubicBezTo>
                    <a:pt x="14" y="14"/>
                    <a:pt x="16" y="14"/>
                    <a:pt x="18" y="15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851"/>
            <p:cNvSpPr/>
            <p:nvPr/>
          </p:nvSpPr>
          <p:spPr bwMode="auto">
            <a:xfrm>
              <a:off x="6053138" y="3371851"/>
              <a:ext cx="42863" cy="111125"/>
            </a:xfrm>
            <a:custGeom>
              <a:avLst/>
              <a:gdLst>
                <a:gd name="T0" fmla="*/ 10 w 10"/>
                <a:gd name="T1" fmla="*/ 21 h 26"/>
                <a:gd name="T2" fmla="*/ 5 w 10"/>
                <a:gd name="T3" fmla="*/ 21 h 26"/>
                <a:gd name="T4" fmla="*/ 1 w 10"/>
                <a:gd name="T5" fmla="*/ 7 h 26"/>
                <a:gd name="T6" fmla="*/ 3 w 10"/>
                <a:gd name="T7" fmla="*/ 5 h 26"/>
                <a:gd name="T8" fmla="*/ 10 w 10"/>
                <a:gd name="T9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6">
                  <a:moveTo>
                    <a:pt x="10" y="21"/>
                  </a:moveTo>
                  <a:cubicBezTo>
                    <a:pt x="10" y="26"/>
                    <a:pt x="7" y="24"/>
                    <a:pt x="5" y="21"/>
                  </a:cubicBezTo>
                  <a:cubicBezTo>
                    <a:pt x="2" y="18"/>
                    <a:pt x="2" y="12"/>
                    <a:pt x="1" y="7"/>
                  </a:cubicBezTo>
                  <a:cubicBezTo>
                    <a:pt x="1" y="2"/>
                    <a:pt x="0" y="0"/>
                    <a:pt x="3" y="5"/>
                  </a:cubicBezTo>
                  <a:cubicBezTo>
                    <a:pt x="7" y="10"/>
                    <a:pt x="10" y="15"/>
                    <a:pt x="10" y="21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852"/>
            <p:cNvSpPr/>
            <p:nvPr/>
          </p:nvSpPr>
          <p:spPr bwMode="auto">
            <a:xfrm>
              <a:off x="6061075" y="3409951"/>
              <a:ext cx="30163" cy="60325"/>
            </a:xfrm>
            <a:custGeom>
              <a:avLst/>
              <a:gdLst>
                <a:gd name="T0" fmla="*/ 7 w 7"/>
                <a:gd name="T1" fmla="*/ 14 h 14"/>
                <a:gd name="T2" fmla="*/ 0 w 7"/>
                <a:gd name="T3" fmla="*/ 0 h 14"/>
                <a:gd name="T4" fmla="*/ 7 w 7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4">
                  <a:moveTo>
                    <a:pt x="7" y="14"/>
                  </a:moveTo>
                  <a:cubicBezTo>
                    <a:pt x="2" y="13"/>
                    <a:pt x="1" y="5"/>
                    <a:pt x="0" y="0"/>
                  </a:cubicBezTo>
                  <a:cubicBezTo>
                    <a:pt x="2" y="8"/>
                    <a:pt x="3" y="10"/>
                    <a:pt x="7" y="14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853"/>
            <p:cNvSpPr/>
            <p:nvPr/>
          </p:nvSpPr>
          <p:spPr bwMode="auto">
            <a:xfrm>
              <a:off x="6108700" y="3186113"/>
              <a:ext cx="282575" cy="271463"/>
            </a:xfrm>
            <a:custGeom>
              <a:avLst/>
              <a:gdLst>
                <a:gd name="T0" fmla="*/ 0 w 66"/>
                <a:gd name="T1" fmla="*/ 34 h 63"/>
                <a:gd name="T2" fmla="*/ 66 w 66"/>
                <a:gd name="T3" fmla="*/ 30 h 63"/>
                <a:gd name="T4" fmla="*/ 0 w 66"/>
                <a:gd name="T5" fmla="*/ 3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" h="63">
                  <a:moveTo>
                    <a:pt x="0" y="34"/>
                  </a:moveTo>
                  <a:cubicBezTo>
                    <a:pt x="19" y="63"/>
                    <a:pt x="42" y="48"/>
                    <a:pt x="66" y="30"/>
                  </a:cubicBezTo>
                  <a:cubicBezTo>
                    <a:pt x="42" y="15"/>
                    <a:pt x="14" y="0"/>
                    <a:pt x="0" y="34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854"/>
            <p:cNvSpPr/>
            <p:nvPr/>
          </p:nvSpPr>
          <p:spPr bwMode="auto">
            <a:xfrm>
              <a:off x="6134100" y="3314701"/>
              <a:ext cx="227013" cy="52388"/>
            </a:xfrm>
            <a:custGeom>
              <a:avLst/>
              <a:gdLst>
                <a:gd name="T0" fmla="*/ 53 w 53"/>
                <a:gd name="T1" fmla="*/ 0 h 12"/>
                <a:gd name="T2" fmla="*/ 0 w 53"/>
                <a:gd name="T3" fmla="*/ 4 h 12"/>
                <a:gd name="T4" fmla="*/ 42 w 53"/>
                <a:gd name="T5" fmla="*/ 0 h 12"/>
                <a:gd name="T6" fmla="*/ 53 w 5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2">
                  <a:moveTo>
                    <a:pt x="53" y="0"/>
                  </a:moveTo>
                  <a:cubicBezTo>
                    <a:pt x="34" y="10"/>
                    <a:pt x="19" y="12"/>
                    <a:pt x="0" y="4"/>
                  </a:cubicBezTo>
                  <a:cubicBezTo>
                    <a:pt x="14" y="3"/>
                    <a:pt x="28" y="1"/>
                    <a:pt x="42" y="0"/>
                  </a:cubicBezTo>
                  <a:cubicBezTo>
                    <a:pt x="45" y="0"/>
                    <a:pt x="49" y="0"/>
                    <a:pt x="53" y="0"/>
                  </a:cubicBezTo>
                  <a:close/>
                </a:path>
              </a:pathLst>
            </a:custGeom>
            <a:solidFill>
              <a:srgbClr val="5E7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855"/>
            <p:cNvSpPr/>
            <p:nvPr/>
          </p:nvSpPr>
          <p:spPr bwMode="auto">
            <a:xfrm>
              <a:off x="6108700" y="3246438"/>
              <a:ext cx="206375" cy="90488"/>
            </a:xfrm>
            <a:custGeom>
              <a:avLst/>
              <a:gdLst>
                <a:gd name="T0" fmla="*/ 20 w 48"/>
                <a:gd name="T1" fmla="*/ 0 h 21"/>
                <a:gd name="T2" fmla="*/ 0 w 48"/>
                <a:gd name="T3" fmla="*/ 21 h 21"/>
                <a:gd name="T4" fmla="*/ 48 w 48"/>
                <a:gd name="T5" fmla="*/ 16 h 21"/>
                <a:gd name="T6" fmla="*/ 20 w 4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21">
                  <a:moveTo>
                    <a:pt x="20" y="0"/>
                  </a:moveTo>
                  <a:cubicBezTo>
                    <a:pt x="12" y="2"/>
                    <a:pt x="5" y="8"/>
                    <a:pt x="0" y="21"/>
                  </a:cubicBezTo>
                  <a:cubicBezTo>
                    <a:pt x="16" y="19"/>
                    <a:pt x="32" y="17"/>
                    <a:pt x="48" y="16"/>
                  </a:cubicBezTo>
                  <a:cubicBezTo>
                    <a:pt x="35" y="16"/>
                    <a:pt x="6" y="18"/>
                    <a:pt x="20" y="0"/>
                  </a:cubicBezTo>
                  <a:close/>
                </a:path>
              </a:pathLst>
            </a:custGeom>
            <a:solidFill>
              <a:srgbClr val="283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856"/>
            <p:cNvSpPr/>
            <p:nvPr/>
          </p:nvSpPr>
          <p:spPr bwMode="auto">
            <a:xfrm>
              <a:off x="5843588" y="3314701"/>
              <a:ext cx="119063" cy="201613"/>
            </a:xfrm>
            <a:custGeom>
              <a:avLst/>
              <a:gdLst>
                <a:gd name="T0" fmla="*/ 4 w 28"/>
                <a:gd name="T1" fmla="*/ 47 h 47"/>
                <a:gd name="T2" fmla="*/ 28 w 28"/>
                <a:gd name="T3" fmla="*/ 2 h 47"/>
                <a:gd name="T4" fmla="*/ 24 w 28"/>
                <a:gd name="T5" fmla="*/ 0 h 47"/>
                <a:gd name="T6" fmla="*/ 0 w 28"/>
                <a:gd name="T7" fmla="*/ 47 h 47"/>
                <a:gd name="T8" fmla="*/ 4 w 28"/>
                <a:gd name="T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7">
                  <a:moveTo>
                    <a:pt x="4" y="47"/>
                  </a:moveTo>
                  <a:cubicBezTo>
                    <a:pt x="13" y="32"/>
                    <a:pt x="21" y="18"/>
                    <a:pt x="28" y="2"/>
                  </a:cubicBezTo>
                  <a:cubicBezTo>
                    <a:pt x="27" y="1"/>
                    <a:pt x="26" y="1"/>
                    <a:pt x="24" y="0"/>
                  </a:cubicBezTo>
                  <a:cubicBezTo>
                    <a:pt x="16" y="17"/>
                    <a:pt x="10" y="31"/>
                    <a:pt x="0" y="47"/>
                  </a:cubicBezTo>
                  <a:cubicBezTo>
                    <a:pt x="2" y="47"/>
                    <a:pt x="2" y="47"/>
                    <a:pt x="4" y="47"/>
                  </a:cubicBezTo>
                  <a:close/>
                </a:path>
              </a:pathLst>
            </a:custGeom>
            <a:solidFill>
              <a:srgbClr val="283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857"/>
            <p:cNvSpPr/>
            <p:nvPr/>
          </p:nvSpPr>
          <p:spPr bwMode="auto">
            <a:xfrm>
              <a:off x="5634038" y="3324226"/>
              <a:ext cx="260350" cy="244475"/>
            </a:xfrm>
            <a:custGeom>
              <a:avLst/>
              <a:gdLst>
                <a:gd name="T0" fmla="*/ 61 w 61"/>
                <a:gd name="T1" fmla="*/ 24 h 57"/>
                <a:gd name="T2" fmla="*/ 0 w 61"/>
                <a:gd name="T3" fmla="*/ 36 h 57"/>
                <a:gd name="T4" fmla="*/ 61 w 61"/>
                <a:gd name="T5" fmla="*/ 2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" h="57">
                  <a:moveTo>
                    <a:pt x="61" y="24"/>
                  </a:moveTo>
                  <a:cubicBezTo>
                    <a:pt x="40" y="0"/>
                    <a:pt x="20" y="16"/>
                    <a:pt x="0" y="36"/>
                  </a:cubicBezTo>
                  <a:cubicBezTo>
                    <a:pt x="25" y="47"/>
                    <a:pt x="52" y="57"/>
                    <a:pt x="61" y="24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858"/>
            <p:cNvSpPr/>
            <p:nvPr/>
          </p:nvSpPr>
          <p:spPr bwMode="auto">
            <a:xfrm>
              <a:off x="5662613" y="3409951"/>
              <a:ext cx="206375" cy="63500"/>
            </a:xfrm>
            <a:custGeom>
              <a:avLst/>
              <a:gdLst>
                <a:gd name="T0" fmla="*/ 0 w 48"/>
                <a:gd name="T1" fmla="*/ 15 h 15"/>
                <a:gd name="T2" fmla="*/ 48 w 48"/>
                <a:gd name="T3" fmla="*/ 5 h 15"/>
                <a:gd name="T4" fmla="*/ 10 w 48"/>
                <a:gd name="T5" fmla="*/ 14 h 15"/>
                <a:gd name="T6" fmla="*/ 0 w 48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5">
                  <a:moveTo>
                    <a:pt x="0" y="15"/>
                  </a:moveTo>
                  <a:cubicBezTo>
                    <a:pt x="16" y="3"/>
                    <a:pt x="30" y="0"/>
                    <a:pt x="48" y="5"/>
                  </a:cubicBezTo>
                  <a:cubicBezTo>
                    <a:pt x="36" y="8"/>
                    <a:pt x="23" y="11"/>
                    <a:pt x="10" y="14"/>
                  </a:cubicBezTo>
                  <a:cubicBezTo>
                    <a:pt x="7" y="14"/>
                    <a:pt x="3" y="15"/>
                    <a:pt x="0" y="15"/>
                  </a:cubicBezTo>
                  <a:close/>
                </a:path>
              </a:pathLst>
            </a:custGeom>
            <a:solidFill>
              <a:srgbClr val="5E7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859"/>
            <p:cNvSpPr/>
            <p:nvPr/>
          </p:nvSpPr>
          <p:spPr bwMode="auto">
            <a:xfrm>
              <a:off x="5705475" y="3427413"/>
              <a:ext cx="188913" cy="88900"/>
            </a:xfrm>
            <a:custGeom>
              <a:avLst/>
              <a:gdLst>
                <a:gd name="T0" fmla="*/ 28 w 44"/>
                <a:gd name="T1" fmla="*/ 21 h 21"/>
                <a:gd name="T2" fmla="*/ 44 w 44"/>
                <a:gd name="T3" fmla="*/ 0 h 21"/>
                <a:gd name="T4" fmla="*/ 0 w 44"/>
                <a:gd name="T5" fmla="*/ 10 h 21"/>
                <a:gd name="T6" fmla="*/ 28 w 44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21">
                  <a:moveTo>
                    <a:pt x="28" y="21"/>
                  </a:moveTo>
                  <a:cubicBezTo>
                    <a:pt x="35" y="18"/>
                    <a:pt x="41" y="12"/>
                    <a:pt x="44" y="0"/>
                  </a:cubicBezTo>
                  <a:cubicBezTo>
                    <a:pt x="29" y="3"/>
                    <a:pt x="15" y="6"/>
                    <a:pt x="0" y="10"/>
                  </a:cubicBezTo>
                  <a:cubicBezTo>
                    <a:pt x="12" y="8"/>
                    <a:pt x="39" y="3"/>
                    <a:pt x="28" y="21"/>
                  </a:cubicBezTo>
                  <a:close/>
                </a:path>
              </a:pathLst>
            </a:custGeom>
            <a:solidFill>
              <a:srgbClr val="283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860"/>
            <p:cNvSpPr/>
            <p:nvPr/>
          </p:nvSpPr>
          <p:spPr bwMode="auto">
            <a:xfrm>
              <a:off x="5843588" y="3397251"/>
              <a:ext cx="222250" cy="239713"/>
            </a:xfrm>
            <a:custGeom>
              <a:avLst/>
              <a:gdLst>
                <a:gd name="T0" fmla="*/ 17 w 52"/>
                <a:gd name="T1" fmla="*/ 0 h 56"/>
                <a:gd name="T2" fmla="*/ 45 w 52"/>
                <a:gd name="T3" fmla="*/ 56 h 56"/>
                <a:gd name="T4" fmla="*/ 17 w 52"/>
                <a:gd name="T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56">
                  <a:moveTo>
                    <a:pt x="17" y="0"/>
                  </a:moveTo>
                  <a:cubicBezTo>
                    <a:pt x="0" y="27"/>
                    <a:pt x="21" y="42"/>
                    <a:pt x="45" y="56"/>
                  </a:cubicBezTo>
                  <a:cubicBezTo>
                    <a:pt x="50" y="29"/>
                    <a:pt x="52" y="0"/>
                    <a:pt x="17" y="0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861"/>
            <p:cNvSpPr/>
            <p:nvPr/>
          </p:nvSpPr>
          <p:spPr bwMode="auto">
            <a:xfrm>
              <a:off x="5929313" y="3422651"/>
              <a:ext cx="98425" cy="188913"/>
            </a:xfrm>
            <a:custGeom>
              <a:avLst/>
              <a:gdLst>
                <a:gd name="T0" fmla="*/ 23 w 23"/>
                <a:gd name="T1" fmla="*/ 44 h 44"/>
                <a:gd name="T2" fmla="*/ 0 w 23"/>
                <a:gd name="T3" fmla="*/ 0 h 44"/>
                <a:gd name="T4" fmla="*/ 19 w 23"/>
                <a:gd name="T5" fmla="*/ 34 h 44"/>
                <a:gd name="T6" fmla="*/ 23 w 23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4">
                  <a:moveTo>
                    <a:pt x="23" y="44"/>
                  </a:moveTo>
                  <a:cubicBezTo>
                    <a:pt x="7" y="31"/>
                    <a:pt x="0" y="18"/>
                    <a:pt x="0" y="0"/>
                  </a:cubicBezTo>
                  <a:cubicBezTo>
                    <a:pt x="6" y="11"/>
                    <a:pt x="13" y="22"/>
                    <a:pt x="19" y="34"/>
                  </a:cubicBezTo>
                  <a:cubicBezTo>
                    <a:pt x="20" y="37"/>
                    <a:pt x="22" y="40"/>
                    <a:pt x="23" y="44"/>
                  </a:cubicBezTo>
                  <a:close/>
                </a:path>
              </a:pathLst>
            </a:custGeom>
            <a:solidFill>
              <a:srgbClr val="5E7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862"/>
            <p:cNvSpPr/>
            <p:nvPr/>
          </p:nvSpPr>
          <p:spPr bwMode="auto">
            <a:xfrm>
              <a:off x="5916613" y="3397251"/>
              <a:ext cx="106363" cy="171450"/>
            </a:xfrm>
            <a:custGeom>
              <a:avLst/>
              <a:gdLst>
                <a:gd name="T0" fmla="*/ 25 w 25"/>
                <a:gd name="T1" fmla="*/ 10 h 40"/>
                <a:gd name="T2" fmla="*/ 0 w 25"/>
                <a:gd name="T3" fmla="*/ 0 h 40"/>
                <a:gd name="T4" fmla="*/ 22 w 25"/>
                <a:gd name="T5" fmla="*/ 40 h 40"/>
                <a:gd name="T6" fmla="*/ 25 w 25"/>
                <a:gd name="T7" fmla="*/ 1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0">
                  <a:moveTo>
                    <a:pt x="25" y="10"/>
                  </a:moveTo>
                  <a:cubicBezTo>
                    <a:pt x="21" y="4"/>
                    <a:pt x="13" y="0"/>
                    <a:pt x="0" y="0"/>
                  </a:cubicBezTo>
                  <a:cubicBezTo>
                    <a:pt x="8" y="14"/>
                    <a:pt x="15" y="27"/>
                    <a:pt x="22" y="40"/>
                  </a:cubicBezTo>
                  <a:cubicBezTo>
                    <a:pt x="17" y="29"/>
                    <a:pt x="5" y="5"/>
                    <a:pt x="25" y="10"/>
                  </a:cubicBezTo>
                  <a:close/>
                </a:path>
              </a:pathLst>
            </a:custGeom>
            <a:solidFill>
              <a:srgbClr val="283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863"/>
            <p:cNvSpPr/>
            <p:nvPr/>
          </p:nvSpPr>
          <p:spPr bwMode="auto">
            <a:xfrm>
              <a:off x="5689600" y="3460751"/>
              <a:ext cx="234950" cy="223838"/>
            </a:xfrm>
            <a:custGeom>
              <a:avLst/>
              <a:gdLst>
                <a:gd name="T0" fmla="*/ 42 w 55"/>
                <a:gd name="T1" fmla="*/ 7 h 52"/>
                <a:gd name="T2" fmla="*/ 0 w 55"/>
                <a:gd name="T3" fmla="*/ 52 h 52"/>
                <a:gd name="T4" fmla="*/ 42 w 55"/>
                <a:gd name="T5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52">
                  <a:moveTo>
                    <a:pt x="42" y="7"/>
                  </a:moveTo>
                  <a:cubicBezTo>
                    <a:pt x="11" y="0"/>
                    <a:pt x="4" y="25"/>
                    <a:pt x="0" y="52"/>
                  </a:cubicBezTo>
                  <a:cubicBezTo>
                    <a:pt x="27" y="47"/>
                    <a:pt x="55" y="39"/>
                    <a:pt x="42" y="7"/>
                  </a:cubicBezTo>
                  <a:close/>
                </a:path>
              </a:pathLst>
            </a:custGeom>
            <a:solidFill>
              <a:srgbClr val="5F7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864"/>
            <p:cNvSpPr/>
            <p:nvPr/>
          </p:nvSpPr>
          <p:spPr bwMode="auto">
            <a:xfrm>
              <a:off x="5710238" y="3508376"/>
              <a:ext cx="141288" cy="158750"/>
            </a:xfrm>
            <a:custGeom>
              <a:avLst/>
              <a:gdLst>
                <a:gd name="T0" fmla="*/ 0 w 33"/>
                <a:gd name="T1" fmla="*/ 37 h 37"/>
                <a:gd name="T2" fmla="*/ 33 w 33"/>
                <a:gd name="T3" fmla="*/ 0 h 37"/>
                <a:gd name="T4" fmla="*/ 8 w 33"/>
                <a:gd name="T5" fmla="*/ 30 h 37"/>
                <a:gd name="T6" fmla="*/ 0 w 33"/>
                <a:gd name="T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7">
                  <a:moveTo>
                    <a:pt x="0" y="37"/>
                  </a:moveTo>
                  <a:cubicBezTo>
                    <a:pt x="6" y="18"/>
                    <a:pt x="16" y="6"/>
                    <a:pt x="33" y="0"/>
                  </a:cubicBezTo>
                  <a:cubicBezTo>
                    <a:pt x="25" y="10"/>
                    <a:pt x="16" y="20"/>
                    <a:pt x="8" y="30"/>
                  </a:cubicBezTo>
                  <a:cubicBezTo>
                    <a:pt x="5" y="32"/>
                    <a:pt x="3" y="35"/>
                    <a:pt x="0" y="37"/>
                  </a:cubicBezTo>
                  <a:close/>
                </a:path>
              </a:pathLst>
            </a:custGeom>
            <a:solidFill>
              <a:srgbClr val="7B9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865"/>
            <p:cNvSpPr/>
            <p:nvPr/>
          </p:nvSpPr>
          <p:spPr bwMode="auto">
            <a:xfrm>
              <a:off x="5745163" y="3490913"/>
              <a:ext cx="144463" cy="146050"/>
            </a:xfrm>
            <a:custGeom>
              <a:avLst/>
              <a:gdLst>
                <a:gd name="T0" fmla="*/ 29 w 34"/>
                <a:gd name="T1" fmla="*/ 27 h 34"/>
                <a:gd name="T2" fmla="*/ 29 w 34"/>
                <a:gd name="T3" fmla="*/ 0 h 34"/>
                <a:gd name="T4" fmla="*/ 0 w 34"/>
                <a:gd name="T5" fmla="*/ 34 h 34"/>
                <a:gd name="T6" fmla="*/ 29 w 34"/>
                <a:gd name="T7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4">
                  <a:moveTo>
                    <a:pt x="29" y="27"/>
                  </a:moveTo>
                  <a:cubicBezTo>
                    <a:pt x="33" y="20"/>
                    <a:pt x="34" y="12"/>
                    <a:pt x="29" y="0"/>
                  </a:cubicBezTo>
                  <a:cubicBezTo>
                    <a:pt x="19" y="11"/>
                    <a:pt x="10" y="22"/>
                    <a:pt x="0" y="34"/>
                  </a:cubicBezTo>
                  <a:cubicBezTo>
                    <a:pt x="9" y="26"/>
                    <a:pt x="27" y="6"/>
                    <a:pt x="29" y="27"/>
                  </a:cubicBezTo>
                  <a:close/>
                </a:path>
              </a:pathLst>
            </a:custGeom>
            <a:solidFill>
              <a:srgbClr val="425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866"/>
            <p:cNvSpPr/>
            <p:nvPr/>
          </p:nvSpPr>
          <p:spPr bwMode="auto">
            <a:xfrm>
              <a:off x="5903913" y="2967038"/>
              <a:ext cx="239713" cy="258763"/>
            </a:xfrm>
            <a:custGeom>
              <a:avLst/>
              <a:gdLst>
                <a:gd name="T0" fmla="*/ 30 w 56"/>
                <a:gd name="T1" fmla="*/ 60 h 60"/>
                <a:gd name="T2" fmla="*/ 15 w 56"/>
                <a:gd name="T3" fmla="*/ 0 h 60"/>
                <a:gd name="T4" fmla="*/ 30 w 56"/>
                <a:gd name="T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60">
                  <a:moveTo>
                    <a:pt x="30" y="60"/>
                  </a:moveTo>
                  <a:cubicBezTo>
                    <a:pt x="0" y="51"/>
                    <a:pt x="6" y="26"/>
                    <a:pt x="15" y="0"/>
                  </a:cubicBezTo>
                  <a:cubicBezTo>
                    <a:pt x="35" y="17"/>
                    <a:pt x="56" y="37"/>
                    <a:pt x="30" y="60"/>
                  </a:cubicBezTo>
                  <a:close/>
                </a:path>
              </a:pathLst>
            </a:custGeom>
            <a:solidFill>
              <a:srgbClr val="5F7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867"/>
            <p:cNvSpPr/>
            <p:nvPr/>
          </p:nvSpPr>
          <p:spPr bwMode="auto">
            <a:xfrm>
              <a:off x="5959475" y="2994026"/>
              <a:ext cx="68263" cy="204788"/>
            </a:xfrm>
            <a:custGeom>
              <a:avLst/>
              <a:gdLst>
                <a:gd name="T0" fmla="*/ 4 w 16"/>
                <a:gd name="T1" fmla="*/ 0 h 48"/>
                <a:gd name="T2" fmla="*/ 16 w 16"/>
                <a:gd name="T3" fmla="*/ 48 h 48"/>
                <a:gd name="T4" fmla="*/ 7 w 16"/>
                <a:gd name="T5" fmla="*/ 10 h 48"/>
                <a:gd name="T6" fmla="*/ 4 w 16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48">
                  <a:moveTo>
                    <a:pt x="4" y="0"/>
                  </a:moveTo>
                  <a:cubicBezTo>
                    <a:pt x="0" y="20"/>
                    <a:pt x="3" y="34"/>
                    <a:pt x="16" y="48"/>
                  </a:cubicBezTo>
                  <a:cubicBezTo>
                    <a:pt x="13" y="35"/>
                    <a:pt x="10" y="23"/>
                    <a:pt x="7" y="10"/>
                  </a:cubicBezTo>
                  <a:cubicBezTo>
                    <a:pt x="6" y="7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7B9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868"/>
            <p:cNvSpPr/>
            <p:nvPr/>
          </p:nvSpPr>
          <p:spPr bwMode="auto">
            <a:xfrm>
              <a:off x="5989638" y="3036888"/>
              <a:ext cx="98425" cy="188913"/>
            </a:xfrm>
            <a:custGeom>
              <a:avLst/>
              <a:gdLst>
                <a:gd name="T0" fmla="*/ 22 w 23"/>
                <a:gd name="T1" fmla="*/ 20 h 44"/>
                <a:gd name="T2" fmla="*/ 10 w 23"/>
                <a:gd name="T3" fmla="*/ 44 h 44"/>
                <a:gd name="T4" fmla="*/ 0 w 23"/>
                <a:gd name="T5" fmla="*/ 0 h 44"/>
                <a:gd name="T6" fmla="*/ 22 w 23"/>
                <a:gd name="T7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4">
                  <a:moveTo>
                    <a:pt x="22" y="20"/>
                  </a:moveTo>
                  <a:cubicBezTo>
                    <a:pt x="23" y="27"/>
                    <a:pt x="20" y="35"/>
                    <a:pt x="10" y="44"/>
                  </a:cubicBezTo>
                  <a:cubicBezTo>
                    <a:pt x="7" y="29"/>
                    <a:pt x="4" y="15"/>
                    <a:pt x="0" y="0"/>
                  </a:cubicBezTo>
                  <a:cubicBezTo>
                    <a:pt x="4" y="11"/>
                    <a:pt x="11" y="38"/>
                    <a:pt x="22" y="20"/>
                  </a:cubicBezTo>
                  <a:close/>
                </a:path>
              </a:pathLst>
            </a:custGeom>
            <a:solidFill>
              <a:srgbClr val="425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869"/>
            <p:cNvSpPr/>
            <p:nvPr/>
          </p:nvSpPr>
          <p:spPr bwMode="auto">
            <a:xfrm>
              <a:off x="5568950" y="3140076"/>
              <a:ext cx="261938" cy="247650"/>
            </a:xfrm>
            <a:custGeom>
              <a:avLst/>
              <a:gdLst>
                <a:gd name="T0" fmla="*/ 61 w 61"/>
                <a:gd name="T1" fmla="*/ 33 h 58"/>
                <a:gd name="T2" fmla="*/ 0 w 61"/>
                <a:gd name="T3" fmla="*/ 24 h 58"/>
                <a:gd name="T4" fmla="*/ 61 w 61"/>
                <a:gd name="T5" fmla="*/ 3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" h="58">
                  <a:moveTo>
                    <a:pt x="61" y="33"/>
                  </a:moveTo>
                  <a:cubicBezTo>
                    <a:pt x="41" y="58"/>
                    <a:pt x="20" y="43"/>
                    <a:pt x="0" y="24"/>
                  </a:cubicBezTo>
                  <a:cubicBezTo>
                    <a:pt x="23" y="12"/>
                    <a:pt x="50" y="0"/>
                    <a:pt x="61" y="33"/>
                  </a:cubicBezTo>
                  <a:close/>
                </a:path>
              </a:pathLst>
            </a:custGeom>
            <a:solidFill>
              <a:srgbClr val="5F7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870"/>
            <p:cNvSpPr/>
            <p:nvPr/>
          </p:nvSpPr>
          <p:spPr bwMode="auto">
            <a:xfrm>
              <a:off x="5594350" y="3246438"/>
              <a:ext cx="211138" cy="55563"/>
            </a:xfrm>
            <a:custGeom>
              <a:avLst/>
              <a:gdLst>
                <a:gd name="T0" fmla="*/ 0 w 49"/>
                <a:gd name="T1" fmla="*/ 0 h 13"/>
                <a:gd name="T2" fmla="*/ 49 w 49"/>
                <a:gd name="T3" fmla="*/ 7 h 13"/>
                <a:gd name="T4" fmla="*/ 11 w 49"/>
                <a:gd name="T5" fmla="*/ 1 h 13"/>
                <a:gd name="T6" fmla="*/ 0 w 49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13">
                  <a:moveTo>
                    <a:pt x="0" y="0"/>
                  </a:moveTo>
                  <a:cubicBezTo>
                    <a:pt x="17" y="11"/>
                    <a:pt x="31" y="13"/>
                    <a:pt x="49" y="7"/>
                  </a:cubicBezTo>
                  <a:cubicBezTo>
                    <a:pt x="36" y="5"/>
                    <a:pt x="23" y="3"/>
                    <a:pt x="11" y="1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7B9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871"/>
            <p:cNvSpPr/>
            <p:nvPr/>
          </p:nvSpPr>
          <p:spPr bwMode="auto">
            <a:xfrm>
              <a:off x="5641975" y="3195638"/>
              <a:ext cx="188913" cy="85725"/>
            </a:xfrm>
            <a:custGeom>
              <a:avLst/>
              <a:gdLst>
                <a:gd name="T0" fmla="*/ 26 w 44"/>
                <a:gd name="T1" fmla="*/ 0 h 20"/>
                <a:gd name="T2" fmla="*/ 44 w 44"/>
                <a:gd name="T3" fmla="*/ 20 h 20"/>
                <a:gd name="T4" fmla="*/ 0 w 44"/>
                <a:gd name="T5" fmla="*/ 13 h 20"/>
                <a:gd name="T6" fmla="*/ 26 w 4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20">
                  <a:moveTo>
                    <a:pt x="26" y="0"/>
                  </a:moveTo>
                  <a:cubicBezTo>
                    <a:pt x="34" y="2"/>
                    <a:pt x="40" y="8"/>
                    <a:pt x="44" y="20"/>
                  </a:cubicBezTo>
                  <a:cubicBezTo>
                    <a:pt x="29" y="17"/>
                    <a:pt x="14" y="15"/>
                    <a:pt x="0" y="13"/>
                  </a:cubicBezTo>
                  <a:cubicBezTo>
                    <a:pt x="12" y="13"/>
                    <a:pt x="38" y="17"/>
                    <a:pt x="26" y="0"/>
                  </a:cubicBezTo>
                  <a:close/>
                </a:path>
              </a:pathLst>
            </a:custGeom>
            <a:solidFill>
              <a:srgbClr val="425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872"/>
            <p:cNvSpPr/>
            <p:nvPr/>
          </p:nvSpPr>
          <p:spPr bwMode="auto">
            <a:xfrm>
              <a:off x="6108700" y="3067051"/>
              <a:ext cx="68263" cy="184150"/>
            </a:xfrm>
            <a:custGeom>
              <a:avLst/>
              <a:gdLst>
                <a:gd name="T0" fmla="*/ 13 w 16"/>
                <a:gd name="T1" fmla="*/ 0 h 43"/>
                <a:gd name="T2" fmla="*/ 4 w 16"/>
                <a:gd name="T3" fmla="*/ 43 h 43"/>
                <a:gd name="T4" fmla="*/ 0 w 16"/>
                <a:gd name="T5" fmla="*/ 40 h 43"/>
                <a:gd name="T6" fmla="*/ 8 w 16"/>
                <a:gd name="T7" fmla="*/ 2 h 43"/>
                <a:gd name="T8" fmla="*/ 13 w 16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3">
                  <a:moveTo>
                    <a:pt x="13" y="0"/>
                  </a:moveTo>
                  <a:cubicBezTo>
                    <a:pt x="16" y="18"/>
                    <a:pt x="11" y="31"/>
                    <a:pt x="4" y="43"/>
                  </a:cubicBezTo>
                  <a:cubicBezTo>
                    <a:pt x="3" y="42"/>
                    <a:pt x="1" y="41"/>
                    <a:pt x="0" y="40"/>
                  </a:cubicBezTo>
                  <a:cubicBezTo>
                    <a:pt x="5" y="33"/>
                    <a:pt x="13" y="14"/>
                    <a:pt x="8" y="2"/>
                  </a:cubicBezTo>
                  <a:cubicBezTo>
                    <a:pt x="9" y="1"/>
                    <a:pt x="12" y="1"/>
                    <a:pt x="13" y="0"/>
                  </a:cubicBezTo>
                  <a:close/>
                </a:path>
              </a:pathLst>
            </a:custGeom>
            <a:solidFill>
              <a:srgbClr val="425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873"/>
            <p:cNvSpPr/>
            <p:nvPr/>
          </p:nvSpPr>
          <p:spPr bwMode="auto">
            <a:xfrm>
              <a:off x="6126163" y="2830513"/>
              <a:ext cx="93663" cy="239713"/>
            </a:xfrm>
            <a:custGeom>
              <a:avLst/>
              <a:gdLst>
                <a:gd name="T0" fmla="*/ 0 w 22"/>
                <a:gd name="T1" fmla="*/ 21 h 56"/>
                <a:gd name="T2" fmla="*/ 3 w 22"/>
                <a:gd name="T3" fmla="*/ 0 h 56"/>
                <a:gd name="T4" fmla="*/ 13 w 22"/>
                <a:gd name="T5" fmla="*/ 28 h 56"/>
                <a:gd name="T6" fmla="*/ 8 w 22"/>
                <a:gd name="T7" fmla="*/ 56 h 56"/>
                <a:gd name="T8" fmla="*/ 0 w 22"/>
                <a:gd name="T9" fmla="*/ 2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6">
                  <a:moveTo>
                    <a:pt x="0" y="21"/>
                  </a:moveTo>
                  <a:cubicBezTo>
                    <a:pt x="1" y="14"/>
                    <a:pt x="2" y="7"/>
                    <a:pt x="3" y="0"/>
                  </a:cubicBezTo>
                  <a:cubicBezTo>
                    <a:pt x="3" y="17"/>
                    <a:pt x="8" y="19"/>
                    <a:pt x="13" y="28"/>
                  </a:cubicBezTo>
                  <a:cubicBezTo>
                    <a:pt x="19" y="39"/>
                    <a:pt x="22" y="51"/>
                    <a:pt x="8" y="56"/>
                  </a:cubicBezTo>
                  <a:cubicBezTo>
                    <a:pt x="5" y="44"/>
                    <a:pt x="3" y="33"/>
                    <a:pt x="0" y="21"/>
                  </a:cubicBezTo>
                  <a:close/>
                </a:path>
              </a:pathLst>
            </a:custGeom>
            <a:solidFill>
              <a:srgbClr val="668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874"/>
            <p:cNvSpPr/>
            <p:nvPr/>
          </p:nvSpPr>
          <p:spPr bwMode="auto">
            <a:xfrm>
              <a:off x="6126163" y="2865438"/>
              <a:ext cx="85725" cy="201613"/>
            </a:xfrm>
            <a:custGeom>
              <a:avLst/>
              <a:gdLst>
                <a:gd name="T0" fmla="*/ 0 w 20"/>
                <a:gd name="T1" fmla="*/ 13 h 47"/>
                <a:gd name="T2" fmla="*/ 2 w 20"/>
                <a:gd name="T3" fmla="*/ 5 h 47"/>
                <a:gd name="T4" fmla="*/ 2 w 20"/>
                <a:gd name="T5" fmla="*/ 5 h 47"/>
                <a:gd name="T6" fmla="*/ 2 w 20"/>
                <a:gd name="T7" fmla="*/ 0 h 47"/>
                <a:gd name="T8" fmla="*/ 5 w 20"/>
                <a:gd name="T9" fmla="*/ 13 h 47"/>
                <a:gd name="T10" fmla="*/ 12 w 20"/>
                <a:gd name="T11" fmla="*/ 46 h 47"/>
                <a:gd name="T12" fmla="*/ 11 w 20"/>
                <a:gd name="T13" fmla="*/ 47 h 47"/>
                <a:gd name="T14" fmla="*/ 7 w 20"/>
                <a:gd name="T15" fmla="*/ 45 h 47"/>
                <a:gd name="T16" fmla="*/ 0 w 20"/>
                <a:gd name="T17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47">
                  <a:moveTo>
                    <a:pt x="0" y="13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4"/>
                    <a:pt x="3" y="8"/>
                    <a:pt x="5" y="13"/>
                  </a:cubicBezTo>
                  <a:cubicBezTo>
                    <a:pt x="11" y="24"/>
                    <a:pt x="20" y="37"/>
                    <a:pt x="12" y="46"/>
                  </a:cubicBezTo>
                  <a:cubicBezTo>
                    <a:pt x="12" y="46"/>
                    <a:pt x="11" y="47"/>
                    <a:pt x="11" y="47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5" y="34"/>
                    <a:pt x="2" y="24"/>
                    <a:pt x="0" y="13"/>
                  </a:cubicBezTo>
                  <a:close/>
                </a:path>
              </a:pathLst>
            </a:custGeom>
            <a:solidFill>
              <a:srgbClr val="507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875"/>
            <p:cNvSpPr/>
            <p:nvPr/>
          </p:nvSpPr>
          <p:spPr bwMode="auto">
            <a:xfrm>
              <a:off x="6096000" y="2843213"/>
              <a:ext cx="98425" cy="254000"/>
            </a:xfrm>
            <a:custGeom>
              <a:avLst/>
              <a:gdLst>
                <a:gd name="T0" fmla="*/ 1 w 23"/>
                <a:gd name="T1" fmla="*/ 43 h 59"/>
                <a:gd name="T2" fmla="*/ 3 w 23"/>
                <a:gd name="T3" fmla="*/ 27 h 59"/>
                <a:gd name="T4" fmla="*/ 4 w 23"/>
                <a:gd name="T5" fmla="*/ 0 h 59"/>
                <a:gd name="T6" fmla="*/ 16 w 23"/>
                <a:gd name="T7" fmla="*/ 28 h 59"/>
                <a:gd name="T8" fmla="*/ 21 w 23"/>
                <a:gd name="T9" fmla="*/ 48 h 59"/>
                <a:gd name="T10" fmla="*/ 1 w 23"/>
                <a:gd name="T11" fmla="*/ 4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59">
                  <a:moveTo>
                    <a:pt x="1" y="43"/>
                  </a:moveTo>
                  <a:cubicBezTo>
                    <a:pt x="0" y="37"/>
                    <a:pt x="0" y="32"/>
                    <a:pt x="3" y="27"/>
                  </a:cubicBezTo>
                  <a:cubicBezTo>
                    <a:pt x="5" y="21"/>
                    <a:pt x="5" y="10"/>
                    <a:pt x="4" y="0"/>
                  </a:cubicBezTo>
                  <a:cubicBezTo>
                    <a:pt x="8" y="9"/>
                    <a:pt x="10" y="21"/>
                    <a:pt x="16" y="28"/>
                  </a:cubicBezTo>
                  <a:cubicBezTo>
                    <a:pt x="20" y="33"/>
                    <a:pt x="23" y="42"/>
                    <a:pt x="21" y="48"/>
                  </a:cubicBezTo>
                  <a:cubicBezTo>
                    <a:pt x="17" y="59"/>
                    <a:pt x="4" y="54"/>
                    <a:pt x="1" y="43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876"/>
            <p:cNvSpPr/>
            <p:nvPr/>
          </p:nvSpPr>
          <p:spPr bwMode="auto">
            <a:xfrm>
              <a:off x="6096000" y="2843213"/>
              <a:ext cx="98425" cy="254000"/>
            </a:xfrm>
            <a:custGeom>
              <a:avLst/>
              <a:gdLst>
                <a:gd name="T0" fmla="*/ 1 w 23"/>
                <a:gd name="T1" fmla="*/ 43 h 59"/>
                <a:gd name="T2" fmla="*/ 3 w 23"/>
                <a:gd name="T3" fmla="*/ 27 h 59"/>
                <a:gd name="T4" fmla="*/ 4 w 23"/>
                <a:gd name="T5" fmla="*/ 0 h 59"/>
                <a:gd name="T6" fmla="*/ 16 w 23"/>
                <a:gd name="T7" fmla="*/ 28 h 59"/>
                <a:gd name="T8" fmla="*/ 21 w 23"/>
                <a:gd name="T9" fmla="*/ 48 h 59"/>
                <a:gd name="T10" fmla="*/ 1 w 23"/>
                <a:gd name="T11" fmla="*/ 4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59">
                  <a:moveTo>
                    <a:pt x="1" y="43"/>
                  </a:moveTo>
                  <a:cubicBezTo>
                    <a:pt x="0" y="37"/>
                    <a:pt x="0" y="32"/>
                    <a:pt x="3" y="27"/>
                  </a:cubicBezTo>
                  <a:cubicBezTo>
                    <a:pt x="5" y="21"/>
                    <a:pt x="5" y="10"/>
                    <a:pt x="4" y="0"/>
                  </a:cubicBezTo>
                  <a:cubicBezTo>
                    <a:pt x="8" y="9"/>
                    <a:pt x="10" y="21"/>
                    <a:pt x="16" y="28"/>
                  </a:cubicBezTo>
                  <a:cubicBezTo>
                    <a:pt x="20" y="33"/>
                    <a:pt x="23" y="42"/>
                    <a:pt x="21" y="48"/>
                  </a:cubicBezTo>
                  <a:cubicBezTo>
                    <a:pt x="17" y="59"/>
                    <a:pt x="4" y="54"/>
                    <a:pt x="1" y="43"/>
                  </a:cubicBezTo>
                  <a:close/>
                </a:path>
              </a:pathLst>
            </a:custGeom>
            <a:solidFill>
              <a:srgbClr val="668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877"/>
            <p:cNvSpPr/>
            <p:nvPr/>
          </p:nvSpPr>
          <p:spPr bwMode="auto">
            <a:xfrm>
              <a:off x="6130925" y="2951163"/>
              <a:ext cx="63500" cy="131763"/>
            </a:xfrm>
            <a:custGeom>
              <a:avLst/>
              <a:gdLst>
                <a:gd name="T0" fmla="*/ 5 w 15"/>
                <a:gd name="T1" fmla="*/ 0 h 31"/>
                <a:gd name="T2" fmla="*/ 8 w 15"/>
                <a:gd name="T3" fmla="*/ 3 h 31"/>
                <a:gd name="T4" fmla="*/ 13 w 15"/>
                <a:gd name="T5" fmla="*/ 23 h 31"/>
                <a:gd name="T6" fmla="*/ 0 w 15"/>
                <a:gd name="T7" fmla="*/ 28 h 31"/>
                <a:gd name="T8" fmla="*/ 8 w 15"/>
                <a:gd name="T9" fmla="*/ 22 h 31"/>
                <a:gd name="T10" fmla="*/ 5 w 15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1">
                  <a:moveTo>
                    <a:pt x="5" y="0"/>
                  </a:moveTo>
                  <a:cubicBezTo>
                    <a:pt x="6" y="1"/>
                    <a:pt x="7" y="2"/>
                    <a:pt x="8" y="3"/>
                  </a:cubicBezTo>
                  <a:cubicBezTo>
                    <a:pt x="12" y="8"/>
                    <a:pt x="15" y="17"/>
                    <a:pt x="13" y="23"/>
                  </a:cubicBezTo>
                  <a:cubicBezTo>
                    <a:pt x="10" y="30"/>
                    <a:pt x="4" y="31"/>
                    <a:pt x="0" y="28"/>
                  </a:cubicBezTo>
                  <a:cubicBezTo>
                    <a:pt x="4" y="28"/>
                    <a:pt x="7" y="26"/>
                    <a:pt x="8" y="22"/>
                  </a:cubicBezTo>
                  <a:cubicBezTo>
                    <a:pt x="10" y="15"/>
                    <a:pt x="8" y="7"/>
                    <a:pt x="5" y="0"/>
                  </a:cubicBezTo>
                  <a:close/>
                </a:path>
              </a:pathLst>
            </a:custGeom>
            <a:solidFill>
              <a:srgbClr val="425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878"/>
            <p:cNvSpPr/>
            <p:nvPr/>
          </p:nvSpPr>
          <p:spPr bwMode="auto">
            <a:xfrm>
              <a:off x="6075363" y="2881313"/>
              <a:ext cx="63500" cy="180975"/>
            </a:xfrm>
            <a:custGeom>
              <a:avLst/>
              <a:gdLst>
                <a:gd name="T0" fmla="*/ 11 w 15"/>
                <a:gd name="T1" fmla="*/ 0 h 42"/>
                <a:gd name="T2" fmla="*/ 15 w 15"/>
                <a:gd name="T3" fmla="*/ 42 h 42"/>
                <a:gd name="T4" fmla="*/ 11 w 15"/>
                <a:gd name="T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42">
                  <a:moveTo>
                    <a:pt x="11" y="0"/>
                  </a:moveTo>
                  <a:cubicBezTo>
                    <a:pt x="13" y="21"/>
                    <a:pt x="0" y="31"/>
                    <a:pt x="15" y="42"/>
                  </a:cubicBezTo>
                  <a:cubicBezTo>
                    <a:pt x="8" y="32"/>
                    <a:pt x="14" y="23"/>
                    <a:pt x="11" y="0"/>
                  </a:cubicBezTo>
                  <a:close/>
                </a:path>
              </a:pathLst>
            </a:custGeom>
            <a:solidFill>
              <a:srgbClr val="7C9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879"/>
            <p:cNvSpPr/>
            <p:nvPr/>
          </p:nvSpPr>
          <p:spPr bwMode="auto">
            <a:xfrm>
              <a:off x="6130925" y="3165476"/>
              <a:ext cx="80963" cy="63500"/>
            </a:xfrm>
            <a:custGeom>
              <a:avLst/>
              <a:gdLst>
                <a:gd name="T0" fmla="*/ 19 w 19"/>
                <a:gd name="T1" fmla="*/ 3 h 15"/>
                <a:gd name="T2" fmla="*/ 2 w 19"/>
                <a:gd name="T3" fmla="*/ 15 h 15"/>
                <a:gd name="T4" fmla="*/ 0 w 19"/>
                <a:gd name="T5" fmla="*/ 10 h 15"/>
                <a:gd name="T6" fmla="*/ 14 w 19"/>
                <a:gd name="T7" fmla="*/ 0 h 15"/>
                <a:gd name="T8" fmla="*/ 19 w 19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5">
                  <a:moveTo>
                    <a:pt x="19" y="3"/>
                  </a:moveTo>
                  <a:cubicBezTo>
                    <a:pt x="13" y="8"/>
                    <a:pt x="8" y="11"/>
                    <a:pt x="2" y="15"/>
                  </a:cubicBezTo>
                  <a:cubicBezTo>
                    <a:pt x="1" y="13"/>
                    <a:pt x="0" y="12"/>
                    <a:pt x="0" y="10"/>
                  </a:cubicBezTo>
                  <a:cubicBezTo>
                    <a:pt x="6" y="7"/>
                    <a:pt x="9" y="4"/>
                    <a:pt x="14" y="0"/>
                  </a:cubicBezTo>
                  <a:cubicBezTo>
                    <a:pt x="16" y="1"/>
                    <a:pt x="17" y="2"/>
                    <a:pt x="19" y="3"/>
                  </a:cubicBezTo>
                  <a:close/>
                </a:path>
              </a:pathLst>
            </a:custGeom>
            <a:solidFill>
              <a:srgbClr val="425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880"/>
            <p:cNvSpPr/>
            <p:nvPr/>
          </p:nvSpPr>
          <p:spPr bwMode="auto">
            <a:xfrm>
              <a:off x="6202363" y="2997201"/>
              <a:ext cx="163513" cy="206375"/>
            </a:xfrm>
            <a:custGeom>
              <a:avLst/>
              <a:gdLst>
                <a:gd name="T0" fmla="*/ 21 w 38"/>
                <a:gd name="T1" fmla="*/ 12 h 48"/>
                <a:gd name="T2" fmla="*/ 38 w 38"/>
                <a:gd name="T3" fmla="*/ 0 h 48"/>
                <a:gd name="T4" fmla="*/ 25 w 38"/>
                <a:gd name="T5" fmla="*/ 27 h 48"/>
                <a:gd name="T6" fmla="*/ 0 w 38"/>
                <a:gd name="T7" fmla="*/ 41 h 48"/>
                <a:gd name="T8" fmla="*/ 21 w 38"/>
                <a:gd name="T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1" y="12"/>
                  </a:moveTo>
                  <a:cubicBezTo>
                    <a:pt x="27" y="8"/>
                    <a:pt x="33" y="4"/>
                    <a:pt x="38" y="0"/>
                  </a:cubicBezTo>
                  <a:cubicBezTo>
                    <a:pt x="26" y="11"/>
                    <a:pt x="28" y="16"/>
                    <a:pt x="25" y="27"/>
                  </a:cubicBezTo>
                  <a:cubicBezTo>
                    <a:pt x="20" y="38"/>
                    <a:pt x="14" y="48"/>
                    <a:pt x="0" y="41"/>
                  </a:cubicBezTo>
                  <a:cubicBezTo>
                    <a:pt x="7" y="32"/>
                    <a:pt x="14" y="22"/>
                    <a:pt x="21" y="12"/>
                  </a:cubicBezTo>
                  <a:close/>
                </a:path>
              </a:pathLst>
            </a:custGeom>
            <a:solidFill>
              <a:srgbClr val="668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881"/>
            <p:cNvSpPr/>
            <p:nvPr/>
          </p:nvSpPr>
          <p:spPr bwMode="auto">
            <a:xfrm>
              <a:off x="6211888" y="3014663"/>
              <a:ext cx="128588" cy="168275"/>
            </a:xfrm>
            <a:custGeom>
              <a:avLst/>
              <a:gdLst>
                <a:gd name="T0" fmla="*/ 19 w 30"/>
                <a:gd name="T1" fmla="*/ 8 h 39"/>
                <a:gd name="T2" fmla="*/ 26 w 30"/>
                <a:gd name="T3" fmla="*/ 3 h 39"/>
                <a:gd name="T4" fmla="*/ 26 w 30"/>
                <a:gd name="T5" fmla="*/ 3 h 39"/>
                <a:gd name="T6" fmla="*/ 30 w 30"/>
                <a:gd name="T7" fmla="*/ 0 h 39"/>
                <a:gd name="T8" fmla="*/ 23 w 30"/>
                <a:gd name="T9" fmla="*/ 11 h 39"/>
                <a:gd name="T10" fmla="*/ 3 w 30"/>
                <a:gd name="T11" fmla="*/ 39 h 39"/>
                <a:gd name="T12" fmla="*/ 1 w 30"/>
                <a:gd name="T13" fmla="*/ 39 h 39"/>
                <a:gd name="T14" fmla="*/ 0 w 30"/>
                <a:gd name="T15" fmla="*/ 35 h 39"/>
                <a:gd name="T16" fmla="*/ 19 w 30"/>
                <a:gd name="T17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9">
                  <a:moveTo>
                    <a:pt x="19" y="8"/>
                  </a:move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7" y="4"/>
                    <a:pt x="25" y="6"/>
                    <a:pt x="23" y="11"/>
                  </a:cubicBezTo>
                  <a:cubicBezTo>
                    <a:pt x="19" y="23"/>
                    <a:pt x="15" y="38"/>
                    <a:pt x="3" y="39"/>
                  </a:cubicBezTo>
                  <a:cubicBezTo>
                    <a:pt x="2" y="39"/>
                    <a:pt x="2" y="39"/>
                    <a:pt x="1" y="3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7" y="26"/>
                    <a:pt x="13" y="17"/>
                    <a:pt x="19" y="8"/>
                  </a:cubicBezTo>
                  <a:close/>
                </a:path>
              </a:pathLst>
            </a:custGeom>
            <a:solidFill>
              <a:srgbClr val="507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882"/>
            <p:cNvSpPr/>
            <p:nvPr/>
          </p:nvSpPr>
          <p:spPr bwMode="auto">
            <a:xfrm>
              <a:off x="6169025" y="2989263"/>
              <a:ext cx="171450" cy="209550"/>
            </a:xfrm>
            <a:custGeom>
              <a:avLst/>
              <a:gdLst>
                <a:gd name="T0" fmla="*/ 7 w 40"/>
                <a:gd name="T1" fmla="*/ 26 h 49"/>
                <a:gd name="T2" fmla="*/ 20 w 40"/>
                <a:gd name="T3" fmla="*/ 17 h 49"/>
                <a:gd name="T4" fmla="*/ 40 w 40"/>
                <a:gd name="T5" fmla="*/ 0 h 49"/>
                <a:gd name="T6" fmla="*/ 27 w 40"/>
                <a:gd name="T7" fmla="*/ 27 h 49"/>
                <a:gd name="T8" fmla="*/ 16 w 40"/>
                <a:gd name="T9" fmla="*/ 45 h 49"/>
                <a:gd name="T10" fmla="*/ 7 w 40"/>
                <a:gd name="T11" fmla="*/ 2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9">
                  <a:moveTo>
                    <a:pt x="7" y="26"/>
                  </a:moveTo>
                  <a:cubicBezTo>
                    <a:pt x="10" y="21"/>
                    <a:pt x="14" y="18"/>
                    <a:pt x="20" y="17"/>
                  </a:cubicBezTo>
                  <a:cubicBezTo>
                    <a:pt x="26" y="15"/>
                    <a:pt x="33" y="7"/>
                    <a:pt x="40" y="0"/>
                  </a:cubicBezTo>
                  <a:cubicBezTo>
                    <a:pt x="36" y="8"/>
                    <a:pt x="29" y="18"/>
                    <a:pt x="27" y="27"/>
                  </a:cubicBezTo>
                  <a:cubicBezTo>
                    <a:pt x="27" y="33"/>
                    <a:pt x="22" y="42"/>
                    <a:pt x="16" y="45"/>
                  </a:cubicBezTo>
                  <a:cubicBezTo>
                    <a:pt x="5" y="49"/>
                    <a:pt x="0" y="36"/>
                    <a:pt x="7" y="26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883"/>
            <p:cNvSpPr/>
            <p:nvPr/>
          </p:nvSpPr>
          <p:spPr bwMode="auto">
            <a:xfrm>
              <a:off x="6169025" y="2989263"/>
              <a:ext cx="171450" cy="209550"/>
            </a:xfrm>
            <a:custGeom>
              <a:avLst/>
              <a:gdLst>
                <a:gd name="T0" fmla="*/ 7 w 40"/>
                <a:gd name="T1" fmla="*/ 26 h 49"/>
                <a:gd name="T2" fmla="*/ 20 w 40"/>
                <a:gd name="T3" fmla="*/ 17 h 49"/>
                <a:gd name="T4" fmla="*/ 40 w 40"/>
                <a:gd name="T5" fmla="*/ 0 h 49"/>
                <a:gd name="T6" fmla="*/ 27 w 40"/>
                <a:gd name="T7" fmla="*/ 27 h 49"/>
                <a:gd name="T8" fmla="*/ 16 w 40"/>
                <a:gd name="T9" fmla="*/ 45 h 49"/>
                <a:gd name="T10" fmla="*/ 7 w 40"/>
                <a:gd name="T11" fmla="*/ 2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9">
                  <a:moveTo>
                    <a:pt x="7" y="26"/>
                  </a:moveTo>
                  <a:cubicBezTo>
                    <a:pt x="10" y="21"/>
                    <a:pt x="14" y="18"/>
                    <a:pt x="20" y="17"/>
                  </a:cubicBezTo>
                  <a:cubicBezTo>
                    <a:pt x="26" y="15"/>
                    <a:pt x="33" y="7"/>
                    <a:pt x="40" y="0"/>
                  </a:cubicBezTo>
                  <a:cubicBezTo>
                    <a:pt x="36" y="8"/>
                    <a:pt x="29" y="18"/>
                    <a:pt x="27" y="27"/>
                  </a:cubicBezTo>
                  <a:cubicBezTo>
                    <a:pt x="27" y="33"/>
                    <a:pt x="22" y="42"/>
                    <a:pt x="16" y="45"/>
                  </a:cubicBezTo>
                  <a:cubicBezTo>
                    <a:pt x="5" y="49"/>
                    <a:pt x="0" y="36"/>
                    <a:pt x="7" y="26"/>
                  </a:cubicBezTo>
                  <a:close/>
                </a:path>
              </a:pathLst>
            </a:custGeom>
            <a:solidFill>
              <a:srgbClr val="668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884"/>
            <p:cNvSpPr/>
            <p:nvPr/>
          </p:nvSpPr>
          <p:spPr bwMode="auto">
            <a:xfrm>
              <a:off x="6186488" y="3087688"/>
              <a:ext cx="101600" cy="103188"/>
            </a:xfrm>
            <a:custGeom>
              <a:avLst/>
              <a:gdLst>
                <a:gd name="T0" fmla="*/ 24 w 24"/>
                <a:gd name="T1" fmla="*/ 0 h 24"/>
                <a:gd name="T2" fmla="*/ 23 w 24"/>
                <a:gd name="T3" fmla="*/ 4 h 24"/>
                <a:gd name="T4" fmla="*/ 12 w 24"/>
                <a:gd name="T5" fmla="*/ 22 h 24"/>
                <a:gd name="T6" fmla="*/ 0 w 24"/>
                <a:gd name="T7" fmla="*/ 15 h 24"/>
                <a:gd name="T8" fmla="*/ 10 w 24"/>
                <a:gd name="T9" fmla="*/ 17 h 24"/>
                <a:gd name="T10" fmla="*/ 24 w 24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24" y="0"/>
                  </a:moveTo>
                  <a:cubicBezTo>
                    <a:pt x="24" y="1"/>
                    <a:pt x="24" y="3"/>
                    <a:pt x="23" y="4"/>
                  </a:cubicBezTo>
                  <a:cubicBezTo>
                    <a:pt x="23" y="10"/>
                    <a:pt x="18" y="19"/>
                    <a:pt x="12" y="22"/>
                  </a:cubicBezTo>
                  <a:cubicBezTo>
                    <a:pt x="5" y="24"/>
                    <a:pt x="1" y="20"/>
                    <a:pt x="0" y="15"/>
                  </a:cubicBezTo>
                  <a:cubicBezTo>
                    <a:pt x="3" y="18"/>
                    <a:pt x="6" y="20"/>
                    <a:pt x="10" y="17"/>
                  </a:cubicBezTo>
                  <a:cubicBezTo>
                    <a:pt x="16" y="14"/>
                    <a:pt x="21" y="7"/>
                    <a:pt x="24" y="0"/>
                  </a:cubicBezTo>
                  <a:close/>
                </a:path>
              </a:pathLst>
            </a:custGeom>
            <a:solidFill>
              <a:srgbClr val="425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885"/>
            <p:cNvSpPr/>
            <p:nvPr/>
          </p:nvSpPr>
          <p:spPr bwMode="auto">
            <a:xfrm>
              <a:off x="6189663" y="3019426"/>
              <a:ext cx="128588" cy="133350"/>
            </a:xfrm>
            <a:custGeom>
              <a:avLst/>
              <a:gdLst>
                <a:gd name="T0" fmla="*/ 30 w 30"/>
                <a:gd name="T1" fmla="*/ 0 h 31"/>
                <a:gd name="T2" fmla="*/ 2 w 30"/>
                <a:gd name="T3" fmla="*/ 31 h 31"/>
                <a:gd name="T4" fmla="*/ 30 w 30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31">
                  <a:moveTo>
                    <a:pt x="30" y="0"/>
                  </a:moveTo>
                  <a:cubicBezTo>
                    <a:pt x="15" y="16"/>
                    <a:pt x="0" y="13"/>
                    <a:pt x="2" y="31"/>
                  </a:cubicBezTo>
                  <a:cubicBezTo>
                    <a:pt x="4" y="20"/>
                    <a:pt x="15" y="17"/>
                    <a:pt x="30" y="0"/>
                  </a:cubicBezTo>
                  <a:close/>
                </a:path>
              </a:pathLst>
            </a:custGeom>
            <a:solidFill>
              <a:srgbClr val="7C9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886"/>
            <p:cNvSpPr/>
            <p:nvPr/>
          </p:nvSpPr>
          <p:spPr bwMode="auto">
            <a:xfrm>
              <a:off x="5808663" y="3165476"/>
              <a:ext cx="115888" cy="42863"/>
            </a:xfrm>
            <a:custGeom>
              <a:avLst/>
              <a:gdLst>
                <a:gd name="T0" fmla="*/ 5 w 27"/>
                <a:gd name="T1" fmla="*/ 4 h 10"/>
                <a:gd name="T2" fmla="*/ 27 w 27"/>
                <a:gd name="T3" fmla="*/ 7 h 10"/>
                <a:gd name="T4" fmla="*/ 0 w 27"/>
                <a:gd name="T5" fmla="*/ 10 h 10"/>
                <a:gd name="T6" fmla="*/ 5 w 27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0">
                  <a:moveTo>
                    <a:pt x="5" y="4"/>
                  </a:moveTo>
                  <a:cubicBezTo>
                    <a:pt x="10" y="0"/>
                    <a:pt x="22" y="1"/>
                    <a:pt x="27" y="7"/>
                  </a:cubicBezTo>
                  <a:cubicBezTo>
                    <a:pt x="19" y="3"/>
                    <a:pt x="8" y="6"/>
                    <a:pt x="0" y="10"/>
                  </a:cubicBezTo>
                  <a:cubicBezTo>
                    <a:pt x="1" y="8"/>
                    <a:pt x="3" y="6"/>
                    <a:pt x="5" y="4"/>
                  </a:cubicBezTo>
                  <a:close/>
                </a:path>
              </a:pathLst>
            </a:custGeom>
            <a:solidFill>
              <a:srgbClr val="426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887"/>
            <p:cNvSpPr/>
            <p:nvPr/>
          </p:nvSpPr>
          <p:spPr bwMode="auto">
            <a:xfrm>
              <a:off x="5775325" y="3190876"/>
              <a:ext cx="50800" cy="115888"/>
            </a:xfrm>
            <a:custGeom>
              <a:avLst/>
              <a:gdLst>
                <a:gd name="T0" fmla="*/ 6 w 12"/>
                <a:gd name="T1" fmla="*/ 5 h 27"/>
                <a:gd name="T2" fmla="*/ 8 w 12"/>
                <a:gd name="T3" fmla="*/ 27 h 27"/>
                <a:gd name="T4" fmla="*/ 12 w 12"/>
                <a:gd name="T5" fmla="*/ 0 h 27"/>
                <a:gd name="T6" fmla="*/ 6 w 12"/>
                <a:gd name="T7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7">
                  <a:moveTo>
                    <a:pt x="6" y="5"/>
                  </a:moveTo>
                  <a:cubicBezTo>
                    <a:pt x="0" y="11"/>
                    <a:pt x="1" y="19"/>
                    <a:pt x="8" y="27"/>
                  </a:cubicBezTo>
                  <a:cubicBezTo>
                    <a:pt x="4" y="16"/>
                    <a:pt x="8" y="10"/>
                    <a:pt x="12" y="0"/>
                  </a:cubicBezTo>
                  <a:cubicBezTo>
                    <a:pt x="10" y="2"/>
                    <a:pt x="8" y="3"/>
                    <a:pt x="6" y="5"/>
                  </a:cubicBezTo>
                  <a:close/>
                </a:path>
              </a:pathLst>
            </a:custGeom>
            <a:solidFill>
              <a:srgbClr val="426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888"/>
            <p:cNvSpPr/>
            <p:nvPr/>
          </p:nvSpPr>
          <p:spPr bwMode="auto">
            <a:xfrm>
              <a:off x="5637213" y="2994026"/>
              <a:ext cx="77788" cy="85725"/>
            </a:xfrm>
            <a:custGeom>
              <a:avLst/>
              <a:gdLst>
                <a:gd name="T0" fmla="*/ 0 w 18"/>
                <a:gd name="T1" fmla="*/ 0 h 20"/>
                <a:gd name="T2" fmla="*/ 18 w 18"/>
                <a:gd name="T3" fmla="*/ 4 h 20"/>
                <a:gd name="T4" fmla="*/ 9 w 18"/>
                <a:gd name="T5" fmla="*/ 20 h 20"/>
                <a:gd name="T6" fmla="*/ 0 w 1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8" y="0"/>
                    <a:pt x="15" y="2"/>
                    <a:pt x="18" y="4"/>
                  </a:cubicBezTo>
                  <a:cubicBezTo>
                    <a:pt x="15" y="9"/>
                    <a:pt x="12" y="15"/>
                    <a:pt x="9" y="20"/>
                  </a:cubicBezTo>
                  <a:cubicBezTo>
                    <a:pt x="3" y="16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5200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889"/>
            <p:cNvSpPr/>
            <p:nvPr/>
          </p:nvSpPr>
          <p:spPr bwMode="auto">
            <a:xfrm>
              <a:off x="5594350" y="3011488"/>
              <a:ext cx="103188" cy="80963"/>
            </a:xfrm>
            <a:custGeom>
              <a:avLst/>
              <a:gdLst>
                <a:gd name="T0" fmla="*/ 9 w 24"/>
                <a:gd name="T1" fmla="*/ 19 h 19"/>
                <a:gd name="T2" fmla="*/ 13 w 24"/>
                <a:gd name="T3" fmla="*/ 2 h 19"/>
                <a:gd name="T4" fmla="*/ 24 w 24"/>
                <a:gd name="T5" fmla="*/ 4 h 19"/>
                <a:gd name="T6" fmla="*/ 9 w 24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9">
                  <a:moveTo>
                    <a:pt x="9" y="19"/>
                  </a:moveTo>
                  <a:cubicBezTo>
                    <a:pt x="5" y="10"/>
                    <a:pt x="0" y="0"/>
                    <a:pt x="13" y="2"/>
                  </a:cubicBezTo>
                  <a:cubicBezTo>
                    <a:pt x="17" y="2"/>
                    <a:pt x="20" y="3"/>
                    <a:pt x="24" y="4"/>
                  </a:cubicBezTo>
                  <a:cubicBezTo>
                    <a:pt x="20" y="13"/>
                    <a:pt x="15" y="17"/>
                    <a:pt x="9" y="19"/>
                  </a:cubicBezTo>
                  <a:close/>
                </a:path>
              </a:pathLst>
            </a:custGeom>
            <a:solidFill>
              <a:srgbClr val="6C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890"/>
            <p:cNvSpPr/>
            <p:nvPr/>
          </p:nvSpPr>
          <p:spPr bwMode="auto">
            <a:xfrm>
              <a:off x="5591175" y="3011488"/>
              <a:ext cx="320675" cy="269875"/>
            </a:xfrm>
            <a:custGeom>
              <a:avLst/>
              <a:gdLst>
                <a:gd name="T0" fmla="*/ 48 w 75"/>
                <a:gd name="T1" fmla="*/ 49 h 63"/>
                <a:gd name="T2" fmla="*/ 15 w 75"/>
                <a:gd name="T3" fmla="*/ 10 h 63"/>
                <a:gd name="T4" fmla="*/ 5 w 75"/>
                <a:gd name="T5" fmla="*/ 20 h 63"/>
                <a:gd name="T6" fmla="*/ 48 w 75"/>
                <a:gd name="T7" fmla="*/ 4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63">
                  <a:moveTo>
                    <a:pt x="48" y="49"/>
                  </a:moveTo>
                  <a:cubicBezTo>
                    <a:pt x="75" y="35"/>
                    <a:pt x="49" y="0"/>
                    <a:pt x="15" y="10"/>
                  </a:cubicBezTo>
                  <a:cubicBezTo>
                    <a:pt x="7" y="12"/>
                    <a:pt x="0" y="20"/>
                    <a:pt x="5" y="20"/>
                  </a:cubicBezTo>
                  <a:cubicBezTo>
                    <a:pt x="16" y="21"/>
                    <a:pt x="17" y="63"/>
                    <a:pt x="48" y="49"/>
                  </a:cubicBezTo>
                  <a:close/>
                </a:path>
              </a:pathLst>
            </a:custGeom>
            <a:solidFill>
              <a:srgbClr val="7D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891"/>
            <p:cNvSpPr/>
            <p:nvPr/>
          </p:nvSpPr>
          <p:spPr bwMode="auto">
            <a:xfrm>
              <a:off x="5654675" y="3024188"/>
              <a:ext cx="252413" cy="214313"/>
            </a:xfrm>
            <a:custGeom>
              <a:avLst/>
              <a:gdLst>
                <a:gd name="T0" fmla="*/ 33 w 59"/>
                <a:gd name="T1" fmla="*/ 46 h 50"/>
                <a:gd name="T2" fmla="*/ 5 w 59"/>
                <a:gd name="T3" fmla="*/ 5 h 50"/>
                <a:gd name="T4" fmla="*/ 15 w 59"/>
                <a:gd name="T5" fmla="*/ 43 h 50"/>
                <a:gd name="T6" fmla="*/ 12 w 59"/>
                <a:gd name="T7" fmla="*/ 46 h 50"/>
                <a:gd name="T8" fmla="*/ 33 w 59"/>
                <a:gd name="T9" fmla="*/ 4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0">
                  <a:moveTo>
                    <a:pt x="33" y="46"/>
                  </a:moveTo>
                  <a:cubicBezTo>
                    <a:pt x="59" y="32"/>
                    <a:pt x="36" y="0"/>
                    <a:pt x="5" y="5"/>
                  </a:cubicBezTo>
                  <a:cubicBezTo>
                    <a:pt x="0" y="22"/>
                    <a:pt x="15" y="36"/>
                    <a:pt x="15" y="43"/>
                  </a:cubicBezTo>
                  <a:cubicBezTo>
                    <a:pt x="15" y="45"/>
                    <a:pt x="14" y="46"/>
                    <a:pt x="12" y="46"/>
                  </a:cubicBezTo>
                  <a:cubicBezTo>
                    <a:pt x="17" y="49"/>
                    <a:pt x="24" y="50"/>
                    <a:pt x="33" y="46"/>
                  </a:cubicBezTo>
                  <a:close/>
                </a:path>
              </a:pathLst>
            </a:custGeom>
            <a:solidFill>
              <a:srgbClr val="6C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892"/>
            <p:cNvSpPr/>
            <p:nvPr/>
          </p:nvSpPr>
          <p:spPr bwMode="auto">
            <a:xfrm>
              <a:off x="5680075" y="3054351"/>
              <a:ext cx="188913" cy="179388"/>
            </a:xfrm>
            <a:custGeom>
              <a:avLst/>
              <a:gdLst>
                <a:gd name="T0" fmla="*/ 27 w 44"/>
                <a:gd name="T1" fmla="*/ 39 h 42"/>
                <a:gd name="T2" fmla="*/ 27 w 44"/>
                <a:gd name="T3" fmla="*/ 4 h 42"/>
                <a:gd name="T4" fmla="*/ 0 w 44"/>
                <a:gd name="T5" fmla="*/ 0 h 42"/>
                <a:gd name="T6" fmla="*/ 15 w 44"/>
                <a:gd name="T7" fmla="*/ 30 h 42"/>
                <a:gd name="T8" fmla="*/ 16 w 44"/>
                <a:gd name="T9" fmla="*/ 42 h 42"/>
                <a:gd name="T10" fmla="*/ 27 w 44"/>
                <a:gd name="T11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2">
                  <a:moveTo>
                    <a:pt x="27" y="39"/>
                  </a:moveTo>
                  <a:cubicBezTo>
                    <a:pt x="44" y="30"/>
                    <a:pt x="40" y="13"/>
                    <a:pt x="27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5" y="22"/>
                    <a:pt x="15" y="30"/>
                  </a:cubicBezTo>
                  <a:cubicBezTo>
                    <a:pt x="22" y="37"/>
                    <a:pt x="22" y="40"/>
                    <a:pt x="16" y="42"/>
                  </a:cubicBezTo>
                  <a:cubicBezTo>
                    <a:pt x="19" y="42"/>
                    <a:pt x="23" y="41"/>
                    <a:pt x="27" y="39"/>
                  </a:cubicBezTo>
                  <a:close/>
                </a:path>
              </a:pathLst>
            </a:custGeom>
            <a:solidFill>
              <a:srgbClr val="5200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893"/>
            <p:cNvSpPr/>
            <p:nvPr/>
          </p:nvSpPr>
          <p:spPr bwMode="auto">
            <a:xfrm>
              <a:off x="5667375" y="2954338"/>
              <a:ext cx="206375" cy="274638"/>
            </a:xfrm>
            <a:custGeom>
              <a:avLst/>
              <a:gdLst>
                <a:gd name="T0" fmla="*/ 39 w 48"/>
                <a:gd name="T1" fmla="*/ 54 h 64"/>
                <a:gd name="T2" fmla="*/ 2 w 48"/>
                <a:gd name="T3" fmla="*/ 14 h 64"/>
                <a:gd name="T4" fmla="*/ 13 w 48"/>
                <a:gd name="T5" fmla="*/ 5 h 64"/>
                <a:gd name="T6" fmla="*/ 46 w 48"/>
                <a:gd name="T7" fmla="*/ 33 h 64"/>
                <a:gd name="T8" fmla="*/ 39 w 48"/>
                <a:gd name="T9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4">
                  <a:moveTo>
                    <a:pt x="39" y="54"/>
                  </a:moveTo>
                  <a:cubicBezTo>
                    <a:pt x="26" y="64"/>
                    <a:pt x="0" y="45"/>
                    <a:pt x="2" y="14"/>
                  </a:cubicBezTo>
                  <a:cubicBezTo>
                    <a:pt x="3" y="6"/>
                    <a:pt x="10" y="0"/>
                    <a:pt x="13" y="5"/>
                  </a:cubicBezTo>
                  <a:cubicBezTo>
                    <a:pt x="20" y="16"/>
                    <a:pt x="43" y="18"/>
                    <a:pt x="46" y="33"/>
                  </a:cubicBezTo>
                  <a:cubicBezTo>
                    <a:pt x="48" y="39"/>
                    <a:pt x="46" y="48"/>
                    <a:pt x="39" y="54"/>
                  </a:cubicBezTo>
                  <a:close/>
                </a:path>
              </a:pathLst>
            </a:custGeom>
            <a:solidFill>
              <a:srgbClr val="9500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894"/>
            <p:cNvSpPr/>
            <p:nvPr/>
          </p:nvSpPr>
          <p:spPr bwMode="auto">
            <a:xfrm>
              <a:off x="5672138" y="2954338"/>
              <a:ext cx="73025" cy="223838"/>
            </a:xfrm>
            <a:custGeom>
              <a:avLst/>
              <a:gdLst>
                <a:gd name="T0" fmla="*/ 17 w 17"/>
                <a:gd name="T1" fmla="*/ 52 h 52"/>
                <a:gd name="T2" fmla="*/ 1 w 17"/>
                <a:gd name="T3" fmla="*/ 14 h 52"/>
                <a:gd name="T4" fmla="*/ 12 w 17"/>
                <a:gd name="T5" fmla="*/ 5 h 52"/>
                <a:gd name="T6" fmla="*/ 13 w 17"/>
                <a:gd name="T7" fmla="*/ 6 h 52"/>
                <a:gd name="T8" fmla="*/ 3 w 17"/>
                <a:gd name="T9" fmla="*/ 14 h 52"/>
                <a:gd name="T10" fmla="*/ 17 w 17"/>
                <a:gd name="T1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52">
                  <a:moveTo>
                    <a:pt x="17" y="52"/>
                  </a:moveTo>
                  <a:cubicBezTo>
                    <a:pt x="8" y="45"/>
                    <a:pt x="0" y="31"/>
                    <a:pt x="1" y="14"/>
                  </a:cubicBezTo>
                  <a:cubicBezTo>
                    <a:pt x="2" y="6"/>
                    <a:pt x="9" y="0"/>
                    <a:pt x="12" y="5"/>
                  </a:cubicBezTo>
                  <a:cubicBezTo>
                    <a:pt x="12" y="5"/>
                    <a:pt x="13" y="5"/>
                    <a:pt x="13" y="6"/>
                  </a:cubicBezTo>
                  <a:cubicBezTo>
                    <a:pt x="9" y="6"/>
                    <a:pt x="5" y="8"/>
                    <a:pt x="3" y="14"/>
                  </a:cubicBezTo>
                  <a:cubicBezTo>
                    <a:pt x="0" y="28"/>
                    <a:pt x="8" y="41"/>
                    <a:pt x="17" y="52"/>
                  </a:cubicBezTo>
                  <a:close/>
                </a:path>
              </a:pathLst>
            </a:custGeom>
            <a:solidFill>
              <a:srgbClr val="E04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895"/>
            <p:cNvSpPr/>
            <p:nvPr/>
          </p:nvSpPr>
          <p:spPr bwMode="auto">
            <a:xfrm>
              <a:off x="5735638" y="2989263"/>
              <a:ext cx="138113" cy="209550"/>
            </a:xfrm>
            <a:custGeom>
              <a:avLst/>
              <a:gdLst>
                <a:gd name="T0" fmla="*/ 23 w 32"/>
                <a:gd name="T1" fmla="*/ 46 h 49"/>
                <a:gd name="T2" fmla="*/ 7 w 32"/>
                <a:gd name="T3" fmla="*/ 47 h 49"/>
                <a:gd name="T4" fmla="*/ 23 w 32"/>
                <a:gd name="T5" fmla="*/ 38 h 49"/>
                <a:gd name="T6" fmla="*/ 0 w 32"/>
                <a:gd name="T7" fmla="*/ 0 h 49"/>
                <a:gd name="T8" fmla="*/ 30 w 32"/>
                <a:gd name="T9" fmla="*/ 25 h 49"/>
                <a:gd name="T10" fmla="*/ 23 w 32"/>
                <a:gd name="T11" fmla="*/ 4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9">
                  <a:moveTo>
                    <a:pt x="23" y="46"/>
                  </a:moveTo>
                  <a:cubicBezTo>
                    <a:pt x="19" y="49"/>
                    <a:pt x="13" y="49"/>
                    <a:pt x="7" y="47"/>
                  </a:cubicBezTo>
                  <a:cubicBezTo>
                    <a:pt x="14" y="49"/>
                    <a:pt x="21" y="45"/>
                    <a:pt x="23" y="38"/>
                  </a:cubicBezTo>
                  <a:cubicBezTo>
                    <a:pt x="30" y="19"/>
                    <a:pt x="6" y="12"/>
                    <a:pt x="0" y="0"/>
                  </a:cubicBezTo>
                  <a:cubicBezTo>
                    <a:pt x="9" y="9"/>
                    <a:pt x="28" y="12"/>
                    <a:pt x="30" y="25"/>
                  </a:cubicBezTo>
                  <a:cubicBezTo>
                    <a:pt x="32" y="31"/>
                    <a:pt x="30" y="40"/>
                    <a:pt x="23" y="46"/>
                  </a:cubicBezTo>
                  <a:close/>
                </a:path>
              </a:pathLst>
            </a:custGeom>
            <a:solidFill>
              <a:srgbClr val="7D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896"/>
            <p:cNvSpPr/>
            <p:nvPr/>
          </p:nvSpPr>
          <p:spPr bwMode="auto">
            <a:xfrm>
              <a:off x="5894388" y="3341688"/>
              <a:ext cx="274638" cy="196850"/>
            </a:xfrm>
            <a:custGeom>
              <a:avLst/>
              <a:gdLst>
                <a:gd name="T0" fmla="*/ 60 w 64"/>
                <a:gd name="T1" fmla="*/ 9 h 46"/>
                <a:gd name="T2" fmla="*/ 49 w 64"/>
                <a:gd name="T3" fmla="*/ 37 h 46"/>
                <a:gd name="T4" fmla="*/ 29 w 64"/>
                <a:gd name="T5" fmla="*/ 44 h 46"/>
                <a:gd name="T6" fmla="*/ 10 w 64"/>
                <a:gd name="T7" fmla="*/ 5 h 46"/>
                <a:gd name="T8" fmla="*/ 50 w 64"/>
                <a:gd name="T9" fmla="*/ 0 h 46"/>
                <a:gd name="T10" fmla="*/ 60 w 64"/>
                <a:gd name="T11" fmla="*/ 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46">
                  <a:moveTo>
                    <a:pt x="60" y="9"/>
                  </a:moveTo>
                  <a:cubicBezTo>
                    <a:pt x="64" y="17"/>
                    <a:pt x="56" y="25"/>
                    <a:pt x="49" y="37"/>
                  </a:cubicBezTo>
                  <a:cubicBezTo>
                    <a:pt x="44" y="46"/>
                    <a:pt x="40" y="46"/>
                    <a:pt x="29" y="44"/>
                  </a:cubicBezTo>
                  <a:cubicBezTo>
                    <a:pt x="7" y="40"/>
                    <a:pt x="0" y="25"/>
                    <a:pt x="10" y="5"/>
                  </a:cubicBezTo>
                  <a:cubicBezTo>
                    <a:pt x="32" y="19"/>
                    <a:pt x="45" y="2"/>
                    <a:pt x="50" y="0"/>
                  </a:cubicBezTo>
                  <a:cubicBezTo>
                    <a:pt x="54" y="1"/>
                    <a:pt x="57" y="4"/>
                    <a:pt x="60" y="9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897"/>
            <p:cNvSpPr/>
            <p:nvPr/>
          </p:nvSpPr>
          <p:spPr bwMode="auto">
            <a:xfrm>
              <a:off x="5932488" y="3332163"/>
              <a:ext cx="193675" cy="188913"/>
            </a:xfrm>
            <a:custGeom>
              <a:avLst/>
              <a:gdLst>
                <a:gd name="T0" fmla="*/ 9 w 45"/>
                <a:gd name="T1" fmla="*/ 10 h 44"/>
                <a:gd name="T2" fmla="*/ 36 w 45"/>
                <a:gd name="T3" fmla="*/ 0 h 44"/>
                <a:gd name="T4" fmla="*/ 45 w 45"/>
                <a:gd name="T5" fmla="*/ 15 h 44"/>
                <a:gd name="T6" fmla="*/ 0 w 45"/>
                <a:gd name="T7" fmla="*/ 25 h 44"/>
                <a:gd name="T8" fmla="*/ 9 w 45"/>
                <a:gd name="T9" fmla="*/ 1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9" y="10"/>
                  </a:moveTo>
                  <a:cubicBezTo>
                    <a:pt x="23" y="13"/>
                    <a:pt x="32" y="3"/>
                    <a:pt x="36" y="0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0" y="36"/>
                    <a:pt x="17" y="44"/>
                    <a:pt x="0" y="25"/>
                  </a:cubicBezTo>
                  <a:cubicBezTo>
                    <a:pt x="9" y="10"/>
                    <a:pt x="9" y="10"/>
                    <a:pt x="9" y="10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898"/>
            <p:cNvSpPr/>
            <p:nvPr/>
          </p:nvSpPr>
          <p:spPr bwMode="auto">
            <a:xfrm>
              <a:off x="5959475" y="3478213"/>
              <a:ext cx="158750" cy="60325"/>
            </a:xfrm>
            <a:custGeom>
              <a:avLst/>
              <a:gdLst>
                <a:gd name="T0" fmla="*/ 37 w 37"/>
                <a:gd name="T1" fmla="*/ 0 h 14"/>
                <a:gd name="T2" fmla="*/ 34 w 37"/>
                <a:gd name="T3" fmla="*/ 5 h 14"/>
                <a:gd name="T4" fmla="*/ 14 w 37"/>
                <a:gd name="T5" fmla="*/ 12 h 14"/>
                <a:gd name="T6" fmla="*/ 0 w 37"/>
                <a:gd name="T7" fmla="*/ 6 h 14"/>
                <a:gd name="T8" fmla="*/ 20 w 37"/>
                <a:gd name="T9" fmla="*/ 10 h 14"/>
                <a:gd name="T10" fmla="*/ 37 w 37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14">
                  <a:moveTo>
                    <a:pt x="37" y="0"/>
                  </a:moveTo>
                  <a:cubicBezTo>
                    <a:pt x="36" y="2"/>
                    <a:pt x="35" y="3"/>
                    <a:pt x="34" y="5"/>
                  </a:cubicBezTo>
                  <a:cubicBezTo>
                    <a:pt x="29" y="14"/>
                    <a:pt x="25" y="14"/>
                    <a:pt x="14" y="12"/>
                  </a:cubicBezTo>
                  <a:cubicBezTo>
                    <a:pt x="8" y="11"/>
                    <a:pt x="4" y="9"/>
                    <a:pt x="0" y="6"/>
                  </a:cubicBezTo>
                  <a:cubicBezTo>
                    <a:pt x="6" y="9"/>
                    <a:pt x="14" y="10"/>
                    <a:pt x="20" y="10"/>
                  </a:cubicBezTo>
                  <a:cubicBezTo>
                    <a:pt x="27" y="10"/>
                    <a:pt x="32" y="6"/>
                    <a:pt x="37" y="0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899"/>
            <p:cNvSpPr/>
            <p:nvPr/>
          </p:nvSpPr>
          <p:spPr bwMode="auto">
            <a:xfrm>
              <a:off x="6048375" y="3148013"/>
              <a:ext cx="219075" cy="309563"/>
            </a:xfrm>
            <a:custGeom>
              <a:avLst/>
              <a:gdLst>
                <a:gd name="T0" fmla="*/ 38 w 51"/>
                <a:gd name="T1" fmla="*/ 53 h 72"/>
                <a:gd name="T2" fmla="*/ 0 w 51"/>
                <a:gd name="T3" fmla="*/ 56 h 72"/>
                <a:gd name="T4" fmla="*/ 7 w 51"/>
                <a:gd name="T5" fmla="*/ 20 h 72"/>
                <a:gd name="T6" fmla="*/ 41 w 51"/>
                <a:gd name="T7" fmla="*/ 29 h 72"/>
                <a:gd name="T8" fmla="*/ 38 w 51"/>
                <a:gd name="T9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72">
                  <a:moveTo>
                    <a:pt x="38" y="53"/>
                  </a:moveTo>
                  <a:cubicBezTo>
                    <a:pt x="29" y="68"/>
                    <a:pt x="21" y="72"/>
                    <a:pt x="0" y="56"/>
                  </a:cubicBezTo>
                  <a:cubicBezTo>
                    <a:pt x="7" y="44"/>
                    <a:pt x="10" y="34"/>
                    <a:pt x="7" y="20"/>
                  </a:cubicBezTo>
                  <a:cubicBezTo>
                    <a:pt x="20" y="0"/>
                    <a:pt x="31" y="15"/>
                    <a:pt x="41" y="29"/>
                  </a:cubicBezTo>
                  <a:cubicBezTo>
                    <a:pt x="51" y="42"/>
                    <a:pt x="45" y="40"/>
                    <a:pt x="38" y="53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900"/>
            <p:cNvSpPr/>
            <p:nvPr/>
          </p:nvSpPr>
          <p:spPr bwMode="auto">
            <a:xfrm>
              <a:off x="6169025" y="3221038"/>
              <a:ext cx="98425" cy="201613"/>
            </a:xfrm>
            <a:custGeom>
              <a:avLst/>
              <a:gdLst>
                <a:gd name="T0" fmla="*/ 10 w 23"/>
                <a:gd name="T1" fmla="*/ 36 h 47"/>
                <a:gd name="T2" fmla="*/ 0 w 23"/>
                <a:gd name="T3" fmla="*/ 47 h 47"/>
                <a:gd name="T4" fmla="*/ 9 w 23"/>
                <a:gd name="T5" fmla="*/ 33 h 47"/>
                <a:gd name="T6" fmla="*/ 15 w 23"/>
                <a:gd name="T7" fmla="*/ 25 h 47"/>
                <a:gd name="T8" fmla="*/ 3 w 23"/>
                <a:gd name="T9" fmla="*/ 0 h 47"/>
                <a:gd name="T10" fmla="*/ 13 w 23"/>
                <a:gd name="T11" fmla="*/ 12 h 47"/>
                <a:gd name="T12" fmla="*/ 10 w 23"/>
                <a:gd name="T13" fmla="*/ 3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47">
                  <a:moveTo>
                    <a:pt x="10" y="36"/>
                  </a:moveTo>
                  <a:cubicBezTo>
                    <a:pt x="7" y="41"/>
                    <a:pt x="3" y="45"/>
                    <a:pt x="0" y="47"/>
                  </a:cubicBezTo>
                  <a:cubicBezTo>
                    <a:pt x="4" y="42"/>
                    <a:pt x="6" y="39"/>
                    <a:pt x="9" y="33"/>
                  </a:cubicBezTo>
                  <a:cubicBezTo>
                    <a:pt x="11" y="30"/>
                    <a:pt x="14" y="27"/>
                    <a:pt x="15" y="25"/>
                  </a:cubicBezTo>
                  <a:cubicBezTo>
                    <a:pt x="19" y="18"/>
                    <a:pt x="11" y="11"/>
                    <a:pt x="3" y="0"/>
                  </a:cubicBezTo>
                  <a:cubicBezTo>
                    <a:pt x="7" y="3"/>
                    <a:pt x="10" y="8"/>
                    <a:pt x="13" y="12"/>
                  </a:cubicBezTo>
                  <a:cubicBezTo>
                    <a:pt x="23" y="25"/>
                    <a:pt x="17" y="23"/>
                    <a:pt x="10" y="36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901"/>
            <p:cNvSpPr/>
            <p:nvPr/>
          </p:nvSpPr>
          <p:spPr bwMode="auto">
            <a:xfrm>
              <a:off x="6075363" y="3195638"/>
              <a:ext cx="169863" cy="231775"/>
            </a:xfrm>
            <a:custGeom>
              <a:avLst/>
              <a:gdLst>
                <a:gd name="T0" fmla="*/ 12 w 40"/>
                <a:gd name="T1" fmla="*/ 0 h 54"/>
                <a:gd name="T2" fmla="*/ 0 w 40"/>
                <a:gd name="T3" fmla="*/ 49 h 54"/>
                <a:gd name="T4" fmla="*/ 12 w 40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54">
                  <a:moveTo>
                    <a:pt x="12" y="0"/>
                  </a:moveTo>
                  <a:cubicBezTo>
                    <a:pt x="40" y="17"/>
                    <a:pt x="30" y="54"/>
                    <a:pt x="0" y="49"/>
                  </a:cubicBezTo>
                  <a:cubicBezTo>
                    <a:pt x="12" y="33"/>
                    <a:pt x="13" y="18"/>
                    <a:pt x="12" y="0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902"/>
            <p:cNvSpPr/>
            <p:nvPr/>
          </p:nvSpPr>
          <p:spPr bwMode="auto">
            <a:xfrm>
              <a:off x="5830888" y="3289301"/>
              <a:ext cx="179388" cy="141288"/>
            </a:xfrm>
            <a:custGeom>
              <a:avLst/>
              <a:gdLst>
                <a:gd name="T0" fmla="*/ 42 w 42"/>
                <a:gd name="T1" fmla="*/ 25 h 33"/>
                <a:gd name="T2" fmla="*/ 17 w 42"/>
                <a:gd name="T3" fmla="*/ 0 h 33"/>
                <a:gd name="T4" fmla="*/ 42 w 42"/>
                <a:gd name="T5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33">
                  <a:moveTo>
                    <a:pt x="42" y="25"/>
                  </a:moveTo>
                  <a:cubicBezTo>
                    <a:pt x="26" y="20"/>
                    <a:pt x="19" y="18"/>
                    <a:pt x="17" y="0"/>
                  </a:cubicBezTo>
                  <a:cubicBezTo>
                    <a:pt x="0" y="22"/>
                    <a:pt x="26" y="33"/>
                    <a:pt x="42" y="25"/>
                  </a:cubicBezTo>
                  <a:close/>
                </a:path>
              </a:pathLst>
            </a:custGeom>
            <a:solidFill>
              <a:srgbClr val="F78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903"/>
            <p:cNvSpPr/>
            <p:nvPr/>
          </p:nvSpPr>
          <p:spPr bwMode="auto">
            <a:xfrm>
              <a:off x="5775325" y="3195638"/>
              <a:ext cx="214313" cy="300038"/>
            </a:xfrm>
            <a:custGeom>
              <a:avLst/>
              <a:gdLst>
                <a:gd name="T0" fmla="*/ 29 w 50"/>
                <a:gd name="T1" fmla="*/ 68 h 70"/>
                <a:gd name="T2" fmla="*/ 11 w 50"/>
                <a:gd name="T3" fmla="*/ 61 h 70"/>
                <a:gd name="T4" fmla="*/ 0 w 50"/>
                <a:gd name="T5" fmla="*/ 43 h 70"/>
                <a:gd name="T6" fmla="*/ 29 w 50"/>
                <a:gd name="T7" fmla="*/ 18 h 70"/>
                <a:gd name="T8" fmla="*/ 49 w 50"/>
                <a:gd name="T9" fmla="*/ 46 h 70"/>
                <a:gd name="T10" fmla="*/ 29 w 50"/>
                <a:gd name="T11" fmla="*/ 6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70">
                  <a:moveTo>
                    <a:pt x="29" y="68"/>
                  </a:moveTo>
                  <a:cubicBezTo>
                    <a:pt x="22" y="68"/>
                    <a:pt x="17" y="65"/>
                    <a:pt x="11" y="61"/>
                  </a:cubicBezTo>
                  <a:cubicBezTo>
                    <a:pt x="0" y="55"/>
                    <a:pt x="0" y="55"/>
                    <a:pt x="0" y="43"/>
                  </a:cubicBezTo>
                  <a:cubicBezTo>
                    <a:pt x="1" y="23"/>
                    <a:pt x="1" y="0"/>
                    <a:pt x="29" y="18"/>
                  </a:cubicBezTo>
                  <a:cubicBezTo>
                    <a:pt x="30" y="20"/>
                    <a:pt x="31" y="35"/>
                    <a:pt x="49" y="46"/>
                  </a:cubicBezTo>
                  <a:cubicBezTo>
                    <a:pt x="50" y="53"/>
                    <a:pt x="46" y="70"/>
                    <a:pt x="29" y="68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904"/>
            <p:cNvSpPr/>
            <p:nvPr/>
          </p:nvSpPr>
          <p:spPr bwMode="auto">
            <a:xfrm>
              <a:off x="5813425" y="3246438"/>
              <a:ext cx="171450" cy="188913"/>
            </a:xfrm>
            <a:custGeom>
              <a:avLst/>
              <a:gdLst>
                <a:gd name="T0" fmla="*/ 7 w 40"/>
                <a:gd name="T1" fmla="*/ 0 h 44"/>
                <a:gd name="T2" fmla="*/ 20 w 40"/>
                <a:gd name="T3" fmla="*/ 6 h 44"/>
                <a:gd name="T4" fmla="*/ 40 w 40"/>
                <a:gd name="T5" fmla="*/ 34 h 44"/>
                <a:gd name="T6" fmla="*/ 39 w 40"/>
                <a:gd name="T7" fmla="*/ 43 h 44"/>
                <a:gd name="T8" fmla="*/ 23 w 40"/>
                <a:gd name="T9" fmla="*/ 43 h 44"/>
                <a:gd name="T10" fmla="*/ 7 w 40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4">
                  <a:moveTo>
                    <a:pt x="7" y="0"/>
                  </a:moveTo>
                  <a:cubicBezTo>
                    <a:pt x="11" y="1"/>
                    <a:pt x="15" y="3"/>
                    <a:pt x="20" y="6"/>
                  </a:cubicBezTo>
                  <a:cubicBezTo>
                    <a:pt x="21" y="8"/>
                    <a:pt x="22" y="23"/>
                    <a:pt x="40" y="34"/>
                  </a:cubicBezTo>
                  <a:cubicBezTo>
                    <a:pt x="40" y="36"/>
                    <a:pt x="40" y="39"/>
                    <a:pt x="39" y="43"/>
                  </a:cubicBezTo>
                  <a:cubicBezTo>
                    <a:pt x="33" y="44"/>
                    <a:pt x="28" y="44"/>
                    <a:pt x="23" y="43"/>
                  </a:cubicBezTo>
                  <a:cubicBezTo>
                    <a:pt x="3" y="37"/>
                    <a:pt x="0" y="15"/>
                    <a:pt x="7" y="0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905"/>
            <p:cNvSpPr/>
            <p:nvPr/>
          </p:nvSpPr>
          <p:spPr bwMode="auto">
            <a:xfrm>
              <a:off x="5805488" y="3097213"/>
              <a:ext cx="242888" cy="274638"/>
            </a:xfrm>
            <a:custGeom>
              <a:avLst/>
              <a:gdLst>
                <a:gd name="T0" fmla="*/ 31 w 57"/>
                <a:gd name="T1" fmla="*/ 64 h 64"/>
                <a:gd name="T2" fmla="*/ 1 w 57"/>
                <a:gd name="T3" fmla="*/ 30 h 64"/>
                <a:gd name="T4" fmla="*/ 11 w 57"/>
                <a:gd name="T5" fmla="*/ 12 h 64"/>
                <a:gd name="T6" fmla="*/ 57 w 57"/>
                <a:gd name="T7" fmla="*/ 22 h 64"/>
                <a:gd name="T8" fmla="*/ 31 w 57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64">
                  <a:moveTo>
                    <a:pt x="31" y="64"/>
                  </a:moveTo>
                  <a:cubicBezTo>
                    <a:pt x="12" y="60"/>
                    <a:pt x="3" y="50"/>
                    <a:pt x="1" y="30"/>
                  </a:cubicBezTo>
                  <a:cubicBezTo>
                    <a:pt x="0" y="17"/>
                    <a:pt x="2" y="17"/>
                    <a:pt x="11" y="12"/>
                  </a:cubicBezTo>
                  <a:cubicBezTo>
                    <a:pt x="32" y="0"/>
                    <a:pt x="43" y="4"/>
                    <a:pt x="57" y="22"/>
                  </a:cubicBezTo>
                  <a:cubicBezTo>
                    <a:pt x="25" y="20"/>
                    <a:pt x="27" y="43"/>
                    <a:pt x="31" y="64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906"/>
            <p:cNvSpPr/>
            <p:nvPr/>
          </p:nvSpPr>
          <p:spPr bwMode="auto">
            <a:xfrm>
              <a:off x="5843588" y="3140076"/>
              <a:ext cx="204788" cy="222250"/>
            </a:xfrm>
            <a:custGeom>
              <a:avLst/>
              <a:gdLst>
                <a:gd name="T0" fmla="*/ 36 w 48"/>
                <a:gd name="T1" fmla="*/ 0 h 52"/>
                <a:gd name="T2" fmla="*/ 48 w 48"/>
                <a:gd name="T3" fmla="*/ 11 h 52"/>
                <a:gd name="T4" fmla="*/ 47 w 48"/>
                <a:gd name="T5" fmla="*/ 12 h 52"/>
                <a:gd name="T6" fmla="*/ 22 w 48"/>
                <a:gd name="T7" fmla="*/ 51 h 52"/>
                <a:gd name="T8" fmla="*/ 21 w 48"/>
                <a:gd name="T9" fmla="*/ 52 h 52"/>
                <a:gd name="T10" fmla="*/ 5 w 48"/>
                <a:gd name="T11" fmla="*/ 31 h 52"/>
                <a:gd name="T12" fmla="*/ 36 w 48"/>
                <a:gd name="T1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52">
                  <a:moveTo>
                    <a:pt x="36" y="0"/>
                  </a:moveTo>
                  <a:cubicBezTo>
                    <a:pt x="40" y="2"/>
                    <a:pt x="43" y="6"/>
                    <a:pt x="48" y="11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17" y="10"/>
                    <a:pt x="18" y="31"/>
                    <a:pt x="22" y="51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12" y="45"/>
                    <a:pt x="7" y="39"/>
                    <a:pt x="5" y="31"/>
                  </a:cubicBezTo>
                  <a:cubicBezTo>
                    <a:pt x="0" y="9"/>
                    <a:pt x="19" y="0"/>
                    <a:pt x="36" y="0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907"/>
            <p:cNvSpPr/>
            <p:nvPr/>
          </p:nvSpPr>
          <p:spPr bwMode="auto">
            <a:xfrm>
              <a:off x="5805488" y="3109913"/>
              <a:ext cx="184150" cy="158750"/>
            </a:xfrm>
            <a:custGeom>
              <a:avLst/>
              <a:gdLst>
                <a:gd name="T0" fmla="*/ 3 w 43"/>
                <a:gd name="T1" fmla="*/ 37 h 37"/>
                <a:gd name="T2" fmla="*/ 1 w 43"/>
                <a:gd name="T3" fmla="*/ 27 h 37"/>
                <a:gd name="T4" fmla="*/ 11 w 43"/>
                <a:gd name="T5" fmla="*/ 9 h 37"/>
                <a:gd name="T6" fmla="*/ 43 w 43"/>
                <a:gd name="T7" fmla="*/ 6 h 37"/>
                <a:gd name="T8" fmla="*/ 12 w 43"/>
                <a:gd name="T9" fmla="*/ 12 h 37"/>
                <a:gd name="T10" fmla="*/ 3 w 43"/>
                <a:gd name="T11" fmla="*/ 21 h 37"/>
                <a:gd name="T12" fmla="*/ 3 w 43"/>
                <a:gd name="T1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7">
                  <a:moveTo>
                    <a:pt x="3" y="37"/>
                  </a:moveTo>
                  <a:cubicBezTo>
                    <a:pt x="2" y="34"/>
                    <a:pt x="1" y="31"/>
                    <a:pt x="1" y="27"/>
                  </a:cubicBezTo>
                  <a:cubicBezTo>
                    <a:pt x="0" y="14"/>
                    <a:pt x="2" y="14"/>
                    <a:pt x="11" y="9"/>
                  </a:cubicBezTo>
                  <a:cubicBezTo>
                    <a:pt x="25" y="1"/>
                    <a:pt x="34" y="0"/>
                    <a:pt x="43" y="6"/>
                  </a:cubicBezTo>
                  <a:cubicBezTo>
                    <a:pt x="29" y="3"/>
                    <a:pt x="25" y="5"/>
                    <a:pt x="12" y="12"/>
                  </a:cubicBezTo>
                  <a:cubicBezTo>
                    <a:pt x="7" y="15"/>
                    <a:pt x="4" y="17"/>
                    <a:pt x="3" y="21"/>
                  </a:cubicBezTo>
                  <a:cubicBezTo>
                    <a:pt x="2" y="27"/>
                    <a:pt x="2" y="32"/>
                    <a:pt x="3" y="37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908"/>
            <p:cNvSpPr/>
            <p:nvPr/>
          </p:nvSpPr>
          <p:spPr bwMode="auto">
            <a:xfrm>
              <a:off x="5889625" y="3092451"/>
              <a:ext cx="309563" cy="227013"/>
            </a:xfrm>
            <a:custGeom>
              <a:avLst/>
              <a:gdLst>
                <a:gd name="T0" fmla="*/ 34 w 72"/>
                <a:gd name="T1" fmla="*/ 1 h 53"/>
                <a:gd name="T2" fmla="*/ 49 w 72"/>
                <a:gd name="T3" fmla="*/ 7 h 53"/>
                <a:gd name="T4" fmla="*/ 56 w 72"/>
                <a:gd name="T5" fmla="*/ 53 h 53"/>
                <a:gd name="T6" fmla="*/ 5 w 72"/>
                <a:gd name="T7" fmla="*/ 38 h 53"/>
                <a:gd name="T8" fmla="*/ 34 w 72"/>
                <a:gd name="T9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3">
                  <a:moveTo>
                    <a:pt x="34" y="1"/>
                  </a:moveTo>
                  <a:cubicBezTo>
                    <a:pt x="42" y="0"/>
                    <a:pt x="43" y="2"/>
                    <a:pt x="49" y="7"/>
                  </a:cubicBezTo>
                  <a:cubicBezTo>
                    <a:pt x="66" y="20"/>
                    <a:pt x="72" y="34"/>
                    <a:pt x="56" y="53"/>
                  </a:cubicBezTo>
                  <a:cubicBezTo>
                    <a:pt x="44" y="39"/>
                    <a:pt x="24" y="20"/>
                    <a:pt x="5" y="38"/>
                  </a:cubicBezTo>
                  <a:cubicBezTo>
                    <a:pt x="0" y="23"/>
                    <a:pt x="8" y="8"/>
                    <a:pt x="34" y="1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909"/>
            <p:cNvSpPr/>
            <p:nvPr/>
          </p:nvSpPr>
          <p:spPr bwMode="auto">
            <a:xfrm>
              <a:off x="5916613" y="3092451"/>
              <a:ext cx="252413" cy="128588"/>
            </a:xfrm>
            <a:custGeom>
              <a:avLst/>
              <a:gdLst>
                <a:gd name="T0" fmla="*/ 28 w 59"/>
                <a:gd name="T1" fmla="*/ 1 h 30"/>
                <a:gd name="T2" fmla="*/ 43 w 59"/>
                <a:gd name="T3" fmla="*/ 7 h 30"/>
                <a:gd name="T4" fmla="*/ 59 w 59"/>
                <a:gd name="T5" fmla="*/ 30 h 30"/>
                <a:gd name="T6" fmla="*/ 45 w 59"/>
                <a:gd name="T7" fmla="*/ 11 h 30"/>
                <a:gd name="T8" fmla="*/ 23 w 59"/>
                <a:gd name="T9" fmla="*/ 5 h 30"/>
                <a:gd name="T10" fmla="*/ 0 w 59"/>
                <a:gd name="T11" fmla="*/ 19 h 30"/>
                <a:gd name="T12" fmla="*/ 28 w 59"/>
                <a:gd name="T1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30">
                  <a:moveTo>
                    <a:pt x="28" y="1"/>
                  </a:moveTo>
                  <a:cubicBezTo>
                    <a:pt x="36" y="0"/>
                    <a:pt x="37" y="2"/>
                    <a:pt x="43" y="7"/>
                  </a:cubicBezTo>
                  <a:cubicBezTo>
                    <a:pt x="52" y="14"/>
                    <a:pt x="58" y="21"/>
                    <a:pt x="59" y="30"/>
                  </a:cubicBezTo>
                  <a:cubicBezTo>
                    <a:pt x="55" y="20"/>
                    <a:pt x="52" y="17"/>
                    <a:pt x="45" y="11"/>
                  </a:cubicBezTo>
                  <a:cubicBezTo>
                    <a:pt x="36" y="4"/>
                    <a:pt x="35" y="1"/>
                    <a:pt x="23" y="5"/>
                  </a:cubicBezTo>
                  <a:cubicBezTo>
                    <a:pt x="15" y="7"/>
                    <a:pt x="6" y="11"/>
                    <a:pt x="0" y="19"/>
                  </a:cubicBezTo>
                  <a:cubicBezTo>
                    <a:pt x="5" y="11"/>
                    <a:pt x="14" y="5"/>
                    <a:pt x="28" y="1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910"/>
            <p:cNvSpPr/>
            <p:nvPr/>
          </p:nvSpPr>
          <p:spPr bwMode="auto">
            <a:xfrm>
              <a:off x="5916613" y="3109913"/>
              <a:ext cx="247650" cy="209550"/>
            </a:xfrm>
            <a:custGeom>
              <a:avLst/>
              <a:gdLst>
                <a:gd name="T0" fmla="*/ 50 w 58"/>
                <a:gd name="T1" fmla="*/ 49 h 49"/>
                <a:gd name="T2" fmla="*/ 1 w 58"/>
                <a:gd name="T3" fmla="*/ 32 h 49"/>
                <a:gd name="T4" fmla="*/ 1 w 58"/>
                <a:gd name="T5" fmla="*/ 31 h 49"/>
                <a:gd name="T6" fmla="*/ 53 w 58"/>
                <a:gd name="T7" fmla="*/ 22 h 49"/>
                <a:gd name="T8" fmla="*/ 50 w 58"/>
                <a:gd name="T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9">
                  <a:moveTo>
                    <a:pt x="50" y="49"/>
                  </a:moveTo>
                  <a:cubicBezTo>
                    <a:pt x="38" y="35"/>
                    <a:pt x="19" y="17"/>
                    <a:pt x="1" y="32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"/>
                    <a:pt x="41" y="0"/>
                    <a:pt x="53" y="22"/>
                  </a:cubicBezTo>
                  <a:cubicBezTo>
                    <a:pt x="58" y="31"/>
                    <a:pt x="57" y="41"/>
                    <a:pt x="50" y="49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911"/>
            <p:cNvSpPr/>
            <p:nvPr/>
          </p:nvSpPr>
          <p:spPr bwMode="auto">
            <a:xfrm>
              <a:off x="5967413" y="3213101"/>
              <a:ext cx="42863" cy="33338"/>
            </a:xfrm>
            <a:custGeom>
              <a:avLst/>
              <a:gdLst>
                <a:gd name="T0" fmla="*/ 0 w 10"/>
                <a:gd name="T1" fmla="*/ 7 h 8"/>
                <a:gd name="T2" fmla="*/ 10 w 10"/>
                <a:gd name="T3" fmla="*/ 2 h 8"/>
                <a:gd name="T4" fmla="*/ 0 w 10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2" y="3"/>
                    <a:pt x="6" y="0"/>
                    <a:pt x="10" y="2"/>
                  </a:cubicBezTo>
                  <a:cubicBezTo>
                    <a:pt x="8" y="5"/>
                    <a:pt x="4" y="8"/>
                    <a:pt x="0" y="7"/>
                  </a:cubicBezTo>
                  <a:close/>
                </a:path>
              </a:pathLst>
            </a:custGeom>
            <a:solidFill>
              <a:srgbClr val="DB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912"/>
            <p:cNvSpPr/>
            <p:nvPr/>
          </p:nvSpPr>
          <p:spPr bwMode="auto">
            <a:xfrm>
              <a:off x="5989638" y="3195638"/>
              <a:ext cx="88900" cy="111125"/>
            </a:xfrm>
            <a:custGeom>
              <a:avLst/>
              <a:gdLst>
                <a:gd name="T0" fmla="*/ 3 w 21"/>
                <a:gd name="T1" fmla="*/ 7 h 26"/>
                <a:gd name="T2" fmla="*/ 13 w 21"/>
                <a:gd name="T3" fmla="*/ 22 h 26"/>
                <a:gd name="T4" fmla="*/ 3 w 21"/>
                <a:gd name="T5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6">
                  <a:moveTo>
                    <a:pt x="3" y="7"/>
                  </a:moveTo>
                  <a:cubicBezTo>
                    <a:pt x="9" y="0"/>
                    <a:pt x="21" y="12"/>
                    <a:pt x="13" y="22"/>
                  </a:cubicBezTo>
                  <a:cubicBezTo>
                    <a:pt x="7" y="26"/>
                    <a:pt x="0" y="13"/>
                    <a:pt x="3" y="7"/>
                  </a:cubicBezTo>
                  <a:close/>
                </a:path>
              </a:pathLst>
            </a:custGeom>
            <a:solidFill>
              <a:srgbClr val="AE2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913"/>
            <p:cNvSpPr/>
            <p:nvPr/>
          </p:nvSpPr>
          <p:spPr bwMode="auto">
            <a:xfrm>
              <a:off x="6065838" y="3208338"/>
              <a:ext cx="77788" cy="149225"/>
            </a:xfrm>
            <a:custGeom>
              <a:avLst/>
              <a:gdLst>
                <a:gd name="T0" fmla="*/ 0 w 18"/>
                <a:gd name="T1" fmla="*/ 0 h 35"/>
                <a:gd name="T2" fmla="*/ 0 w 18"/>
                <a:gd name="T3" fmla="*/ 35 h 35"/>
                <a:gd name="T4" fmla="*/ 0 w 18"/>
                <a:gd name="T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35">
                  <a:moveTo>
                    <a:pt x="0" y="0"/>
                  </a:moveTo>
                  <a:cubicBezTo>
                    <a:pt x="18" y="10"/>
                    <a:pt x="6" y="27"/>
                    <a:pt x="0" y="35"/>
                  </a:cubicBezTo>
                  <a:cubicBezTo>
                    <a:pt x="1" y="24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F3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914"/>
            <p:cNvSpPr/>
            <p:nvPr/>
          </p:nvSpPr>
          <p:spPr bwMode="auto">
            <a:xfrm>
              <a:off x="5946775" y="3195638"/>
              <a:ext cx="255588" cy="257175"/>
            </a:xfrm>
            <a:custGeom>
              <a:avLst/>
              <a:gdLst>
                <a:gd name="T0" fmla="*/ 0 w 60"/>
                <a:gd name="T1" fmla="*/ 48 h 60"/>
                <a:gd name="T2" fmla="*/ 25 w 60"/>
                <a:gd name="T3" fmla="*/ 2 h 60"/>
                <a:gd name="T4" fmla="*/ 27 w 60"/>
                <a:gd name="T5" fmla="*/ 0 h 60"/>
                <a:gd name="T6" fmla="*/ 0 w 60"/>
                <a:gd name="T7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60">
                  <a:moveTo>
                    <a:pt x="0" y="48"/>
                  </a:moveTo>
                  <a:cubicBezTo>
                    <a:pt x="28" y="54"/>
                    <a:pt x="50" y="12"/>
                    <a:pt x="25" y="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60" y="21"/>
                    <a:pt x="27" y="60"/>
                    <a:pt x="0" y="48"/>
                  </a:cubicBezTo>
                  <a:close/>
                </a:path>
              </a:pathLst>
            </a:custGeom>
            <a:solidFill>
              <a:srgbClr val="FFB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915"/>
            <p:cNvSpPr/>
            <p:nvPr/>
          </p:nvSpPr>
          <p:spPr bwMode="auto">
            <a:xfrm>
              <a:off x="5946775" y="3195638"/>
              <a:ext cx="255588" cy="257175"/>
            </a:xfrm>
            <a:custGeom>
              <a:avLst/>
              <a:gdLst>
                <a:gd name="T0" fmla="*/ 0 w 60"/>
                <a:gd name="T1" fmla="*/ 48 h 60"/>
                <a:gd name="T2" fmla="*/ 25 w 60"/>
                <a:gd name="T3" fmla="*/ 2 h 60"/>
                <a:gd name="T4" fmla="*/ 27 w 60"/>
                <a:gd name="T5" fmla="*/ 0 h 60"/>
                <a:gd name="T6" fmla="*/ 0 w 60"/>
                <a:gd name="T7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60">
                  <a:moveTo>
                    <a:pt x="0" y="48"/>
                  </a:moveTo>
                  <a:cubicBezTo>
                    <a:pt x="28" y="54"/>
                    <a:pt x="50" y="12"/>
                    <a:pt x="25" y="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60" y="21"/>
                    <a:pt x="27" y="60"/>
                    <a:pt x="0" y="48"/>
                  </a:cubicBezTo>
                  <a:close/>
                </a:path>
              </a:pathLst>
            </a:custGeom>
            <a:solidFill>
              <a:srgbClr val="FFB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916"/>
            <p:cNvSpPr/>
            <p:nvPr/>
          </p:nvSpPr>
          <p:spPr bwMode="auto">
            <a:xfrm>
              <a:off x="6040438" y="3233738"/>
              <a:ext cx="47625" cy="65088"/>
            </a:xfrm>
            <a:custGeom>
              <a:avLst/>
              <a:gdLst>
                <a:gd name="T0" fmla="*/ 9 w 11"/>
                <a:gd name="T1" fmla="*/ 0 h 15"/>
                <a:gd name="T2" fmla="*/ 11 w 11"/>
                <a:gd name="T3" fmla="*/ 12 h 15"/>
                <a:gd name="T4" fmla="*/ 0 w 11"/>
                <a:gd name="T5" fmla="*/ 14 h 15"/>
                <a:gd name="T6" fmla="*/ 9 w 11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5">
                  <a:moveTo>
                    <a:pt x="9" y="0"/>
                  </a:moveTo>
                  <a:cubicBezTo>
                    <a:pt x="8" y="7"/>
                    <a:pt x="9" y="9"/>
                    <a:pt x="11" y="12"/>
                  </a:cubicBezTo>
                  <a:cubicBezTo>
                    <a:pt x="5" y="13"/>
                    <a:pt x="6" y="15"/>
                    <a:pt x="0" y="14"/>
                  </a:cubicBezTo>
                  <a:cubicBezTo>
                    <a:pt x="0" y="14"/>
                    <a:pt x="8" y="2"/>
                    <a:pt x="9" y="0"/>
                  </a:cubicBezTo>
                  <a:close/>
                </a:path>
              </a:pathLst>
            </a:custGeom>
            <a:solidFill>
              <a:srgbClr val="DD5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917"/>
            <p:cNvSpPr/>
            <p:nvPr/>
          </p:nvSpPr>
          <p:spPr bwMode="auto">
            <a:xfrm>
              <a:off x="5942013" y="3225801"/>
              <a:ext cx="149225" cy="184150"/>
            </a:xfrm>
            <a:custGeom>
              <a:avLst/>
              <a:gdLst>
                <a:gd name="T0" fmla="*/ 35 w 35"/>
                <a:gd name="T1" fmla="*/ 13 h 43"/>
                <a:gd name="T2" fmla="*/ 14 w 35"/>
                <a:gd name="T3" fmla="*/ 0 h 43"/>
                <a:gd name="T4" fmla="*/ 0 w 35"/>
                <a:gd name="T5" fmla="*/ 13 h 43"/>
                <a:gd name="T6" fmla="*/ 7 w 35"/>
                <a:gd name="T7" fmla="*/ 33 h 43"/>
                <a:gd name="T8" fmla="*/ 34 w 35"/>
                <a:gd name="T9" fmla="*/ 29 h 43"/>
                <a:gd name="T10" fmla="*/ 35 w 35"/>
                <a:gd name="T11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35" y="13"/>
                  </a:moveTo>
                  <a:cubicBezTo>
                    <a:pt x="23" y="19"/>
                    <a:pt x="10" y="17"/>
                    <a:pt x="14" y="0"/>
                  </a:cubicBezTo>
                  <a:cubicBezTo>
                    <a:pt x="8" y="8"/>
                    <a:pt x="4" y="0"/>
                    <a:pt x="0" y="13"/>
                  </a:cubicBezTo>
                  <a:cubicBezTo>
                    <a:pt x="2" y="22"/>
                    <a:pt x="2" y="27"/>
                    <a:pt x="7" y="33"/>
                  </a:cubicBezTo>
                  <a:cubicBezTo>
                    <a:pt x="15" y="43"/>
                    <a:pt x="32" y="40"/>
                    <a:pt x="34" y="29"/>
                  </a:cubicBezTo>
                  <a:cubicBezTo>
                    <a:pt x="34" y="26"/>
                    <a:pt x="28" y="20"/>
                    <a:pt x="35" y="13"/>
                  </a:cubicBezTo>
                  <a:close/>
                </a:path>
              </a:pathLst>
            </a:custGeom>
            <a:solidFill>
              <a:srgbClr val="E9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918"/>
            <p:cNvSpPr/>
            <p:nvPr/>
          </p:nvSpPr>
          <p:spPr bwMode="auto">
            <a:xfrm>
              <a:off x="5942013" y="3225801"/>
              <a:ext cx="149225" cy="184150"/>
            </a:xfrm>
            <a:custGeom>
              <a:avLst/>
              <a:gdLst>
                <a:gd name="T0" fmla="*/ 35 w 35"/>
                <a:gd name="T1" fmla="*/ 13 h 43"/>
                <a:gd name="T2" fmla="*/ 33 w 35"/>
                <a:gd name="T3" fmla="*/ 14 h 43"/>
                <a:gd name="T4" fmla="*/ 29 w 35"/>
                <a:gd name="T5" fmla="*/ 21 h 43"/>
                <a:gd name="T6" fmla="*/ 13 w 35"/>
                <a:gd name="T7" fmla="*/ 26 h 43"/>
                <a:gd name="T8" fmla="*/ 14 w 35"/>
                <a:gd name="T9" fmla="*/ 1 h 43"/>
                <a:gd name="T10" fmla="*/ 14 w 35"/>
                <a:gd name="T11" fmla="*/ 0 h 43"/>
                <a:gd name="T12" fmla="*/ 0 w 35"/>
                <a:gd name="T13" fmla="*/ 13 h 43"/>
                <a:gd name="T14" fmla="*/ 7 w 35"/>
                <a:gd name="T15" fmla="*/ 33 h 43"/>
                <a:gd name="T16" fmla="*/ 34 w 35"/>
                <a:gd name="T17" fmla="*/ 29 h 43"/>
                <a:gd name="T18" fmla="*/ 35 w 35"/>
                <a:gd name="T19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3">
                  <a:moveTo>
                    <a:pt x="35" y="13"/>
                  </a:moveTo>
                  <a:cubicBezTo>
                    <a:pt x="35" y="13"/>
                    <a:pt x="34" y="13"/>
                    <a:pt x="33" y="14"/>
                  </a:cubicBezTo>
                  <a:cubicBezTo>
                    <a:pt x="31" y="17"/>
                    <a:pt x="30" y="19"/>
                    <a:pt x="29" y="21"/>
                  </a:cubicBezTo>
                  <a:cubicBezTo>
                    <a:pt x="26" y="25"/>
                    <a:pt x="19" y="31"/>
                    <a:pt x="13" y="26"/>
                  </a:cubicBezTo>
                  <a:cubicBezTo>
                    <a:pt x="5" y="20"/>
                    <a:pt x="10" y="8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8" y="8"/>
                    <a:pt x="4" y="0"/>
                    <a:pt x="0" y="13"/>
                  </a:cubicBezTo>
                  <a:cubicBezTo>
                    <a:pt x="2" y="22"/>
                    <a:pt x="2" y="27"/>
                    <a:pt x="7" y="33"/>
                  </a:cubicBezTo>
                  <a:cubicBezTo>
                    <a:pt x="15" y="43"/>
                    <a:pt x="32" y="40"/>
                    <a:pt x="34" y="29"/>
                  </a:cubicBezTo>
                  <a:cubicBezTo>
                    <a:pt x="34" y="26"/>
                    <a:pt x="28" y="20"/>
                    <a:pt x="35" y="13"/>
                  </a:cubicBezTo>
                  <a:close/>
                </a:path>
              </a:pathLst>
            </a:custGeom>
            <a:solidFill>
              <a:srgbClr val="DD5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919"/>
            <p:cNvSpPr/>
            <p:nvPr/>
          </p:nvSpPr>
          <p:spPr bwMode="auto">
            <a:xfrm>
              <a:off x="5946775" y="3281363"/>
              <a:ext cx="141288" cy="128588"/>
            </a:xfrm>
            <a:custGeom>
              <a:avLst/>
              <a:gdLst>
                <a:gd name="T0" fmla="*/ 0 w 33"/>
                <a:gd name="T1" fmla="*/ 4 h 30"/>
                <a:gd name="T2" fmla="*/ 6 w 33"/>
                <a:gd name="T3" fmla="*/ 20 h 30"/>
                <a:gd name="T4" fmla="*/ 33 w 33"/>
                <a:gd name="T5" fmla="*/ 16 h 30"/>
                <a:gd name="T6" fmla="*/ 32 w 33"/>
                <a:gd name="T7" fmla="*/ 12 h 30"/>
                <a:gd name="T8" fmla="*/ 3 w 33"/>
                <a:gd name="T9" fmla="*/ 0 h 30"/>
                <a:gd name="T10" fmla="*/ 0 w 33"/>
                <a:gd name="T11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0">
                  <a:moveTo>
                    <a:pt x="0" y="4"/>
                  </a:moveTo>
                  <a:cubicBezTo>
                    <a:pt x="1" y="11"/>
                    <a:pt x="2" y="15"/>
                    <a:pt x="6" y="20"/>
                  </a:cubicBezTo>
                  <a:cubicBezTo>
                    <a:pt x="14" y="30"/>
                    <a:pt x="31" y="27"/>
                    <a:pt x="33" y="16"/>
                  </a:cubicBezTo>
                  <a:cubicBezTo>
                    <a:pt x="33" y="15"/>
                    <a:pt x="32" y="14"/>
                    <a:pt x="32" y="12"/>
                  </a:cubicBezTo>
                  <a:cubicBezTo>
                    <a:pt x="19" y="24"/>
                    <a:pt x="5" y="22"/>
                    <a:pt x="3" y="0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C73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920"/>
            <p:cNvSpPr/>
            <p:nvPr/>
          </p:nvSpPr>
          <p:spPr bwMode="auto">
            <a:xfrm>
              <a:off x="5899150" y="3117851"/>
              <a:ext cx="192088" cy="176213"/>
            </a:xfrm>
            <a:custGeom>
              <a:avLst/>
              <a:gdLst>
                <a:gd name="T0" fmla="*/ 34 w 45"/>
                <a:gd name="T1" fmla="*/ 40 h 41"/>
                <a:gd name="T2" fmla="*/ 43 w 45"/>
                <a:gd name="T3" fmla="*/ 25 h 41"/>
                <a:gd name="T4" fmla="*/ 2 w 45"/>
                <a:gd name="T5" fmla="*/ 32 h 41"/>
                <a:gd name="T6" fmla="*/ 4 w 45"/>
                <a:gd name="T7" fmla="*/ 35 h 41"/>
                <a:gd name="T8" fmla="*/ 34 w 45"/>
                <a:gd name="T9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1">
                  <a:moveTo>
                    <a:pt x="34" y="40"/>
                  </a:moveTo>
                  <a:cubicBezTo>
                    <a:pt x="39" y="35"/>
                    <a:pt x="44" y="29"/>
                    <a:pt x="43" y="25"/>
                  </a:cubicBezTo>
                  <a:cubicBezTo>
                    <a:pt x="40" y="10"/>
                    <a:pt x="9" y="0"/>
                    <a:pt x="2" y="32"/>
                  </a:cubicBezTo>
                  <a:cubicBezTo>
                    <a:pt x="0" y="39"/>
                    <a:pt x="1" y="41"/>
                    <a:pt x="4" y="35"/>
                  </a:cubicBezTo>
                  <a:cubicBezTo>
                    <a:pt x="15" y="18"/>
                    <a:pt x="45" y="19"/>
                    <a:pt x="34" y="40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921"/>
            <p:cNvSpPr/>
            <p:nvPr/>
          </p:nvSpPr>
          <p:spPr bwMode="auto">
            <a:xfrm>
              <a:off x="5911850" y="3170238"/>
              <a:ext cx="179388" cy="119063"/>
            </a:xfrm>
            <a:custGeom>
              <a:avLst/>
              <a:gdLst>
                <a:gd name="T0" fmla="*/ 31 w 42"/>
                <a:gd name="T1" fmla="*/ 28 h 28"/>
                <a:gd name="T2" fmla="*/ 31 w 42"/>
                <a:gd name="T3" fmla="*/ 27 h 28"/>
                <a:gd name="T4" fmla="*/ 30 w 42"/>
                <a:gd name="T5" fmla="*/ 5 h 28"/>
                <a:gd name="T6" fmla="*/ 0 w 42"/>
                <a:gd name="T7" fmla="*/ 24 h 28"/>
                <a:gd name="T8" fmla="*/ 1 w 42"/>
                <a:gd name="T9" fmla="*/ 24 h 28"/>
                <a:gd name="T10" fmla="*/ 1 w 42"/>
                <a:gd name="T11" fmla="*/ 23 h 28"/>
                <a:gd name="T12" fmla="*/ 31 w 42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28">
                  <a:moveTo>
                    <a:pt x="31" y="28"/>
                  </a:moveTo>
                  <a:cubicBezTo>
                    <a:pt x="31" y="28"/>
                    <a:pt x="31" y="28"/>
                    <a:pt x="31" y="27"/>
                  </a:cubicBezTo>
                  <a:cubicBezTo>
                    <a:pt x="36" y="21"/>
                    <a:pt x="40" y="10"/>
                    <a:pt x="30" y="5"/>
                  </a:cubicBezTo>
                  <a:cubicBezTo>
                    <a:pt x="19" y="0"/>
                    <a:pt x="1" y="11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3"/>
                  </a:cubicBezTo>
                  <a:cubicBezTo>
                    <a:pt x="12" y="6"/>
                    <a:pt x="42" y="7"/>
                    <a:pt x="31" y="28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922"/>
            <p:cNvSpPr/>
            <p:nvPr/>
          </p:nvSpPr>
          <p:spPr bwMode="auto">
            <a:xfrm>
              <a:off x="5876925" y="3198813"/>
              <a:ext cx="198438" cy="219075"/>
            </a:xfrm>
            <a:custGeom>
              <a:avLst/>
              <a:gdLst>
                <a:gd name="T0" fmla="*/ 34 w 46"/>
                <a:gd name="T1" fmla="*/ 46 h 51"/>
                <a:gd name="T2" fmla="*/ 25 w 46"/>
                <a:gd name="T3" fmla="*/ 38 h 51"/>
                <a:gd name="T4" fmla="*/ 24 w 46"/>
                <a:gd name="T5" fmla="*/ 9 h 51"/>
                <a:gd name="T6" fmla="*/ 39 w 46"/>
                <a:gd name="T7" fmla="*/ 21 h 51"/>
                <a:gd name="T8" fmla="*/ 31 w 46"/>
                <a:gd name="T9" fmla="*/ 1 h 51"/>
                <a:gd name="T10" fmla="*/ 9 w 46"/>
                <a:gd name="T11" fmla="*/ 36 h 51"/>
                <a:gd name="T12" fmla="*/ 34 w 46"/>
                <a:gd name="T13" fmla="*/ 4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51">
                  <a:moveTo>
                    <a:pt x="34" y="46"/>
                  </a:moveTo>
                  <a:cubicBezTo>
                    <a:pt x="30" y="43"/>
                    <a:pt x="27" y="41"/>
                    <a:pt x="25" y="38"/>
                  </a:cubicBezTo>
                  <a:cubicBezTo>
                    <a:pt x="17" y="30"/>
                    <a:pt x="17" y="17"/>
                    <a:pt x="24" y="9"/>
                  </a:cubicBezTo>
                  <a:cubicBezTo>
                    <a:pt x="32" y="0"/>
                    <a:pt x="45" y="7"/>
                    <a:pt x="39" y="21"/>
                  </a:cubicBezTo>
                  <a:cubicBezTo>
                    <a:pt x="46" y="7"/>
                    <a:pt x="40" y="1"/>
                    <a:pt x="31" y="1"/>
                  </a:cubicBezTo>
                  <a:cubicBezTo>
                    <a:pt x="12" y="1"/>
                    <a:pt x="0" y="19"/>
                    <a:pt x="9" y="36"/>
                  </a:cubicBezTo>
                  <a:cubicBezTo>
                    <a:pt x="15" y="44"/>
                    <a:pt x="23" y="51"/>
                    <a:pt x="34" y="46"/>
                  </a:cubicBezTo>
                  <a:close/>
                </a:path>
              </a:pathLst>
            </a:custGeom>
            <a:solidFill>
              <a:srgbClr val="F3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923"/>
            <p:cNvSpPr/>
            <p:nvPr/>
          </p:nvSpPr>
          <p:spPr bwMode="auto">
            <a:xfrm>
              <a:off x="5907088" y="3233738"/>
              <a:ext cx="115888" cy="163513"/>
            </a:xfrm>
            <a:custGeom>
              <a:avLst/>
              <a:gdLst>
                <a:gd name="T0" fmla="*/ 27 w 27"/>
                <a:gd name="T1" fmla="*/ 38 h 38"/>
                <a:gd name="T2" fmla="*/ 18 w 27"/>
                <a:gd name="T3" fmla="*/ 30 h 38"/>
                <a:gd name="T4" fmla="*/ 17 w 27"/>
                <a:gd name="T5" fmla="*/ 1 h 38"/>
                <a:gd name="T6" fmla="*/ 18 w 27"/>
                <a:gd name="T7" fmla="*/ 0 h 38"/>
                <a:gd name="T8" fmla="*/ 26 w 27"/>
                <a:gd name="T9" fmla="*/ 38 h 38"/>
                <a:gd name="T10" fmla="*/ 27 w 27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8">
                  <a:moveTo>
                    <a:pt x="27" y="38"/>
                  </a:moveTo>
                  <a:cubicBezTo>
                    <a:pt x="23" y="35"/>
                    <a:pt x="20" y="33"/>
                    <a:pt x="18" y="30"/>
                  </a:cubicBezTo>
                  <a:cubicBezTo>
                    <a:pt x="10" y="22"/>
                    <a:pt x="10" y="9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ubicBezTo>
                    <a:pt x="4" y="8"/>
                    <a:pt x="0" y="37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lose/>
                </a:path>
              </a:pathLst>
            </a:custGeom>
            <a:solidFill>
              <a:srgbClr val="E9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924"/>
            <p:cNvSpPr/>
            <p:nvPr/>
          </p:nvSpPr>
          <p:spPr bwMode="auto">
            <a:xfrm>
              <a:off x="5980113" y="3225801"/>
              <a:ext cx="115888" cy="88900"/>
            </a:xfrm>
            <a:custGeom>
              <a:avLst/>
              <a:gdLst>
                <a:gd name="T0" fmla="*/ 5 w 27"/>
                <a:gd name="T1" fmla="*/ 0 h 21"/>
                <a:gd name="T2" fmla="*/ 5 w 27"/>
                <a:gd name="T3" fmla="*/ 0 h 21"/>
                <a:gd name="T4" fmla="*/ 22 w 27"/>
                <a:gd name="T5" fmla="*/ 14 h 21"/>
                <a:gd name="T6" fmla="*/ 27 w 27"/>
                <a:gd name="T7" fmla="*/ 13 h 21"/>
                <a:gd name="T8" fmla="*/ 20 w 27"/>
                <a:gd name="T9" fmla="*/ 16 h 21"/>
                <a:gd name="T10" fmla="*/ 5 w 27"/>
                <a:gd name="T11" fmla="*/ 0 h 21"/>
                <a:gd name="T12" fmla="*/ 5 w 27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12"/>
                    <a:pt x="10" y="17"/>
                    <a:pt x="22" y="14"/>
                  </a:cubicBezTo>
                  <a:cubicBezTo>
                    <a:pt x="24" y="14"/>
                    <a:pt x="25" y="13"/>
                    <a:pt x="27" y="13"/>
                  </a:cubicBezTo>
                  <a:cubicBezTo>
                    <a:pt x="26" y="14"/>
                    <a:pt x="22" y="15"/>
                    <a:pt x="20" y="16"/>
                  </a:cubicBezTo>
                  <a:cubicBezTo>
                    <a:pt x="7" y="21"/>
                    <a:pt x="0" y="1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E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925"/>
            <p:cNvSpPr/>
            <p:nvPr/>
          </p:nvSpPr>
          <p:spPr bwMode="auto">
            <a:xfrm>
              <a:off x="5775325" y="3319463"/>
              <a:ext cx="149225" cy="168275"/>
            </a:xfrm>
            <a:custGeom>
              <a:avLst/>
              <a:gdLst>
                <a:gd name="T0" fmla="*/ 1 w 35"/>
                <a:gd name="T1" fmla="*/ 0 h 39"/>
                <a:gd name="T2" fmla="*/ 11 w 35"/>
                <a:gd name="T3" fmla="*/ 29 h 39"/>
                <a:gd name="T4" fmla="*/ 35 w 35"/>
                <a:gd name="T5" fmla="*/ 39 h 39"/>
                <a:gd name="T6" fmla="*/ 29 w 35"/>
                <a:gd name="T7" fmla="*/ 39 h 39"/>
                <a:gd name="T8" fmla="*/ 11 w 35"/>
                <a:gd name="T9" fmla="*/ 32 h 39"/>
                <a:gd name="T10" fmla="*/ 0 w 35"/>
                <a:gd name="T11" fmla="*/ 14 h 39"/>
                <a:gd name="T12" fmla="*/ 1 w 35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9">
                  <a:moveTo>
                    <a:pt x="1" y="0"/>
                  </a:moveTo>
                  <a:cubicBezTo>
                    <a:pt x="1" y="11"/>
                    <a:pt x="1" y="21"/>
                    <a:pt x="11" y="29"/>
                  </a:cubicBezTo>
                  <a:cubicBezTo>
                    <a:pt x="16" y="34"/>
                    <a:pt x="24" y="37"/>
                    <a:pt x="35" y="39"/>
                  </a:cubicBezTo>
                  <a:cubicBezTo>
                    <a:pt x="33" y="39"/>
                    <a:pt x="31" y="39"/>
                    <a:pt x="29" y="39"/>
                  </a:cubicBezTo>
                  <a:cubicBezTo>
                    <a:pt x="22" y="39"/>
                    <a:pt x="17" y="36"/>
                    <a:pt x="11" y="32"/>
                  </a:cubicBezTo>
                  <a:cubicBezTo>
                    <a:pt x="0" y="26"/>
                    <a:pt x="0" y="26"/>
                    <a:pt x="0" y="14"/>
                  </a:cubicBezTo>
                  <a:cubicBezTo>
                    <a:pt x="0" y="9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926"/>
            <p:cNvSpPr/>
            <p:nvPr/>
          </p:nvSpPr>
          <p:spPr bwMode="auto">
            <a:xfrm>
              <a:off x="5907088" y="3140076"/>
              <a:ext cx="254000" cy="376238"/>
            </a:xfrm>
            <a:custGeom>
              <a:avLst/>
              <a:gdLst>
                <a:gd name="T0" fmla="*/ 0 w 59"/>
                <a:gd name="T1" fmla="*/ 57 h 88"/>
                <a:gd name="T2" fmla="*/ 41 w 59"/>
                <a:gd name="T3" fmla="*/ 19 h 88"/>
                <a:gd name="T4" fmla="*/ 28 w 59"/>
                <a:gd name="T5" fmla="*/ 7 h 88"/>
                <a:gd name="T6" fmla="*/ 59 w 59"/>
                <a:gd name="T7" fmla="*/ 34 h 88"/>
                <a:gd name="T8" fmla="*/ 0 w 59"/>
                <a:gd name="T9" fmla="*/ 5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88">
                  <a:moveTo>
                    <a:pt x="0" y="57"/>
                  </a:moveTo>
                  <a:cubicBezTo>
                    <a:pt x="30" y="73"/>
                    <a:pt x="55" y="35"/>
                    <a:pt x="41" y="19"/>
                  </a:cubicBezTo>
                  <a:cubicBezTo>
                    <a:pt x="39" y="14"/>
                    <a:pt x="34" y="9"/>
                    <a:pt x="28" y="7"/>
                  </a:cubicBezTo>
                  <a:cubicBezTo>
                    <a:pt x="44" y="0"/>
                    <a:pt x="59" y="17"/>
                    <a:pt x="59" y="34"/>
                  </a:cubicBezTo>
                  <a:cubicBezTo>
                    <a:pt x="59" y="67"/>
                    <a:pt x="7" y="88"/>
                    <a:pt x="0" y="57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927"/>
            <p:cNvSpPr/>
            <p:nvPr/>
          </p:nvSpPr>
          <p:spPr bwMode="auto">
            <a:xfrm>
              <a:off x="5954713" y="3195638"/>
              <a:ext cx="239713" cy="247650"/>
            </a:xfrm>
            <a:custGeom>
              <a:avLst/>
              <a:gdLst>
                <a:gd name="T0" fmla="*/ 0 w 56"/>
                <a:gd name="T1" fmla="*/ 48 h 58"/>
                <a:gd name="T2" fmla="*/ 30 w 56"/>
                <a:gd name="T3" fmla="*/ 6 h 58"/>
                <a:gd name="T4" fmla="*/ 26 w 56"/>
                <a:gd name="T5" fmla="*/ 0 h 58"/>
                <a:gd name="T6" fmla="*/ 0 w 56"/>
                <a:gd name="T7" fmla="*/ 4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8">
                  <a:moveTo>
                    <a:pt x="0" y="48"/>
                  </a:moveTo>
                  <a:cubicBezTo>
                    <a:pt x="24" y="52"/>
                    <a:pt x="43" y="20"/>
                    <a:pt x="30" y="6"/>
                  </a:cubicBezTo>
                  <a:cubicBezTo>
                    <a:pt x="29" y="4"/>
                    <a:pt x="28" y="2"/>
                    <a:pt x="26" y="0"/>
                  </a:cubicBezTo>
                  <a:cubicBezTo>
                    <a:pt x="56" y="21"/>
                    <a:pt x="26" y="58"/>
                    <a:pt x="0" y="48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928"/>
            <p:cNvSpPr/>
            <p:nvPr/>
          </p:nvSpPr>
          <p:spPr bwMode="auto">
            <a:xfrm>
              <a:off x="6045200" y="3152776"/>
              <a:ext cx="115888" cy="261938"/>
            </a:xfrm>
            <a:custGeom>
              <a:avLst/>
              <a:gdLst>
                <a:gd name="T0" fmla="*/ 0 w 27"/>
                <a:gd name="T1" fmla="*/ 3 h 61"/>
                <a:gd name="T2" fmla="*/ 27 w 27"/>
                <a:gd name="T3" fmla="*/ 31 h 61"/>
                <a:gd name="T4" fmla="*/ 10 w 27"/>
                <a:gd name="T5" fmla="*/ 61 h 61"/>
                <a:gd name="T6" fmla="*/ 25 w 27"/>
                <a:gd name="T7" fmla="*/ 30 h 61"/>
                <a:gd name="T8" fmla="*/ 0 w 27"/>
                <a:gd name="T9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61">
                  <a:moveTo>
                    <a:pt x="0" y="3"/>
                  </a:moveTo>
                  <a:cubicBezTo>
                    <a:pt x="14" y="0"/>
                    <a:pt x="27" y="16"/>
                    <a:pt x="27" y="31"/>
                  </a:cubicBezTo>
                  <a:cubicBezTo>
                    <a:pt x="27" y="44"/>
                    <a:pt x="20" y="54"/>
                    <a:pt x="10" y="61"/>
                  </a:cubicBezTo>
                  <a:cubicBezTo>
                    <a:pt x="19" y="53"/>
                    <a:pt x="25" y="45"/>
                    <a:pt x="25" y="30"/>
                  </a:cubicBezTo>
                  <a:cubicBezTo>
                    <a:pt x="25" y="16"/>
                    <a:pt x="17" y="5"/>
                    <a:pt x="0" y="3"/>
                  </a:cubicBezTo>
                  <a:close/>
                </a:path>
              </a:pathLst>
            </a:custGeom>
            <a:solidFill>
              <a:srgbClr val="FF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80" name="组合 479"/>
          <p:cNvGrpSpPr/>
          <p:nvPr/>
        </p:nvGrpSpPr>
        <p:grpSpPr>
          <a:xfrm>
            <a:off x="-140716" y="4883312"/>
            <a:ext cx="1765909" cy="1794360"/>
            <a:chOff x="5359400" y="2673351"/>
            <a:chExt cx="1477963" cy="1501775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481" name="Freeform 932"/>
            <p:cNvSpPr/>
            <p:nvPr/>
          </p:nvSpPr>
          <p:spPr bwMode="auto">
            <a:xfrm>
              <a:off x="6342063" y="2768601"/>
              <a:ext cx="182563" cy="192088"/>
            </a:xfrm>
            <a:custGeom>
              <a:avLst/>
              <a:gdLst>
                <a:gd name="T0" fmla="*/ 1 w 43"/>
                <a:gd name="T1" fmla="*/ 1 h 45"/>
                <a:gd name="T2" fmla="*/ 43 w 43"/>
                <a:gd name="T3" fmla="*/ 45 h 45"/>
                <a:gd name="T4" fmla="*/ 1 w 43"/>
                <a:gd name="T5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45">
                  <a:moveTo>
                    <a:pt x="1" y="1"/>
                  </a:moveTo>
                  <a:cubicBezTo>
                    <a:pt x="31" y="0"/>
                    <a:pt x="43" y="19"/>
                    <a:pt x="43" y="45"/>
                  </a:cubicBezTo>
                  <a:cubicBezTo>
                    <a:pt x="0" y="38"/>
                    <a:pt x="20" y="22"/>
                    <a:pt x="1" y="1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933"/>
            <p:cNvSpPr/>
            <p:nvPr/>
          </p:nvSpPr>
          <p:spPr bwMode="auto">
            <a:xfrm>
              <a:off x="6405563" y="2776538"/>
              <a:ext cx="119063" cy="184150"/>
            </a:xfrm>
            <a:custGeom>
              <a:avLst/>
              <a:gdLst>
                <a:gd name="T0" fmla="*/ 0 w 28"/>
                <a:gd name="T1" fmla="*/ 0 h 43"/>
                <a:gd name="T2" fmla="*/ 28 w 28"/>
                <a:gd name="T3" fmla="*/ 43 h 43"/>
                <a:gd name="T4" fmla="*/ 26 w 28"/>
                <a:gd name="T5" fmla="*/ 43 h 43"/>
                <a:gd name="T6" fmla="*/ 8 w 28"/>
                <a:gd name="T7" fmla="*/ 17 h 43"/>
                <a:gd name="T8" fmla="*/ 0 w 28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3">
                  <a:moveTo>
                    <a:pt x="0" y="0"/>
                  </a:moveTo>
                  <a:cubicBezTo>
                    <a:pt x="20" y="5"/>
                    <a:pt x="28" y="22"/>
                    <a:pt x="28" y="43"/>
                  </a:cubicBezTo>
                  <a:cubicBezTo>
                    <a:pt x="27" y="43"/>
                    <a:pt x="27" y="43"/>
                    <a:pt x="26" y="43"/>
                  </a:cubicBezTo>
                  <a:cubicBezTo>
                    <a:pt x="22" y="33"/>
                    <a:pt x="16" y="24"/>
                    <a:pt x="8" y="17"/>
                  </a:cubicBezTo>
                  <a:cubicBezTo>
                    <a:pt x="24" y="30"/>
                    <a:pt x="20" y="8"/>
                    <a:pt x="0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934"/>
            <p:cNvSpPr/>
            <p:nvPr/>
          </p:nvSpPr>
          <p:spPr bwMode="auto">
            <a:xfrm>
              <a:off x="6357938" y="2781301"/>
              <a:ext cx="120650" cy="158750"/>
            </a:xfrm>
            <a:custGeom>
              <a:avLst/>
              <a:gdLst>
                <a:gd name="T0" fmla="*/ 0 w 28"/>
                <a:gd name="T1" fmla="*/ 0 h 37"/>
                <a:gd name="T2" fmla="*/ 28 w 28"/>
                <a:gd name="T3" fmla="*/ 37 h 37"/>
                <a:gd name="T4" fmla="*/ 25 w 28"/>
                <a:gd name="T5" fmla="*/ 25 h 37"/>
                <a:gd name="T6" fmla="*/ 0 w 28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13" y="19"/>
                    <a:pt x="5" y="34"/>
                    <a:pt x="28" y="37"/>
                  </a:cubicBezTo>
                  <a:cubicBezTo>
                    <a:pt x="13" y="33"/>
                    <a:pt x="14" y="18"/>
                    <a:pt x="25" y="25"/>
                  </a:cubicBezTo>
                  <a:cubicBezTo>
                    <a:pt x="16" y="14"/>
                    <a:pt x="11" y="8"/>
                    <a:pt x="0" y="0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935"/>
            <p:cNvSpPr/>
            <p:nvPr/>
          </p:nvSpPr>
          <p:spPr bwMode="auto">
            <a:xfrm>
              <a:off x="6567488" y="2771776"/>
              <a:ext cx="230188" cy="171450"/>
            </a:xfrm>
            <a:custGeom>
              <a:avLst/>
              <a:gdLst>
                <a:gd name="T0" fmla="*/ 54 w 54"/>
                <a:gd name="T1" fmla="*/ 3 h 40"/>
                <a:gd name="T2" fmla="*/ 0 w 54"/>
                <a:gd name="T3" fmla="*/ 40 h 40"/>
                <a:gd name="T4" fmla="*/ 54 w 54"/>
                <a:gd name="T5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40">
                  <a:moveTo>
                    <a:pt x="54" y="3"/>
                  </a:moveTo>
                  <a:cubicBezTo>
                    <a:pt x="28" y="18"/>
                    <a:pt x="47" y="40"/>
                    <a:pt x="0" y="40"/>
                  </a:cubicBezTo>
                  <a:cubicBezTo>
                    <a:pt x="1" y="0"/>
                    <a:pt x="20" y="2"/>
                    <a:pt x="54" y="3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936"/>
            <p:cNvSpPr/>
            <p:nvPr/>
          </p:nvSpPr>
          <p:spPr bwMode="auto">
            <a:xfrm>
              <a:off x="6567488" y="2844801"/>
              <a:ext cx="171450" cy="98425"/>
            </a:xfrm>
            <a:custGeom>
              <a:avLst/>
              <a:gdLst>
                <a:gd name="T0" fmla="*/ 40 w 40"/>
                <a:gd name="T1" fmla="*/ 0 h 23"/>
                <a:gd name="T2" fmla="*/ 0 w 40"/>
                <a:gd name="T3" fmla="*/ 23 h 23"/>
                <a:gd name="T4" fmla="*/ 25 w 40"/>
                <a:gd name="T5" fmla="*/ 1 h 23"/>
                <a:gd name="T6" fmla="*/ 27 w 40"/>
                <a:gd name="T7" fmla="*/ 13 h 23"/>
                <a:gd name="T8" fmla="*/ 40 w 4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3">
                  <a:moveTo>
                    <a:pt x="40" y="0"/>
                  </a:moveTo>
                  <a:cubicBezTo>
                    <a:pt x="33" y="12"/>
                    <a:pt x="33" y="23"/>
                    <a:pt x="0" y="23"/>
                  </a:cubicBezTo>
                  <a:cubicBezTo>
                    <a:pt x="7" y="15"/>
                    <a:pt x="14" y="8"/>
                    <a:pt x="25" y="1"/>
                  </a:cubicBezTo>
                  <a:cubicBezTo>
                    <a:pt x="16" y="11"/>
                    <a:pt x="21" y="16"/>
                    <a:pt x="27" y="13"/>
                  </a:cubicBezTo>
                  <a:cubicBezTo>
                    <a:pt x="33" y="10"/>
                    <a:pt x="35" y="6"/>
                    <a:pt x="40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937"/>
            <p:cNvSpPr/>
            <p:nvPr/>
          </p:nvSpPr>
          <p:spPr bwMode="auto">
            <a:xfrm>
              <a:off x="6577013" y="2786063"/>
              <a:ext cx="192088" cy="114300"/>
            </a:xfrm>
            <a:custGeom>
              <a:avLst/>
              <a:gdLst>
                <a:gd name="T0" fmla="*/ 45 w 45"/>
                <a:gd name="T1" fmla="*/ 2 h 27"/>
                <a:gd name="T2" fmla="*/ 15 w 45"/>
                <a:gd name="T3" fmla="*/ 19 h 27"/>
                <a:gd name="T4" fmla="*/ 0 w 45"/>
                <a:gd name="T5" fmla="*/ 27 h 27"/>
                <a:gd name="T6" fmla="*/ 45 w 45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27">
                  <a:moveTo>
                    <a:pt x="45" y="2"/>
                  </a:moveTo>
                  <a:cubicBezTo>
                    <a:pt x="33" y="5"/>
                    <a:pt x="26" y="9"/>
                    <a:pt x="15" y="19"/>
                  </a:cubicBezTo>
                  <a:cubicBezTo>
                    <a:pt x="24" y="2"/>
                    <a:pt x="1" y="12"/>
                    <a:pt x="0" y="27"/>
                  </a:cubicBezTo>
                  <a:cubicBezTo>
                    <a:pt x="3" y="2"/>
                    <a:pt x="22" y="0"/>
                    <a:pt x="45" y="2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938"/>
            <p:cNvSpPr/>
            <p:nvPr/>
          </p:nvSpPr>
          <p:spPr bwMode="auto">
            <a:xfrm>
              <a:off x="6572250" y="2930526"/>
              <a:ext cx="196850" cy="196850"/>
            </a:xfrm>
            <a:custGeom>
              <a:avLst/>
              <a:gdLst>
                <a:gd name="T0" fmla="*/ 46 w 46"/>
                <a:gd name="T1" fmla="*/ 32 h 46"/>
                <a:gd name="T2" fmla="*/ 0 w 46"/>
                <a:gd name="T3" fmla="*/ 17 h 46"/>
                <a:gd name="T4" fmla="*/ 46 w 46"/>
                <a:gd name="T5" fmla="*/ 3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46">
                  <a:moveTo>
                    <a:pt x="46" y="32"/>
                  </a:moveTo>
                  <a:cubicBezTo>
                    <a:pt x="29" y="23"/>
                    <a:pt x="18" y="46"/>
                    <a:pt x="0" y="17"/>
                  </a:cubicBezTo>
                  <a:cubicBezTo>
                    <a:pt x="22" y="0"/>
                    <a:pt x="35" y="9"/>
                    <a:pt x="46" y="32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939"/>
            <p:cNvSpPr/>
            <p:nvPr/>
          </p:nvSpPr>
          <p:spPr bwMode="auto">
            <a:xfrm>
              <a:off x="6572250" y="2952751"/>
              <a:ext cx="157163" cy="63500"/>
            </a:xfrm>
            <a:custGeom>
              <a:avLst/>
              <a:gdLst>
                <a:gd name="T0" fmla="*/ 0 w 37"/>
                <a:gd name="T1" fmla="*/ 13 h 15"/>
                <a:gd name="T2" fmla="*/ 0 w 37"/>
                <a:gd name="T3" fmla="*/ 12 h 15"/>
                <a:gd name="T4" fmla="*/ 37 w 37"/>
                <a:gd name="T5" fmla="*/ 12 h 15"/>
                <a:gd name="T6" fmla="*/ 15 w 37"/>
                <a:gd name="T7" fmla="*/ 7 h 15"/>
                <a:gd name="T8" fmla="*/ 23 w 37"/>
                <a:gd name="T9" fmla="*/ 15 h 15"/>
                <a:gd name="T10" fmla="*/ 0 w 37"/>
                <a:gd name="T1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15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6" y="0"/>
                    <a:pt x="28" y="1"/>
                    <a:pt x="37" y="12"/>
                  </a:cubicBezTo>
                  <a:cubicBezTo>
                    <a:pt x="31" y="7"/>
                    <a:pt x="23" y="3"/>
                    <a:pt x="15" y="7"/>
                  </a:cubicBezTo>
                  <a:cubicBezTo>
                    <a:pt x="11" y="10"/>
                    <a:pt x="15" y="12"/>
                    <a:pt x="23" y="15"/>
                  </a:cubicBezTo>
                  <a:cubicBezTo>
                    <a:pt x="13" y="13"/>
                    <a:pt x="9" y="12"/>
                    <a:pt x="0" y="13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940"/>
            <p:cNvSpPr/>
            <p:nvPr/>
          </p:nvSpPr>
          <p:spPr bwMode="auto">
            <a:xfrm>
              <a:off x="6623050" y="3021013"/>
              <a:ext cx="128588" cy="55563"/>
            </a:xfrm>
            <a:custGeom>
              <a:avLst/>
              <a:gdLst>
                <a:gd name="T0" fmla="*/ 30 w 30"/>
                <a:gd name="T1" fmla="*/ 8 h 13"/>
                <a:gd name="T2" fmla="*/ 0 w 30"/>
                <a:gd name="T3" fmla="*/ 8 h 13"/>
                <a:gd name="T4" fmla="*/ 10 w 30"/>
                <a:gd name="T5" fmla="*/ 0 h 13"/>
                <a:gd name="T6" fmla="*/ 30 w 30"/>
                <a:gd name="T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cubicBezTo>
                    <a:pt x="21" y="5"/>
                    <a:pt x="10" y="13"/>
                    <a:pt x="0" y="8"/>
                  </a:cubicBezTo>
                  <a:cubicBezTo>
                    <a:pt x="6" y="9"/>
                    <a:pt x="14" y="8"/>
                    <a:pt x="10" y="0"/>
                  </a:cubicBezTo>
                  <a:cubicBezTo>
                    <a:pt x="17" y="2"/>
                    <a:pt x="24" y="5"/>
                    <a:pt x="30" y="8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941"/>
            <p:cNvSpPr/>
            <p:nvPr/>
          </p:nvSpPr>
          <p:spPr bwMode="auto">
            <a:xfrm>
              <a:off x="6423025" y="2824163"/>
              <a:ext cx="290513" cy="406400"/>
            </a:xfrm>
            <a:custGeom>
              <a:avLst/>
              <a:gdLst>
                <a:gd name="T0" fmla="*/ 23 w 68"/>
                <a:gd name="T1" fmla="*/ 47 h 95"/>
                <a:gd name="T2" fmla="*/ 68 w 68"/>
                <a:gd name="T3" fmla="*/ 48 h 95"/>
                <a:gd name="T4" fmla="*/ 25 w 68"/>
                <a:gd name="T5" fmla="*/ 43 h 95"/>
                <a:gd name="T6" fmla="*/ 68 w 68"/>
                <a:gd name="T7" fmla="*/ 0 h 95"/>
                <a:gd name="T8" fmla="*/ 27 w 68"/>
                <a:gd name="T9" fmla="*/ 34 h 95"/>
                <a:gd name="T10" fmla="*/ 0 w 68"/>
                <a:gd name="T11" fmla="*/ 1 h 95"/>
                <a:gd name="T12" fmla="*/ 24 w 68"/>
                <a:gd name="T13" fmla="*/ 38 h 95"/>
                <a:gd name="T14" fmla="*/ 8 w 68"/>
                <a:gd name="T15" fmla="*/ 88 h 95"/>
                <a:gd name="T16" fmla="*/ 14 w 68"/>
                <a:gd name="T17" fmla="*/ 95 h 95"/>
                <a:gd name="T18" fmla="*/ 23 w 68"/>
                <a:gd name="T19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95">
                  <a:moveTo>
                    <a:pt x="23" y="47"/>
                  </a:moveTo>
                  <a:cubicBezTo>
                    <a:pt x="37" y="43"/>
                    <a:pt x="53" y="43"/>
                    <a:pt x="68" y="48"/>
                  </a:cubicBezTo>
                  <a:cubicBezTo>
                    <a:pt x="51" y="41"/>
                    <a:pt x="44" y="39"/>
                    <a:pt x="25" y="43"/>
                  </a:cubicBezTo>
                  <a:cubicBezTo>
                    <a:pt x="32" y="28"/>
                    <a:pt x="45" y="17"/>
                    <a:pt x="68" y="0"/>
                  </a:cubicBezTo>
                  <a:cubicBezTo>
                    <a:pt x="47" y="12"/>
                    <a:pt x="35" y="22"/>
                    <a:pt x="27" y="34"/>
                  </a:cubicBezTo>
                  <a:cubicBezTo>
                    <a:pt x="19" y="20"/>
                    <a:pt x="12" y="12"/>
                    <a:pt x="0" y="1"/>
                  </a:cubicBezTo>
                  <a:cubicBezTo>
                    <a:pt x="11" y="15"/>
                    <a:pt x="19" y="23"/>
                    <a:pt x="24" y="38"/>
                  </a:cubicBezTo>
                  <a:cubicBezTo>
                    <a:pt x="16" y="51"/>
                    <a:pt x="12" y="66"/>
                    <a:pt x="8" y="88"/>
                  </a:cubicBezTo>
                  <a:cubicBezTo>
                    <a:pt x="10" y="91"/>
                    <a:pt x="12" y="93"/>
                    <a:pt x="14" y="95"/>
                  </a:cubicBezTo>
                  <a:cubicBezTo>
                    <a:pt x="16" y="74"/>
                    <a:pt x="18" y="59"/>
                    <a:pt x="23" y="47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942"/>
            <p:cNvSpPr/>
            <p:nvPr/>
          </p:nvSpPr>
          <p:spPr bwMode="auto">
            <a:xfrm>
              <a:off x="6589713" y="3584576"/>
              <a:ext cx="247650" cy="196850"/>
            </a:xfrm>
            <a:custGeom>
              <a:avLst/>
              <a:gdLst>
                <a:gd name="T0" fmla="*/ 58 w 58"/>
                <a:gd name="T1" fmla="*/ 26 h 46"/>
                <a:gd name="T2" fmla="*/ 0 w 58"/>
                <a:gd name="T3" fmla="*/ 22 h 46"/>
                <a:gd name="T4" fmla="*/ 58 w 58"/>
                <a:gd name="T5" fmla="*/ 2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" h="46">
                  <a:moveTo>
                    <a:pt x="58" y="26"/>
                  </a:moveTo>
                  <a:cubicBezTo>
                    <a:pt x="34" y="40"/>
                    <a:pt x="18" y="46"/>
                    <a:pt x="0" y="22"/>
                  </a:cubicBezTo>
                  <a:cubicBezTo>
                    <a:pt x="18" y="0"/>
                    <a:pt x="38" y="4"/>
                    <a:pt x="58" y="26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943"/>
            <p:cNvSpPr/>
            <p:nvPr/>
          </p:nvSpPr>
          <p:spPr bwMode="auto">
            <a:xfrm>
              <a:off x="6589713" y="3670301"/>
              <a:ext cx="187325" cy="95250"/>
            </a:xfrm>
            <a:custGeom>
              <a:avLst/>
              <a:gdLst>
                <a:gd name="T0" fmla="*/ 44 w 44"/>
                <a:gd name="T1" fmla="*/ 14 h 22"/>
                <a:gd name="T2" fmla="*/ 0 w 44"/>
                <a:gd name="T3" fmla="*/ 2 h 22"/>
                <a:gd name="T4" fmla="*/ 23 w 44"/>
                <a:gd name="T5" fmla="*/ 3 h 22"/>
                <a:gd name="T6" fmla="*/ 30 w 44"/>
                <a:gd name="T7" fmla="*/ 16 h 22"/>
                <a:gd name="T8" fmla="*/ 44 w 44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2">
                  <a:moveTo>
                    <a:pt x="44" y="14"/>
                  </a:moveTo>
                  <a:cubicBezTo>
                    <a:pt x="27" y="22"/>
                    <a:pt x="14" y="21"/>
                    <a:pt x="0" y="2"/>
                  </a:cubicBezTo>
                  <a:cubicBezTo>
                    <a:pt x="4" y="0"/>
                    <a:pt x="19" y="3"/>
                    <a:pt x="23" y="3"/>
                  </a:cubicBezTo>
                  <a:cubicBezTo>
                    <a:pt x="5" y="8"/>
                    <a:pt x="22" y="16"/>
                    <a:pt x="30" y="16"/>
                  </a:cubicBezTo>
                  <a:cubicBezTo>
                    <a:pt x="34" y="17"/>
                    <a:pt x="39" y="16"/>
                    <a:pt x="44" y="14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944"/>
            <p:cNvSpPr/>
            <p:nvPr/>
          </p:nvSpPr>
          <p:spPr bwMode="auto">
            <a:xfrm>
              <a:off x="6632575" y="3598863"/>
              <a:ext cx="195263" cy="96838"/>
            </a:xfrm>
            <a:custGeom>
              <a:avLst/>
              <a:gdLst>
                <a:gd name="T0" fmla="*/ 46 w 46"/>
                <a:gd name="T1" fmla="*/ 23 h 23"/>
                <a:gd name="T2" fmla="*/ 0 w 46"/>
                <a:gd name="T3" fmla="*/ 12 h 23"/>
                <a:gd name="T4" fmla="*/ 20 w 46"/>
                <a:gd name="T5" fmla="*/ 12 h 23"/>
                <a:gd name="T6" fmla="*/ 9 w 46"/>
                <a:gd name="T7" fmla="*/ 16 h 23"/>
                <a:gd name="T8" fmla="*/ 46 w 46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23">
                  <a:moveTo>
                    <a:pt x="46" y="23"/>
                  </a:moveTo>
                  <a:cubicBezTo>
                    <a:pt x="32" y="10"/>
                    <a:pt x="17" y="0"/>
                    <a:pt x="0" y="12"/>
                  </a:cubicBezTo>
                  <a:cubicBezTo>
                    <a:pt x="7" y="9"/>
                    <a:pt x="12" y="9"/>
                    <a:pt x="20" y="12"/>
                  </a:cubicBezTo>
                  <a:cubicBezTo>
                    <a:pt x="27" y="15"/>
                    <a:pt x="17" y="16"/>
                    <a:pt x="9" y="16"/>
                  </a:cubicBezTo>
                  <a:cubicBezTo>
                    <a:pt x="22" y="18"/>
                    <a:pt x="37" y="20"/>
                    <a:pt x="46" y="23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945"/>
            <p:cNvSpPr/>
            <p:nvPr/>
          </p:nvSpPr>
          <p:spPr bwMode="auto">
            <a:xfrm>
              <a:off x="6473825" y="3695701"/>
              <a:ext cx="192088" cy="180975"/>
            </a:xfrm>
            <a:custGeom>
              <a:avLst/>
              <a:gdLst>
                <a:gd name="T0" fmla="*/ 0 w 45"/>
                <a:gd name="T1" fmla="*/ 10 h 42"/>
                <a:gd name="T2" fmla="*/ 45 w 45"/>
                <a:gd name="T3" fmla="*/ 39 h 42"/>
                <a:gd name="T4" fmla="*/ 0 w 45"/>
                <a:gd name="T5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42">
                  <a:moveTo>
                    <a:pt x="0" y="10"/>
                  </a:moveTo>
                  <a:cubicBezTo>
                    <a:pt x="35" y="0"/>
                    <a:pt x="33" y="24"/>
                    <a:pt x="45" y="39"/>
                  </a:cubicBezTo>
                  <a:cubicBezTo>
                    <a:pt x="19" y="42"/>
                    <a:pt x="3" y="40"/>
                    <a:pt x="0" y="10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946"/>
            <p:cNvSpPr/>
            <p:nvPr/>
          </p:nvSpPr>
          <p:spPr bwMode="auto">
            <a:xfrm>
              <a:off x="6478588" y="3748088"/>
              <a:ext cx="157163" cy="98425"/>
            </a:xfrm>
            <a:custGeom>
              <a:avLst/>
              <a:gdLst>
                <a:gd name="T0" fmla="*/ 10 w 37"/>
                <a:gd name="T1" fmla="*/ 23 h 23"/>
                <a:gd name="T2" fmla="*/ 0 w 37"/>
                <a:gd name="T3" fmla="*/ 0 h 23"/>
                <a:gd name="T4" fmla="*/ 37 w 37"/>
                <a:gd name="T5" fmla="*/ 22 h 23"/>
                <a:gd name="T6" fmla="*/ 15 w 37"/>
                <a:gd name="T7" fmla="*/ 14 h 23"/>
                <a:gd name="T8" fmla="*/ 10 w 37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3">
                  <a:moveTo>
                    <a:pt x="10" y="23"/>
                  </a:moveTo>
                  <a:cubicBezTo>
                    <a:pt x="5" y="19"/>
                    <a:pt x="1" y="12"/>
                    <a:pt x="0" y="0"/>
                  </a:cubicBezTo>
                  <a:cubicBezTo>
                    <a:pt x="13" y="6"/>
                    <a:pt x="22" y="12"/>
                    <a:pt x="37" y="22"/>
                  </a:cubicBezTo>
                  <a:cubicBezTo>
                    <a:pt x="32" y="20"/>
                    <a:pt x="22" y="14"/>
                    <a:pt x="15" y="14"/>
                  </a:cubicBezTo>
                  <a:cubicBezTo>
                    <a:pt x="9" y="14"/>
                    <a:pt x="9" y="18"/>
                    <a:pt x="10" y="23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947"/>
            <p:cNvSpPr/>
            <p:nvPr/>
          </p:nvSpPr>
          <p:spPr bwMode="auto">
            <a:xfrm>
              <a:off x="6508750" y="3725863"/>
              <a:ext cx="149225" cy="133350"/>
            </a:xfrm>
            <a:custGeom>
              <a:avLst/>
              <a:gdLst>
                <a:gd name="T0" fmla="*/ 0 w 35"/>
                <a:gd name="T1" fmla="*/ 3 h 31"/>
                <a:gd name="T2" fmla="*/ 35 w 35"/>
                <a:gd name="T3" fmla="*/ 31 h 31"/>
                <a:gd name="T4" fmla="*/ 14 w 35"/>
                <a:gd name="T5" fmla="*/ 13 h 31"/>
                <a:gd name="T6" fmla="*/ 0 w 35"/>
                <a:gd name="T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1">
                  <a:moveTo>
                    <a:pt x="0" y="3"/>
                  </a:moveTo>
                  <a:cubicBezTo>
                    <a:pt x="20" y="0"/>
                    <a:pt x="21" y="7"/>
                    <a:pt x="35" y="31"/>
                  </a:cubicBezTo>
                  <a:cubicBezTo>
                    <a:pt x="26" y="22"/>
                    <a:pt x="25" y="21"/>
                    <a:pt x="14" y="13"/>
                  </a:cubicBezTo>
                  <a:cubicBezTo>
                    <a:pt x="24" y="14"/>
                    <a:pt x="17" y="2"/>
                    <a:pt x="0" y="3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948"/>
            <p:cNvSpPr/>
            <p:nvPr/>
          </p:nvSpPr>
          <p:spPr bwMode="auto">
            <a:xfrm>
              <a:off x="6384925" y="3444876"/>
              <a:ext cx="200025" cy="217488"/>
            </a:xfrm>
            <a:custGeom>
              <a:avLst/>
              <a:gdLst>
                <a:gd name="T0" fmla="*/ 46 w 47"/>
                <a:gd name="T1" fmla="*/ 0 h 51"/>
                <a:gd name="T2" fmla="*/ 15 w 47"/>
                <a:gd name="T3" fmla="*/ 51 h 51"/>
                <a:gd name="T4" fmla="*/ 46 w 47"/>
                <a:gd name="T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51">
                  <a:moveTo>
                    <a:pt x="46" y="0"/>
                  </a:moveTo>
                  <a:cubicBezTo>
                    <a:pt x="15" y="12"/>
                    <a:pt x="0" y="23"/>
                    <a:pt x="15" y="51"/>
                  </a:cubicBezTo>
                  <a:cubicBezTo>
                    <a:pt x="36" y="44"/>
                    <a:pt x="47" y="28"/>
                    <a:pt x="46" y="0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949"/>
            <p:cNvSpPr/>
            <p:nvPr/>
          </p:nvSpPr>
          <p:spPr bwMode="auto">
            <a:xfrm>
              <a:off x="6397625" y="3473451"/>
              <a:ext cx="123825" cy="188913"/>
            </a:xfrm>
            <a:custGeom>
              <a:avLst/>
              <a:gdLst>
                <a:gd name="T0" fmla="*/ 27 w 29"/>
                <a:gd name="T1" fmla="*/ 0 h 44"/>
                <a:gd name="T2" fmla="*/ 12 w 29"/>
                <a:gd name="T3" fmla="*/ 44 h 44"/>
                <a:gd name="T4" fmla="*/ 13 w 29"/>
                <a:gd name="T5" fmla="*/ 43 h 44"/>
                <a:gd name="T6" fmla="*/ 29 w 29"/>
                <a:gd name="T7" fmla="*/ 15 h 44"/>
                <a:gd name="T8" fmla="*/ 19 w 29"/>
                <a:gd name="T9" fmla="*/ 25 h 44"/>
                <a:gd name="T10" fmla="*/ 27 w 29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44">
                  <a:moveTo>
                    <a:pt x="27" y="0"/>
                  </a:moveTo>
                  <a:cubicBezTo>
                    <a:pt x="7" y="10"/>
                    <a:pt x="0" y="21"/>
                    <a:pt x="12" y="44"/>
                  </a:cubicBezTo>
                  <a:cubicBezTo>
                    <a:pt x="12" y="43"/>
                    <a:pt x="13" y="43"/>
                    <a:pt x="13" y="43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6" y="17"/>
                    <a:pt x="22" y="23"/>
                    <a:pt x="19" y="25"/>
                  </a:cubicBezTo>
                  <a:cubicBezTo>
                    <a:pt x="11" y="31"/>
                    <a:pt x="5" y="15"/>
                    <a:pt x="27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950"/>
            <p:cNvSpPr/>
            <p:nvPr/>
          </p:nvSpPr>
          <p:spPr bwMode="auto">
            <a:xfrm>
              <a:off x="6481763" y="3457576"/>
              <a:ext cx="95250" cy="179388"/>
            </a:xfrm>
            <a:custGeom>
              <a:avLst/>
              <a:gdLst>
                <a:gd name="T0" fmla="*/ 22 w 22"/>
                <a:gd name="T1" fmla="*/ 0 h 42"/>
                <a:gd name="T2" fmla="*/ 0 w 22"/>
                <a:gd name="T3" fmla="*/ 42 h 42"/>
                <a:gd name="T4" fmla="*/ 7 w 22"/>
                <a:gd name="T5" fmla="*/ 24 h 42"/>
                <a:gd name="T6" fmla="*/ 22 w 2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2">
                  <a:moveTo>
                    <a:pt x="22" y="0"/>
                  </a:moveTo>
                  <a:cubicBezTo>
                    <a:pt x="22" y="19"/>
                    <a:pt x="17" y="34"/>
                    <a:pt x="0" y="42"/>
                  </a:cubicBezTo>
                  <a:cubicBezTo>
                    <a:pt x="9" y="37"/>
                    <a:pt x="16" y="20"/>
                    <a:pt x="7" y="24"/>
                  </a:cubicBezTo>
                  <a:cubicBezTo>
                    <a:pt x="12" y="16"/>
                    <a:pt x="17" y="7"/>
                    <a:pt x="22" y="0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951"/>
            <p:cNvSpPr/>
            <p:nvPr/>
          </p:nvSpPr>
          <p:spPr bwMode="auto">
            <a:xfrm>
              <a:off x="6329363" y="3516313"/>
              <a:ext cx="422275" cy="350838"/>
            </a:xfrm>
            <a:custGeom>
              <a:avLst/>
              <a:gdLst>
                <a:gd name="T0" fmla="*/ 99 w 99"/>
                <a:gd name="T1" fmla="*/ 40 h 82"/>
                <a:gd name="T2" fmla="*/ 26 w 99"/>
                <a:gd name="T3" fmla="*/ 49 h 82"/>
                <a:gd name="T4" fmla="*/ 63 w 99"/>
                <a:gd name="T5" fmla="*/ 70 h 82"/>
                <a:gd name="T6" fmla="*/ 20 w 99"/>
                <a:gd name="T7" fmla="*/ 55 h 82"/>
                <a:gd name="T8" fmla="*/ 7 w 99"/>
                <a:gd name="T9" fmla="*/ 82 h 82"/>
                <a:gd name="T10" fmla="*/ 0 w 99"/>
                <a:gd name="T11" fmla="*/ 77 h 82"/>
                <a:gd name="T12" fmla="*/ 19 w 99"/>
                <a:gd name="T13" fmla="*/ 47 h 82"/>
                <a:gd name="T14" fmla="*/ 47 w 99"/>
                <a:gd name="T15" fmla="*/ 0 h 82"/>
                <a:gd name="T16" fmla="*/ 26 w 99"/>
                <a:gd name="T17" fmla="*/ 43 h 82"/>
                <a:gd name="T18" fmla="*/ 99 w 99"/>
                <a:gd name="T19" fmla="*/ 4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" h="82">
                  <a:moveTo>
                    <a:pt x="99" y="40"/>
                  </a:moveTo>
                  <a:cubicBezTo>
                    <a:pt x="61" y="39"/>
                    <a:pt x="40" y="37"/>
                    <a:pt x="26" y="49"/>
                  </a:cubicBezTo>
                  <a:cubicBezTo>
                    <a:pt x="43" y="54"/>
                    <a:pt x="50" y="59"/>
                    <a:pt x="63" y="70"/>
                  </a:cubicBezTo>
                  <a:cubicBezTo>
                    <a:pt x="47" y="59"/>
                    <a:pt x="38" y="55"/>
                    <a:pt x="20" y="55"/>
                  </a:cubicBezTo>
                  <a:cubicBezTo>
                    <a:pt x="15" y="61"/>
                    <a:pt x="11" y="70"/>
                    <a:pt x="7" y="82"/>
                  </a:cubicBezTo>
                  <a:cubicBezTo>
                    <a:pt x="4" y="80"/>
                    <a:pt x="2" y="78"/>
                    <a:pt x="0" y="77"/>
                  </a:cubicBezTo>
                  <a:cubicBezTo>
                    <a:pt x="6" y="63"/>
                    <a:pt x="12" y="54"/>
                    <a:pt x="19" y="47"/>
                  </a:cubicBezTo>
                  <a:cubicBezTo>
                    <a:pt x="28" y="29"/>
                    <a:pt x="34" y="19"/>
                    <a:pt x="47" y="0"/>
                  </a:cubicBezTo>
                  <a:cubicBezTo>
                    <a:pt x="38" y="16"/>
                    <a:pt x="32" y="27"/>
                    <a:pt x="26" y="43"/>
                  </a:cubicBezTo>
                  <a:cubicBezTo>
                    <a:pt x="44" y="32"/>
                    <a:pt x="67" y="37"/>
                    <a:pt x="99" y="40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952"/>
            <p:cNvSpPr/>
            <p:nvPr/>
          </p:nvSpPr>
          <p:spPr bwMode="auto">
            <a:xfrm>
              <a:off x="5538788" y="3276601"/>
              <a:ext cx="285750" cy="295275"/>
            </a:xfrm>
            <a:custGeom>
              <a:avLst/>
              <a:gdLst>
                <a:gd name="T0" fmla="*/ 58 w 67"/>
                <a:gd name="T1" fmla="*/ 44 h 69"/>
                <a:gd name="T2" fmla="*/ 22 w 67"/>
                <a:gd name="T3" fmla="*/ 61 h 69"/>
                <a:gd name="T4" fmla="*/ 19 w 67"/>
                <a:gd name="T5" fmla="*/ 11 h 69"/>
                <a:gd name="T6" fmla="*/ 58 w 67"/>
                <a:gd name="T7" fmla="*/ 4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69">
                  <a:moveTo>
                    <a:pt x="58" y="44"/>
                  </a:moveTo>
                  <a:cubicBezTo>
                    <a:pt x="51" y="58"/>
                    <a:pt x="40" y="69"/>
                    <a:pt x="22" y="61"/>
                  </a:cubicBezTo>
                  <a:cubicBezTo>
                    <a:pt x="1" y="53"/>
                    <a:pt x="0" y="21"/>
                    <a:pt x="19" y="11"/>
                  </a:cubicBezTo>
                  <a:cubicBezTo>
                    <a:pt x="41" y="0"/>
                    <a:pt x="67" y="24"/>
                    <a:pt x="58" y="44"/>
                  </a:cubicBezTo>
                  <a:close/>
                </a:path>
              </a:pathLst>
            </a:custGeom>
            <a:solidFill>
              <a:srgbClr val="FF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953"/>
            <p:cNvSpPr/>
            <p:nvPr/>
          </p:nvSpPr>
          <p:spPr bwMode="auto">
            <a:xfrm>
              <a:off x="5559425" y="3324226"/>
              <a:ext cx="107950" cy="103188"/>
            </a:xfrm>
            <a:custGeom>
              <a:avLst/>
              <a:gdLst>
                <a:gd name="T0" fmla="*/ 25 w 25"/>
                <a:gd name="T1" fmla="*/ 0 h 24"/>
                <a:gd name="T2" fmla="*/ 24 w 25"/>
                <a:gd name="T3" fmla="*/ 6 h 24"/>
                <a:gd name="T4" fmla="*/ 12 w 25"/>
                <a:gd name="T5" fmla="*/ 24 h 24"/>
                <a:gd name="T6" fmla="*/ 25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25" y="0"/>
                  </a:moveTo>
                  <a:cubicBezTo>
                    <a:pt x="22" y="3"/>
                    <a:pt x="21" y="4"/>
                    <a:pt x="24" y="6"/>
                  </a:cubicBezTo>
                  <a:cubicBezTo>
                    <a:pt x="12" y="10"/>
                    <a:pt x="12" y="12"/>
                    <a:pt x="12" y="24"/>
                  </a:cubicBezTo>
                  <a:cubicBezTo>
                    <a:pt x="0" y="14"/>
                    <a:pt x="17" y="5"/>
                    <a:pt x="25" y="0"/>
                  </a:cubicBezTo>
                  <a:close/>
                </a:path>
              </a:pathLst>
            </a:custGeom>
            <a:solidFill>
              <a:srgbClr val="FC7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954"/>
            <p:cNvSpPr/>
            <p:nvPr/>
          </p:nvSpPr>
          <p:spPr bwMode="auto">
            <a:xfrm>
              <a:off x="5602288" y="3349626"/>
              <a:ext cx="95250" cy="73025"/>
            </a:xfrm>
            <a:custGeom>
              <a:avLst/>
              <a:gdLst>
                <a:gd name="T0" fmla="*/ 12 w 22"/>
                <a:gd name="T1" fmla="*/ 14 h 17"/>
                <a:gd name="T2" fmla="*/ 3 w 22"/>
                <a:gd name="T3" fmla="*/ 14 h 17"/>
                <a:gd name="T4" fmla="*/ 4 w 22"/>
                <a:gd name="T5" fmla="*/ 4 h 17"/>
                <a:gd name="T6" fmla="*/ 12 w 22"/>
                <a:gd name="T7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7">
                  <a:moveTo>
                    <a:pt x="12" y="14"/>
                  </a:moveTo>
                  <a:cubicBezTo>
                    <a:pt x="8" y="16"/>
                    <a:pt x="6" y="17"/>
                    <a:pt x="3" y="14"/>
                  </a:cubicBezTo>
                  <a:cubicBezTo>
                    <a:pt x="1" y="11"/>
                    <a:pt x="0" y="8"/>
                    <a:pt x="4" y="4"/>
                  </a:cubicBezTo>
                  <a:cubicBezTo>
                    <a:pt x="8" y="0"/>
                    <a:pt x="22" y="7"/>
                    <a:pt x="12" y="14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955"/>
            <p:cNvSpPr/>
            <p:nvPr/>
          </p:nvSpPr>
          <p:spPr bwMode="auto">
            <a:xfrm>
              <a:off x="5594350" y="3319463"/>
              <a:ext cx="73025" cy="60325"/>
            </a:xfrm>
            <a:custGeom>
              <a:avLst/>
              <a:gdLst>
                <a:gd name="T0" fmla="*/ 0 w 17"/>
                <a:gd name="T1" fmla="*/ 14 h 14"/>
                <a:gd name="T2" fmla="*/ 17 w 17"/>
                <a:gd name="T3" fmla="*/ 1 h 14"/>
                <a:gd name="T4" fmla="*/ 0 w 17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4">
                  <a:moveTo>
                    <a:pt x="0" y="14"/>
                  </a:moveTo>
                  <a:cubicBezTo>
                    <a:pt x="4" y="1"/>
                    <a:pt x="10" y="0"/>
                    <a:pt x="17" y="1"/>
                  </a:cubicBezTo>
                  <a:cubicBezTo>
                    <a:pt x="9" y="5"/>
                    <a:pt x="6" y="11"/>
                    <a:pt x="0" y="14"/>
                  </a:cubicBezTo>
                  <a:close/>
                </a:path>
              </a:pathLst>
            </a:custGeom>
            <a:solidFill>
              <a:srgbClr val="FC7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956"/>
            <p:cNvSpPr/>
            <p:nvPr/>
          </p:nvSpPr>
          <p:spPr bwMode="auto">
            <a:xfrm>
              <a:off x="5581650" y="3276601"/>
              <a:ext cx="204788" cy="214313"/>
            </a:xfrm>
            <a:custGeom>
              <a:avLst/>
              <a:gdLst>
                <a:gd name="T0" fmla="*/ 1 w 48"/>
                <a:gd name="T1" fmla="*/ 34 h 50"/>
                <a:gd name="T2" fmla="*/ 6 w 48"/>
                <a:gd name="T3" fmla="*/ 15 h 50"/>
                <a:gd name="T4" fmla="*/ 20 w 48"/>
                <a:gd name="T5" fmla="*/ 2 h 50"/>
                <a:gd name="T6" fmla="*/ 43 w 48"/>
                <a:gd name="T7" fmla="*/ 7 h 50"/>
                <a:gd name="T8" fmla="*/ 45 w 48"/>
                <a:gd name="T9" fmla="*/ 14 h 50"/>
                <a:gd name="T10" fmla="*/ 16 w 48"/>
                <a:gd name="T11" fmla="*/ 11 h 50"/>
                <a:gd name="T12" fmla="*/ 3 w 48"/>
                <a:gd name="T13" fmla="*/ 28 h 50"/>
                <a:gd name="T14" fmla="*/ 11 w 48"/>
                <a:gd name="T15" fmla="*/ 50 h 50"/>
                <a:gd name="T16" fmla="*/ 1 w 48"/>
                <a:gd name="T17" fmla="*/ 3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0">
                  <a:moveTo>
                    <a:pt x="1" y="34"/>
                  </a:moveTo>
                  <a:cubicBezTo>
                    <a:pt x="0" y="30"/>
                    <a:pt x="0" y="24"/>
                    <a:pt x="6" y="15"/>
                  </a:cubicBezTo>
                  <a:cubicBezTo>
                    <a:pt x="11" y="7"/>
                    <a:pt x="13" y="5"/>
                    <a:pt x="20" y="2"/>
                  </a:cubicBezTo>
                  <a:cubicBezTo>
                    <a:pt x="28" y="0"/>
                    <a:pt x="35" y="2"/>
                    <a:pt x="43" y="7"/>
                  </a:cubicBezTo>
                  <a:cubicBezTo>
                    <a:pt x="46" y="9"/>
                    <a:pt x="48" y="12"/>
                    <a:pt x="45" y="14"/>
                  </a:cubicBezTo>
                  <a:cubicBezTo>
                    <a:pt x="42" y="19"/>
                    <a:pt x="35" y="11"/>
                    <a:pt x="16" y="11"/>
                  </a:cubicBezTo>
                  <a:cubicBezTo>
                    <a:pt x="6" y="11"/>
                    <a:pt x="3" y="25"/>
                    <a:pt x="3" y="28"/>
                  </a:cubicBezTo>
                  <a:cubicBezTo>
                    <a:pt x="3" y="33"/>
                    <a:pt x="9" y="45"/>
                    <a:pt x="11" y="50"/>
                  </a:cubicBezTo>
                  <a:cubicBezTo>
                    <a:pt x="8" y="45"/>
                    <a:pt x="4" y="38"/>
                    <a:pt x="1" y="34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957"/>
            <p:cNvSpPr/>
            <p:nvPr/>
          </p:nvSpPr>
          <p:spPr bwMode="auto">
            <a:xfrm>
              <a:off x="5619750" y="3276601"/>
              <a:ext cx="141288" cy="69850"/>
            </a:xfrm>
            <a:custGeom>
              <a:avLst/>
              <a:gdLst>
                <a:gd name="T0" fmla="*/ 33 w 33"/>
                <a:gd name="T1" fmla="*/ 16 h 16"/>
                <a:gd name="T2" fmla="*/ 7 w 33"/>
                <a:gd name="T3" fmla="*/ 11 h 16"/>
                <a:gd name="T4" fmla="*/ 0 w 33"/>
                <a:gd name="T5" fmla="*/ 14 h 16"/>
                <a:gd name="T6" fmla="*/ 33 w 33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6">
                  <a:moveTo>
                    <a:pt x="33" y="16"/>
                  </a:moveTo>
                  <a:cubicBezTo>
                    <a:pt x="29" y="16"/>
                    <a:pt x="22" y="11"/>
                    <a:pt x="7" y="11"/>
                  </a:cubicBezTo>
                  <a:cubicBezTo>
                    <a:pt x="4" y="11"/>
                    <a:pt x="2" y="12"/>
                    <a:pt x="0" y="14"/>
                  </a:cubicBezTo>
                  <a:cubicBezTo>
                    <a:pt x="13" y="0"/>
                    <a:pt x="24" y="4"/>
                    <a:pt x="33" y="16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958"/>
            <p:cNvSpPr/>
            <p:nvPr/>
          </p:nvSpPr>
          <p:spPr bwMode="auto">
            <a:xfrm>
              <a:off x="5586413" y="3427413"/>
              <a:ext cx="55563" cy="85725"/>
            </a:xfrm>
            <a:custGeom>
              <a:avLst/>
              <a:gdLst>
                <a:gd name="T0" fmla="*/ 2 w 13"/>
                <a:gd name="T1" fmla="*/ 12 h 20"/>
                <a:gd name="T2" fmla="*/ 13 w 13"/>
                <a:gd name="T3" fmla="*/ 20 h 20"/>
                <a:gd name="T4" fmla="*/ 3 w 13"/>
                <a:gd name="T5" fmla="*/ 0 h 20"/>
                <a:gd name="T6" fmla="*/ 2 w 13"/>
                <a:gd name="T7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2" y="12"/>
                  </a:moveTo>
                  <a:cubicBezTo>
                    <a:pt x="5" y="18"/>
                    <a:pt x="8" y="19"/>
                    <a:pt x="13" y="20"/>
                  </a:cubicBezTo>
                  <a:cubicBezTo>
                    <a:pt x="7" y="13"/>
                    <a:pt x="6" y="8"/>
                    <a:pt x="3" y="0"/>
                  </a:cubicBezTo>
                  <a:cubicBezTo>
                    <a:pt x="1" y="4"/>
                    <a:pt x="0" y="7"/>
                    <a:pt x="2" y="12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959"/>
            <p:cNvSpPr/>
            <p:nvPr/>
          </p:nvSpPr>
          <p:spPr bwMode="auto">
            <a:xfrm>
              <a:off x="5589588" y="3392488"/>
              <a:ext cx="136525" cy="136525"/>
            </a:xfrm>
            <a:custGeom>
              <a:avLst/>
              <a:gdLst>
                <a:gd name="T0" fmla="*/ 0 w 32"/>
                <a:gd name="T1" fmla="*/ 6 h 32"/>
                <a:gd name="T2" fmla="*/ 26 w 32"/>
                <a:gd name="T3" fmla="*/ 0 h 32"/>
                <a:gd name="T4" fmla="*/ 32 w 32"/>
                <a:gd name="T5" fmla="*/ 20 h 32"/>
                <a:gd name="T6" fmla="*/ 19 w 32"/>
                <a:gd name="T7" fmla="*/ 28 h 32"/>
                <a:gd name="T8" fmla="*/ 0 w 32"/>
                <a:gd name="T9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0" y="6"/>
                  </a:moveTo>
                  <a:cubicBezTo>
                    <a:pt x="9" y="12"/>
                    <a:pt x="17" y="10"/>
                    <a:pt x="26" y="0"/>
                  </a:cubicBezTo>
                  <a:cubicBezTo>
                    <a:pt x="30" y="8"/>
                    <a:pt x="30" y="11"/>
                    <a:pt x="32" y="20"/>
                  </a:cubicBezTo>
                  <a:cubicBezTo>
                    <a:pt x="26" y="24"/>
                    <a:pt x="24" y="26"/>
                    <a:pt x="19" y="28"/>
                  </a:cubicBezTo>
                  <a:cubicBezTo>
                    <a:pt x="5" y="32"/>
                    <a:pt x="4" y="15"/>
                    <a:pt x="0" y="6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960"/>
            <p:cNvSpPr/>
            <p:nvPr/>
          </p:nvSpPr>
          <p:spPr bwMode="auto">
            <a:xfrm>
              <a:off x="5624513" y="3371851"/>
              <a:ext cx="25400" cy="42863"/>
            </a:xfrm>
            <a:custGeom>
              <a:avLst/>
              <a:gdLst>
                <a:gd name="T0" fmla="*/ 5 w 6"/>
                <a:gd name="T1" fmla="*/ 4 h 10"/>
                <a:gd name="T2" fmla="*/ 0 w 6"/>
                <a:gd name="T3" fmla="*/ 5 h 10"/>
                <a:gd name="T4" fmla="*/ 5 w 6"/>
                <a:gd name="T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5" y="4"/>
                  </a:moveTo>
                  <a:cubicBezTo>
                    <a:pt x="6" y="8"/>
                    <a:pt x="0" y="10"/>
                    <a:pt x="0" y="5"/>
                  </a:cubicBezTo>
                  <a:cubicBezTo>
                    <a:pt x="0" y="2"/>
                    <a:pt x="3" y="0"/>
                    <a:pt x="5" y="4"/>
                  </a:cubicBezTo>
                  <a:close/>
                </a:path>
              </a:pathLst>
            </a:custGeom>
            <a:solidFill>
              <a:srgbClr val="D62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961"/>
            <p:cNvSpPr/>
            <p:nvPr/>
          </p:nvSpPr>
          <p:spPr bwMode="auto">
            <a:xfrm>
              <a:off x="5614988" y="3367088"/>
              <a:ext cx="55563" cy="47625"/>
            </a:xfrm>
            <a:custGeom>
              <a:avLst/>
              <a:gdLst>
                <a:gd name="T0" fmla="*/ 11 w 13"/>
                <a:gd name="T1" fmla="*/ 8 h 11"/>
                <a:gd name="T2" fmla="*/ 3 w 13"/>
                <a:gd name="T3" fmla="*/ 4 h 11"/>
                <a:gd name="T4" fmla="*/ 6 w 13"/>
                <a:gd name="T5" fmla="*/ 6 h 11"/>
                <a:gd name="T6" fmla="*/ 8 w 13"/>
                <a:gd name="T7" fmla="*/ 6 h 11"/>
                <a:gd name="T8" fmla="*/ 2 w 13"/>
                <a:gd name="T9" fmla="*/ 9 h 11"/>
                <a:gd name="T10" fmla="*/ 2 w 13"/>
                <a:gd name="T11" fmla="*/ 4 h 11"/>
                <a:gd name="T12" fmla="*/ 13 w 13"/>
                <a:gd name="T13" fmla="*/ 7 h 11"/>
                <a:gd name="T14" fmla="*/ 11 w 13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1" y="8"/>
                  </a:moveTo>
                  <a:cubicBezTo>
                    <a:pt x="9" y="4"/>
                    <a:pt x="5" y="0"/>
                    <a:pt x="3" y="4"/>
                  </a:cubicBezTo>
                  <a:cubicBezTo>
                    <a:pt x="1" y="8"/>
                    <a:pt x="6" y="11"/>
                    <a:pt x="6" y="6"/>
                  </a:cubicBezTo>
                  <a:cubicBezTo>
                    <a:pt x="6" y="3"/>
                    <a:pt x="7" y="5"/>
                    <a:pt x="8" y="6"/>
                  </a:cubicBezTo>
                  <a:cubicBezTo>
                    <a:pt x="8" y="8"/>
                    <a:pt x="6" y="10"/>
                    <a:pt x="2" y="9"/>
                  </a:cubicBezTo>
                  <a:cubicBezTo>
                    <a:pt x="1" y="8"/>
                    <a:pt x="0" y="6"/>
                    <a:pt x="2" y="4"/>
                  </a:cubicBezTo>
                  <a:cubicBezTo>
                    <a:pt x="4" y="1"/>
                    <a:pt x="9" y="0"/>
                    <a:pt x="13" y="7"/>
                  </a:cubicBezTo>
                  <a:cubicBezTo>
                    <a:pt x="13" y="7"/>
                    <a:pt x="12" y="8"/>
                    <a:pt x="1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962"/>
            <p:cNvSpPr/>
            <p:nvPr/>
          </p:nvSpPr>
          <p:spPr bwMode="auto">
            <a:xfrm>
              <a:off x="5602288" y="3440113"/>
              <a:ext cx="120650" cy="88900"/>
            </a:xfrm>
            <a:custGeom>
              <a:avLst/>
              <a:gdLst>
                <a:gd name="T0" fmla="*/ 0 w 28"/>
                <a:gd name="T1" fmla="*/ 0 h 21"/>
                <a:gd name="T2" fmla="*/ 15 w 28"/>
                <a:gd name="T3" fmla="*/ 13 h 21"/>
                <a:gd name="T4" fmla="*/ 28 w 28"/>
                <a:gd name="T5" fmla="*/ 5 h 21"/>
                <a:gd name="T6" fmla="*/ 28 w 28"/>
                <a:gd name="T7" fmla="*/ 12 h 21"/>
                <a:gd name="T8" fmla="*/ 0 w 28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3" y="5"/>
                    <a:pt x="8" y="13"/>
                    <a:pt x="15" y="13"/>
                  </a:cubicBezTo>
                  <a:cubicBezTo>
                    <a:pt x="21" y="12"/>
                    <a:pt x="24" y="9"/>
                    <a:pt x="28" y="5"/>
                  </a:cubicBezTo>
                  <a:cubicBezTo>
                    <a:pt x="28" y="7"/>
                    <a:pt x="28" y="9"/>
                    <a:pt x="28" y="12"/>
                  </a:cubicBezTo>
                  <a:cubicBezTo>
                    <a:pt x="6" y="21"/>
                    <a:pt x="7" y="20"/>
                    <a:pt x="0" y="0"/>
                  </a:cubicBezTo>
                  <a:close/>
                </a:path>
              </a:pathLst>
            </a:custGeom>
            <a:solidFill>
              <a:srgbClr val="FF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963"/>
            <p:cNvSpPr/>
            <p:nvPr/>
          </p:nvSpPr>
          <p:spPr bwMode="auto">
            <a:xfrm>
              <a:off x="5607050" y="3384551"/>
              <a:ext cx="55563" cy="42863"/>
            </a:xfrm>
            <a:custGeom>
              <a:avLst/>
              <a:gdLst>
                <a:gd name="T0" fmla="*/ 1 w 13"/>
                <a:gd name="T1" fmla="*/ 0 h 10"/>
                <a:gd name="T2" fmla="*/ 13 w 13"/>
                <a:gd name="T3" fmla="*/ 4 h 10"/>
                <a:gd name="T4" fmla="*/ 9 w 13"/>
                <a:gd name="T5" fmla="*/ 10 h 10"/>
                <a:gd name="T6" fmla="*/ 1 w 13"/>
                <a:gd name="T7" fmla="*/ 8 h 10"/>
                <a:gd name="T8" fmla="*/ 1 w 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" y="0"/>
                  </a:moveTo>
                  <a:cubicBezTo>
                    <a:pt x="2" y="10"/>
                    <a:pt x="7" y="10"/>
                    <a:pt x="13" y="4"/>
                  </a:cubicBezTo>
                  <a:cubicBezTo>
                    <a:pt x="12" y="7"/>
                    <a:pt x="12" y="8"/>
                    <a:pt x="9" y="10"/>
                  </a:cubicBezTo>
                  <a:cubicBezTo>
                    <a:pt x="5" y="10"/>
                    <a:pt x="4" y="10"/>
                    <a:pt x="1" y="8"/>
                  </a:cubicBezTo>
                  <a:cubicBezTo>
                    <a:pt x="0" y="4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F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964"/>
            <p:cNvSpPr/>
            <p:nvPr/>
          </p:nvSpPr>
          <p:spPr bwMode="auto">
            <a:xfrm>
              <a:off x="5619750" y="3341688"/>
              <a:ext cx="77788" cy="93663"/>
            </a:xfrm>
            <a:custGeom>
              <a:avLst/>
              <a:gdLst>
                <a:gd name="T0" fmla="*/ 3 w 18"/>
                <a:gd name="T1" fmla="*/ 21 h 22"/>
                <a:gd name="T2" fmla="*/ 18 w 18"/>
                <a:gd name="T3" fmla="*/ 12 h 22"/>
                <a:gd name="T4" fmla="*/ 0 w 18"/>
                <a:gd name="T5" fmla="*/ 6 h 22"/>
                <a:gd name="T6" fmla="*/ 9 w 18"/>
                <a:gd name="T7" fmla="*/ 15 h 22"/>
                <a:gd name="T8" fmla="*/ 3 w 18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2">
                  <a:moveTo>
                    <a:pt x="3" y="21"/>
                  </a:moveTo>
                  <a:cubicBezTo>
                    <a:pt x="9" y="22"/>
                    <a:pt x="14" y="18"/>
                    <a:pt x="18" y="12"/>
                  </a:cubicBezTo>
                  <a:cubicBezTo>
                    <a:pt x="13" y="4"/>
                    <a:pt x="8" y="0"/>
                    <a:pt x="0" y="6"/>
                  </a:cubicBezTo>
                  <a:cubicBezTo>
                    <a:pt x="6" y="5"/>
                    <a:pt x="13" y="9"/>
                    <a:pt x="9" y="15"/>
                  </a:cubicBezTo>
                  <a:cubicBezTo>
                    <a:pt x="8" y="18"/>
                    <a:pt x="6" y="20"/>
                    <a:pt x="3" y="21"/>
                  </a:cubicBezTo>
                  <a:close/>
                </a:path>
              </a:pathLst>
            </a:custGeom>
            <a:solidFill>
              <a:srgbClr val="FC7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965"/>
            <p:cNvSpPr/>
            <p:nvPr/>
          </p:nvSpPr>
          <p:spPr bwMode="auto">
            <a:xfrm>
              <a:off x="5641975" y="3392488"/>
              <a:ext cx="58738" cy="42863"/>
            </a:xfrm>
            <a:custGeom>
              <a:avLst/>
              <a:gdLst>
                <a:gd name="T0" fmla="*/ 0 w 14"/>
                <a:gd name="T1" fmla="*/ 9 h 10"/>
                <a:gd name="T2" fmla="*/ 14 w 14"/>
                <a:gd name="T3" fmla="*/ 0 h 10"/>
                <a:gd name="T4" fmla="*/ 0 w 14"/>
                <a:gd name="T5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6" y="7"/>
                    <a:pt x="8" y="5"/>
                    <a:pt x="14" y="0"/>
                  </a:cubicBezTo>
                  <a:cubicBezTo>
                    <a:pt x="11" y="4"/>
                    <a:pt x="5" y="1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966"/>
            <p:cNvSpPr/>
            <p:nvPr/>
          </p:nvSpPr>
          <p:spPr bwMode="auto">
            <a:xfrm>
              <a:off x="5632450" y="3332163"/>
              <a:ext cx="146050" cy="150813"/>
            </a:xfrm>
            <a:custGeom>
              <a:avLst/>
              <a:gdLst>
                <a:gd name="T0" fmla="*/ 0 w 34"/>
                <a:gd name="T1" fmla="*/ 5 h 35"/>
                <a:gd name="T2" fmla="*/ 22 w 34"/>
                <a:gd name="T3" fmla="*/ 5 h 35"/>
                <a:gd name="T4" fmla="*/ 29 w 34"/>
                <a:gd name="T5" fmla="*/ 28 h 35"/>
                <a:gd name="T6" fmla="*/ 21 w 34"/>
                <a:gd name="T7" fmla="*/ 35 h 35"/>
                <a:gd name="T8" fmla="*/ 0 w 34"/>
                <a:gd name="T9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0" y="5"/>
                  </a:moveTo>
                  <a:cubicBezTo>
                    <a:pt x="8" y="0"/>
                    <a:pt x="15" y="1"/>
                    <a:pt x="22" y="5"/>
                  </a:cubicBezTo>
                  <a:cubicBezTo>
                    <a:pt x="31" y="10"/>
                    <a:pt x="34" y="20"/>
                    <a:pt x="29" y="28"/>
                  </a:cubicBezTo>
                  <a:cubicBezTo>
                    <a:pt x="26" y="30"/>
                    <a:pt x="24" y="33"/>
                    <a:pt x="21" y="35"/>
                  </a:cubicBezTo>
                  <a:cubicBezTo>
                    <a:pt x="20" y="23"/>
                    <a:pt x="16" y="3"/>
                    <a:pt x="0" y="5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967"/>
            <p:cNvSpPr/>
            <p:nvPr/>
          </p:nvSpPr>
          <p:spPr bwMode="auto">
            <a:xfrm>
              <a:off x="5602288" y="3332163"/>
              <a:ext cx="123825" cy="146050"/>
            </a:xfrm>
            <a:custGeom>
              <a:avLst/>
              <a:gdLst>
                <a:gd name="T0" fmla="*/ 9 w 29"/>
                <a:gd name="T1" fmla="*/ 3 h 34"/>
                <a:gd name="T2" fmla="*/ 24 w 29"/>
                <a:gd name="T3" fmla="*/ 16 h 34"/>
                <a:gd name="T4" fmla="*/ 29 w 29"/>
                <a:gd name="T5" fmla="*/ 34 h 34"/>
                <a:gd name="T6" fmla="*/ 27 w 29"/>
                <a:gd name="T7" fmla="*/ 34 h 34"/>
                <a:gd name="T8" fmla="*/ 6 w 29"/>
                <a:gd name="T9" fmla="*/ 7 h 34"/>
                <a:gd name="T10" fmla="*/ 3 w 29"/>
                <a:gd name="T11" fmla="*/ 23 h 34"/>
                <a:gd name="T12" fmla="*/ 2 w 29"/>
                <a:gd name="T13" fmla="*/ 21 h 34"/>
                <a:gd name="T14" fmla="*/ 9 w 29"/>
                <a:gd name="T15" fmla="*/ 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34">
                  <a:moveTo>
                    <a:pt x="9" y="3"/>
                  </a:moveTo>
                  <a:cubicBezTo>
                    <a:pt x="15" y="2"/>
                    <a:pt x="21" y="10"/>
                    <a:pt x="24" y="16"/>
                  </a:cubicBezTo>
                  <a:cubicBezTo>
                    <a:pt x="27" y="21"/>
                    <a:pt x="28" y="28"/>
                    <a:pt x="29" y="34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6" y="16"/>
                    <a:pt x="15" y="0"/>
                    <a:pt x="6" y="7"/>
                  </a:cubicBezTo>
                  <a:cubicBezTo>
                    <a:pt x="1" y="11"/>
                    <a:pt x="1" y="17"/>
                    <a:pt x="3" y="23"/>
                  </a:cubicBezTo>
                  <a:cubicBezTo>
                    <a:pt x="2" y="22"/>
                    <a:pt x="2" y="22"/>
                    <a:pt x="2" y="21"/>
                  </a:cubicBezTo>
                  <a:cubicBezTo>
                    <a:pt x="0" y="15"/>
                    <a:pt x="0" y="5"/>
                    <a:pt x="9" y="3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968"/>
            <p:cNvSpPr/>
            <p:nvPr/>
          </p:nvSpPr>
          <p:spPr bwMode="auto">
            <a:xfrm>
              <a:off x="5573713" y="3384551"/>
              <a:ext cx="238125" cy="141288"/>
            </a:xfrm>
            <a:custGeom>
              <a:avLst/>
              <a:gdLst>
                <a:gd name="T0" fmla="*/ 3 w 56"/>
                <a:gd name="T1" fmla="*/ 0 h 33"/>
                <a:gd name="T2" fmla="*/ 2 w 56"/>
                <a:gd name="T3" fmla="*/ 12 h 33"/>
                <a:gd name="T4" fmla="*/ 10 w 56"/>
                <a:gd name="T5" fmla="*/ 22 h 33"/>
                <a:gd name="T6" fmla="*/ 30 w 56"/>
                <a:gd name="T7" fmla="*/ 31 h 33"/>
                <a:gd name="T8" fmla="*/ 43 w 56"/>
                <a:gd name="T9" fmla="*/ 25 h 33"/>
                <a:gd name="T10" fmla="*/ 52 w 56"/>
                <a:gd name="T11" fmla="*/ 12 h 33"/>
                <a:gd name="T12" fmla="*/ 51 w 56"/>
                <a:gd name="T13" fmla="*/ 9 h 33"/>
                <a:gd name="T14" fmla="*/ 22 w 56"/>
                <a:gd name="T15" fmla="*/ 29 h 33"/>
                <a:gd name="T16" fmla="*/ 16 w 56"/>
                <a:gd name="T17" fmla="*/ 29 h 33"/>
                <a:gd name="T18" fmla="*/ 3 w 56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33">
                  <a:moveTo>
                    <a:pt x="3" y="0"/>
                  </a:moveTo>
                  <a:cubicBezTo>
                    <a:pt x="2" y="5"/>
                    <a:pt x="0" y="7"/>
                    <a:pt x="2" y="12"/>
                  </a:cubicBezTo>
                  <a:cubicBezTo>
                    <a:pt x="4" y="16"/>
                    <a:pt x="8" y="18"/>
                    <a:pt x="10" y="22"/>
                  </a:cubicBezTo>
                  <a:cubicBezTo>
                    <a:pt x="14" y="32"/>
                    <a:pt x="18" y="33"/>
                    <a:pt x="30" y="31"/>
                  </a:cubicBezTo>
                  <a:cubicBezTo>
                    <a:pt x="35" y="30"/>
                    <a:pt x="39" y="28"/>
                    <a:pt x="43" y="25"/>
                  </a:cubicBezTo>
                  <a:cubicBezTo>
                    <a:pt x="45" y="23"/>
                    <a:pt x="49" y="16"/>
                    <a:pt x="52" y="12"/>
                  </a:cubicBezTo>
                  <a:cubicBezTo>
                    <a:pt x="54" y="9"/>
                    <a:pt x="56" y="5"/>
                    <a:pt x="51" y="9"/>
                  </a:cubicBezTo>
                  <a:cubicBezTo>
                    <a:pt x="44" y="14"/>
                    <a:pt x="30" y="26"/>
                    <a:pt x="22" y="29"/>
                  </a:cubicBezTo>
                  <a:cubicBezTo>
                    <a:pt x="21" y="29"/>
                    <a:pt x="17" y="30"/>
                    <a:pt x="16" y="29"/>
                  </a:cubicBezTo>
                  <a:cubicBezTo>
                    <a:pt x="11" y="27"/>
                    <a:pt x="4" y="5"/>
                    <a:pt x="3" y="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969"/>
            <p:cNvSpPr/>
            <p:nvPr/>
          </p:nvSpPr>
          <p:spPr bwMode="auto">
            <a:xfrm>
              <a:off x="5564188" y="3324226"/>
              <a:ext cx="111125" cy="136525"/>
            </a:xfrm>
            <a:custGeom>
              <a:avLst/>
              <a:gdLst>
                <a:gd name="T0" fmla="*/ 18 w 26"/>
                <a:gd name="T1" fmla="*/ 25 h 32"/>
                <a:gd name="T2" fmla="*/ 8 w 26"/>
                <a:gd name="T3" fmla="*/ 17 h 32"/>
                <a:gd name="T4" fmla="*/ 26 w 26"/>
                <a:gd name="T5" fmla="*/ 0 h 32"/>
                <a:gd name="T6" fmla="*/ 16 w 26"/>
                <a:gd name="T7" fmla="*/ 3 h 32"/>
                <a:gd name="T8" fmla="*/ 18 w 26"/>
                <a:gd name="T9" fmla="*/ 2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2">
                  <a:moveTo>
                    <a:pt x="18" y="25"/>
                  </a:moveTo>
                  <a:cubicBezTo>
                    <a:pt x="14" y="25"/>
                    <a:pt x="7" y="23"/>
                    <a:pt x="8" y="17"/>
                  </a:cubicBezTo>
                  <a:cubicBezTo>
                    <a:pt x="9" y="9"/>
                    <a:pt x="19" y="3"/>
                    <a:pt x="26" y="0"/>
                  </a:cubicBezTo>
                  <a:cubicBezTo>
                    <a:pt x="22" y="0"/>
                    <a:pt x="20" y="0"/>
                    <a:pt x="16" y="3"/>
                  </a:cubicBezTo>
                  <a:cubicBezTo>
                    <a:pt x="0" y="13"/>
                    <a:pt x="7" y="32"/>
                    <a:pt x="18" y="25"/>
                  </a:cubicBezTo>
                  <a:close/>
                </a:path>
              </a:pathLst>
            </a:custGeom>
            <a:solidFill>
              <a:srgbClr val="F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970"/>
            <p:cNvSpPr/>
            <p:nvPr/>
          </p:nvSpPr>
          <p:spPr bwMode="auto">
            <a:xfrm>
              <a:off x="6276975" y="3225801"/>
              <a:ext cx="141288" cy="876300"/>
            </a:xfrm>
            <a:custGeom>
              <a:avLst/>
              <a:gdLst>
                <a:gd name="T0" fmla="*/ 22 w 33"/>
                <a:gd name="T1" fmla="*/ 0 h 205"/>
                <a:gd name="T2" fmla="*/ 12 w 33"/>
                <a:gd name="T3" fmla="*/ 75 h 205"/>
                <a:gd name="T4" fmla="*/ 0 w 33"/>
                <a:gd name="T5" fmla="*/ 205 h 205"/>
                <a:gd name="T6" fmla="*/ 13 w 33"/>
                <a:gd name="T7" fmla="*/ 187 h 205"/>
                <a:gd name="T8" fmla="*/ 18 w 33"/>
                <a:gd name="T9" fmla="*/ 75 h 205"/>
                <a:gd name="T10" fmla="*/ 33 w 33"/>
                <a:gd name="T11" fmla="*/ 5 h 205"/>
                <a:gd name="T12" fmla="*/ 22 w 33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05">
                  <a:moveTo>
                    <a:pt x="22" y="0"/>
                  </a:moveTo>
                  <a:cubicBezTo>
                    <a:pt x="10" y="40"/>
                    <a:pt x="8" y="46"/>
                    <a:pt x="12" y="75"/>
                  </a:cubicBezTo>
                  <a:cubicBezTo>
                    <a:pt x="19" y="125"/>
                    <a:pt x="11" y="158"/>
                    <a:pt x="0" y="205"/>
                  </a:cubicBezTo>
                  <a:cubicBezTo>
                    <a:pt x="4" y="198"/>
                    <a:pt x="9" y="194"/>
                    <a:pt x="13" y="187"/>
                  </a:cubicBezTo>
                  <a:cubicBezTo>
                    <a:pt x="22" y="152"/>
                    <a:pt x="25" y="129"/>
                    <a:pt x="18" y="75"/>
                  </a:cubicBezTo>
                  <a:cubicBezTo>
                    <a:pt x="15" y="52"/>
                    <a:pt x="17" y="33"/>
                    <a:pt x="33" y="5"/>
                  </a:cubicBezTo>
                  <a:cubicBezTo>
                    <a:pt x="29" y="3"/>
                    <a:pt x="26" y="1"/>
                    <a:pt x="22" y="0"/>
                  </a:cubicBezTo>
                  <a:close/>
                </a:path>
              </a:pathLst>
            </a:custGeom>
            <a:solidFill>
              <a:srgbClr val="9EA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971"/>
            <p:cNvSpPr/>
            <p:nvPr/>
          </p:nvSpPr>
          <p:spPr bwMode="auto">
            <a:xfrm>
              <a:off x="6276975" y="3598863"/>
              <a:ext cx="103188" cy="503238"/>
            </a:xfrm>
            <a:custGeom>
              <a:avLst/>
              <a:gdLst>
                <a:gd name="T0" fmla="*/ 0 w 24"/>
                <a:gd name="T1" fmla="*/ 118 h 118"/>
                <a:gd name="T2" fmla="*/ 5 w 24"/>
                <a:gd name="T3" fmla="*/ 114 h 118"/>
                <a:gd name="T4" fmla="*/ 13 w 24"/>
                <a:gd name="T5" fmla="*/ 100 h 118"/>
                <a:gd name="T6" fmla="*/ 20 w 24"/>
                <a:gd name="T7" fmla="*/ 0 h 118"/>
                <a:gd name="T8" fmla="*/ 0 w 24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18">
                  <a:moveTo>
                    <a:pt x="0" y="118"/>
                  </a:moveTo>
                  <a:cubicBezTo>
                    <a:pt x="5" y="114"/>
                    <a:pt x="5" y="114"/>
                    <a:pt x="5" y="114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1" y="67"/>
                    <a:pt x="24" y="46"/>
                    <a:pt x="20" y="0"/>
                  </a:cubicBezTo>
                  <a:cubicBezTo>
                    <a:pt x="21" y="64"/>
                    <a:pt x="14" y="82"/>
                    <a:pt x="0" y="118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" name="Freeform 972"/>
            <p:cNvSpPr/>
            <p:nvPr/>
          </p:nvSpPr>
          <p:spPr bwMode="auto">
            <a:xfrm>
              <a:off x="5905500" y="3157538"/>
              <a:ext cx="534988" cy="1017588"/>
            </a:xfrm>
            <a:custGeom>
              <a:avLst/>
              <a:gdLst>
                <a:gd name="T0" fmla="*/ 0 w 125"/>
                <a:gd name="T1" fmla="*/ 11 h 238"/>
                <a:gd name="T2" fmla="*/ 76 w 125"/>
                <a:gd name="T3" fmla="*/ 238 h 238"/>
                <a:gd name="T4" fmla="*/ 92 w 125"/>
                <a:gd name="T5" fmla="*/ 217 h 238"/>
                <a:gd name="T6" fmla="*/ 4 w 125"/>
                <a:gd name="T7" fmla="*/ 0 h 238"/>
                <a:gd name="T8" fmla="*/ 0 w 125"/>
                <a:gd name="T9" fmla="*/ 11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238">
                  <a:moveTo>
                    <a:pt x="0" y="11"/>
                  </a:moveTo>
                  <a:cubicBezTo>
                    <a:pt x="102" y="65"/>
                    <a:pt x="115" y="153"/>
                    <a:pt x="76" y="238"/>
                  </a:cubicBezTo>
                  <a:cubicBezTo>
                    <a:pt x="82" y="228"/>
                    <a:pt x="88" y="223"/>
                    <a:pt x="92" y="217"/>
                  </a:cubicBezTo>
                  <a:cubicBezTo>
                    <a:pt x="125" y="114"/>
                    <a:pt x="77" y="44"/>
                    <a:pt x="4" y="0"/>
                  </a:cubicBezTo>
                  <a:cubicBezTo>
                    <a:pt x="2" y="6"/>
                    <a:pt x="2" y="6"/>
                    <a:pt x="0" y="11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973"/>
            <p:cNvSpPr/>
            <p:nvPr/>
          </p:nvSpPr>
          <p:spPr bwMode="auto">
            <a:xfrm>
              <a:off x="5905500" y="3157538"/>
              <a:ext cx="384175" cy="474663"/>
            </a:xfrm>
            <a:custGeom>
              <a:avLst/>
              <a:gdLst>
                <a:gd name="T0" fmla="*/ 0 w 90"/>
                <a:gd name="T1" fmla="*/ 11 h 111"/>
                <a:gd name="T2" fmla="*/ 90 w 90"/>
                <a:gd name="T3" fmla="*/ 111 h 111"/>
                <a:gd name="T4" fmla="*/ 4 w 90"/>
                <a:gd name="T5" fmla="*/ 0 h 111"/>
                <a:gd name="T6" fmla="*/ 0 w 90"/>
                <a:gd name="T7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11">
                  <a:moveTo>
                    <a:pt x="0" y="11"/>
                  </a:moveTo>
                  <a:cubicBezTo>
                    <a:pt x="50" y="37"/>
                    <a:pt x="79" y="73"/>
                    <a:pt x="90" y="111"/>
                  </a:cubicBezTo>
                  <a:cubicBezTo>
                    <a:pt x="85" y="87"/>
                    <a:pt x="80" y="59"/>
                    <a:pt x="4" y="0"/>
                  </a:cubicBezTo>
                  <a:cubicBezTo>
                    <a:pt x="2" y="6"/>
                    <a:pt x="2" y="6"/>
                    <a:pt x="0" y="11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974"/>
            <p:cNvSpPr/>
            <p:nvPr/>
          </p:nvSpPr>
          <p:spPr bwMode="auto">
            <a:xfrm>
              <a:off x="6178550" y="2935288"/>
              <a:ext cx="166688" cy="419100"/>
            </a:xfrm>
            <a:custGeom>
              <a:avLst/>
              <a:gdLst>
                <a:gd name="T0" fmla="*/ 37 w 39"/>
                <a:gd name="T1" fmla="*/ 98 h 98"/>
                <a:gd name="T2" fmla="*/ 0 w 39"/>
                <a:gd name="T3" fmla="*/ 1 h 98"/>
                <a:gd name="T4" fmla="*/ 7 w 39"/>
                <a:gd name="T5" fmla="*/ 0 h 98"/>
                <a:gd name="T6" fmla="*/ 39 w 39"/>
                <a:gd name="T7" fmla="*/ 86 h 98"/>
                <a:gd name="T8" fmla="*/ 37 w 39"/>
                <a:gd name="T9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98">
                  <a:moveTo>
                    <a:pt x="37" y="98"/>
                  </a:moveTo>
                  <a:cubicBezTo>
                    <a:pt x="17" y="38"/>
                    <a:pt x="4" y="61"/>
                    <a:pt x="0" y="1"/>
                  </a:cubicBezTo>
                  <a:cubicBezTo>
                    <a:pt x="3" y="1"/>
                    <a:pt x="5" y="1"/>
                    <a:pt x="7" y="0"/>
                  </a:cubicBezTo>
                  <a:cubicBezTo>
                    <a:pt x="10" y="50"/>
                    <a:pt x="27" y="51"/>
                    <a:pt x="39" y="86"/>
                  </a:cubicBezTo>
                  <a:cubicBezTo>
                    <a:pt x="39" y="91"/>
                    <a:pt x="39" y="96"/>
                    <a:pt x="37" y="98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975"/>
            <p:cNvSpPr/>
            <p:nvPr/>
          </p:nvSpPr>
          <p:spPr bwMode="auto">
            <a:xfrm>
              <a:off x="5983288" y="3435351"/>
              <a:ext cx="341313" cy="368300"/>
            </a:xfrm>
            <a:custGeom>
              <a:avLst/>
              <a:gdLst>
                <a:gd name="T0" fmla="*/ 0 w 80"/>
                <a:gd name="T1" fmla="*/ 13 h 86"/>
                <a:gd name="T2" fmla="*/ 35 w 80"/>
                <a:gd name="T3" fmla="*/ 3 h 86"/>
                <a:gd name="T4" fmla="*/ 77 w 80"/>
                <a:gd name="T5" fmla="*/ 45 h 86"/>
                <a:gd name="T6" fmla="*/ 80 w 80"/>
                <a:gd name="T7" fmla="*/ 86 h 86"/>
                <a:gd name="T8" fmla="*/ 35 w 80"/>
                <a:gd name="T9" fmla="*/ 10 h 86"/>
                <a:gd name="T10" fmla="*/ 12 w 80"/>
                <a:gd name="T11" fmla="*/ 21 h 86"/>
                <a:gd name="T12" fmla="*/ 0 w 80"/>
                <a:gd name="T13" fmla="*/ 1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86">
                  <a:moveTo>
                    <a:pt x="0" y="13"/>
                  </a:moveTo>
                  <a:cubicBezTo>
                    <a:pt x="13" y="2"/>
                    <a:pt x="24" y="0"/>
                    <a:pt x="35" y="3"/>
                  </a:cubicBezTo>
                  <a:cubicBezTo>
                    <a:pt x="52" y="9"/>
                    <a:pt x="66" y="31"/>
                    <a:pt x="77" y="45"/>
                  </a:cubicBezTo>
                  <a:cubicBezTo>
                    <a:pt x="77" y="56"/>
                    <a:pt x="80" y="73"/>
                    <a:pt x="80" y="86"/>
                  </a:cubicBezTo>
                  <a:cubicBezTo>
                    <a:pt x="76" y="61"/>
                    <a:pt x="61" y="20"/>
                    <a:pt x="35" y="10"/>
                  </a:cubicBezTo>
                  <a:cubicBezTo>
                    <a:pt x="26" y="6"/>
                    <a:pt x="18" y="9"/>
                    <a:pt x="12" y="21"/>
                  </a:cubicBezTo>
                  <a:cubicBezTo>
                    <a:pt x="8" y="18"/>
                    <a:pt x="4" y="15"/>
                    <a:pt x="0" y="13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976"/>
            <p:cNvSpPr/>
            <p:nvPr/>
          </p:nvSpPr>
          <p:spPr bwMode="auto">
            <a:xfrm>
              <a:off x="5432425" y="2973388"/>
              <a:ext cx="127000" cy="120650"/>
            </a:xfrm>
            <a:custGeom>
              <a:avLst/>
              <a:gdLst>
                <a:gd name="T0" fmla="*/ 30 w 30"/>
                <a:gd name="T1" fmla="*/ 24 h 28"/>
                <a:gd name="T2" fmla="*/ 0 w 30"/>
                <a:gd name="T3" fmla="*/ 0 h 28"/>
                <a:gd name="T4" fmla="*/ 30 w 30"/>
                <a:gd name="T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8">
                  <a:moveTo>
                    <a:pt x="30" y="24"/>
                  </a:moveTo>
                  <a:cubicBezTo>
                    <a:pt x="9" y="28"/>
                    <a:pt x="5" y="21"/>
                    <a:pt x="0" y="0"/>
                  </a:cubicBezTo>
                  <a:cubicBezTo>
                    <a:pt x="23" y="1"/>
                    <a:pt x="30" y="5"/>
                    <a:pt x="30" y="24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977"/>
            <p:cNvSpPr/>
            <p:nvPr/>
          </p:nvSpPr>
          <p:spPr bwMode="auto">
            <a:xfrm>
              <a:off x="5465763" y="2973388"/>
              <a:ext cx="93663" cy="103188"/>
            </a:xfrm>
            <a:custGeom>
              <a:avLst/>
              <a:gdLst>
                <a:gd name="T0" fmla="*/ 22 w 22"/>
                <a:gd name="T1" fmla="*/ 24 h 24"/>
                <a:gd name="T2" fmla="*/ 21 w 22"/>
                <a:gd name="T3" fmla="*/ 24 h 24"/>
                <a:gd name="T4" fmla="*/ 6 w 22"/>
                <a:gd name="T5" fmla="*/ 11 h 24"/>
                <a:gd name="T6" fmla="*/ 15 w 22"/>
                <a:gd name="T7" fmla="*/ 10 h 24"/>
                <a:gd name="T8" fmla="*/ 0 w 22"/>
                <a:gd name="T9" fmla="*/ 0 h 24"/>
                <a:gd name="T10" fmla="*/ 22 w 22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4">
                  <a:moveTo>
                    <a:pt x="22" y="24"/>
                  </a:moveTo>
                  <a:cubicBezTo>
                    <a:pt x="21" y="24"/>
                    <a:pt x="21" y="24"/>
                    <a:pt x="21" y="24"/>
                  </a:cubicBezTo>
                  <a:cubicBezTo>
                    <a:pt x="17" y="20"/>
                    <a:pt x="10" y="14"/>
                    <a:pt x="6" y="11"/>
                  </a:cubicBezTo>
                  <a:cubicBezTo>
                    <a:pt x="12" y="15"/>
                    <a:pt x="16" y="14"/>
                    <a:pt x="15" y="10"/>
                  </a:cubicBezTo>
                  <a:cubicBezTo>
                    <a:pt x="15" y="5"/>
                    <a:pt x="7" y="2"/>
                    <a:pt x="0" y="0"/>
                  </a:cubicBezTo>
                  <a:cubicBezTo>
                    <a:pt x="17" y="2"/>
                    <a:pt x="22" y="7"/>
                    <a:pt x="22" y="24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978"/>
            <p:cNvSpPr/>
            <p:nvPr/>
          </p:nvSpPr>
          <p:spPr bwMode="auto">
            <a:xfrm>
              <a:off x="5440363" y="2981326"/>
              <a:ext cx="68263" cy="90488"/>
            </a:xfrm>
            <a:custGeom>
              <a:avLst/>
              <a:gdLst>
                <a:gd name="T0" fmla="*/ 0 w 16"/>
                <a:gd name="T1" fmla="*/ 0 h 21"/>
                <a:gd name="T2" fmla="*/ 16 w 16"/>
                <a:gd name="T3" fmla="*/ 21 h 21"/>
                <a:gd name="T4" fmla="*/ 8 w 16"/>
                <a:gd name="T5" fmla="*/ 10 h 21"/>
                <a:gd name="T6" fmla="*/ 0 w 1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0" y="0"/>
                  </a:moveTo>
                  <a:cubicBezTo>
                    <a:pt x="1" y="9"/>
                    <a:pt x="5" y="20"/>
                    <a:pt x="16" y="21"/>
                  </a:cubicBezTo>
                  <a:cubicBezTo>
                    <a:pt x="11" y="20"/>
                    <a:pt x="2" y="11"/>
                    <a:pt x="8" y="10"/>
                  </a:cubicBezTo>
                  <a:cubicBezTo>
                    <a:pt x="5" y="8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979"/>
            <p:cNvSpPr/>
            <p:nvPr/>
          </p:nvSpPr>
          <p:spPr bwMode="auto">
            <a:xfrm>
              <a:off x="5359400" y="3084513"/>
              <a:ext cx="161925" cy="166688"/>
            </a:xfrm>
            <a:custGeom>
              <a:avLst/>
              <a:gdLst>
                <a:gd name="T0" fmla="*/ 0 w 38"/>
                <a:gd name="T1" fmla="*/ 27 h 39"/>
                <a:gd name="T2" fmla="*/ 38 w 38"/>
                <a:gd name="T3" fmla="*/ 8 h 39"/>
                <a:gd name="T4" fmla="*/ 0 w 38"/>
                <a:gd name="T5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39">
                  <a:moveTo>
                    <a:pt x="0" y="27"/>
                  </a:moveTo>
                  <a:cubicBezTo>
                    <a:pt x="9" y="9"/>
                    <a:pt x="18" y="0"/>
                    <a:pt x="38" y="8"/>
                  </a:cubicBezTo>
                  <a:cubicBezTo>
                    <a:pt x="29" y="39"/>
                    <a:pt x="15" y="21"/>
                    <a:pt x="0" y="27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980"/>
            <p:cNvSpPr/>
            <p:nvPr/>
          </p:nvSpPr>
          <p:spPr bwMode="auto">
            <a:xfrm>
              <a:off x="5389563" y="3122613"/>
              <a:ext cx="131763" cy="107950"/>
            </a:xfrm>
            <a:custGeom>
              <a:avLst/>
              <a:gdLst>
                <a:gd name="T0" fmla="*/ 31 w 31"/>
                <a:gd name="T1" fmla="*/ 0 h 25"/>
                <a:gd name="T2" fmla="*/ 0 w 31"/>
                <a:gd name="T3" fmla="*/ 17 h 25"/>
                <a:gd name="T4" fmla="*/ 16 w 31"/>
                <a:gd name="T5" fmla="*/ 14 h 25"/>
                <a:gd name="T6" fmla="*/ 14 w 31"/>
                <a:gd name="T7" fmla="*/ 7 h 25"/>
                <a:gd name="T8" fmla="*/ 31 w 31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5">
                  <a:moveTo>
                    <a:pt x="31" y="0"/>
                  </a:moveTo>
                  <a:cubicBezTo>
                    <a:pt x="23" y="25"/>
                    <a:pt x="12" y="16"/>
                    <a:pt x="0" y="17"/>
                  </a:cubicBezTo>
                  <a:cubicBezTo>
                    <a:pt x="6" y="16"/>
                    <a:pt x="11" y="17"/>
                    <a:pt x="16" y="14"/>
                  </a:cubicBezTo>
                  <a:cubicBezTo>
                    <a:pt x="22" y="12"/>
                    <a:pt x="22" y="6"/>
                    <a:pt x="14" y="7"/>
                  </a:cubicBezTo>
                  <a:cubicBezTo>
                    <a:pt x="22" y="3"/>
                    <a:pt x="25" y="2"/>
                    <a:pt x="31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981"/>
            <p:cNvSpPr/>
            <p:nvPr/>
          </p:nvSpPr>
          <p:spPr bwMode="auto">
            <a:xfrm>
              <a:off x="5372100" y="3119438"/>
              <a:ext cx="98425" cy="73025"/>
            </a:xfrm>
            <a:custGeom>
              <a:avLst/>
              <a:gdLst>
                <a:gd name="T0" fmla="*/ 0 w 23"/>
                <a:gd name="T1" fmla="*/ 17 h 17"/>
                <a:gd name="T2" fmla="*/ 14 w 23"/>
                <a:gd name="T3" fmla="*/ 0 h 17"/>
                <a:gd name="T4" fmla="*/ 23 w 23"/>
                <a:gd name="T5" fmla="*/ 3 h 17"/>
                <a:gd name="T6" fmla="*/ 0 w 23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4" y="9"/>
                    <a:pt x="7" y="4"/>
                    <a:pt x="14" y="0"/>
                  </a:cubicBezTo>
                  <a:cubicBezTo>
                    <a:pt x="8" y="7"/>
                    <a:pt x="19" y="4"/>
                    <a:pt x="23" y="3"/>
                  </a:cubicBezTo>
                  <a:cubicBezTo>
                    <a:pt x="16" y="7"/>
                    <a:pt x="8" y="9"/>
                    <a:pt x="0" y="17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982"/>
            <p:cNvSpPr/>
            <p:nvPr/>
          </p:nvSpPr>
          <p:spPr bwMode="auto">
            <a:xfrm>
              <a:off x="5487988" y="3140076"/>
              <a:ext cx="144463" cy="171450"/>
            </a:xfrm>
            <a:custGeom>
              <a:avLst/>
              <a:gdLst>
                <a:gd name="T0" fmla="*/ 22 w 34"/>
                <a:gd name="T1" fmla="*/ 0 h 40"/>
                <a:gd name="T2" fmla="*/ 11 w 34"/>
                <a:gd name="T3" fmla="*/ 40 h 40"/>
                <a:gd name="T4" fmla="*/ 22 w 34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0">
                  <a:moveTo>
                    <a:pt x="22" y="0"/>
                  </a:moveTo>
                  <a:cubicBezTo>
                    <a:pt x="4" y="7"/>
                    <a:pt x="0" y="20"/>
                    <a:pt x="11" y="40"/>
                  </a:cubicBezTo>
                  <a:cubicBezTo>
                    <a:pt x="19" y="24"/>
                    <a:pt x="34" y="25"/>
                    <a:pt x="22" y="0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983"/>
            <p:cNvSpPr/>
            <p:nvPr/>
          </p:nvSpPr>
          <p:spPr bwMode="auto">
            <a:xfrm>
              <a:off x="5546725" y="3144838"/>
              <a:ext cx="82550" cy="146050"/>
            </a:xfrm>
            <a:custGeom>
              <a:avLst/>
              <a:gdLst>
                <a:gd name="T0" fmla="*/ 0 w 19"/>
                <a:gd name="T1" fmla="*/ 34 h 34"/>
                <a:gd name="T2" fmla="*/ 8 w 19"/>
                <a:gd name="T3" fmla="*/ 0 h 34"/>
                <a:gd name="T4" fmla="*/ 2 w 19"/>
                <a:gd name="T5" fmla="*/ 19 h 34"/>
                <a:gd name="T6" fmla="*/ 5 w 19"/>
                <a:gd name="T7" fmla="*/ 21 h 34"/>
                <a:gd name="T8" fmla="*/ 0 w 19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4">
                  <a:moveTo>
                    <a:pt x="0" y="34"/>
                  </a:moveTo>
                  <a:cubicBezTo>
                    <a:pt x="8" y="23"/>
                    <a:pt x="19" y="21"/>
                    <a:pt x="8" y="0"/>
                  </a:cubicBezTo>
                  <a:cubicBezTo>
                    <a:pt x="6" y="7"/>
                    <a:pt x="4" y="12"/>
                    <a:pt x="2" y="19"/>
                  </a:cubicBezTo>
                  <a:cubicBezTo>
                    <a:pt x="5" y="16"/>
                    <a:pt x="5" y="18"/>
                    <a:pt x="5" y="21"/>
                  </a:cubicBezTo>
                  <a:cubicBezTo>
                    <a:pt x="5" y="26"/>
                    <a:pt x="2" y="28"/>
                    <a:pt x="0" y="34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984"/>
            <p:cNvSpPr/>
            <p:nvPr/>
          </p:nvSpPr>
          <p:spPr bwMode="auto">
            <a:xfrm>
              <a:off x="5508625" y="3175001"/>
              <a:ext cx="47625" cy="123825"/>
            </a:xfrm>
            <a:custGeom>
              <a:avLst/>
              <a:gdLst>
                <a:gd name="T0" fmla="*/ 6 w 11"/>
                <a:gd name="T1" fmla="*/ 29 h 29"/>
                <a:gd name="T2" fmla="*/ 6 w 11"/>
                <a:gd name="T3" fmla="*/ 0 h 29"/>
                <a:gd name="T4" fmla="*/ 11 w 11"/>
                <a:gd name="T5" fmla="*/ 7 h 29"/>
                <a:gd name="T6" fmla="*/ 6 w 11"/>
                <a:gd name="T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9">
                  <a:moveTo>
                    <a:pt x="6" y="29"/>
                  </a:moveTo>
                  <a:cubicBezTo>
                    <a:pt x="0" y="15"/>
                    <a:pt x="0" y="8"/>
                    <a:pt x="6" y="0"/>
                  </a:cubicBezTo>
                  <a:cubicBezTo>
                    <a:pt x="4" y="6"/>
                    <a:pt x="6" y="16"/>
                    <a:pt x="11" y="7"/>
                  </a:cubicBezTo>
                  <a:cubicBezTo>
                    <a:pt x="8" y="18"/>
                    <a:pt x="8" y="18"/>
                    <a:pt x="6" y="29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985"/>
            <p:cNvSpPr/>
            <p:nvPr/>
          </p:nvSpPr>
          <p:spPr bwMode="auto">
            <a:xfrm>
              <a:off x="5407025" y="3008313"/>
              <a:ext cx="392113" cy="234950"/>
            </a:xfrm>
            <a:custGeom>
              <a:avLst/>
              <a:gdLst>
                <a:gd name="T0" fmla="*/ 43 w 92"/>
                <a:gd name="T1" fmla="*/ 20 h 55"/>
                <a:gd name="T2" fmla="*/ 16 w 92"/>
                <a:gd name="T3" fmla="*/ 0 h 55"/>
                <a:gd name="T4" fmla="*/ 40 w 92"/>
                <a:gd name="T5" fmla="*/ 21 h 55"/>
                <a:gd name="T6" fmla="*/ 0 w 92"/>
                <a:gd name="T7" fmla="*/ 38 h 55"/>
                <a:gd name="T8" fmla="*/ 41 w 92"/>
                <a:gd name="T9" fmla="*/ 23 h 55"/>
                <a:gd name="T10" fmla="*/ 33 w 92"/>
                <a:gd name="T11" fmla="*/ 55 h 55"/>
                <a:gd name="T12" fmla="*/ 44 w 92"/>
                <a:gd name="T13" fmla="*/ 23 h 55"/>
                <a:gd name="T14" fmla="*/ 87 w 92"/>
                <a:gd name="T15" fmla="*/ 39 h 55"/>
                <a:gd name="T16" fmla="*/ 92 w 92"/>
                <a:gd name="T17" fmla="*/ 36 h 55"/>
                <a:gd name="T18" fmla="*/ 43 w 92"/>
                <a:gd name="T19" fmla="*/ 2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55">
                  <a:moveTo>
                    <a:pt x="43" y="20"/>
                  </a:moveTo>
                  <a:cubicBezTo>
                    <a:pt x="37" y="16"/>
                    <a:pt x="24" y="6"/>
                    <a:pt x="16" y="0"/>
                  </a:cubicBezTo>
                  <a:cubicBezTo>
                    <a:pt x="24" y="9"/>
                    <a:pt x="37" y="18"/>
                    <a:pt x="40" y="21"/>
                  </a:cubicBezTo>
                  <a:cubicBezTo>
                    <a:pt x="28" y="24"/>
                    <a:pt x="15" y="30"/>
                    <a:pt x="0" y="38"/>
                  </a:cubicBezTo>
                  <a:cubicBezTo>
                    <a:pt x="14" y="34"/>
                    <a:pt x="28" y="27"/>
                    <a:pt x="41" y="23"/>
                  </a:cubicBezTo>
                  <a:cubicBezTo>
                    <a:pt x="39" y="32"/>
                    <a:pt x="37" y="42"/>
                    <a:pt x="33" y="55"/>
                  </a:cubicBezTo>
                  <a:cubicBezTo>
                    <a:pt x="39" y="43"/>
                    <a:pt x="42" y="31"/>
                    <a:pt x="44" y="23"/>
                  </a:cubicBezTo>
                  <a:cubicBezTo>
                    <a:pt x="58" y="19"/>
                    <a:pt x="71" y="22"/>
                    <a:pt x="87" y="39"/>
                  </a:cubicBezTo>
                  <a:cubicBezTo>
                    <a:pt x="89" y="38"/>
                    <a:pt x="90" y="37"/>
                    <a:pt x="92" y="36"/>
                  </a:cubicBezTo>
                  <a:cubicBezTo>
                    <a:pt x="74" y="19"/>
                    <a:pt x="59" y="16"/>
                    <a:pt x="43" y="20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986"/>
            <p:cNvSpPr/>
            <p:nvPr/>
          </p:nvSpPr>
          <p:spPr bwMode="auto">
            <a:xfrm>
              <a:off x="5645150" y="2768601"/>
              <a:ext cx="244475" cy="354013"/>
            </a:xfrm>
            <a:custGeom>
              <a:avLst/>
              <a:gdLst>
                <a:gd name="T0" fmla="*/ 0 w 57"/>
                <a:gd name="T1" fmla="*/ 41 h 83"/>
                <a:gd name="T2" fmla="*/ 57 w 57"/>
                <a:gd name="T3" fmla="*/ 25 h 83"/>
                <a:gd name="T4" fmla="*/ 54 w 57"/>
                <a:gd name="T5" fmla="*/ 83 h 83"/>
                <a:gd name="T6" fmla="*/ 0 w 57"/>
                <a:gd name="T7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83">
                  <a:moveTo>
                    <a:pt x="0" y="41"/>
                  </a:moveTo>
                  <a:cubicBezTo>
                    <a:pt x="1" y="9"/>
                    <a:pt x="44" y="0"/>
                    <a:pt x="57" y="25"/>
                  </a:cubicBezTo>
                  <a:cubicBezTo>
                    <a:pt x="56" y="44"/>
                    <a:pt x="55" y="64"/>
                    <a:pt x="54" y="83"/>
                  </a:cubicBezTo>
                  <a:cubicBezTo>
                    <a:pt x="40" y="65"/>
                    <a:pt x="14" y="58"/>
                    <a:pt x="0" y="41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987"/>
            <p:cNvSpPr/>
            <p:nvPr/>
          </p:nvSpPr>
          <p:spPr bwMode="auto">
            <a:xfrm>
              <a:off x="5880100" y="2897188"/>
              <a:ext cx="257175" cy="376238"/>
            </a:xfrm>
            <a:custGeom>
              <a:avLst/>
              <a:gdLst>
                <a:gd name="T0" fmla="*/ 16 w 60"/>
                <a:gd name="T1" fmla="*/ 32 h 88"/>
                <a:gd name="T2" fmla="*/ 47 w 60"/>
                <a:gd name="T3" fmla="*/ 7 h 88"/>
                <a:gd name="T4" fmla="*/ 48 w 60"/>
                <a:gd name="T5" fmla="*/ 37 h 88"/>
                <a:gd name="T6" fmla="*/ 42 w 60"/>
                <a:gd name="T7" fmla="*/ 75 h 88"/>
                <a:gd name="T8" fmla="*/ 16 w 60"/>
                <a:gd name="T9" fmla="*/ 3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88">
                  <a:moveTo>
                    <a:pt x="16" y="32"/>
                  </a:moveTo>
                  <a:cubicBezTo>
                    <a:pt x="20" y="8"/>
                    <a:pt x="38" y="0"/>
                    <a:pt x="47" y="7"/>
                  </a:cubicBezTo>
                  <a:cubicBezTo>
                    <a:pt x="60" y="16"/>
                    <a:pt x="49" y="29"/>
                    <a:pt x="48" y="37"/>
                  </a:cubicBezTo>
                  <a:cubicBezTo>
                    <a:pt x="59" y="42"/>
                    <a:pt x="58" y="66"/>
                    <a:pt x="42" y="75"/>
                  </a:cubicBezTo>
                  <a:cubicBezTo>
                    <a:pt x="16" y="88"/>
                    <a:pt x="0" y="60"/>
                    <a:pt x="16" y="32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988"/>
            <p:cNvSpPr/>
            <p:nvPr/>
          </p:nvSpPr>
          <p:spPr bwMode="auto">
            <a:xfrm>
              <a:off x="5927725" y="2965451"/>
              <a:ext cx="119063" cy="242888"/>
            </a:xfrm>
            <a:custGeom>
              <a:avLst/>
              <a:gdLst>
                <a:gd name="T0" fmla="*/ 5 w 28"/>
                <a:gd name="T1" fmla="*/ 16 h 57"/>
                <a:gd name="T2" fmla="*/ 11 w 28"/>
                <a:gd name="T3" fmla="*/ 0 h 57"/>
                <a:gd name="T4" fmla="*/ 24 w 28"/>
                <a:gd name="T5" fmla="*/ 20 h 57"/>
                <a:gd name="T6" fmla="*/ 27 w 28"/>
                <a:gd name="T7" fmla="*/ 34 h 57"/>
                <a:gd name="T8" fmla="*/ 7 w 28"/>
                <a:gd name="T9" fmla="*/ 57 h 57"/>
                <a:gd name="T10" fmla="*/ 6 w 28"/>
                <a:gd name="T11" fmla="*/ 56 h 57"/>
                <a:gd name="T12" fmla="*/ 0 w 28"/>
                <a:gd name="T13" fmla="*/ 47 h 57"/>
                <a:gd name="T14" fmla="*/ 0 w 28"/>
                <a:gd name="T15" fmla="*/ 26 h 57"/>
                <a:gd name="T16" fmla="*/ 5 w 28"/>
                <a:gd name="T17" fmla="*/ 1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7">
                  <a:moveTo>
                    <a:pt x="5" y="16"/>
                  </a:moveTo>
                  <a:cubicBezTo>
                    <a:pt x="6" y="10"/>
                    <a:pt x="9" y="4"/>
                    <a:pt x="11" y="0"/>
                  </a:cubicBezTo>
                  <a:cubicBezTo>
                    <a:pt x="19" y="3"/>
                    <a:pt x="24" y="7"/>
                    <a:pt x="24" y="20"/>
                  </a:cubicBezTo>
                  <a:cubicBezTo>
                    <a:pt x="24" y="28"/>
                    <a:pt x="26" y="27"/>
                    <a:pt x="27" y="34"/>
                  </a:cubicBezTo>
                  <a:cubicBezTo>
                    <a:pt x="28" y="46"/>
                    <a:pt x="18" y="56"/>
                    <a:pt x="7" y="57"/>
                  </a:cubicBezTo>
                  <a:cubicBezTo>
                    <a:pt x="7" y="57"/>
                    <a:pt x="6" y="57"/>
                    <a:pt x="6" y="5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2"/>
                    <a:pt x="3" y="19"/>
                    <a:pt x="5" y="16"/>
                  </a:cubicBezTo>
                  <a:close/>
                </a:path>
              </a:pathLst>
            </a:custGeom>
            <a:solidFill>
              <a:srgbClr val="CE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989"/>
            <p:cNvSpPr/>
            <p:nvPr/>
          </p:nvSpPr>
          <p:spPr bwMode="auto">
            <a:xfrm>
              <a:off x="5594350" y="3140076"/>
              <a:ext cx="469900" cy="290513"/>
            </a:xfrm>
            <a:custGeom>
              <a:avLst/>
              <a:gdLst>
                <a:gd name="T0" fmla="*/ 37 w 110"/>
                <a:gd name="T1" fmla="*/ 16 h 68"/>
                <a:gd name="T2" fmla="*/ 59 w 110"/>
                <a:gd name="T3" fmla="*/ 50 h 68"/>
                <a:gd name="T4" fmla="*/ 80 w 110"/>
                <a:gd name="T5" fmla="*/ 0 h 68"/>
                <a:gd name="T6" fmla="*/ 37 w 110"/>
                <a:gd name="T7" fmla="*/ 1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68">
                  <a:moveTo>
                    <a:pt x="37" y="16"/>
                  </a:moveTo>
                  <a:cubicBezTo>
                    <a:pt x="0" y="37"/>
                    <a:pt x="30" y="68"/>
                    <a:pt x="59" y="50"/>
                  </a:cubicBezTo>
                  <a:cubicBezTo>
                    <a:pt x="61" y="49"/>
                    <a:pt x="110" y="42"/>
                    <a:pt x="80" y="0"/>
                  </a:cubicBezTo>
                  <a:cubicBezTo>
                    <a:pt x="58" y="2"/>
                    <a:pt x="49" y="7"/>
                    <a:pt x="37" y="16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990"/>
            <p:cNvSpPr/>
            <p:nvPr/>
          </p:nvSpPr>
          <p:spPr bwMode="auto">
            <a:xfrm>
              <a:off x="5713413" y="3140076"/>
              <a:ext cx="239713" cy="214313"/>
            </a:xfrm>
            <a:custGeom>
              <a:avLst/>
              <a:gdLst>
                <a:gd name="T0" fmla="*/ 9 w 56"/>
                <a:gd name="T1" fmla="*/ 16 h 50"/>
                <a:gd name="T2" fmla="*/ 0 w 56"/>
                <a:gd name="T3" fmla="*/ 30 h 50"/>
                <a:gd name="T4" fmla="*/ 55 w 56"/>
                <a:gd name="T5" fmla="*/ 5 h 50"/>
                <a:gd name="T6" fmla="*/ 53 w 56"/>
                <a:gd name="T7" fmla="*/ 2 h 50"/>
                <a:gd name="T8" fmla="*/ 47 w 56"/>
                <a:gd name="T9" fmla="*/ 0 h 50"/>
                <a:gd name="T10" fmla="*/ 9 w 56"/>
                <a:gd name="T11" fmla="*/ 1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0">
                  <a:moveTo>
                    <a:pt x="9" y="16"/>
                  </a:moveTo>
                  <a:cubicBezTo>
                    <a:pt x="1" y="21"/>
                    <a:pt x="1" y="24"/>
                    <a:pt x="0" y="30"/>
                  </a:cubicBezTo>
                  <a:cubicBezTo>
                    <a:pt x="10" y="50"/>
                    <a:pt x="56" y="36"/>
                    <a:pt x="55" y="5"/>
                  </a:cubicBezTo>
                  <a:cubicBezTo>
                    <a:pt x="54" y="4"/>
                    <a:pt x="54" y="3"/>
                    <a:pt x="53" y="2"/>
                  </a:cubicBezTo>
                  <a:cubicBezTo>
                    <a:pt x="51" y="1"/>
                    <a:pt x="49" y="1"/>
                    <a:pt x="47" y="0"/>
                  </a:cubicBezTo>
                  <a:cubicBezTo>
                    <a:pt x="29" y="3"/>
                    <a:pt x="20" y="8"/>
                    <a:pt x="9" y="16"/>
                  </a:cubicBezTo>
                  <a:close/>
                </a:path>
              </a:pathLst>
            </a:custGeom>
            <a:solidFill>
              <a:srgbClr val="CE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991"/>
            <p:cNvSpPr/>
            <p:nvPr/>
          </p:nvSpPr>
          <p:spPr bwMode="auto">
            <a:xfrm>
              <a:off x="5854700" y="2844801"/>
              <a:ext cx="161925" cy="239713"/>
            </a:xfrm>
            <a:custGeom>
              <a:avLst/>
              <a:gdLst>
                <a:gd name="T0" fmla="*/ 12 w 38"/>
                <a:gd name="T1" fmla="*/ 0 h 56"/>
                <a:gd name="T2" fmla="*/ 1 w 38"/>
                <a:gd name="T3" fmla="*/ 17 h 56"/>
                <a:gd name="T4" fmla="*/ 28 w 38"/>
                <a:gd name="T5" fmla="*/ 56 h 56"/>
                <a:gd name="T6" fmla="*/ 12 w 38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56">
                  <a:moveTo>
                    <a:pt x="12" y="0"/>
                  </a:moveTo>
                  <a:cubicBezTo>
                    <a:pt x="1" y="0"/>
                    <a:pt x="0" y="13"/>
                    <a:pt x="1" y="17"/>
                  </a:cubicBezTo>
                  <a:cubicBezTo>
                    <a:pt x="10" y="30"/>
                    <a:pt x="19" y="43"/>
                    <a:pt x="28" y="56"/>
                  </a:cubicBezTo>
                  <a:cubicBezTo>
                    <a:pt x="35" y="32"/>
                    <a:pt x="38" y="3"/>
                    <a:pt x="12" y="0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992"/>
            <p:cNvSpPr/>
            <p:nvPr/>
          </p:nvSpPr>
          <p:spPr bwMode="auto">
            <a:xfrm>
              <a:off x="5445125" y="2824163"/>
              <a:ext cx="427038" cy="457200"/>
            </a:xfrm>
            <a:custGeom>
              <a:avLst/>
              <a:gdLst>
                <a:gd name="T0" fmla="*/ 34 w 100"/>
                <a:gd name="T1" fmla="*/ 95 h 107"/>
                <a:gd name="T2" fmla="*/ 100 w 100"/>
                <a:gd name="T3" fmla="*/ 94 h 107"/>
                <a:gd name="T4" fmla="*/ 34 w 100"/>
                <a:gd name="T5" fmla="*/ 9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" h="107">
                  <a:moveTo>
                    <a:pt x="34" y="95"/>
                  </a:moveTo>
                  <a:cubicBezTo>
                    <a:pt x="0" y="68"/>
                    <a:pt x="66" y="0"/>
                    <a:pt x="100" y="94"/>
                  </a:cubicBezTo>
                  <a:cubicBezTo>
                    <a:pt x="76" y="99"/>
                    <a:pt x="57" y="107"/>
                    <a:pt x="34" y="95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993"/>
            <p:cNvSpPr/>
            <p:nvPr/>
          </p:nvSpPr>
          <p:spPr bwMode="auto">
            <a:xfrm>
              <a:off x="5834063" y="3063876"/>
              <a:ext cx="166688" cy="157163"/>
            </a:xfrm>
            <a:custGeom>
              <a:avLst/>
              <a:gdLst>
                <a:gd name="T0" fmla="*/ 0 w 39"/>
                <a:gd name="T1" fmla="*/ 36 h 37"/>
                <a:gd name="T2" fmla="*/ 35 w 39"/>
                <a:gd name="T3" fmla="*/ 0 h 37"/>
                <a:gd name="T4" fmla="*/ 0 w 39"/>
                <a:gd name="T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37">
                  <a:moveTo>
                    <a:pt x="0" y="36"/>
                  </a:moveTo>
                  <a:cubicBezTo>
                    <a:pt x="22" y="37"/>
                    <a:pt x="39" y="19"/>
                    <a:pt x="35" y="0"/>
                  </a:cubicBezTo>
                  <a:cubicBezTo>
                    <a:pt x="25" y="12"/>
                    <a:pt x="11" y="25"/>
                    <a:pt x="0" y="36"/>
                  </a:cubicBezTo>
                  <a:close/>
                </a:path>
              </a:pathLst>
            </a:custGeom>
            <a:solidFill>
              <a:srgbClr val="6C0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994"/>
            <p:cNvSpPr/>
            <p:nvPr/>
          </p:nvSpPr>
          <p:spPr bwMode="auto">
            <a:xfrm>
              <a:off x="5581650" y="2854326"/>
              <a:ext cx="384175" cy="328613"/>
            </a:xfrm>
            <a:custGeom>
              <a:avLst/>
              <a:gdLst>
                <a:gd name="T0" fmla="*/ 52 w 90"/>
                <a:gd name="T1" fmla="*/ 0 h 77"/>
                <a:gd name="T2" fmla="*/ 44 w 90"/>
                <a:gd name="T3" fmla="*/ 70 h 77"/>
                <a:gd name="T4" fmla="*/ 6 w 90"/>
                <a:gd name="T5" fmla="*/ 36 h 77"/>
                <a:gd name="T6" fmla="*/ 52 w 90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77">
                  <a:moveTo>
                    <a:pt x="52" y="0"/>
                  </a:moveTo>
                  <a:cubicBezTo>
                    <a:pt x="90" y="1"/>
                    <a:pt x="85" y="61"/>
                    <a:pt x="44" y="70"/>
                  </a:cubicBezTo>
                  <a:cubicBezTo>
                    <a:pt x="10" y="77"/>
                    <a:pt x="0" y="58"/>
                    <a:pt x="6" y="36"/>
                  </a:cubicBezTo>
                  <a:cubicBezTo>
                    <a:pt x="12" y="15"/>
                    <a:pt x="30" y="0"/>
                    <a:pt x="52" y="0"/>
                  </a:cubicBezTo>
                  <a:close/>
                </a:path>
              </a:pathLst>
            </a:custGeom>
            <a:solidFill>
              <a:srgbClr val="811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995"/>
            <p:cNvSpPr/>
            <p:nvPr/>
          </p:nvSpPr>
          <p:spPr bwMode="auto">
            <a:xfrm>
              <a:off x="5645150" y="2884488"/>
              <a:ext cx="273050" cy="230188"/>
            </a:xfrm>
            <a:custGeom>
              <a:avLst/>
              <a:gdLst>
                <a:gd name="T0" fmla="*/ 37 w 64"/>
                <a:gd name="T1" fmla="*/ 0 h 54"/>
                <a:gd name="T2" fmla="*/ 31 w 64"/>
                <a:gd name="T3" fmla="*/ 49 h 54"/>
                <a:gd name="T4" fmla="*/ 5 w 64"/>
                <a:gd name="T5" fmla="*/ 25 h 54"/>
                <a:gd name="T6" fmla="*/ 37 w 64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54">
                  <a:moveTo>
                    <a:pt x="37" y="0"/>
                  </a:moveTo>
                  <a:cubicBezTo>
                    <a:pt x="64" y="0"/>
                    <a:pt x="60" y="43"/>
                    <a:pt x="31" y="49"/>
                  </a:cubicBezTo>
                  <a:cubicBezTo>
                    <a:pt x="8" y="54"/>
                    <a:pt x="0" y="41"/>
                    <a:pt x="5" y="25"/>
                  </a:cubicBezTo>
                  <a:cubicBezTo>
                    <a:pt x="9" y="10"/>
                    <a:pt x="22" y="0"/>
                    <a:pt x="37" y="0"/>
                  </a:cubicBezTo>
                  <a:close/>
                </a:path>
              </a:pathLst>
            </a:custGeom>
            <a:solidFill>
              <a:srgbClr val="6C0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996"/>
            <p:cNvSpPr/>
            <p:nvPr/>
          </p:nvSpPr>
          <p:spPr bwMode="auto">
            <a:xfrm>
              <a:off x="5495925" y="2751138"/>
              <a:ext cx="588963" cy="565150"/>
            </a:xfrm>
            <a:custGeom>
              <a:avLst/>
              <a:gdLst>
                <a:gd name="T0" fmla="*/ 32 w 138"/>
                <a:gd name="T1" fmla="*/ 45 h 132"/>
                <a:gd name="T2" fmla="*/ 40 w 138"/>
                <a:gd name="T3" fmla="*/ 91 h 132"/>
                <a:gd name="T4" fmla="*/ 96 w 138"/>
                <a:gd name="T5" fmla="*/ 53 h 132"/>
                <a:gd name="T6" fmla="*/ 76 w 138"/>
                <a:gd name="T7" fmla="*/ 26 h 132"/>
                <a:gd name="T8" fmla="*/ 49 w 138"/>
                <a:gd name="T9" fmla="*/ 30 h 132"/>
                <a:gd name="T10" fmla="*/ 96 w 138"/>
                <a:gd name="T11" fmla="*/ 102 h 132"/>
                <a:gd name="T12" fmla="*/ 32 w 138"/>
                <a:gd name="T13" fmla="*/ 4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32">
                  <a:moveTo>
                    <a:pt x="32" y="45"/>
                  </a:moveTo>
                  <a:cubicBezTo>
                    <a:pt x="24" y="61"/>
                    <a:pt x="18" y="80"/>
                    <a:pt x="40" y="91"/>
                  </a:cubicBezTo>
                  <a:cubicBezTo>
                    <a:pt x="64" y="102"/>
                    <a:pt x="93" y="77"/>
                    <a:pt x="96" y="53"/>
                  </a:cubicBezTo>
                  <a:cubicBezTo>
                    <a:pt x="98" y="38"/>
                    <a:pt x="88" y="29"/>
                    <a:pt x="76" y="26"/>
                  </a:cubicBezTo>
                  <a:cubicBezTo>
                    <a:pt x="67" y="24"/>
                    <a:pt x="57" y="26"/>
                    <a:pt x="49" y="30"/>
                  </a:cubicBezTo>
                  <a:cubicBezTo>
                    <a:pt x="106" y="0"/>
                    <a:pt x="138" y="71"/>
                    <a:pt x="96" y="102"/>
                  </a:cubicBezTo>
                  <a:cubicBezTo>
                    <a:pt x="56" y="132"/>
                    <a:pt x="0" y="97"/>
                    <a:pt x="32" y="45"/>
                  </a:cubicBezTo>
                  <a:close/>
                </a:path>
              </a:pathLst>
            </a:custGeom>
            <a:solidFill>
              <a:srgbClr val="A32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997"/>
            <p:cNvSpPr/>
            <p:nvPr/>
          </p:nvSpPr>
          <p:spPr bwMode="auto">
            <a:xfrm>
              <a:off x="5829300" y="2854326"/>
              <a:ext cx="230188" cy="376238"/>
            </a:xfrm>
            <a:custGeom>
              <a:avLst/>
              <a:gdLst>
                <a:gd name="T0" fmla="*/ 8 w 54"/>
                <a:gd name="T1" fmla="*/ 0 h 88"/>
                <a:gd name="T2" fmla="*/ 18 w 54"/>
                <a:gd name="T3" fmla="*/ 78 h 88"/>
                <a:gd name="T4" fmla="*/ 0 w 54"/>
                <a:gd name="T5" fmla="*/ 88 h 88"/>
                <a:gd name="T6" fmla="*/ 8 w 54"/>
                <a:gd name="T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88">
                  <a:moveTo>
                    <a:pt x="8" y="0"/>
                  </a:moveTo>
                  <a:cubicBezTo>
                    <a:pt x="39" y="9"/>
                    <a:pt x="49" y="55"/>
                    <a:pt x="18" y="78"/>
                  </a:cubicBezTo>
                  <a:cubicBezTo>
                    <a:pt x="12" y="83"/>
                    <a:pt x="6" y="86"/>
                    <a:pt x="0" y="88"/>
                  </a:cubicBezTo>
                  <a:cubicBezTo>
                    <a:pt x="19" y="76"/>
                    <a:pt x="54" y="27"/>
                    <a:pt x="8" y="0"/>
                  </a:cubicBezTo>
                  <a:close/>
                </a:path>
              </a:pathLst>
            </a:custGeom>
            <a:solidFill>
              <a:srgbClr val="900E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" name="Freeform 998"/>
            <p:cNvSpPr/>
            <p:nvPr/>
          </p:nvSpPr>
          <p:spPr bwMode="auto">
            <a:xfrm>
              <a:off x="5599113" y="3106738"/>
              <a:ext cx="354013" cy="174625"/>
            </a:xfrm>
            <a:custGeom>
              <a:avLst/>
              <a:gdLst>
                <a:gd name="T0" fmla="*/ 83 w 83"/>
                <a:gd name="T1" fmla="*/ 9 h 41"/>
                <a:gd name="T2" fmla="*/ 72 w 83"/>
                <a:gd name="T3" fmla="*/ 19 h 41"/>
                <a:gd name="T4" fmla="*/ 0 w 83"/>
                <a:gd name="T5" fmla="*/ 0 h 41"/>
                <a:gd name="T6" fmla="*/ 83 w 83"/>
                <a:gd name="T7" fmla="*/ 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41">
                  <a:moveTo>
                    <a:pt x="83" y="9"/>
                  </a:moveTo>
                  <a:cubicBezTo>
                    <a:pt x="80" y="13"/>
                    <a:pt x="77" y="16"/>
                    <a:pt x="72" y="19"/>
                  </a:cubicBezTo>
                  <a:cubicBezTo>
                    <a:pt x="43" y="41"/>
                    <a:pt x="6" y="29"/>
                    <a:pt x="0" y="0"/>
                  </a:cubicBezTo>
                  <a:cubicBezTo>
                    <a:pt x="16" y="34"/>
                    <a:pt x="60" y="28"/>
                    <a:pt x="83" y="9"/>
                  </a:cubicBezTo>
                  <a:close/>
                </a:path>
              </a:pathLst>
            </a:custGeom>
            <a:solidFill>
              <a:srgbClr val="830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" name="Freeform 999"/>
            <p:cNvSpPr/>
            <p:nvPr/>
          </p:nvSpPr>
          <p:spPr bwMode="auto">
            <a:xfrm>
              <a:off x="5607050" y="2884488"/>
              <a:ext cx="346075" cy="303213"/>
            </a:xfrm>
            <a:custGeom>
              <a:avLst/>
              <a:gdLst>
                <a:gd name="T0" fmla="*/ 0 w 81"/>
                <a:gd name="T1" fmla="*/ 45 h 71"/>
                <a:gd name="T2" fmla="*/ 47 w 81"/>
                <a:gd name="T3" fmla="*/ 54 h 71"/>
                <a:gd name="T4" fmla="*/ 62 w 81"/>
                <a:gd name="T5" fmla="*/ 0 h 71"/>
                <a:gd name="T6" fmla="*/ 53 w 81"/>
                <a:gd name="T7" fmla="*/ 54 h 71"/>
                <a:gd name="T8" fmla="*/ 0 w 81"/>
                <a:gd name="T9" fmla="*/ 4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71">
                  <a:moveTo>
                    <a:pt x="0" y="45"/>
                  </a:moveTo>
                  <a:cubicBezTo>
                    <a:pt x="12" y="67"/>
                    <a:pt x="32" y="64"/>
                    <a:pt x="47" y="54"/>
                  </a:cubicBezTo>
                  <a:cubicBezTo>
                    <a:pt x="62" y="44"/>
                    <a:pt x="81" y="17"/>
                    <a:pt x="62" y="0"/>
                  </a:cubicBezTo>
                  <a:cubicBezTo>
                    <a:pt x="81" y="12"/>
                    <a:pt x="72" y="40"/>
                    <a:pt x="53" y="54"/>
                  </a:cubicBezTo>
                  <a:cubicBezTo>
                    <a:pt x="35" y="69"/>
                    <a:pt x="8" y="71"/>
                    <a:pt x="0" y="45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Freeform 1000"/>
            <p:cNvSpPr/>
            <p:nvPr/>
          </p:nvSpPr>
          <p:spPr bwMode="auto">
            <a:xfrm>
              <a:off x="5824538" y="3024188"/>
              <a:ext cx="80963" cy="188913"/>
            </a:xfrm>
            <a:custGeom>
              <a:avLst/>
              <a:gdLst>
                <a:gd name="T0" fmla="*/ 3 w 19"/>
                <a:gd name="T1" fmla="*/ 44 h 44"/>
                <a:gd name="T2" fmla="*/ 14 w 19"/>
                <a:gd name="T3" fmla="*/ 4 h 44"/>
                <a:gd name="T4" fmla="*/ 19 w 19"/>
                <a:gd name="T5" fmla="*/ 0 h 44"/>
                <a:gd name="T6" fmla="*/ 3 w 19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4">
                  <a:moveTo>
                    <a:pt x="3" y="44"/>
                  </a:moveTo>
                  <a:cubicBezTo>
                    <a:pt x="0" y="30"/>
                    <a:pt x="7" y="14"/>
                    <a:pt x="14" y="4"/>
                  </a:cubicBezTo>
                  <a:cubicBezTo>
                    <a:pt x="15" y="3"/>
                    <a:pt x="17" y="1"/>
                    <a:pt x="19" y="0"/>
                  </a:cubicBezTo>
                  <a:cubicBezTo>
                    <a:pt x="14" y="11"/>
                    <a:pt x="4" y="29"/>
                    <a:pt x="3" y="44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1001"/>
            <p:cNvSpPr/>
            <p:nvPr/>
          </p:nvSpPr>
          <p:spPr bwMode="auto">
            <a:xfrm>
              <a:off x="5713413" y="2940051"/>
              <a:ext cx="93663" cy="127000"/>
            </a:xfrm>
            <a:custGeom>
              <a:avLst/>
              <a:gdLst>
                <a:gd name="T0" fmla="*/ 5 w 22"/>
                <a:gd name="T1" fmla="*/ 22 h 30"/>
                <a:gd name="T2" fmla="*/ 12 w 22"/>
                <a:gd name="T3" fmla="*/ 24 h 30"/>
                <a:gd name="T4" fmla="*/ 15 w 22"/>
                <a:gd name="T5" fmla="*/ 21 h 30"/>
                <a:gd name="T6" fmla="*/ 14 w 22"/>
                <a:gd name="T7" fmla="*/ 18 h 30"/>
                <a:gd name="T8" fmla="*/ 9 w 22"/>
                <a:gd name="T9" fmla="*/ 13 h 30"/>
                <a:gd name="T10" fmla="*/ 14 w 22"/>
                <a:gd name="T11" fmla="*/ 9 h 30"/>
                <a:gd name="T12" fmla="*/ 10 w 22"/>
                <a:gd name="T13" fmla="*/ 3 h 30"/>
                <a:gd name="T14" fmla="*/ 1 w 22"/>
                <a:gd name="T15" fmla="*/ 6 h 30"/>
                <a:gd name="T16" fmla="*/ 5 w 22"/>
                <a:gd name="T17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5" y="22"/>
                  </a:moveTo>
                  <a:cubicBezTo>
                    <a:pt x="9" y="28"/>
                    <a:pt x="13" y="30"/>
                    <a:pt x="12" y="24"/>
                  </a:cubicBezTo>
                  <a:cubicBezTo>
                    <a:pt x="12" y="23"/>
                    <a:pt x="12" y="21"/>
                    <a:pt x="15" y="21"/>
                  </a:cubicBezTo>
                  <a:cubicBezTo>
                    <a:pt x="16" y="21"/>
                    <a:pt x="16" y="19"/>
                    <a:pt x="14" y="18"/>
                  </a:cubicBezTo>
                  <a:cubicBezTo>
                    <a:pt x="10" y="15"/>
                    <a:pt x="0" y="13"/>
                    <a:pt x="9" y="13"/>
                  </a:cubicBezTo>
                  <a:cubicBezTo>
                    <a:pt x="13" y="13"/>
                    <a:pt x="9" y="6"/>
                    <a:pt x="14" y="9"/>
                  </a:cubicBezTo>
                  <a:cubicBezTo>
                    <a:pt x="22" y="15"/>
                    <a:pt x="13" y="5"/>
                    <a:pt x="10" y="3"/>
                  </a:cubicBezTo>
                  <a:cubicBezTo>
                    <a:pt x="5" y="0"/>
                    <a:pt x="2" y="3"/>
                    <a:pt x="1" y="6"/>
                  </a:cubicBezTo>
                  <a:cubicBezTo>
                    <a:pt x="0" y="10"/>
                    <a:pt x="3" y="18"/>
                    <a:pt x="5" y="22"/>
                  </a:cubicBezTo>
                  <a:close/>
                </a:path>
              </a:pathLst>
            </a:custGeom>
            <a:solidFill>
              <a:srgbClr val="4E0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1002"/>
            <p:cNvSpPr/>
            <p:nvPr/>
          </p:nvSpPr>
          <p:spPr bwMode="auto">
            <a:xfrm>
              <a:off x="5688013" y="2900363"/>
              <a:ext cx="146050" cy="146050"/>
            </a:xfrm>
            <a:custGeom>
              <a:avLst/>
              <a:gdLst>
                <a:gd name="T0" fmla="*/ 26 w 34"/>
                <a:gd name="T1" fmla="*/ 7 h 34"/>
                <a:gd name="T2" fmla="*/ 1 w 34"/>
                <a:gd name="T3" fmla="*/ 19 h 34"/>
                <a:gd name="T4" fmla="*/ 4 w 34"/>
                <a:gd name="T5" fmla="*/ 31 h 34"/>
                <a:gd name="T6" fmla="*/ 22 w 34"/>
                <a:gd name="T7" fmla="*/ 10 h 34"/>
                <a:gd name="T8" fmla="*/ 26 w 34"/>
                <a:gd name="T9" fmla="*/ 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6" y="7"/>
                  </a:moveTo>
                  <a:cubicBezTo>
                    <a:pt x="20" y="0"/>
                    <a:pt x="3" y="3"/>
                    <a:pt x="1" y="19"/>
                  </a:cubicBezTo>
                  <a:cubicBezTo>
                    <a:pt x="0" y="28"/>
                    <a:pt x="4" y="34"/>
                    <a:pt x="4" y="31"/>
                  </a:cubicBezTo>
                  <a:cubicBezTo>
                    <a:pt x="2" y="14"/>
                    <a:pt x="6" y="5"/>
                    <a:pt x="22" y="10"/>
                  </a:cubicBezTo>
                  <a:cubicBezTo>
                    <a:pt x="26" y="12"/>
                    <a:pt x="34" y="15"/>
                    <a:pt x="26" y="7"/>
                  </a:cubicBezTo>
                  <a:close/>
                </a:path>
              </a:pathLst>
            </a:custGeom>
            <a:solidFill>
              <a:srgbClr val="4E0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1003"/>
            <p:cNvSpPr/>
            <p:nvPr/>
          </p:nvSpPr>
          <p:spPr bwMode="auto">
            <a:xfrm>
              <a:off x="5722938" y="2854326"/>
              <a:ext cx="166688" cy="93663"/>
            </a:xfrm>
            <a:custGeom>
              <a:avLst/>
              <a:gdLst>
                <a:gd name="T0" fmla="*/ 29 w 39"/>
                <a:gd name="T1" fmla="*/ 20 h 22"/>
                <a:gd name="T2" fmla="*/ 34 w 39"/>
                <a:gd name="T3" fmla="*/ 17 h 22"/>
                <a:gd name="T4" fmla="*/ 3 w 39"/>
                <a:gd name="T5" fmla="*/ 13 h 22"/>
                <a:gd name="T6" fmla="*/ 3 w 39"/>
                <a:gd name="T7" fmla="*/ 14 h 22"/>
                <a:gd name="T8" fmla="*/ 29 w 39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2">
                  <a:moveTo>
                    <a:pt x="29" y="20"/>
                  </a:moveTo>
                  <a:cubicBezTo>
                    <a:pt x="31" y="22"/>
                    <a:pt x="33" y="21"/>
                    <a:pt x="34" y="17"/>
                  </a:cubicBezTo>
                  <a:cubicBezTo>
                    <a:pt x="39" y="0"/>
                    <a:pt x="10" y="7"/>
                    <a:pt x="3" y="13"/>
                  </a:cubicBezTo>
                  <a:cubicBezTo>
                    <a:pt x="0" y="15"/>
                    <a:pt x="0" y="15"/>
                    <a:pt x="3" y="14"/>
                  </a:cubicBezTo>
                  <a:cubicBezTo>
                    <a:pt x="16" y="9"/>
                    <a:pt x="22" y="12"/>
                    <a:pt x="29" y="20"/>
                  </a:cubicBezTo>
                  <a:close/>
                </a:path>
              </a:pathLst>
            </a:custGeom>
            <a:solidFill>
              <a:srgbClr val="C22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1004"/>
            <p:cNvSpPr/>
            <p:nvPr/>
          </p:nvSpPr>
          <p:spPr bwMode="auto">
            <a:xfrm>
              <a:off x="5629275" y="2986088"/>
              <a:ext cx="127000" cy="141288"/>
            </a:xfrm>
            <a:custGeom>
              <a:avLst/>
              <a:gdLst>
                <a:gd name="T0" fmla="*/ 11 w 30"/>
                <a:gd name="T1" fmla="*/ 0 h 33"/>
                <a:gd name="T2" fmla="*/ 11 w 30"/>
                <a:gd name="T3" fmla="*/ 12 h 33"/>
                <a:gd name="T4" fmla="*/ 20 w 30"/>
                <a:gd name="T5" fmla="*/ 10 h 33"/>
                <a:gd name="T6" fmla="*/ 9 w 30"/>
                <a:gd name="T7" fmla="*/ 25 h 33"/>
                <a:gd name="T8" fmla="*/ 11 w 3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3">
                  <a:moveTo>
                    <a:pt x="11" y="0"/>
                  </a:moveTo>
                  <a:cubicBezTo>
                    <a:pt x="11" y="3"/>
                    <a:pt x="11" y="7"/>
                    <a:pt x="11" y="12"/>
                  </a:cubicBezTo>
                  <a:cubicBezTo>
                    <a:pt x="13" y="26"/>
                    <a:pt x="22" y="13"/>
                    <a:pt x="20" y="10"/>
                  </a:cubicBezTo>
                  <a:cubicBezTo>
                    <a:pt x="30" y="17"/>
                    <a:pt x="17" y="33"/>
                    <a:pt x="9" y="25"/>
                  </a:cubicBezTo>
                  <a:cubicBezTo>
                    <a:pt x="0" y="16"/>
                    <a:pt x="10" y="2"/>
                    <a:pt x="11" y="0"/>
                  </a:cubicBezTo>
                  <a:close/>
                </a:path>
              </a:pathLst>
            </a:custGeom>
            <a:solidFill>
              <a:srgbClr val="951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Freeform 1005"/>
            <p:cNvSpPr/>
            <p:nvPr/>
          </p:nvSpPr>
          <p:spPr bwMode="auto">
            <a:xfrm>
              <a:off x="5607050" y="3016251"/>
              <a:ext cx="42863" cy="85725"/>
            </a:xfrm>
            <a:custGeom>
              <a:avLst/>
              <a:gdLst>
                <a:gd name="T0" fmla="*/ 10 w 10"/>
                <a:gd name="T1" fmla="*/ 0 h 20"/>
                <a:gd name="T2" fmla="*/ 10 w 10"/>
                <a:gd name="T3" fmla="*/ 18 h 20"/>
                <a:gd name="T4" fmla="*/ 2 w 10"/>
                <a:gd name="T5" fmla="*/ 9 h 20"/>
                <a:gd name="T6" fmla="*/ 10 w 10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8" y="4"/>
                    <a:pt x="5" y="14"/>
                    <a:pt x="10" y="18"/>
                  </a:cubicBezTo>
                  <a:cubicBezTo>
                    <a:pt x="5" y="20"/>
                    <a:pt x="0" y="14"/>
                    <a:pt x="2" y="9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rgbClr val="951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1006"/>
            <p:cNvSpPr/>
            <p:nvPr/>
          </p:nvSpPr>
          <p:spPr bwMode="auto">
            <a:xfrm>
              <a:off x="5641975" y="2900363"/>
              <a:ext cx="71438" cy="98425"/>
            </a:xfrm>
            <a:custGeom>
              <a:avLst/>
              <a:gdLst>
                <a:gd name="T0" fmla="*/ 8 w 17"/>
                <a:gd name="T1" fmla="*/ 16 h 23"/>
                <a:gd name="T2" fmla="*/ 17 w 17"/>
                <a:gd name="T3" fmla="*/ 0 h 23"/>
                <a:gd name="T4" fmla="*/ 2 w 17"/>
                <a:gd name="T5" fmla="*/ 23 h 23"/>
                <a:gd name="T6" fmla="*/ 8 w 17"/>
                <a:gd name="T7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3">
                  <a:moveTo>
                    <a:pt x="8" y="16"/>
                  </a:moveTo>
                  <a:cubicBezTo>
                    <a:pt x="14" y="12"/>
                    <a:pt x="14" y="3"/>
                    <a:pt x="17" y="0"/>
                  </a:cubicBezTo>
                  <a:cubicBezTo>
                    <a:pt x="8" y="4"/>
                    <a:pt x="0" y="17"/>
                    <a:pt x="2" y="23"/>
                  </a:cubicBezTo>
                  <a:cubicBezTo>
                    <a:pt x="2" y="20"/>
                    <a:pt x="8" y="12"/>
                    <a:pt x="8" y="16"/>
                  </a:cubicBezTo>
                  <a:close/>
                </a:path>
              </a:pathLst>
            </a:custGeom>
            <a:solidFill>
              <a:srgbClr val="951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1007"/>
            <p:cNvSpPr/>
            <p:nvPr/>
          </p:nvSpPr>
          <p:spPr bwMode="auto">
            <a:xfrm>
              <a:off x="5654675" y="3059113"/>
              <a:ext cx="169863" cy="115888"/>
            </a:xfrm>
            <a:custGeom>
              <a:avLst/>
              <a:gdLst>
                <a:gd name="T0" fmla="*/ 0 w 40"/>
                <a:gd name="T1" fmla="*/ 11 h 27"/>
                <a:gd name="T2" fmla="*/ 20 w 40"/>
                <a:gd name="T3" fmla="*/ 1 h 27"/>
                <a:gd name="T4" fmla="*/ 30 w 40"/>
                <a:gd name="T5" fmla="*/ 0 h 27"/>
                <a:gd name="T6" fmla="*/ 0 w 40"/>
                <a:gd name="T7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7">
                  <a:moveTo>
                    <a:pt x="0" y="11"/>
                  </a:moveTo>
                  <a:cubicBezTo>
                    <a:pt x="8" y="17"/>
                    <a:pt x="22" y="8"/>
                    <a:pt x="20" y="1"/>
                  </a:cubicBezTo>
                  <a:cubicBezTo>
                    <a:pt x="23" y="3"/>
                    <a:pt x="29" y="7"/>
                    <a:pt x="30" y="0"/>
                  </a:cubicBezTo>
                  <a:cubicBezTo>
                    <a:pt x="40" y="7"/>
                    <a:pt x="11" y="27"/>
                    <a:pt x="0" y="11"/>
                  </a:cubicBezTo>
                  <a:close/>
                </a:path>
              </a:pathLst>
            </a:custGeom>
            <a:solidFill>
              <a:srgbClr val="C22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1008"/>
            <p:cNvSpPr/>
            <p:nvPr/>
          </p:nvSpPr>
          <p:spPr bwMode="auto">
            <a:xfrm>
              <a:off x="5773738" y="2960688"/>
              <a:ext cx="128588" cy="161925"/>
            </a:xfrm>
            <a:custGeom>
              <a:avLst/>
              <a:gdLst>
                <a:gd name="T0" fmla="*/ 27 w 30"/>
                <a:gd name="T1" fmla="*/ 0 h 38"/>
                <a:gd name="T2" fmla="*/ 16 w 30"/>
                <a:gd name="T3" fmla="*/ 12 h 38"/>
                <a:gd name="T4" fmla="*/ 0 w 30"/>
                <a:gd name="T5" fmla="*/ 38 h 38"/>
                <a:gd name="T6" fmla="*/ 27 w 30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8">
                  <a:moveTo>
                    <a:pt x="27" y="0"/>
                  </a:moveTo>
                  <a:cubicBezTo>
                    <a:pt x="24" y="6"/>
                    <a:pt x="24" y="8"/>
                    <a:pt x="16" y="12"/>
                  </a:cubicBezTo>
                  <a:cubicBezTo>
                    <a:pt x="19" y="19"/>
                    <a:pt x="7" y="34"/>
                    <a:pt x="0" y="38"/>
                  </a:cubicBezTo>
                  <a:cubicBezTo>
                    <a:pt x="13" y="31"/>
                    <a:pt x="30" y="17"/>
                    <a:pt x="27" y="0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1009"/>
            <p:cNvSpPr/>
            <p:nvPr/>
          </p:nvSpPr>
          <p:spPr bwMode="auto">
            <a:xfrm>
              <a:off x="5753100" y="2947988"/>
              <a:ext cx="109538" cy="115888"/>
            </a:xfrm>
            <a:custGeom>
              <a:avLst/>
              <a:gdLst>
                <a:gd name="T0" fmla="*/ 8 w 26"/>
                <a:gd name="T1" fmla="*/ 18 h 27"/>
                <a:gd name="T2" fmla="*/ 6 w 26"/>
                <a:gd name="T3" fmla="*/ 12 h 27"/>
                <a:gd name="T4" fmla="*/ 12 w 26"/>
                <a:gd name="T5" fmla="*/ 7 h 27"/>
                <a:gd name="T6" fmla="*/ 18 w 26"/>
                <a:gd name="T7" fmla="*/ 0 h 27"/>
                <a:gd name="T8" fmla="*/ 17 w 26"/>
                <a:gd name="T9" fmla="*/ 13 h 27"/>
                <a:gd name="T10" fmla="*/ 8 w 26"/>
                <a:gd name="T11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7">
                  <a:moveTo>
                    <a:pt x="8" y="18"/>
                  </a:moveTo>
                  <a:cubicBezTo>
                    <a:pt x="5" y="13"/>
                    <a:pt x="0" y="8"/>
                    <a:pt x="6" y="12"/>
                  </a:cubicBezTo>
                  <a:cubicBezTo>
                    <a:pt x="10" y="15"/>
                    <a:pt x="13" y="10"/>
                    <a:pt x="12" y="7"/>
                  </a:cubicBezTo>
                  <a:cubicBezTo>
                    <a:pt x="13" y="8"/>
                    <a:pt x="23" y="7"/>
                    <a:pt x="18" y="0"/>
                  </a:cubicBezTo>
                  <a:cubicBezTo>
                    <a:pt x="26" y="6"/>
                    <a:pt x="24" y="9"/>
                    <a:pt x="17" y="13"/>
                  </a:cubicBezTo>
                  <a:cubicBezTo>
                    <a:pt x="19" y="17"/>
                    <a:pt x="16" y="27"/>
                    <a:pt x="8" y="18"/>
                  </a:cubicBezTo>
                  <a:close/>
                </a:path>
              </a:pathLst>
            </a:custGeom>
            <a:solidFill>
              <a:srgbClr val="951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1010"/>
            <p:cNvSpPr/>
            <p:nvPr/>
          </p:nvSpPr>
          <p:spPr bwMode="auto">
            <a:xfrm>
              <a:off x="5599113" y="2917826"/>
              <a:ext cx="68263" cy="128588"/>
            </a:xfrm>
            <a:custGeom>
              <a:avLst/>
              <a:gdLst>
                <a:gd name="T0" fmla="*/ 16 w 16"/>
                <a:gd name="T1" fmla="*/ 0 h 30"/>
                <a:gd name="T2" fmla="*/ 10 w 16"/>
                <a:gd name="T3" fmla="*/ 21 h 30"/>
                <a:gd name="T4" fmla="*/ 4 w 16"/>
                <a:gd name="T5" fmla="*/ 30 h 30"/>
                <a:gd name="T6" fmla="*/ 16 w 16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0">
                  <a:moveTo>
                    <a:pt x="16" y="0"/>
                  </a:moveTo>
                  <a:cubicBezTo>
                    <a:pt x="13" y="5"/>
                    <a:pt x="6" y="14"/>
                    <a:pt x="10" y="21"/>
                  </a:cubicBezTo>
                  <a:cubicBezTo>
                    <a:pt x="6" y="22"/>
                    <a:pt x="3" y="26"/>
                    <a:pt x="4" y="30"/>
                  </a:cubicBezTo>
                  <a:cubicBezTo>
                    <a:pt x="0" y="22"/>
                    <a:pt x="10" y="3"/>
                    <a:pt x="16" y="0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1011"/>
            <p:cNvSpPr/>
            <p:nvPr/>
          </p:nvSpPr>
          <p:spPr bwMode="auto">
            <a:xfrm>
              <a:off x="5705475" y="2862263"/>
              <a:ext cx="93663" cy="42863"/>
            </a:xfrm>
            <a:custGeom>
              <a:avLst/>
              <a:gdLst>
                <a:gd name="T0" fmla="*/ 0 w 22"/>
                <a:gd name="T1" fmla="*/ 7 h 10"/>
                <a:gd name="T2" fmla="*/ 22 w 22"/>
                <a:gd name="T3" fmla="*/ 2 h 10"/>
                <a:gd name="T4" fmla="*/ 5 w 22"/>
                <a:gd name="T5" fmla="*/ 10 h 10"/>
                <a:gd name="T6" fmla="*/ 0 w 22"/>
                <a:gd name="T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0">
                  <a:moveTo>
                    <a:pt x="0" y="7"/>
                  </a:moveTo>
                  <a:cubicBezTo>
                    <a:pt x="7" y="2"/>
                    <a:pt x="14" y="0"/>
                    <a:pt x="22" y="2"/>
                  </a:cubicBezTo>
                  <a:cubicBezTo>
                    <a:pt x="19" y="2"/>
                    <a:pt x="8" y="2"/>
                    <a:pt x="5" y="10"/>
                  </a:cubicBezTo>
                  <a:cubicBezTo>
                    <a:pt x="6" y="6"/>
                    <a:pt x="2" y="5"/>
                    <a:pt x="0" y="7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1012"/>
            <p:cNvSpPr/>
            <p:nvPr/>
          </p:nvSpPr>
          <p:spPr bwMode="auto">
            <a:xfrm>
              <a:off x="5692775" y="2922588"/>
              <a:ext cx="111125" cy="85725"/>
            </a:xfrm>
            <a:custGeom>
              <a:avLst/>
              <a:gdLst>
                <a:gd name="T0" fmla="*/ 17 w 26"/>
                <a:gd name="T1" fmla="*/ 15 h 20"/>
                <a:gd name="T2" fmla="*/ 21 w 26"/>
                <a:gd name="T3" fmla="*/ 8 h 20"/>
                <a:gd name="T4" fmla="*/ 3 w 26"/>
                <a:gd name="T5" fmla="*/ 16 h 20"/>
                <a:gd name="T6" fmla="*/ 19 w 26"/>
                <a:gd name="T7" fmla="*/ 10 h 20"/>
                <a:gd name="T8" fmla="*/ 17 w 26"/>
                <a:gd name="T9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0">
                  <a:moveTo>
                    <a:pt x="17" y="15"/>
                  </a:moveTo>
                  <a:cubicBezTo>
                    <a:pt x="25" y="20"/>
                    <a:pt x="26" y="13"/>
                    <a:pt x="21" y="8"/>
                  </a:cubicBezTo>
                  <a:cubicBezTo>
                    <a:pt x="12" y="0"/>
                    <a:pt x="0" y="3"/>
                    <a:pt x="3" y="16"/>
                  </a:cubicBezTo>
                  <a:cubicBezTo>
                    <a:pt x="2" y="7"/>
                    <a:pt x="10" y="1"/>
                    <a:pt x="19" y="10"/>
                  </a:cubicBezTo>
                  <a:cubicBezTo>
                    <a:pt x="25" y="14"/>
                    <a:pt x="23" y="16"/>
                    <a:pt x="17" y="15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1013"/>
            <p:cNvSpPr/>
            <p:nvPr/>
          </p:nvSpPr>
          <p:spPr bwMode="auto">
            <a:xfrm>
              <a:off x="5718175" y="3011488"/>
              <a:ext cx="73025" cy="73025"/>
            </a:xfrm>
            <a:custGeom>
              <a:avLst/>
              <a:gdLst>
                <a:gd name="T0" fmla="*/ 0 w 17"/>
                <a:gd name="T1" fmla="*/ 0 h 17"/>
                <a:gd name="T2" fmla="*/ 7 w 17"/>
                <a:gd name="T3" fmla="*/ 12 h 17"/>
                <a:gd name="T4" fmla="*/ 15 w 17"/>
                <a:gd name="T5" fmla="*/ 7 h 17"/>
                <a:gd name="T6" fmla="*/ 12 w 17"/>
                <a:gd name="T7" fmla="*/ 11 h 17"/>
                <a:gd name="T8" fmla="*/ 0 w 17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1" y="4"/>
                    <a:pt x="3" y="10"/>
                    <a:pt x="7" y="12"/>
                  </a:cubicBezTo>
                  <a:cubicBezTo>
                    <a:pt x="16" y="17"/>
                    <a:pt x="17" y="3"/>
                    <a:pt x="15" y="7"/>
                  </a:cubicBezTo>
                  <a:cubicBezTo>
                    <a:pt x="14" y="10"/>
                    <a:pt x="13" y="11"/>
                    <a:pt x="12" y="11"/>
                  </a:cubicBezTo>
                  <a:cubicBezTo>
                    <a:pt x="8" y="13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1014"/>
            <p:cNvSpPr/>
            <p:nvPr/>
          </p:nvSpPr>
          <p:spPr bwMode="auto">
            <a:xfrm>
              <a:off x="5794375" y="2854326"/>
              <a:ext cx="111125" cy="93663"/>
            </a:xfrm>
            <a:custGeom>
              <a:avLst/>
              <a:gdLst>
                <a:gd name="T0" fmla="*/ 12 w 26"/>
                <a:gd name="T1" fmla="*/ 22 h 22"/>
                <a:gd name="T2" fmla="*/ 0 w 26"/>
                <a:gd name="T3" fmla="*/ 7 h 22"/>
                <a:gd name="T4" fmla="*/ 12 w 26"/>
                <a:gd name="T5" fmla="*/ 22 h 22"/>
                <a:gd name="T6" fmla="*/ 12 w 26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2">
                  <a:moveTo>
                    <a:pt x="12" y="22"/>
                  </a:moveTo>
                  <a:cubicBezTo>
                    <a:pt x="26" y="22"/>
                    <a:pt x="21" y="0"/>
                    <a:pt x="0" y="7"/>
                  </a:cubicBezTo>
                  <a:cubicBezTo>
                    <a:pt x="16" y="4"/>
                    <a:pt x="22" y="15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1015"/>
            <p:cNvSpPr/>
            <p:nvPr/>
          </p:nvSpPr>
          <p:spPr bwMode="auto">
            <a:xfrm>
              <a:off x="5619750" y="2978151"/>
              <a:ext cx="98425" cy="158750"/>
            </a:xfrm>
            <a:custGeom>
              <a:avLst/>
              <a:gdLst>
                <a:gd name="T0" fmla="*/ 7 w 23"/>
                <a:gd name="T1" fmla="*/ 10 h 37"/>
                <a:gd name="T2" fmla="*/ 15 w 23"/>
                <a:gd name="T3" fmla="*/ 0 h 37"/>
                <a:gd name="T4" fmla="*/ 9 w 23"/>
                <a:gd name="T5" fmla="*/ 10 h 37"/>
                <a:gd name="T6" fmla="*/ 23 w 23"/>
                <a:gd name="T7" fmla="*/ 25 h 37"/>
                <a:gd name="T8" fmla="*/ 7 w 23"/>
                <a:gd name="T9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7">
                  <a:moveTo>
                    <a:pt x="7" y="10"/>
                  </a:moveTo>
                  <a:cubicBezTo>
                    <a:pt x="9" y="7"/>
                    <a:pt x="11" y="4"/>
                    <a:pt x="15" y="0"/>
                  </a:cubicBezTo>
                  <a:cubicBezTo>
                    <a:pt x="12" y="4"/>
                    <a:pt x="10" y="7"/>
                    <a:pt x="9" y="10"/>
                  </a:cubicBezTo>
                  <a:cubicBezTo>
                    <a:pt x="4" y="24"/>
                    <a:pt x="16" y="35"/>
                    <a:pt x="23" y="25"/>
                  </a:cubicBezTo>
                  <a:cubicBezTo>
                    <a:pt x="17" y="37"/>
                    <a:pt x="0" y="27"/>
                    <a:pt x="7" y="10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1016"/>
            <p:cNvSpPr/>
            <p:nvPr/>
          </p:nvSpPr>
          <p:spPr bwMode="auto">
            <a:xfrm>
              <a:off x="5589588" y="3149601"/>
              <a:ext cx="295275" cy="169863"/>
            </a:xfrm>
            <a:custGeom>
              <a:avLst/>
              <a:gdLst>
                <a:gd name="T0" fmla="*/ 0 w 69"/>
                <a:gd name="T1" fmla="*/ 19 h 40"/>
                <a:gd name="T2" fmla="*/ 69 w 69"/>
                <a:gd name="T3" fmla="*/ 14 h 40"/>
                <a:gd name="T4" fmla="*/ 0 w 69"/>
                <a:gd name="T5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40">
                  <a:moveTo>
                    <a:pt x="0" y="19"/>
                  </a:moveTo>
                  <a:cubicBezTo>
                    <a:pt x="23" y="40"/>
                    <a:pt x="52" y="35"/>
                    <a:pt x="69" y="14"/>
                  </a:cubicBezTo>
                  <a:cubicBezTo>
                    <a:pt x="51" y="0"/>
                    <a:pt x="27" y="27"/>
                    <a:pt x="0" y="19"/>
                  </a:cubicBezTo>
                  <a:close/>
                </a:path>
              </a:pathLst>
            </a:custGeom>
            <a:solidFill>
              <a:srgbClr val="900E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1017"/>
            <p:cNvSpPr/>
            <p:nvPr/>
          </p:nvSpPr>
          <p:spPr bwMode="auto">
            <a:xfrm>
              <a:off x="5645150" y="3192463"/>
              <a:ext cx="239713" cy="114300"/>
            </a:xfrm>
            <a:custGeom>
              <a:avLst/>
              <a:gdLst>
                <a:gd name="T0" fmla="*/ 0 w 56"/>
                <a:gd name="T1" fmla="*/ 18 h 27"/>
                <a:gd name="T2" fmla="*/ 56 w 56"/>
                <a:gd name="T3" fmla="*/ 4 h 27"/>
                <a:gd name="T4" fmla="*/ 42 w 56"/>
                <a:gd name="T5" fmla="*/ 0 h 27"/>
                <a:gd name="T6" fmla="*/ 31 w 56"/>
                <a:gd name="T7" fmla="*/ 18 h 27"/>
                <a:gd name="T8" fmla="*/ 0 w 56"/>
                <a:gd name="T9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7">
                  <a:moveTo>
                    <a:pt x="0" y="18"/>
                  </a:moveTo>
                  <a:cubicBezTo>
                    <a:pt x="20" y="27"/>
                    <a:pt x="42" y="21"/>
                    <a:pt x="56" y="4"/>
                  </a:cubicBezTo>
                  <a:cubicBezTo>
                    <a:pt x="52" y="1"/>
                    <a:pt x="47" y="0"/>
                    <a:pt x="42" y="0"/>
                  </a:cubicBezTo>
                  <a:cubicBezTo>
                    <a:pt x="50" y="7"/>
                    <a:pt x="38" y="15"/>
                    <a:pt x="31" y="18"/>
                  </a:cubicBezTo>
                  <a:cubicBezTo>
                    <a:pt x="22" y="21"/>
                    <a:pt x="11" y="21"/>
                    <a:pt x="0" y="18"/>
                  </a:cubicBezTo>
                  <a:close/>
                </a:path>
              </a:pathLst>
            </a:custGeom>
            <a:solidFill>
              <a:srgbClr val="830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1018"/>
            <p:cNvSpPr/>
            <p:nvPr/>
          </p:nvSpPr>
          <p:spPr bwMode="auto">
            <a:xfrm>
              <a:off x="5905500" y="2844801"/>
              <a:ext cx="149225" cy="244475"/>
            </a:xfrm>
            <a:custGeom>
              <a:avLst/>
              <a:gdLst>
                <a:gd name="T0" fmla="*/ 17 w 35"/>
                <a:gd name="T1" fmla="*/ 57 h 57"/>
                <a:gd name="T2" fmla="*/ 0 w 35"/>
                <a:gd name="T3" fmla="*/ 0 h 57"/>
                <a:gd name="T4" fmla="*/ 17 w 35"/>
                <a:gd name="T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57">
                  <a:moveTo>
                    <a:pt x="17" y="57"/>
                  </a:moveTo>
                  <a:cubicBezTo>
                    <a:pt x="21" y="46"/>
                    <a:pt x="23" y="4"/>
                    <a:pt x="0" y="0"/>
                  </a:cubicBezTo>
                  <a:cubicBezTo>
                    <a:pt x="35" y="2"/>
                    <a:pt x="30" y="33"/>
                    <a:pt x="17" y="57"/>
                  </a:cubicBezTo>
                  <a:close/>
                </a:path>
              </a:pathLst>
            </a:custGeom>
            <a:solidFill>
              <a:srgbClr val="830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1019"/>
            <p:cNvSpPr/>
            <p:nvPr/>
          </p:nvSpPr>
          <p:spPr bwMode="auto">
            <a:xfrm>
              <a:off x="6413500" y="2897188"/>
              <a:ext cx="320675" cy="323850"/>
            </a:xfrm>
            <a:custGeom>
              <a:avLst/>
              <a:gdLst>
                <a:gd name="T0" fmla="*/ 22 w 75"/>
                <a:gd name="T1" fmla="*/ 10 h 76"/>
                <a:gd name="T2" fmla="*/ 56 w 75"/>
                <a:gd name="T3" fmla="*/ 58 h 76"/>
                <a:gd name="T4" fmla="*/ 0 w 75"/>
                <a:gd name="T5" fmla="*/ 76 h 76"/>
                <a:gd name="T6" fmla="*/ 22 w 75"/>
                <a:gd name="T7" fmla="*/ 1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76">
                  <a:moveTo>
                    <a:pt x="22" y="10"/>
                  </a:moveTo>
                  <a:cubicBezTo>
                    <a:pt x="52" y="0"/>
                    <a:pt x="75" y="37"/>
                    <a:pt x="56" y="58"/>
                  </a:cubicBezTo>
                  <a:cubicBezTo>
                    <a:pt x="38" y="64"/>
                    <a:pt x="19" y="70"/>
                    <a:pt x="0" y="76"/>
                  </a:cubicBezTo>
                  <a:cubicBezTo>
                    <a:pt x="12" y="57"/>
                    <a:pt x="10" y="30"/>
                    <a:pt x="22" y="10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1020"/>
            <p:cNvSpPr/>
            <p:nvPr/>
          </p:nvSpPr>
          <p:spPr bwMode="auto">
            <a:xfrm>
              <a:off x="6302375" y="3230563"/>
              <a:ext cx="385763" cy="247650"/>
            </a:xfrm>
            <a:custGeom>
              <a:avLst/>
              <a:gdLst>
                <a:gd name="T0" fmla="*/ 52 w 90"/>
                <a:gd name="T1" fmla="*/ 6 h 58"/>
                <a:gd name="T2" fmla="*/ 87 w 90"/>
                <a:gd name="T3" fmla="*/ 27 h 58"/>
                <a:gd name="T4" fmla="*/ 59 w 90"/>
                <a:gd name="T5" fmla="*/ 38 h 58"/>
                <a:gd name="T6" fmla="*/ 21 w 90"/>
                <a:gd name="T7" fmla="*/ 45 h 58"/>
                <a:gd name="T8" fmla="*/ 52 w 90"/>
                <a:gd name="T9" fmla="*/ 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58">
                  <a:moveTo>
                    <a:pt x="52" y="6"/>
                  </a:moveTo>
                  <a:cubicBezTo>
                    <a:pt x="77" y="1"/>
                    <a:pt x="90" y="16"/>
                    <a:pt x="87" y="27"/>
                  </a:cubicBezTo>
                  <a:cubicBezTo>
                    <a:pt x="83" y="41"/>
                    <a:pt x="67" y="36"/>
                    <a:pt x="59" y="38"/>
                  </a:cubicBezTo>
                  <a:cubicBezTo>
                    <a:pt x="58" y="50"/>
                    <a:pt x="35" y="58"/>
                    <a:pt x="21" y="45"/>
                  </a:cubicBezTo>
                  <a:cubicBezTo>
                    <a:pt x="0" y="26"/>
                    <a:pt x="21" y="0"/>
                    <a:pt x="52" y="6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1021"/>
            <p:cNvSpPr/>
            <p:nvPr/>
          </p:nvSpPr>
          <p:spPr bwMode="auto">
            <a:xfrm>
              <a:off x="6362700" y="3251201"/>
              <a:ext cx="234950" cy="141288"/>
            </a:xfrm>
            <a:custGeom>
              <a:avLst/>
              <a:gdLst>
                <a:gd name="T0" fmla="*/ 38 w 55"/>
                <a:gd name="T1" fmla="*/ 1 h 33"/>
                <a:gd name="T2" fmla="*/ 55 w 55"/>
                <a:gd name="T3" fmla="*/ 2 h 33"/>
                <a:gd name="T4" fmla="*/ 42 w 55"/>
                <a:gd name="T5" fmla="*/ 20 h 33"/>
                <a:gd name="T6" fmla="*/ 29 w 55"/>
                <a:gd name="T7" fmla="*/ 28 h 33"/>
                <a:gd name="T8" fmla="*/ 0 w 55"/>
                <a:gd name="T9" fmla="*/ 17 h 33"/>
                <a:gd name="T10" fmla="*/ 1 w 55"/>
                <a:gd name="T11" fmla="*/ 16 h 33"/>
                <a:gd name="T12" fmla="*/ 7 w 55"/>
                <a:gd name="T13" fmla="*/ 7 h 33"/>
                <a:gd name="T14" fmla="*/ 28 w 55"/>
                <a:gd name="T15" fmla="*/ 0 h 33"/>
                <a:gd name="T16" fmla="*/ 38 w 55"/>
                <a:gd name="T17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3">
                  <a:moveTo>
                    <a:pt x="38" y="1"/>
                  </a:moveTo>
                  <a:cubicBezTo>
                    <a:pt x="45" y="0"/>
                    <a:pt x="51" y="1"/>
                    <a:pt x="55" y="2"/>
                  </a:cubicBezTo>
                  <a:cubicBezTo>
                    <a:pt x="55" y="10"/>
                    <a:pt x="53" y="16"/>
                    <a:pt x="42" y="20"/>
                  </a:cubicBezTo>
                  <a:cubicBezTo>
                    <a:pt x="34" y="23"/>
                    <a:pt x="36" y="24"/>
                    <a:pt x="29" y="28"/>
                  </a:cubicBezTo>
                  <a:cubicBezTo>
                    <a:pt x="19" y="33"/>
                    <a:pt x="5" y="28"/>
                    <a:pt x="0" y="17"/>
                  </a:cubicBezTo>
                  <a:cubicBezTo>
                    <a:pt x="1" y="17"/>
                    <a:pt x="1" y="17"/>
                    <a:pt x="1" y="1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5" y="0"/>
                    <a:pt x="38" y="1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1022"/>
            <p:cNvSpPr/>
            <p:nvPr/>
          </p:nvSpPr>
          <p:spPr bwMode="auto">
            <a:xfrm>
              <a:off x="6076950" y="3016251"/>
              <a:ext cx="346075" cy="449263"/>
            </a:xfrm>
            <a:custGeom>
              <a:avLst/>
              <a:gdLst>
                <a:gd name="T0" fmla="*/ 51 w 81"/>
                <a:gd name="T1" fmla="*/ 28 h 105"/>
                <a:gd name="T2" fmla="*/ 27 w 81"/>
                <a:gd name="T3" fmla="*/ 60 h 105"/>
                <a:gd name="T4" fmla="*/ 81 w 81"/>
                <a:gd name="T5" fmla="*/ 62 h 105"/>
                <a:gd name="T6" fmla="*/ 51 w 81"/>
                <a:gd name="T7" fmla="*/ 2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05">
                  <a:moveTo>
                    <a:pt x="51" y="28"/>
                  </a:moveTo>
                  <a:cubicBezTo>
                    <a:pt x="18" y="0"/>
                    <a:pt x="0" y="39"/>
                    <a:pt x="27" y="60"/>
                  </a:cubicBezTo>
                  <a:cubicBezTo>
                    <a:pt x="28" y="61"/>
                    <a:pt x="52" y="105"/>
                    <a:pt x="81" y="62"/>
                  </a:cubicBezTo>
                  <a:cubicBezTo>
                    <a:pt x="72" y="42"/>
                    <a:pt x="63" y="36"/>
                    <a:pt x="51" y="28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1023"/>
            <p:cNvSpPr/>
            <p:nvPr/>
          </p:nvSpPr>
          <p:spPr bwMode="auto">
            <a:xfrm>
              <a:off x="6162675" y="3106738"/>
              <a:ext cx="255588" cy="247650"/>
            </a:xfrm>
            <a:custGeom>
              <a:avLst/>
              <a:gdLst>
                <a:gd name="T0" fmla="*/ 31 w 60"/>
                <a:gd name="T1" fmla="*/ 7 h 58"/>
                <a:gd name="T2" fmla="*/ 14 w 60"/>
                <a:gd name="T3" fmla="*/ 3 h 58"/>
                <a:gd name="T4" fmla="*/ 57 w 60"/>
                <a:gd name="T5" fmla="*/ 46 h 58"/>
                <a:gd name="T6" fmla="*/ 60 w 60"/>
                <a:gd name="T7" fmla="*/ 43 h 58"/>
                <a:gd name="T8" fmla="*/ 59 w 60"/>
                <a:gd name="T9" fmla="*/ 36 h 58"/>
                <a:gd name="T10" fmla="*/ 31 w 60"/>
                <a:gd name="T11" fmla="*/ 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58">
                  <a:moveTo>
                    <a:pt x="31" y="7"/>
                  </a:moveTo>
                  <a:cubicBezTo>
                    <a:pt x="23" y="0"/>
                    <a:pt x="20" y="2"/>
                    <a:pt x="14" y="3"/>
                  </a:cubicBezTo>
                  <a:cubicBezTo>
                    <a:pt x="0" y="19"/>
                    <a:pt x="29" y="58"/>
                    <a:pt x="57" y="46"/>
                  </a:cubicBezTo>
                  <a:cubicBezTo>
                    <a:pt x="58" y="45"/>
                    <a:pt x="59" y="44"/>
                    <a:pt x="60" y="43"/>
                  </a:cubicBezTo>
                  <a:cubicBezTo>
                    <a:pt x="59" y="41"/>
                    <a:pt x="59" y="39"/>
                    <a:pt x="59" y="36"/>
                  </a:cubicBezTo>
                  <a:cubicBezTo>
                    <a:pt x="50" y="20"/>
                    <a:pt x="42" y="14"/>
                    <a:pt x="31" y="7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1024"/>
            <p:cNvSpPr/>
            <p:nvPr/>
          </p:nvSpPr>
          <p:spPr bwMode="auto">
            <a:xfrm>
              <a:off x="6486525" y="3106738"/>
              <a:ext cx="227013" cy="196850"/>
            </a:xfrm>
            <a:custGeom>
              <a:avLst/>
              <a:gdLst>
                <a:gd name="T0" fmla="*/ 47 w 53"/>
                <a:gd name="T1" fmla="*/ 11 h 46"/>
                <a:gd name="T2" fmla="*/ 27 w 53"/>
                <a:gd name="T3" fmla="*/ 6 h 46"/>
                <a:gd name="T4" fmla="*/ 0 w 53"/>
                <a:gd name="T5" fmla="*/ 46 h 46"/>
                <a:gd name="T6" fmla="*/ 47 w 53"/>
                <a:gd name="T7" fmla="*/ 1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6">
                  <a:moveTo>
                    <a:pt x="47" y="11"/>
                  </a:moveTo>
                  <a:cubicBezTo>
                    <a:pt x="43" y="0"/>
                    <a:pt x="30" y="4"/>
                    <a:pt x="27" y="6"/>
                  </a:cubicBezTo>
                  <a:cubicBezTo>
                    <a:pt x="18" y="19"/>
                    <a:pt x="9" y="32"/>
                    <a:pt x="0" y="46"/>
                  </a:cubicBezTo>
                  <a:cubicBezTo>
                    <a:pt x="25" y="43"/>
                    <a:pt x="53" y="36"/>
                    <a:pt x="47" y="11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1025"/>
            <p:cNvSpPr/>
            <p:nvPr/>
          </p:nvSpPr>
          <p:spPr bwMode="auto">
            <a:xfrm>
              <a:off x="6205538" y="2811463"/>
              <a:ext cx="439738" cy="439738"/>
            </a:xfrm>
            <a:custGeom>
              <a:avLst/>
              <a:gdLst>
                <a:gd name="T0" fmla="*/ 3 w 103"/>
                <a:gd name="T1" fmla="*/ 42 h 103"/>
                <a:gd name="T2" fmla="*/ 26 w 103"/>
                <a:gd name="T3" fmla="*/ 103 h 103"/>
                <a:gd name="T4" fmla="*/ 3 w 103"/>
                <a:gd name="T5" fmla="*/ 4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" h="103">
                  <a:moveTo>
                    <a:pt x="3" y="42"/>
                  </a:moveTo>
                  <a:cubicBezTo>
                    <a:pt x="16" y="0"/>
                    <a:pt x="103" y="39"/>
                    <a:pt x="26" y="103"/>
                  </a:cubicBezTo>
                  <a:cubicBezTo>
                    <a:pt x="14" y="83"/>
                    <a:pt x="0" y="68"/>
                    <a:pt x="3" y="42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1026"/>
            <p:cNvSpPr/>
            <p:nvPr/>
          </p:nvSpPr>
          <p:spPr bwMode="auto">
            <a:xfrm>
              <a:off x="6316663" y="3213101"/>
              <a:ext cx="192088" cy="128588"/>
            </a:xfrm>
            <a:custGeom>
              <a:avLst/>
              <a:gdLst>
                <a:gd name="T0" fmla="*/ 0 w 45"/>
                <a:gd name="T1" fmla="*/ 0 h 30"/>
                <a:gd name="T2" fmla="*/ 45 w 45"/>
                <a:gd name="T3" fmla="*/ 21 h 30"/>
                <a:gd name="T4" fmla="*/ 0 w 45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30">
                  <a:moveTo>
                    <a:pt x="0" y="0"/>
                  </a:moveTo>
                  <a:cubicBezTo>
                    <a:pt x="7" y="21"/>
                    <a:pt x="29" y="30"/>
                    <a:pt x="45" y="21"/>
                  </a:cubicBezTo>
                  <a:cubicBezTo>
                    <a:pt x="31" y="14"/>
                    <a:pt x="14" y="6"/>
                    <a:pt x="0" y="0"/>
                  </a:cubicBezTo>
                  <a:close/>
                </a:path>
              </a:pathLst>
            </a:custGeom>
            <a:solidFill>
              <a:srgbClr val="EB73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1027"/>
            <p:cNvSpPr/>
            <p:nvPr/>
          </p:nvSpPr>
          <p:spPr bwMode="auto">
            <a:xfrm>
              <a:off x="6273800" y="2917826"/>
              <a:ext cx="422275" cy="363538"/>
            </a:xfrm>
            <a:custGeom>
              <a:avLst/>
              <a:gdLst>
                <a:gd name="T0" fmla="*/ 87 w 99"/>
                <a:gd name="T1" fmla="*/ 33 h 85"/>
                <a:gd name="T2" fmla="*/ 18 w 99"/>
                <a:gd name="T3" fmla="*/ 50 h 85"/>
                <a:gd name="T4" fmla="*/ 37 w 99"/>
                <a:gd name="T5" fmla="*/ 2 h 85"/>
                <a:gd name="T6" fmla="*/ 87 w 99"/>
                <a:gd name="T7" fmla="*/ 3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85">
                  <a:moveTo>
                    <a:pt x="87" y="33"/>
                  </a:moveTo>
                  <a:cubicBezTo>
                    <a:pt x="99" y="69"/>
                    <a:pt x="41" y="85"/>
                    <a:pt x="18" y="50"/>
                  </a:cubicBezTo>
                  <a:cubicBezTo>
                    <a:pt x="0" y="21"/>
                    <a:pt x="14" y="4"/>
                    <a:pt x="37" y="2"/>
                  </a:cubicBezTo>
                  <a:cubicBezTo>
                    <a:pt x="59" y="0"/>
                    <a:pt x="79" y="12"/>
                    <a:pt x="87" y="33"/>
                  </a:cubicBezTo>
                  <a:close/>
                </a:path>
              </a:pathLst>
            </a:custGeom>
            <a:solidFill>
              <a:srgbClr val="FF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1028"/>
            <p:cNvSpPr/>
            <p:nvPr/>
          </p:nvSpPr>
          <p:spPr bwMode="auto">
            <a:xfrm>
              <a:off x="6354763" y="2968626"/>
              <a:ext cx="298450" cy="252413"/>
            </a:xfrm>
            <a:custGeom>
              <a:avLst/>
              <a:gdLst>
                <a:gd name="T0" fmla="*/ 61 w 70"/>
                <a:gd name="T1" fmla="*/ 23 h 59"/>
                <a:gd name="T2" fmla="*/ 13 w 70"/>
                <a:gd name="T3" fmla="*/ 35 h 59"/>
                <a:gd name="T4" fmla="*/ 26 w 70"/>
                <a:gd name="T5" fmla="*/ 1 h 59"/>
                <a:gd name="T6" fmla="*/ 61 w 70"/>
                <a:gd name="T7" fmla="*/ 2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59">
                  <a:moveTo>
                    <a:pt x="61" y="23"/>
                  </a:moveTo>
                  <a:cubicBezTo>
                    <a:pt x="70" y="48"/>
                    <a:pt x="29" y="59"/>
                    <a:pt x="13" y="35"/>
                  </a:cubicBezTo>
                  <a:cubicBezTo>
                    <a:pt x="0" y="14"/>
                    <a:pt x="10" y="3"/>
                    <a:pt x="26" y="1"/>
                  </a:cubicBezTo>
                  <a:cubicBezTo>
                    <a:pt x="42" y="0"/>
                    <a:pt x="56" y="9"/>
                    <a:pt x="61" y="23"/>
                  </a:cubicBezTo>
                  <a:close/>
                </a:path>
              </a:pathLst>
            </a:custGeom>
            <a:solidFill>
              <a:srgbClr val="FC7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1029"/>
            <p:cNvSpPr/>
            <p:nvPr/>
          </p:nvSpPr>
          <p:spPr bwMode="auto">
            <a:xfrm>
              <a:off x="6188075" y="2879726"/>
              <a:ext cx="601663" cy="512763"/>
            </a:xfrm>
            <a:custGeom>
              <a:avLst/>
              <a:gdLst>
                <a:gd name="T0" fmla="*/ 74 w 141"/>
                <a:gd name="T1" fmla="*/ 12 h 120"/>
                <a:gd name="T2" fmla="*/ 33 w 141"/>
                <a:gd name="T3" fmla="*/ 36 h 120"/>
                <a:gd name="T4" fmla="*/ 88 w 141"/>
                <a:gd name="T5" fmla="*/ 74 h 120"/>
                <a:gd name="T6" fmla="*/ 106 w 141"/>
                <a:gd name="T7" fmla="*/ 46 h 120"/>
                <a:gd name="T8" fmla="*/ 93 w 141"/>
                <a:gd name="T9" fmla="*/ 22 h 120"/>
                <a:gd name="T10" fmla="*/ 42 w 141"/>
                <a:gd name="T11" fmla="*/ 92 h 120"/>
                <a:gd name="T12" fmla="*/ 74 w 141"/>
                <a:gd name="T1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120">
                  <a:moveTo>
                    <a:pt x="74" y="12"/>
                  </a:moveTo>
                  <a:cubicBezTo>
                    <a:pt x="56" y="10"/>
                    <a:pt x="35" y="10"/>
                    <a:pt x="33" y="36"/>
                  </a:cubicBezTo>
                  <a:cubicBezTo>
                    <a:pt x="31" y="62"/>
                    <a:pt x="65" y="80"/>
                    <a:pt x="88" y="74"/>
                  </a:cubicBezTo>
                  <a:cubicBezTo>
                    <a:pt x="102" y="71"/>
                    <a:pt x="108" y="58"/>
                    <a:pt x="106" y="46"/>
                  </a:cubicBezTo>
                  <a:cubicBezTo>
                    <a:pt x="105" y="37"/>
                    <a:pt x="100" y="28"/>
                    <a:pt x="93" y="22"/>
                  </a:cubicBezTo>
                  <a:cubicBezTo>
                    <a:pt x="141" y="65"/>
                    <a:pt x="86" y="120"/>
                    <a:pt x="42" y="92"/>
                  </a:cubicBezTo>
                  <a:cubicBezTo>
                    <a:pt x="0" y="65"/>
                    <a:pt x="13" y="0"/>
                    <a:pt x="74" y="12"/>
                  </a:cubicBezTo>
                  <a:close/>
                </a:path>
              </a:pathLst>
            </a:custGeom>
            <a:solidFill>
              <a:srgbClr val="FF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1030"/>
            <p:cNvSpPr/>
            <p:nvPr/>
          </p:nvSpPr>
          <p:spPr bwMode="auto">
            <a:xfrm>
              <a:off x="6302375" y="3114676"/>
              <a:ext cx="371475" cy="247650"/>
            </a:xfrm>
            <a:custGeom>
              <a:avLst/>
              <a:gdLst>
                <a:gd name="T0" fmla="*/ 84 w 87"/>
                <a:gd name="T1" fmla="*/ 0 h 58"/>
                <a:gd name="T2" fmla="*/ 15 w 87"/>
                <a:gd name="T3" fmla="*/ 37 h 58"/>
                <a:gd name="T4" fmla="*/ 0 w 87"/>
                <a:gd name="T5" fmla="*/ 23 h 58"/>
                <a:gd name="T6" fmla="*/ 84 w 87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58">
                  <a:moveTo>
                    <a:pt x="84" y="0"/>
                  </a:moveTo>
                  <a:cubicBezTo>
                    <a:pt x="87" y="32"/>
                    <a:pt x="48" y="58"/>
                    <a:pt x="15" y="37"/>
                  </a:cubicBezTo>
                  <a:cubicBezTo>
                    <a:pt x="9" y="33"/>
                    <a:pt x="4" y="28"/>
                    <a:pt x="0" y="23"/>
                  </a:cubicBezTo>
                  <a:cubicBezTo>
                    <a:pt x="17" y="36"/>
                    <a:pt x="76" y="52"/>
                    <a:pt x="84" y="0"/>
                  </a:cubicBezTo>
                  <a:close/>
                </a:path>
              </a:pathLst>
            </a:custGeom>
            <a:solidFill>
              <a:srgbClr val="FFB2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1031"/>
            <p:cNvSpPr/>
            <p:nvPr/>
          </p:nvSpPr>
          <p:spPr bwMode="auto">
            <a:xfrm>
              <a:off x="6221413" y="2952751"/>
              <a:ext cx="204788" cy="346075"/>
            </a:xfrm>
            <a:custGeom>
              <a:avLst/>
              <a:gdLst>
                <a:gd name="T0" fmla="*/ 48 w 48"/>
                <a:gd name="T1" fmla="*/ 81 h 81"/>
                <a:gd name="T2" fmla="*/ 34 w 48"/>
                <a:gd name="T3" fmla="*/ 75 h 81"/>
                <a:gd name="T4" fmla="*/ 27 w 48"/>
                <a:gd name="T5" fmla="*/ 0 h 81"/>
                <a:gd name="T6" fmla="*/ 48 w 48"/>
                <a:gd name="T7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81">
                  <a:moveTo>
                    <a:pt x="48" y="81"/>
                  </a:moveTo>
                  <a:cubicBezTo>
                    <a:pt x="43" y="80"/>
                    <a:pt x="38" y="78"/>
                    <a:pt x="34" y="75"/>
                  </a:cubicBezTo>
                  <a:cubicBezTo>
                    <a:pt x="3" y="55"/>
                    <a:pt x="2" y="16"/>
                    <a:pt x="27" y="0"/>
                  </a:cubicBezTo>
                  <a:cubicBezTo>
                    <a:pt x="0" y="27"/>
                    <a:pt x="21" y="66"/>
                    <a:pt x="48" y="81"/>
                  </a:cubicBezTo>
                  <a:close/>
                </a:path>
              </a:pathLst>
            </a:custGeom>
            <a:solidFill>
              <a:srgbClr val="FF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1032"/>
            <p:cNvSpPr/>
            <p:nvPr/>
          </p:nvSpPr>
          <p:spPr bwMode="auto">
            <a:xfrm>
              <a:off x="6273800" y="2952751"/>
              <a:ext cx="361950" cy="277813"/>
            </a:xfrm>
            <a:custGeom>
              <a:avLst/>
              <a:gdLst>
                <a:gd name="T0" fmla="*/ 22 w 85"/>
                <a:gd name="T1" fmla="*/ 0 h 65"/>
                <a:gd name="T2" fmla="*/ 30 w 85"/>
                <a:gd name="T3" fmla="*/ 47 h 65"/>
                <a:gd name="T4" fmla="*/ 85 w 85"/>
                <a:gd name="T5" fmla="*/ 42 h 65"/>
                <a:gd name="T6" fmla="*/ 32 w 85"/>
                <a:gd name="T7" fmla="*/ 53 h 65"/>
                <a:gd name="T8" fmla="*/ 22 w 85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65">
                  <a:moveTo>
                    <a:pt x="22" y="0"/>
                  </a:moveTo>
                  <a:cubicBezTo>
                    <a:pt x="6" y="18"/>
                    <a:pt x="15" y="37"/>
                    <a:pt x="30" y="47"/>
                  </a:cubicBezTo>
                  <a:cubicBezTo>
                    <a:pt x="45" y="57"/>
                    <a:pt x="77" y="65"/>
                    <a:pt x="85" y="42"/>
                  </a:cubicBezTo>
                  <a:cubicBezTo>
                    <a:pt x="81" y="65"/>
                    <a:pt x="52" y="65"/>
                    <a:pt x="32" y="53"/>
                  </a:cubicBezTo>
                  <a:cubicBezTo>
                    <a:pt x="12" y="41"/>
                    <a:pt x="0" y="16"/>
                    <a:pt x="22" y="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1033"/>
            <p:cNvSpPr/>
            <p:nvPr/>
          </p:nvSpPr>
          <p:spPr bwMode="auto">
            <a:xfrm>
              <a:off x="6319838" y="3182938"/>
              <a:ext cx="201613" cy="34925"/>
            </a:xfrm>
            <a:custGeom>
              <a:avLst/>
              <a:gdLst>
                <a:gd name="T0" fmla="*/ 0 w 47"/>
                <a:gd name="T1" fmla="*/ 8 h 8"/>
                <a:gd name="T2" fmla="*/ 41 w 47"/>
                <a:gd name="T3" fmla="*/ 4 h 8"/>
                <a:gd name="T4" fmla="*/ 47 w 47"/>
                <a:gd name="T5" fmla="*/ 7 h 8"/>
                <a:gd name="T6" fmla="*/ 0 w 4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">
                  <a:moveTo>
                    <a:pt x="0" y="8"/>
                  </a:moveTo>
                  <a:cubicBezTo>
                    <a:pt x="11" y="0"/>
                    <a:pt x="29" y="1"/>
                    <a:pt x="41" y="4"/>
                  </a:cubicBezTo>
                  <a:cubicBezTo>
                    <a:pt x="42" y="4"/>
                    <a:pt x="45" y="6"/>
                    <a:pt x="47" y="7"/>
                  </a:cubicBezTo>
                  <a:cubicBezTo>
                    <a:pt x="34" y="6"/>
                    <a:pt x="14" y="3"/>
                    <a:pt x="0" y="8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1034"/>
            <p:cNvSpPr/>
            <p:nvPr/>
          </p:nvSpPr>
          <p:spPr bwMode="auto">
            <a:xfrm>
              <a:off x="6430963" y="3016251"/>
              <a:ext cx="111125" cy="98425"/>
            </a:xfrm>
            <a:custGeom>
              <a:avLst/>
              <a:gdLst>
                <a:gd name="T0" fmla="*/ 5 w 26"/>
                <a:gd name="T1" fmla="*/ 10 h 23"/>
                <a:gd name="T2" fmla="*/ 6 w 26"/>
                <a:gd name="T3" fmla="*/ 17 h 23"/>
                <a:gd name="T4" fmla="*/ 9 w 26"/>
                <a:gd name="T5" fmla="*/ 18 h 23"/>
                <a:gd name="T6" fmla="*/ 12 w 26"/>
                <a:gd name="T7" fmla="*/ 17 h 23"/>
                <a:gd name="T8" fmla="*/ 15 w 26"/>
                <a:gd name="T9" fmla="*/ 10 h 23"/>
                <a:gd name="T10" fmla="*/ 20 w 26"/>
                <a:gd name="T11" fmla="*/ 13 h 23"/>
                <a:gd name="T12" fmla="*/ 24 w 26"/>
                <a:gd name="T13" fmla="*/ 8 h 23"/>
                <a:gd name="T14" fmla="*/ 19 w 26"/>
                <a:gd name="T15" fmla="*/ 0 h 23"/>
                <a:gd name="T16" fmla="*/ 5 w 26"/>
                <a:gd name="T17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3">
                  <a:moveTo>
                    <a:pt x="5" y="10"/>
                  </a:moveTo>
                  <a:cubicBezTo>
                    <a:pt x="0" y="15"/>
                    <a:pt x="0" y="20"/>
                    <a:pt x="6" y="17"/>
                  </a:cubicBezTo>
                  <a:cubicBezTo>
                    <a:pt x="7" y="16"/>
                    <a:pt x="8" y="16"/>
                    <a:pt x="9" y="18"/>
                  </a:cubicBezTo>
                  <a:cubicBezTo>
                    <a:pt x="10" y="19"/>
                    <a:pt x="11" y="18"/>
                    <a:pt x="12" y="17"/>
                  </a:cubicBezTo>
                  <a:cubicBezTo>
                    <a:pt x="13" y="12"/>
                    <a:pt x="11" y="1"/>
                    <a:pt x="15" y="10"/>
                  </a:cubicBezTo>
                  <a:cubicBezTo>
                    <a:pt x="16" y="14"/>
                    <a:pt x="21" y="8"/>
                    <a:pt x="20" y="13"/>
                  </a:cubicBezTo>
                  <a:cubicBezTo>
                    <a:pt x="17" y="23"/>
                    <a:pt x="24" y="10"/>
                    <a:pt x="24" y="8"/>
                  </a:cubicBezTo>
                  <a:cubicBezTo>
                    <a:pt x="26" y="2"/>
                    <a:pt x="22" y="0"/>
                    <a:pt x="19" y="0"/>
                  </a:cubicBezTo>
                  <a:cubicBezTo>
                    <a:pt x="14" y="1"/>
                    <a:pt x="8" y="6"/>
                    <a:pt x="5" y="10"/>
                  </a:cubicBezTo>
                  <a:close/>
                </a:path>
              </a:pathLst>
            </a:custGeom>
            <a:solidFill>
              <a:srgbClr val="D62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1035"/>
            <p:cNvSpPr/>
            <p:nvPr/>
          </p:nvSpPr>
          <p:spPr bwMode="auto">
            <a:xfrm>
              <a:off x="6426200" y="2981326"/>
              <a:ext cx="163513" cy="141288"/>
            </a:xfrm>
            <a:custGeom>
              <a:avLst/>
              <a:gdLst>
                <a:gd name="T0" fmla="*/ 34 w 38"/>
                <a:gd name="T1" fmla="*/ 23 h 33"/>
                <a:gd name="T2" fmla="*/ 13 w 38"/>
                <a:gd name="T3" fmla="*/ 4 h 33"/>
                <a:gd name="T4" fmla="*/ 3 w 38"/>
                <a:gd name="T5" fmla="*/ 11 h 33"/>
                <a:gd name="T6" fmla="*/ 29 w 38"/>
                <a:gd name="T7" fmla="*/ 20 h 33"/>
                <a:gd name="T8" fmla="*/ 34 w 38"/>
                <a:gd name="T9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3">
                  <a:moveTo>
                    <a:pt x="34" y="23"/>
                  </a:moveTo>
                  <a:cubicBezTo>
                    <a:pt x="38" y="15"/>
                    <a:pt x="29" y="0"/>
                    <a:pt x="13" y="4"/>
                  </a:cubicBezTo>
                  <a:cubicBezTo>
                    <a:pt x="5" y="6"/>
                    <a:pt x="0" y="12"/>
                    <a:pt x="3" y="11"/>
                  </a:cubicBezTo>
                  <a:cubicBezTo>
                    <a:pt x="19" y="3"/>
                    <a:pt x="28" y="4"/>
                    <a:pt x="29" y="20"/>
                  </a:cubicBezTo>
                  <a:cubicBezTo>
                    <a:pt x="29" y="25"/>
                    <a:pt x="29" y="33"/>
                    <a:pt x="34" y="23"/>
                  </a:cubicBezTo>
                  <a:close/>
                </a:path>
              </a:pathLst>
            </a:custGeom>
            <a:solidFill>
              <a:srgbClr val="D62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1036"/>
            <p:cNvSpPr/>
            <p:nvPr/>
          </p:nvSpPr>
          <p:spPr bwMode="auto">
            <a:xfrm>
              <a:off x="6554788" y="3003551"/>
              <a:ext cx="115888" cy="141288"/>
            </a:xfrm>
            <a:custGeom>
              <a:avLst/>
              <a:gdLst>
                <a:gd name="T0" fmla="*/ 6 w 27"/>
                <a:gd name="T1" fmla="*/ 29 h 33"/>
                <a:gd name="T2" fmla="*/ 10 w 27"/>
                <a:gd name="T3" fmla="*/ 33 h 33"/>
                <a:gd name="T4" fmla="*/ 3 w 27"/>
                <a:gd name="T5" fmla="*/ 2 h 33"/>
                <a:gd name="T6" fmla="*/ 2 w 27"/>
                <a:gd name="T7" fmla="*/ 3 h 33"/>
                <a:gd name="T8" fmla="*/ 6 w 27"/>
                <a:gd name="T9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3">
                  <a:moveTo>
                    <a:pt x="6" y="29"/>
                  </a:moveTo>
                  <a:cubicBezTo>
                    <a:pt x="5" y="32"/>
                    <a:pt x="6" y="33"/>
                    <a:pt x="10" y="33"/>
                  </a:cubicBezTo>
                  <a:cubicBezTo>
                    <a:pt x="27" y="31"/>
                    <a:pt x="11" y="6"/>
                    <a:pt x="3" y="2"/>
                  </a:cubicBezTo>
                  <a:cubicBezTo>
                    <a:pt x="1" y="0"/>
                    <a:pt x="0" y="0"/>
                    <a:pt x="2" y="3"/>
                  </a:cubicBezTo>
                  <a:cubicBezTo>
                    <a:pt x="11" y="13"/>
                    <a:pt x="11" y="19"/>
                    <a:pt x="6" y="29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1037"/>
            <p:cNvSpPr/>
            <p:nvPr/>
          </p:nvSpPr>
          <p:spPr bwMode="auto">
            <a:xfrm>
              <a:off x="6350000" y="2960688"/>
              <a:ext cx="123825" cy="123825"/>
            </a:xfrm>
            <a:custGeom>
              <a:avLst/>
              <a:gdLst>
                <a:gd name="T0" fmla="*/ 29 w 29"/>
                <a:gd name="T1" fmla="*/ 6 h 29"/>
                <a:gd name="T2" fmla="*/ 18 w 29"/>
                <a:gd name="T3" fmla="*/ 10 h 29"/>
                <a:gd name="T4" fmla="*/ 23 w 29"/>
                <a:gd name="T5" fmla="*/ 18 h 29"/>
                <a:gd name="T6" fmla="*/ 5 w 29"/>
                <a:gd name="T7" fmla="*/ 12 h 29"/>
                <a:gd name="T8" fmla="*/ 29 w 29"/>
                <a:gd name="T9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9">
                  <a:moveTo>
                    <a:pt x="29" y="6"/>
                  </a:moveTo>
                  <a:cubicBezTo>
                    <a:pt x="27" y="7"/>
                    <a:pt x="22" y="7"/>
                    <a:pt x="18" y="10"/>
                  </a:cubicBezTo>
                  <a:cubicBezTo>
                    <a:pt x="6" y="16"/>
                    <a:pt x="21" y="21"/>
                    <a:pt x="23" y="18"/>
                  </a:cubicBezTo>
                  <a:cubicBezTo>
                    <a:pt x="20" y="29"/>
                    <a:pt x="0" y="22"/>
                    <a:pt x="5" y="12"/>
                  </a:cubicBezTo>
                  <a:cubicBezTo>
                    <a:pt x="10" y="0"/>
                    <a:pt x="27" y="5"/>
                    <a:pt x="29" y="6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1038"/>
            <p:cNvSpPr/>
            <p:nvPr/>
          </p:nvSpPr>
          <p:spPr bwMode="auto">
            <a:xfrm>
              <a:off x="6350000" y="2952751"/>
              <a:ext cx="90488" cy="46038"/>
            </a:xfrm>
            <a:custGeom>
              <a:avLst/>
              <a:gdLst>
                <a:gd name="T0" fmla="*/ 21 w 21"/>
                <a:gd name="T1" fmla="*/ 4 h 11"/>
                <a:gd name="T2" fmla="*/ 4 w 21"/>
                <a:gd name="T3" fmla="*/ 11 h 11"/>
                <a:gd name="T4" fmla="*/ 9 w 21"/>
                <a:gd name="T5" fmla="*/ 0 h 11"/>
                <a:gd name="T6" fmla="*/ 21 w 21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1">
                  <a:moveTo>
                    <a:pt x="21" y="4"/>
                  </a:moveTo>
                  <a:cubicBezTo>
                    <a:pt x="16" y="3"/>
                    <a:pt x="6" y="4"/>
                    <a:pt x="4" y="11"/>
                  </a:cubicBezTo>
                  <a:cubicBezTo>
                    <a:pt x="0" y="6"/>
                    <a:pt x="4" y="0"/>
                    <a:pt x="9" y="0"/>
                  </a:cubicBezTo>
                  <a:cubicBezTo>
                    <a:pt x="14" y="0"/>
                    <a:pt x="18" y="3"/>
                    <a:pt x="21" y="4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1039"/>
            <p:cNvSpPr/>
            <p:nvPr/>
          </p:nvSpPr>
          <p:spPr bwMode="auto">
            <a:xfrm>
              <a:off x="6453188" y="2947988"/>
              <a:ext cx="114300" cy="50800"/>
            </a:xfrm>
            <a:custGeom>
              <a:avLst/>
              <a:gdLst>
                <a:gd name="T0" fmla="*/ 9 w 27"/>
                <a:gd name="T1" fmla="*/ 7 h 12"/>
                <a:gd name="T2" fmla="*/ 27 w 27"/>
                <a:gd name="T3" fmla="*/ 10 h 12"/>
                <a:gd name="T4" fmla="*/ 0 w 27"/>
                <a:gd name="T5" fmla="*/ 4 h 12"/>
                <a:gd name="T6" fmla="*/ 9 w 27"/>
                <a:gd name="T7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2">
                  <a:moveTo>
                    <a:pt x="9" y="7"/>
                  </a:moveTo>
                  <a:cubicBezTo>
                    <a:pt x="15" y="12"/>
                    <a:pt x="23" y="8"/>
                    <a:pt x="27" y="10"/>
                  </a:cubicBezTo>
                  <a:cubicBezTo>
                    <a:pt x="20" y="3"/>
                    <a:pt x="5" y="0"/>
                    <a:pt x="0" y="4"/>
                  </a:cubicBezTo>
                  <a:cubicBezTo>
                    <a:pt x="3" y="3"/>
                    <a:pt x="13" y="5"/>
                    <a:pt x="9" y="7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1040"/>
            <p:cNvSpPr/>
            <p:nvPr/>
          </p:nvSpPr>
          <p:spPr bwMode="auto">
            <a:xfrm>
              <a:off x="6307138" y="3008313"/>
              <a:ext cx="141288" cy="149225"/>
            </a:xfrm>
            <a:custGeom>
              <a:avLst/>
              <a:gdLst>
                <a:gd name="T0" fmla="*/ 11 w 33"/>
                <a:gd name="T1" fmla="*/ 0 h 35"/>
                <a:gd name="T2" fmla="*/ 28 w 33"/>
                <a:gd name="T3" fmla="*/ 15 h 35"/>
                <a:gd name="T4" fmla="*/ 33 w 33"/>
                <a:gd name="T5" fmla="*/ 24 h 35"/>
                <a:gd name="T6" fmla="*/ 11 w 33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5">
                  <a:moveTo>
                    <a:pt x="11" y="0"/>
                  </a:moveTo>
                  <a:cubicBezTo>
                    <a:pt x="9" y="9"/>
                    <a:pt x="22" y="19"/>
                    <a:pt x="28" y="15"/>
                  </a:cubicBezTo>
                  <a:cubicBezTo>
                    <a:pt x="27" y="18"/>
                    <a:pt x="25" y="26"/>
                    <a:pt x="33" y="24"/>
                  </a:cubicBezTo>
                  <a:cubicBezTo>
                    <a:pt x="29" y="35"/>
                    <a:pt x="0" y="15"/>
                    <a:pt x="11" y="0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1041"/>
            <p:cNvSpPr/>
            <p:nvPr/>
          </p:nvSpPr>
          <p:spPr bwMode="auto">
            <a:xfrm>
              <a:off x="6380163" y="3122613"/>
              <a:ext cx="192088" cy="85725"/>
            </a:xfrm>
            <a:custGeom>
              <a:avLst/>
              <a:gdLst>
                <a:gd name="T0" fmla="*/ 45 w 45"/>
                <a:gd name="T1" fmla="*/ 12 h 20"/>
                <a:gd name="T2" fmla="*/ 30 w 45"/>
                <a:gd name="T3" fmla="*/ 6 h 20"/>
                <a:gd name="T4" fmla="*/ 0 w 45"/>
                <a:gd name="T5" fmla="*/ 0 h 20"/>
                <a:gd name="T6" fmla="*/ 45 w 45"/>
                <a:gd name="T7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20">
                  <a:moveTo>
                    <a:pt x="45" y="12"/>
                  </a:moveTo>
                  <a:cubicBezTo>
                    <a:pt x="39" y="11"/>
                    <a:pt x="37" y="12"/>
                    <a:pt x="30" y="6"/>
                  </a:cubicBezTo>
                  <a:cubicBezTo>
                    <a:pt x="25" y="11"/>
                    <a:pt x="7" y="5"/>
                    <a:pt x="0" y="0"/>
                  </a:cubicBezTo>
                  <a:cubicBezTo>
                    <a:pt x="11" y="10"/>
                    <a:pt x="30" y="20"/>
                    <a:pt x="45" y="12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1042"/>
            <p:cNvSpPr/>
            <p:nvPr/>
          </p:nvSpPr>
          <p:spPr bwMode="auto">
            <a:xfrm>
              <a:off x="6453188" y="3054351"/>
              <a:ext cx="111125" cy="98425"/>
            </a:xfrm>
            <a:custGeom>
              <a:avLst/>
              <a:gdLst>
                <a:gd name="T0" fmla="*/ 6 w 26"/>
                <a:gd name="T1" fmla="*/ 11 h 23"/>
                <a:gd name="T2" fmla="*/ 11 w 26"/>
                <a:gd name="T3" fmla="*/ 6 h 23"/>
                <a:gd name="T4" fmla="*/ 18 w 26"/>
                <a:gd name="T5" fmla="*/ 10 h 23"/>
                <a:gd name="T6" fmla="*/ 26 w 26"/>
                <a:gd name="T7" fmla="*/ 13 h 23"/>
                <a:gd name="T8" fmla="*/ 14 w 26"/>
                <a:gd name="T9" fmla="*/ 18 h 23"/>
                <a:gd name="T10" fmla="*/ 6 w 26"/>
                <a:gd name="T1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3">
                  <a:moveTo>
                    <a:pt x="6" y="11"/>
                  </a:moveTo>
                  <a:cubicBezTo>
                    <a:pt x="9" y="6"/>
                    <a:pt x="13" y="0"/>
                    <a:pt x="11" y="6"/>
                  </a:cubicBezTo>
                  <a:cubicBezTo>
                    <a:pt x="9" y="12"/>
                    <a:pt x="15" y="13"/>
                    <a:pt x="18" y="10"/>
                  </a:cubicBezTo>
                  <a:cubicBezTo>
                    <a:pt x="17" y="12"/>
                    <a:pt x="21" y="21"/>
                    <a:pt x="26" y="13"/>
                  </a:cubicBezTo>
                  <a:cubicBezTo>
                    <a:pt x="23" y="23"/>
                    <a:pt x="20" y="23"/>
                    <a:pt x="14" y="18"/>
                  </a:cubicBezTo>
                  <a:cubicBezTo>
                    <a:pt x="10" y="21"/>
                    <a:pt x="0" y="22"/>
                    <a:pt x="6" y="11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1043"/>
            <p:cNvSpPr/>
            <p:nvPr/>
          </p:nvSpPr>
          <p:spPr bwMode="auto">
            <a:xfrm>
              <a:off x="6397625" y="2917826"/>
              <a:ext cx="139700" cy="38100"/>
            </a:xfrm>
            <a:custGeom>
              <a:avLst/>
              <a:gdLst>
                <a:gd name="T0" fmla="*/ 33 w 33"/>
                <a:gd name="T1" fmla="*/ 7 h 9"/>
                <a:gd name="T2" fmla="*/ 10 w 33"/>
                <a:gd name="T3" fmla="*/ 9 h 9"/>
                <a:gd name="T4" fmla="*/ 0 w 33"/>
                <a:gd name="T5" fmla="*/ 7 h 9"/>
                <a:gd name="T6" fmla="*/ 33 w 33"/>
                <a:gd name="T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9">
                  <a:moveTo>
                    <a:pt x="33" y="7"/>
                  </a:moveTo>
                  <a:cubicBezTo>
                    <a:pt x="27" y="6"/>
                    <a:pt x="16" y="4"/>
                    <a:pt x="10" y="9"/>
                  </a:cubicBezTo>
                  <a:cubicBezTo>
                    <a:pt x="8" y="6"/>
                    <a:pt x="4" y="5"/>
                    <a:pt x="0" y="7"/>
                  </a:cubicBezTo>
                  <a:cubicBezTo>
                    <a:pt x="6" y="0"/>
                    <a:pt x="28" y="4"/>
                    <a:pt x="33" y="7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1044"/>
            <p:cNvSpPr/>
            <p:nvPr/>
          </p:nvSpPr>
          <p:spPr bwMode="auto">
            <a:xfrm>
              <a:off x="6567488" y="2978151"/>
              <a:ext cx="60325" cy="80963"/>
            </a:xfrm>
            <a:custGeom>
              <a:avLst/>
              <a:gdLst>
                <a:gd name="T0" fmla="*/ 2 w 14"/>
                <a:gd name="T1" fmla="*/ 0 h 19"/>
                <a:gd name="T2" fmla="*/ 14 w 14"/>
                <a:gd name="T3" fmla="*/ 19 h 19"/>
                <a:gd name="T4" fmla="*/ 0 w 14"/>
                <a:gd name="T5" fmla="*/ 6 h 19"/>
                <a:gd name="T6" fmla="*/ 2 w 14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9">
                  <a:moveTo>
                    <a:pt x="2" y="0"/>
                  </a:moveTo>
                  <a:cubicBezTo>
                    <a:pt x="8" y="5"/>
                    <a:pt x="13" y="11"/>
                    <a:pt x="14" y="19"/>
                  </a:cubicBezTo>
                  <a:cubicBezTo>
                    <a:pt x="13" y="16"/>
                    <a:pt x="9" y="6"/>
                    <a:pt x="0" y="6"/>
                  </a:cubicBezTo>
                  <a:cubicBezTo>
                    <a:pt x="4" y="5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1045"/>
            <p:cNvSpPr/>
            <p:nvPr/>
          </p:nvSpPr>
          <p:spPr bwMode="auto">
            <a:xfrm>
              <a:off x="6478588" y="2981326"/>
              <a:ext cx="80963" cy="125413"/>
            </a:xfrm>
            <a:custGeom>
              <a:avLst/>
              <a:gdLst>
                <a:gd name="T0" fmla="*/ 6 w 19"/>
                <a:gd name="T1" fmla="*/ 20 h 29"/>
                <a:gd name="T2" fmla="*/ 14 w 19"/>
                <a:gd name="T3" fmla="*/ 21 h 29"/>
                <a:gd name="T4" fmla="*/ 0 w 19"/>
                <a:gd name="T5" fmla="*/ 7 h 29"/>
                <a:gd name="T6" fmla="*/ 12 w 19"/>
                <a:gd name="T7" fmla="*/ 20 h 29"/>
                <a:gd name="T8" fmla="*/ 6 w 19"/>
                <a:gd name="T9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9">
                  <a:moveTo>
                    <a:pt x="6" y="20"/>
                  </a:moveTo>
                  <a:cubicBezTo>
                    <a:pt x="5" y="29"/>
                    <a:pt x="11" y="28"/>
                    <a:pt x="14" y="21"/>
                  </a:cubicBezTo>
                  <a:cubicBezTo>
                    <a:pt x="19" y="11"/>
                    <a:pt x="11" y="0"/>
                    <a:pt x="0" y="7"/>
                  </a:cubicBezTo>
                  <a:cubicBezTo>
                    <a:pt x="8" y="3"/>
                    <a:pt x="17" y="9"/>
                    <a:pt x="12" y="20"/>
                  </a:cubicBezTo>
                  <a:cubicBezTo>
                    <a:pt x="10" y="27"/>
                    <a:pt x="7" y="26"/>
                    <a:pt x="6" y="2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1046"/>
            <p:cNvSpPr/>
            <p:nvPr/>
          </p:nvSpPr>
          <p:spPr bwMode="auto">
            <a:xfrm>
              <a:off x="6418263" y="3033713"/>
              <a:ext cx="63500" cy="88900"/>
            </a:xfrm>
            <a:custGeom>
              <a:avLst/>
              <a:gdLst>
                <a:gd name="T0" fmla="*/ 11 w 15"/>
                <a:gd name="T1" fmla="*/ 0 h 21"/>
                <a:gd name="T2" fmla="*/ 2 w 15"/>
                <a:gd name="T3" fmla="*/ 11 h 21"/>
                <a:gd name="T4" fmla="*/ 10 w 15"/>
                <a:gd name="T5" fmla="*/ 16 h 21"/>
                <a:gd name="T6" fmla="*/ 5 w 15"/>
                <a:gd name="T7" fmla="*/ 15 h 21"/>
                <a:gd name="T8" fmla="*/ 11 w 15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8" y="2"/>
                    <a:pt x="3" y="6"/>
                    <a:pt x="2" y="11"/>
                  </a:cubicBezTo>
                  <a:cubicBezTo>
                    <a:pt x="0" y="21"/>
                    <a:pt x="15" y="16"/>
                    <a:pt x="10" y="16"/>
                  </a:cubicBezTo>
                  <a:cubicBezTo>
                    <a:pt x="7" y="16"/>
                    <a:pt x="6" y="16"/>
                    <a:pt x="5" y="15"/>
                  </a:cubicBezTo>
                  <a:cubicBezTo>
                    <a:pt x="1" y="12"/>
                    <a:pt x="8" y="3"/>
                    <a:pt x="11" y="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1047"/>
            <p:cNvSpPr/>
            <p:nvPr/>
          </p:nvSpPr>
          <p:spPr bwMode="auto">
            <a:xfrm>
              <a:off x="6567488" y="3059113"/>
              <a:ext cx="106363" cy="128588"/>
            </a:xfrm>
            <a:custGeom>
              <a:avLst/>
              <a:gdLst>
                <a:gd name="T0" fmla="*/ 0 w 25"/>
                <a:gd name="T1" fmla="*/ 16 h 30"/>
                <a:gd name="T2" fmla="*/ 10 w 25"/>
                <a:gd name="T3" fmla="*/ 0 h 30"/>
                <a:gd name="T4" fmla="*/ 1 w 25"/>
                <a:gd name="T5" fmla="*/ 17 h 30"/>
                <a:gd name="T6" fmla="*/ 0 w 25"/>
                <a:gd name="T7" fmla="*/ 1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0" y="16"/>
                  </a:moveTo>
                  <a:cubicBezTo>
                    <a:pt x="5" y="30"/>
                    <a:pt x="25" y="17"/>
                    <a:pt x="10" y="0"/>
                  </a:cubicBezTo>
                  <a:cubicBezTo>
                    <a:pt x="19" y="14"/>
                    <a:pt x="11" y="24"/>
                    <a:pt x="1" y="17"/>
                  </a:cubicBezTo>
                  <a:cubicBezTo>
                    <a:pt x="1" y="17"/>
                    <a:pt x="1" y="17"/>
                    <a:pt x="0" y="16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1048"/>
            <p:cNvSpPr/>
            <p:nvPr/>
          </p:nvSpPr>
          <p:spPr bwMode="auto">
            <a:xfrm>
              <a:off x="6337300" y="2968626"/>
              <a:ext cx="149225" cy="90488"/>
            </a:xfrm>
            <a:custGeom>
              <a:avLst/>
              <a:gdLst>
                <a:gd name="T0" fmla="*/ 23 w 35"/>
                <a:gd name="T1" fmla="*/ 1 h 21"/>
                <a:gd name="T2" fmla="*/ 35 w 35"/>
                <a:gd name="T3" fmla="*/ 5 h 21"/>
                <a:gd name="T4" fmla="*/ 23 w 35"/>
                <a:gd name="T5" fmla="*/ 2 h 21"/>
                <a:gd name="T6" fmla="*/ 14 w 35"/>
                <a:gd name="T7" fmla="*/ 21 h 21"/>
                <a:gd name="T8" fmla="*/ 23 w 35"/>
                <a:gd name="T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1">
                  <a:moveTo>
                    <a:pt x="23" y="1"/>
                  </a:moveTo>
                  <a:cubicBezTo>
                    <a:pt x="26" y="1"/>
                    <a:pt x="29" y="2"/>
                    <a:pt x="35" y="5"/>
                  </a:cubicBezTo>
                  <a:cubicBezTo>
                    <a:pt x="30" y="3"/>
                    <a:pt x="26" y="2"/>
                    <a:pt x="23" y="2"/>
                  </a:cubicBezTo>
                  <a:cubicBezTo>
                    <a:pt x="8" y="2"/>
                    <a:pt x="2" y="17"/>
                    <a:pt x="14" y="21"/>
                  </a:cubicBezTo>
                  <a:cubicBezTo>
                    <a:pt x="0" y="20"/>
                    <a:pt x="5" y="0"/>
                    <a:pt x="23" y="1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1049"/>
            <p:cNvSpPr/>
            <p:nvPr/>
          </p:nvSpPr>
          <p:spPr bwMode="auto">
            <a:xfrm>
              <a:off x="6165850" y="2990851"/>
              <a:ext cx="201613" cy="269875"/>
            </a:xfrm>
            <a:custGeom>
              <a:avLst/>
              <a:gdLst>
                <a:gd name="T0" fmla="*/ 12 w 47"/>
                <a:gd name="T1" fmla="*/ 0 h 63"/>
                <a:gd name="T2" fmla="*/ 41 w 47"/>
                <a:gd name="T3" fmla="*/ 63 h 63"/>
                <a:gd name="T4" fmla="*/ 12 w 47"/>
                <a:gd name="T5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63">
                  <a:moveTo>
                    <a:pt x="12" y="0"/>
                  </a:moveTo>
                  <a:cubicBezTo>
                    <a:pt x="0" y="28"/>
                    <a:pt x="15" y="53"/>
                    <a:pt x="41" y="63"/>
                  </a:cubicBezTo>
                  <a:cubicBezTo>
                    <a:pt x="47" y="41"/>
                    <a:pt x="14" y="28"/>
                    <a:pt x="12" y="0"/>
                  </a:cubicBezTo>
                  <a:close/>
                </a:path>
              </a:pathLst>
            </a:custGeom>
            <a:solidFill>
              <a:srgbClr val="FFB2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1050"/>
            <p:cNvSpPr/>
            <p:nvPr/>
          </p:nvSpPr>
          <p:spPr bwMode="auto">
            <a:xfrm>
              <a:off x="6192838" y="3054351"/>
              <a:ext cx="152400" cy="206375"/>
            </a:xfrm>
            <a:custGeom>
              <a:avLst/>
              <a:gdLst>
                <a:gd name="T0" fmla="*/ 2 w 36"/>
                <a:gd name="T1" fmla="*/ 0 h 48"/>
                <a:gd name="T2" fmla="*/ 35 w 36"/>
                <a:gd name="T3" fmla="*/ 48 h 48"/>
                <a:gd name="T4" fmla="*/ 33 w 36"/>
                <a:gd name="T5" fmla="*/ 33 h 48"/>
                <a:gd name="T6" fmla="*/ 13 w 36"/>
                <a:gd name="T7" fmla="*/ 29 h 48"/>
                <a:gd name="T8" fmla="*/ 2 w 3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8">
                  <a:moveTo>
                    <a:pt x="2" y="0"/>
                  </a:moveTo>
                  <a:cubicBezTo>
                    <a:pt x="0" y="22"/>
                    <a:pt x="14" y="40"/>
                    <a:pt x="35" y="48"/>
                  </a:cubicBezTo>
                  <a:cubicBezTo>
                    <a:pt x="36" y="42"/>
                    <a:pt x="35" y="37"/>
                    <a:pt x="33" y="33"/>
                  </a:cubicBezTo>
                  <a:cubicBezTo>
                    <a:pt x="29" y="43"/>
                    <a:pt x="18" y="35"/>
                    <a:pt x="13" y="29"/>
                  </a:cubicBezTo>
                  <a:cubicBezTo>
                    <a:pt x="7" y="22"/>
                    <a:pt x="3" y="11"/>
                    <a:pt x="2" y="0"/>
                  </a:cubicBezTo>
                  <a:close/>
                </a:path>
              </a:pathLst>
            </a:custGeom>
            <a:solidFill>
              <a:srgbClr val="FA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1051"/>
            <p:cNvSpPr/>
            <p:nvPr/>
          </p:nvSpPr>
          <p:spPr bwMode="auto">
            <a:xfrm>
              <a:off x="6486525" y="3152776"/>
              <a:ext cx="247650" cy="171450"/>
            </a:xfrm>
            <a:custGeom>
              <a:avLst/>
              <a:gdLst>
                <a:gd name="T0" fmla="*/ 0 w 58"/>
                <a:gd name="T1" fmla="*/ 35 h 40"/>
                <a:gd name="T2" fmla="*/ 47 w 58"/>
                <a:gd name="T3" fmla="*/ 0 h 40"/>
                <a:gd name="T4" fmla="*/ 0 w 58"/>
                <a:gd name="T5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" h="40">
                  <a:moveTo>
                    <a:pt x="0" y="35"/>
                  </a:moveTo>
                  <a:cubicBezTo>
                    <a:pt x="11" y="35"/>
                    <a:pt x="51" y="23"/>
                    <a:pt x="47" y="0"/>
                  </a:cubicBezTo>
                  <a:cubicBezTo>
                    <a:pt x="58" y="33"/>
                    <a:pt x="26" y="40"/>
                    <a:pt x="0" y="35"/>
                  </a:cubicBezTo>
                  <a:close/>
                </a:path>
              </a:pathLst>
            </a:custGeom>
            <a:solidFill>
              <a:srgbClr val="FF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1052"/>
            <p:cNvSpPr/>
            <p:nvPr/>
          </p:nvSpPr>
          <p:spPr bwMode="auto">
            <a:xfrm>
              <a:off x="6140450" y="2870201"/>
              <a:ext cx="107950" cy="77788"/>
            </a:xfrm>
            <a:custGeom>
              <a:avLst/>
              <a:gdLst>
                <a:gd name="T0" fmla="*/ 0 w 25"/>
                <a:gd name="T1" fmla="*/ 1 h 18"/>
                <a:gd name="T2" fmla="*/ 9 w 25"/>
                <a:gd name="T3" fmla="*/ 17 h 18"/>
                <a:gd name="T4" fmla="*/ 17 w 25"/>
                <a:gd name="T5" fmla="*/ 17 h 18"/>
                <a:gd name="T6" fmla="*/ 25 w 25"/>
                <a:gd name="T7" fmla="*/ 0 h 18"/>
                <a:gd name="T8" fmla="*/ 0 w 25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8">
                  <a:moveTo>
                    <a:pt x="0" y="1"/>
                  </a:moveTo>
                  <a:cubicBezTo>
                    <a:pt x="1" y="7"/>
                    <a:pt x="5" y="14"/>
                    <a:pt x="9" y="17"/>
                  </a:cubicBezTo>
                  <a:cubicBezTo>
                    <a:pt x="12" y="18"/>
                    <a:pt x="14" y="18"/>
                    <a:pt x="17" y="17"/>
                  </a:cubicBezTo>
                  <a:cubicBezTo>
                    <a:pt x="22" y="13"/>
                    <a:pt x="24" y="7"/>
                    <a:pt x="25" y="0"/>
                  </a:cubicBezTo>
                  <a:cubicBezTo>
                    <a:pt x="17" y="0"/>
                    <a:pt x="9" y="0"/>
                    <a:pt x="0" y="1"/>
                  </a:cubicBezTo>
                  <a:close/>
                </a:path>
              </a:pathLst>
            </a:custGeom>
            <a:solidFill>
              <a:srgbClr val="3947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1053"/>
            <p:cNvSpPr/>
            <p:nvPr/>
          </p:nvSpPr>
          <p:spPr bwMode="auto">
            <a:xfrm>
              <a:off x="6140450" y="2870201"/>
              <a:ext cx="55563" cy="60325"/>
            </a:xfrm>
            <a:custGeom>
              <a:avLst/>
              <a:gdLst>
                <a:gd name="T0" fmla="*/ 0 w 13"/>
                <a:gd name="T1" fmla="*/ 1 h 14"/>
                <a:gd name="T2" fmla="*/ 5 w 13"/>
                <a:gd name="T3" fmla="*/ 14 h 14"/>
                <a:gd name="T4" fmla="*/ 11 w 13"/>
                <a:gd name="T5" fmla="*/ 12 h 14"/>
                <a:gd name="T6" fmla="*/ 11 w 13"/>
                <a:gd name="T7" fmla="*/ 0 h 14"/>
                <a:gd name="T8" fmla="*/ 0 w 13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0" y="1"/>
                  </a:moveTo>
                  <a:cubicBezTo>
                    <a:pt x="1" y="6"/>
                    <a:pt x="3" y="10"/>
                    <a:pt x="5" y="14"/>
                  </a:cubicBezTo>
                  <a:cubicBezTo>
                    <a:pt x="8" y="14"/>
                    <a:pt x="10" y="14"/>
                    <a:pt x="11" y="12"/>
                  </a:cubicBezTo>
                  <a:cubicBezTo>
                    <a:pt x="13" y="9"/>
                    <a:pt x="12" y="4"/>
                    <a:pt x="1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063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1054"/>
            <p:cNvSpPr/>
            <p:nvPr/>
          </p:nvSpPr>
          <p:spPr bwMode="auto">
            <a:xfrm>
              <a:off x="6038850" y="2687638"/>
              <a:ext cx="131763" cy="200025"/>
            </a:xfrm>
            <a:custGeom>
              <a:avLst/>
              <a:gdLst>
                <a:gd name="T0" fmla="*/ 31 w 31"/>
                <a:gd name="T1" fmla="*/ 47 h 47"/>
                <a:gd name="T2" fmla="*/ 9 w 31"/>
                <a:gd name="T3" fmla="*/ 0 h 47"/>
                <a:gd name="T4" fmla="*/ 31 w 31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47">
                  <a:moveTo>
                    <a:pt x="31" y="47"/>
                  </a:moveTo>
                  <a:cubicBezTo>
                    <a:pt x="0" y="36"/>
                    <a:pt x="25" y="17"/>
                    <a:pt x="9" y="0"/>
                  </a:cubicBezTo>
                  <a:cubicBezTo>
                    <a:pt x="25" y="14"/>
                    <a:pt x="20" y="27"/>
                    <a:pt x="31" y="47"/>
                  </a:cubicBezTo>
                  <a:close/>
                </a:path>
              </a:pathLst>
            </a:custGeom>
            <a:solidFill>
              <a:srgbClr val="3947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1055"/>
            <p:cNvSpPr/>
            <p:nvPr/>
          </p:nvSpPr>
          <p:spPr bwMode="auto">
            <a:xfrm>
              <a:off x="6107113" y="2673351"/>
              <a:ext cx="161925" cy="219075"/>
            </a:xfrm>
            <a:custGeom>
              <a:avLst/>
              <a:gdLst>
                <a:gd name="T0" fmla="*/ 19 w 38"/>
                <a:gd name="T1" fmla="*/ 0 h 51"/>
                <a:gd name="T2" fmla="*/ 37 w 38"/>
                <a:gd name="T3" fmla="*/ 26 h 51"/>
                <a:gd name="T4" fmla="*/ 26 w 38"/>
                <a:gd name="T5" fmla="*/ 50 h 51"/>
                <a:gd name="T6" fmla="*/ 15 w 38"/>
                <a:gd name="T7" fmla="*/ 51 h 51"/>
                <a:gd name="T8" fmla="*/ 2 w 38"/>
                <a:gd name="T9" fmla="*/ 24 h 51"/>
                <a:gd name="T10" fmla="*/ 19 w 38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51">
                  <a:moveTo>
                    <a:pt x="19" y="0"/>
                  </a:moveTo>
                  <a:cubicBezTo>
                    <a:pt x="24" y="9"/>
                    <a:pt x="35" y="17"/>
                    <a:pt x="37" y="26"/>
                  </a:cubicBezTo>
                  <a:cubicBezTo>
                    <a:pt x="38" y="33"/>
                    <a:pt x="36" y="41"/>
                    <a:pt x="26" y="50"/>
                  </a:cubicBezTo>
                  <a:cubicBezTo>
                    <a:pt x="23" y="50"/>
                    <a:pt x="19" y="50"/>
                    <a:pt x="15" y="51"/>
                  </a:cubicBezTo>
                  <a:cubicBezTo>
                    <a:pt x="3" y="42"/>
                    <a:pt x="0" y="33"/>
                    <a:pt x="2" y="24"/>
                  </a:cubicBezTo>
                  <a:cubicBezTo>
                    <a:pt x="4" y="16"/>
                    <a:pt x="13" y="9"/>
                    <a:pt x="19" y="0"/>
                  </a:cubicBezTo>
                  <a:close/>
                </a:path>
              </a:pathLst>
            </a:custGeom>
            <a:solidFill>
              <a:srgbClr val="ED5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1056"/>
            <p:cNvSpPr/>
            <p:nvPr/>
          </p:nvSpPr>
          <p:spPr bwMode="auto">
            <a:xfrm>
              <a:off x="6137275" y="2716213"/>
              <a:ext cx="131763" cy="176213"/>
            </a:xfrm>
            <a:custGeom>
              <a:avLst/>
              <a:gdLst>
                <a:gd name="T0" fmla="*/ 19 w 31"/>
                <a:gd name="T1" fmla="*/ 0 h 41"/>
                <a:gd name="T2" fmla="*/ 30 w 31"/>
                <a:gd name="T3" fmla="*/ 16 h 41"/>
                <a:gd name="T4" fmla="*/ 19 w 31"/>
                <a:gd name="T5" fmla="*/ 40 h 41"/>
                <a:gd name="T6" fmla="*/ 8 w 31"/>
                <a:gd name="T7" fmla="*/ 41 h 41"/>
                <a:gd name="T8" fmla="*/ 0 w 31"/>
                <a:gd name="T9" fmla="*/ 33 h 41"/>
                <a:gd name="T10" fmla="*/ 19 w 31"/>
                <a:gd name="T1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41">
                  <a:moveTo>
                    <a:pt x="19" y="0"/>
                  </a:moveTo>
                  <a:cubicBezTo>
                    <a:pt x="24" y="5"/>
                    <a:pt x="29" y="10"/>
                    <a:pt x="30" y="16"/>
                  </a:cubicBezTo>
                  <a:cubicBezTo>
                    <a:pt x="31" y="23"/>
                    <a:pt x="29" y="31"/>
                    <a:pt x="19" y="40"/>
                  </a:cubicBezTo>
                  <a:cubicBezTo>
                    <a:pt x="16" y="40"/>
                    <a:pt x="12" y="40"/>
                    <a:pt x="8" y="41"/>
                  </a:cubicBezTo>
                  <a:cubicBezTo>
                    <a:pt x="6" y="39"/>
                    <a:pt x="2" y="35"/>
                    <a:pt x="0" y="33"/>
                  </a:cubicBezTo>
                  <a:cubicBezTo>
                    <a:pt x="11" y="33"/>
                    <a:pt x="27" y="17"/>
                    <a:pt x="19" y="0"/>
                  </a:cubicBezTo>
                  <a:close/>
                </a:path>
              </a:pathLst>
            </a:custGeom>
            <a:solidFill>
              <a:srgbClr val="DB1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1057"/>
            <p:cNvSpPr/>
            <p:nvPr/>
          </p:nvSpPr>
          <p:spPr bwMode="auto">
            <a:xfrm>
              <a:off x="6149975" y="2746376"/>
              <a:ext cx="119063" cy="146050"/>
            </a:xfrm>
            <a:custGeom>
              <a:avLst/>
              <a:gdLst>
                <a:gd name="T0" fmla="*/ 23 w 28"/>
                <a:gd name="T1" fmla="*/ 0 h 34"/>
                <a:gd name="T2" fmla="*/ 27 w 28"/>
                <a:gd name="T3" fmla="*/ 9 h 34"/>
                <a:gd name="T4" fmla="*/ 16 w 28"/>
                <a:gd name="T5" fmla="*/ 33 h 34"/>
                <a:gd name="T6" fmla="*/ 5 w 28"/>
                <a:gd name="T7" fmla="*/ 34 h 34"/>
                <a:gd name="T8" fmla="*/ 0 w 28"/>
                <a:gd name="T9" fmla="*/ 29 h 34"/>
                <a:gd name="T10" fmla="*/ 23 w 28"/>
                <a:gd name="T11" fmla="*/ 16 h 34"/>
                <a:gd name="T12" fmla="*/ 23 w 28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4">
                  <a:moveTo>
                    <a:pt x="23" y="0"/>
                  </a:moveTo>
                  <a:cubicBezTo>
                    <a:pt x="25" y="3"/>
                    <a:pt x="26" y="6"/>
                    <a:pt x="27" y="9"/>
                  </a:cubicBezTo>
                  <a:cubicBezTo>
                    <a:pt x="28" y="16"/>
                    <a:pt x="26" y="24"/>
                    <a:pt x="16" y="33"/>
                  </a:cubicBezTo>
                  <a:cubicBezTo>
                    <a:pt x="13" y="33"/>
                    <a:pt x="9" y="33"/>
                    <a:pt x="5" y="34"/>
                  </a:cubicBezTo>
                  <a:cubicBezTo>
                    <a:pt x="4" y="33"/>
                    <a:pt x="2" y="31"/>
                    <a:pt x="0" y="29"/>
                  </a:cubicBezTo>
                  <a:cubicBezTo>
                    <a:pt x="11" y="32"/>
                    <a:pt x="19" y="27"/>
                    <a:pt x="23" y="16"/>
                  </a:cubicBezTo>
                  <a:cubicBezTo>
                    <a:pt x="25" y="11"/>
                    <a:pt x="25" y="6"/>
                    <a:pt x="23" y="0"/>
                  </a:cubicBezTo>
                  <a:close/>
                </a:path>
              </a:pathLst>
            </a:custGeom>
            <a:solidFill>
              <a:srgbClr val="CD0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1058"/>
            <p:cNvSpPr/>
            <p:nvPr/>
          </p:nvSpPr>
          <p:spPr bwMode="auto">
            <a:xfrm>
              <a:off x="6162675" y="2763838"/>
              <a:ext cx="106363" cy="128588"/>
            </a:xfrm>
            <a:custGeom>
              <a:avLst/>
              <a:gdLst>
                <a:gd name="T0" fmla="*/ 22 w 25"/>
                <a:gd name="T1" fmla="*/ 0 h 30"/>
                <a:gd name="T2" fmla="*/ 24 w 25"/>
                <a:gd name="T3" fmla="*/ 5 h 30"/>
                <a:gd name="T4" fmla="*/ 13 w 25"/>
                <a:gd name="T5" fmla="*/ 29 h 30"/>
                <a:gd name="T6" fmla="*/ 2 w 25"/>
                <a:gd name="T7" fmla="*/ 30 h 30"/>
                <a:gd name="T8" fmla="*/ 0 w 25"/>
                <a:gd name="T9" fmla="*/ 28 h 30"/>
                <a:gd name="T10" fmla="*/ 19 w 25"/>
                <a:gd name="T11" fmla="*/ 18 h 30"/>
                <a:gd name="T12" fmla="*/ 22 w 25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0">
                  <a:moveTo>
                    <a:pt x="22" y="0"/>
                  </a:moveTo>
                  <a:cubicBezTo>
                    <a:pt x="23" y="2"/>
                    <a:pt x="24" y="4"/>
                    <a:pt x="24" y="5"/>
                  </a:cubicBezTo>
                  <a:cubicBezTo>
                    <a:pt x="25" y="12"/>
                    <a:pt x="23" y="20"/>
                    <a:pt x="13" y="29"/>
                  </a:cubicBezTo>
                  <a:cubicBezTo>
                    <a:pt x="10" y="29"/>
                    <a:pt x="6" y="29"/>
                    <a:pt x="2" y="30"/>
                  </a:cubicBezTo>
                  <a:cubicBezTo>
                    <a:pt x="1" y="29"/>
                    <a:pt x="1" y="28"/>
                    <a:pt x="0" y="28"/>
                  </a:cubicBezTo>
                  <a:cubicBezTo>
                    <a:pt x="9" y="26"/>
                    <a:pt x="15" y="22"/>
                    <a:pt x="19" y="18"/>
                  </a:cubicBezTo>
                  <a:cubicBezTo>
                    <a:pt x="23" y="13"/>
                    <a:pt x="24" y="7"/>
                    <a:pt x="22" y="0"/>
                  </a:cubicBezTo>
                  <a:close/>
                </a:path>
              </a:pathLst>
            </a:custGeom>
            <a:solidFill>
              <a:srgbClr val="B6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1059"/>
            <p:cNvSpPr/>
            <p:nvPr/>
          </p:nvSpPr>
          <p:spPr bwMode="auto">
            <a:xfrm>
              <a:off x="6205538" y="2716213"/>
              <a:ext cx="123825" cy="176213"/>
            </a:xfrm>
            <a:custGeom>
              <a:avLst/>
              <a:gdLst>
                <a:gd name="T0" fmla="*/ 28 w 29"/>
                <a:gd name="T1" fmla="*/ 0 h 41"/>
                <a:gd name="T2" fmla="*/ 0 w 29"/>
                <a:gd name="T3" fmla="*/ 41 h 41"/>
                <a:gd name="T4" fmla="*/ 28 w 29"/>
                <a:gd name="T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41">
                  <a:moveTo>
                    <a:pt x="28" y="0"/>
                  </a:moveTo>
                  <a:cubicBezTo>
                    <a:pt x="9" y="15"/>
                    <a:pt x="29" y="38"/>
                    <a:pt x="0" y="41"/>
                  </a:cubicBezTo>
                  <a:cubicBezTo>
                    <a:pt x="17" y="26"/>
                    <a:pt x="12" y="10"/>
                    <a:pt x="28" y="0"/>
                  </a:cubicBezTo>
                  <a:close/>
                </a:path>
              </a:pathLst>
            </a:custGeom>
            <a:solidFill>
              <a:srgbClr val="3947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1060"/>
            <p:cNvSpPr/>
            <p:nvPr/>
          </p:nvSpPr>
          <p:spPr bwMode="auto">
            <a:xfrm>
              <a:off x="6132513" y="2703513"/>
              <a:ext cx="123825" cy="188913"/>
            </a:xfrm>
            <a:custGeom>
              <a:avLst/>
              <a:gdLst>
                <a:gd name="T0" fmla="*/ 4 w 29"/>
                <a:gd name="T1" fmla="*/ 22 h 44"/>
                <a:gd name="T2" fmla="*/ 17 w 29"/>
                <a:gd name="T3" fmla="*/ 0 h 44"/>
                <a:gd name="T4" fmla="*/ 25 w 29"/>
                <a:gd name="T5" fmla="*/ 24 h 44"/>
                <a:gd name="T6" fmla="*/ 20 w 29"/>
                <a:gd name="T7" fmla="*/ 44 h 44"/>
                <a:gd name="T8" fmla="*/ 8 w 29"/>
                <a:gd name="T9" fmla="*/ 44 h 44"/>
                <a:gd name="T10" fmla="*/ 4 w 29"/>
                <a:gd name="T11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44">
                  <a:moveTo>
                    <a:pt x="4" y="22"/>
                  </a:moveTo>
                  <a:cubicBezTo>
                    <a:pt x="10" y="12"/>
                    <a:pt x="13" y="15"/>
                    <a:pt x="17" y="0"/>
                  </a:cubicBezTo>
                  <a:cubicBezTo>
                    <a:pt x="16" y="14"/>
                    <a:pt x="20" y="14"/>
                    <a:pt x="25" y="24"/>
                  </a:cubicBezTo>
                  <a:cubicBezTo>
                    <a:pt x="27" y="28"/>
                    <a:pt x="29" y="36"/>
                    <a:pt x="20" y="44"/>
                  </a:cubicBezTo>
                  <a:cubicBezTo>
                    <a:pt x="16" y="44"/>
                    <a:pt x="11" y="44"/>
                    <a:pt x="8" y="44"/>
                  </a:cubicBezTo>
                  <a:cubicBezTo>
                    <a:pt x="2" y="39"/>
                    <a:pt x="0" y="29"/>
                    <a:pt x="4" y="22"/>
                  </a:cubicBezTo>
                  <a:close/>
                </a:path>
              </a:pathLst>
            </a:custGeom>
            <a:solidFill>
              <a:srgbClr val="5063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1061"/>
            <p:cNvSpPr/>
            <p:nvPr/>
          </p:nvSpPr>
          <p:spPr bwMode="auto">
            <a:xfrm>
              <a:off x="6183313" y="2781301"/>
              <a:ext cx="73025" cy="111125"/>
            </a:xfrm>
            <a:custGeom>
              <a:avLst/>
              <a:gdLst>
                <a:gd name="T0" fmla="*/ 10 w 17"/>
                <a:gd name="T1" fmla="*/ 0 h 26"/>
                <a:gd name="T2" fmla="*/ 13 w 17"/>
                <a:gd name="T3" fmla="*/ 6 h 26"/>
                <a:gd name="T4" fmla="*/ 8 w 17"/>
                <a:gd name="T5" fmla="*/ 26 h 26"/>
                <a:gd name="T6" fmla="*/ 0 w 17"/>
                <a:gd name="T7" fmla="*/ 26 h 26"/>
                <a:gd name="T8" fmla="*/ 10 w 1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6">
                  <a:moveTo>
                    <a:pt x="10" y="0"/>
                  </a:moveTo>
                  <a:cubicBezTo>
                    <a:pt x="11" y="2"/>
                    <a:pt x="12" y="3"/>
                    <a:pt x="13" y="6"/>
                  </a:cubicBezTo>
                  <a:cubicBezTo>
                    <a:pt x="15" y="10"/>
                    <a:pt x="17" y="18"/>
                    <a:pt x="8" y="26"/>
                  </a:cubicBezTo>
                  <a:cubicBezTo>
                    <a:pt x="5" y="26"/>
                    <a:pt x="2" y="26"/>
                    <a:pt x="0" y="26"/>
                  </a:cubicBezTo>
                  <a:cubicBezTo>
                    <a:pt x="10" y="19"/>
                    <a:pt x="13" y="12"/>
                    <a:pt x="10" y="0"/>
                  </a:cubicBezTo>
                  <a:close/>
                </a:path>
              </a:pathLst>
            </a:custGeom>
            <a:solidFill>
              <a:srgbClr val="435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1062"/>
            <p:cNvSpPr/>
            <p:nvPr/>
          </p:nvSpPr>
          <p:spPr bwMode="auto">
            <a:xfrm>
              <a:off x="6107113" y="2730501"/>
              <a:ext cx="93663" cy="153988"/>
            </a:xfrm>
            <a:custGeom>
              <a:avLst/>
              <a:gdLst>
                <a:gd name="T0" fmla="*/ 14 w 22"/>
                <a:gd name="T1" fmla="*/ 36 h 36"/>
                <a:gd name="T2" fmla="*/ 22 w 22"/>
                <a:gd name="T3" fmla="*/ 0 h 36"/>
                <a:gd name="T4" fmla="*/ 14 w 22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6">
                  <a:moveTo>
                    <a:pt x="14" y="36"/>
                  </a:moveTo>
                  <a:cubicBezTo>
                    <a:pt x="0" y="17"/>
                    <a:pt x="20" y="14"/>
                    <a:pt x="22" y="0"/>
                  </a:cubicBezTo>
                  <a:cubicBezTo>
                    <a:pt x="22" y="15"/>
                    <a:pt x="8" y="15"/>
                    <a:pt x="14" y="36"/>
                  </a:cubicBezTo>
                  <a:close/>
                </a:path>
              </a:pathLst>
            </a:custGeom>
            <a:solidFill>
              <a:srgbClr val="6C8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1063"/>
            <p:cNvSpPr/>
            <p:nvPr/>
          </p:nvSpPr>
          <p:spPr bwMode="auto">
            <a:xfrm>
              <a:off x="6149975" y="2759076"/>
              <a:ext cx="50800" cy="128588"/>
            </a:xfrm>
            <a:custGeom>
              <a:avLst/>
              <a:gdLst>
                <a:gd name="T0" fmla="*/ 12 w 12"/>
                <a:gd name="T1" fmla="*/ 0 h 30"/>
                <a:gd name="T2" fmla="*/ 8 w 12"/>
                <a:gd name="T3" fmla="*/ 30 h 30"/>
                <a:gd name="T4" fmla="*/ 12 w 12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9" y="11"/>
                    <a:pt x="4" y="18"/>
                    <a:pt x="8" y="30"/>
                  </a:cubicBezTo>
                  <a:cubicBezTo>
                    <a:pt x="0" y="18"/>
                    <a:pt x="10" y="7"/>
                    <a:pt x="12" y="0"/>
                  </a:cubicBezTo>
                  <a:close/>
                </a:path>
              </a:pathLst>
            </a:custGeom>
            <a:solidFill>
              <a:srgbClr val="6C8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1064"/>
            <p:cNvSpPr/>
            <p:nvPr/>
          </p:nvSpPr>
          <p:spPr bwMode="auto">
            <a:xfrm>
              <a:off x="5649913" y="3427413"/>
              <a:ext cx="320675" cy="200025"/>
            </a:xfrm>
            <a:custGeom>
              <a:avLst/>
              <a:gdLst>
                <a:gd name="T0" fmla="*/ 75 w 75"/>
                <a:gd name="T1" fmla="*/ 13 h 47"/>
                <a:gd name="T2" fmla="*/ 27 w 75"/>
                <a:gd name="T3" fmla="*/ 2 h 47"/>
                <a:gd name="T4" fmla="*/ 75 w 75"/>
                <a:gd name="T5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47">
                  <a:moveTo>
                    <a:pt x="75" y="13"/>
                  </a:moveTo>
                  <a:cubicBezTo>
                    <a:pt x="69" y="7"/>
                    <a:pt x="43" y="0"/>
                    <a:pt x="27" y="2"/>
                  </a:cubicBezTo>
                  <a:cubicBezTo>
                    <a:pt x="0" y="5"/>
                    <a:pt x="15" y="47"/>
                    <a:pt x="75" y="13"/>
                  </a:cubicBezTo>
                  <a:close/>
                </a:path>
              </a:pathLst>
            </a:custGeom>
            <a:solidFill>
              <a:srgbClr val="F57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1065"/>
            <p:cNvSpPr/>
            <p:nvPr/>
          </p:nvSpPr>
          <p:spPr bwMode="auto">
            <a:xfrm>
              <a:off x="5692775" y="3430588"/>
              <a:ext cx="166688" cy="98425"/>
            </a:xfrm>
            <a:custGeom>
              <a:avLst/>
              <a:gdLst>
                <a:gd name="T0" fmla="*/ 39 w 39"/>
                <a:gd name="T1" fmla="*/ 2 h 23"/>
                <a:gd name="T2" fmla="*/ 17 w 39"/>
                <a:gd name="T3" fmla="*/ 1 h 23"/>
                <a:gd name="T4" fmla="*/ 14 w 39"/>
                <a:gd name="T5" fmla="*/ 23 h 23"/>
                <a:gd name="T6" fmla="*/ 10 w 39"/>
                <a:gd name="T7" fmla="*/ 6 h 23"/>
                <a:gd name="T8" fmla="*/ 39 w 39"/>
                <a:gd name="T9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3">
                  <a:moveTo>
                    <a:pt x="39" y="2"/>
                  </a:moveTo>
                  <a:cubicBezTo>
                    <a:pt x="32" y="0"/>
                    <a:pt x="24" y="0"/>
                    <a:pt x="17" y="1"/>
                  </a:cubicBezTo>
                  <a:cubicBezTo>
                    <a:pt x="1" y="3"/>
                    <a:pt x="0" y="18"/>
                    <a:pt x="14" y="23"/>
                  </a:cubicBezTo>
                  <a:cubicBezTo>
                    <a:pt x="5" y="19"/>
                    <a:pt x="5" y="11"/>
                    <a:pt x="10" y="6"/>
                  </a:cubicBezTo>
                  <a:cubicBezTo>
                    <a:pt x="15" y="1"/>
                    <a:pt x="27" y="1"/>
                    <a:pt x="39" y="2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1066"/>
            <p:cNvSpPr/>
            <p:nvPr/>
          </p:nvSpPr>
          <p:spPr bwMode="auto">
            <a:xfrm>
              <a:off x="6054725" y="3513138"/>
              <a:ext cx="234950" cy="315913"/>
            </a:xfrm>
            <a:custGeom>
              <a:avLst/>
              <a:gdLst>
                <a:gd name="T0" fmla="*/ 0 w 55"/>
                <a:gd name="T1" fmla="*/ 0 h 74"/>
                <a:gd name="T2" fmla="*/ 8 w 55"/>
                <a:gd name="T3" fmla="*/ 39 h 74"/>
                <a:gd name="T4" fmla="*/ 0 w 55"/>
                <a:gd name="T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74">
                  <a:moveTo>
                    <a:pt x="0" y="0"/>
                  </a:moveTo>
                  <a:cubicBezTo>
                    <a:pt x="55" y="22"/>
                    <a:pt x="41" y="74"/>
                    <a:pt x="8" y="39"/>
                  </a:cubicBezTo>
                  <a:cubicBezTo>
                    <a:pt x="7" y="24"/>
                    <a:pt x="1" y="14"/>
                    <a:pt x="0" y="0"/>
                  </a:cubicBezTo>
                  <a:close/>
                </a:path>
              </a:pathLst>
            </a:custGeom>
            <a:solidFill>
              <a:srgbClr val="F57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1067"/>
            <p:cNvSpPr/>
            <p:nvPr/>
          </p:nvSpPr>
          <p:spPr bwMode="auto">
            <a:xfrm>
              <a:off x="6149975" y="3571876"/>
              <a:ext cx="93663" cy="180975"/>
            </a:xfrm>
            <a:custGeom>
              <a:avLst/>
              <a:gdLst>
                <a:gd name="T0" fmla="*/ 1 w 22"/>
                <a:gd name="T1" fmla="*/ 0 h 42"/>
                <a:gd name="T2" fmla="*/ 0 w 22"/>
                <a:gd name="T3" fmla="*/ 35 h 42"/>
                <a:gd name="T4" fmla="*/ 13 w 22"/>
                <a:gd name="T5" fmla="*/ 26 h 42"/>
                <a:gd name="T6" fmla="*/ 1 w 2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2">
                  <a:moveTo>
                    <a:pt x="1" y="0"/>
                  </a:moveTo>
                  <a:cubicBezTo>
                    <a:pt x="22" y="19"/>
                    <a:pt x="17" y="42"/>
                    <a:pt x="0" y="35"/>
                  </a:cubicBezTo>
                  <a:cubicBezTo>
                    <a:pt x="8" y="36"/>
                    <a:pt x="12" y="32"/>
                    <a:pt x="13" y="26"/>
                  </a:cubicBezTo>
                  <a:cubicBezTo>
                    <a:pt x="13" y="19"/>
                    <a:pt x="8" y="8"/>
                    <a:pt x="1" y="0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1068"/>
            <p:cNvSpPr/>
            <p:nvPr/>
          </p:nvSpPr>
          <p:spPr bwMode="auto">
            <a:xfrm>
              <a:off x="5710238" y="3556001"/>
              <a:ext cx="260350" cy="260350"/>
            </a:xfrm>
            <a:custGeom>
              <a:avLst/>
              <a:gdLst>
                <a:gd name="T0" fmla="*/ 22 w 61"/>
                <a:gd name="T1" fmla="*/ 28 h 61"/>
                <a:gd name="T2" fmla="*/ 31 w 61"/>
                <a:gd name="T3" fmla="*/ 0 h 61"/>
                <a:gd name="T4" fmla="*/ 61 w 61"/>
                <a:gd name="T5" fmla="*/ 6 h 61"/>
                <a:gd name="T6" fmla="*/ 22 w 61"/>
                <a:gd name="T7" fmla="*/ 2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61">
                  <a:moveTo>
                    <a:pt x="22" y="28"/>
                  </a:moveTo>
                  <a:cubicBezTo>
                    <a:pt x="0" y="15"/>
                    <a:pt x="15" y="1"/>
                    <a:pt x="31" y="0"/>
                  </a:cubicBezTo>
                  <a:cubicBezTo>
                    <a:pt x="43" y="0"/>
                    <a:pt x="56" y="5"/>
                    <a:pt x="61" y="6"/>
                  </a:cubicBezTo>
                  <a:cubicBezTo>
                    <a:pt x="61" y="29"/>
                    <a:pt x="42" y="61"/>
                    <a:pt x="22" y="28"/>
                  </a:cubicBezTo>
                  <a:close/>
                </a:path>
              </a:pathLst>
            </a:custGeom>
            <a:solidFill>
              <a:srgbClr val="C51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1069"/>
            <p:cNvSpPr/>
            <p:nvPr/>
          </p:nvSpPr>
          <p:spPr bwMode="auto">
            <a:xfrm>
              <a:off x="5756275" y="3556001"/>
              <a:ext cx="214313" cy="179388"/>
            </a:xfrm>
            <a:custGeom>
              <a:avLst/>
              <a:gdLst>
                <a:gd name="T0" fmla="*/ 0 w 50"/>
                <a:gd name="T1" fmla="*/ 13 h 42"/>
                <a:gd name="T2" fmla="*/ 20 w 50"/>
                <a:gd name="T3" fmla="*/ 0 h 42"/>
                <a:gd name="T4" fmla="*/ 50 w 50"/>
                <a:gd name="T5" fmla="*/ 6 h 42"/>
                <a:gd name="T6" fmla="*/ 50 w 50"/>
                <a:gd name="T7" fmla="*/ 6 h 42"/>
                <a:gd name="T8" fmla="*/ 31 w 50"/>
                <a:gd name="T9" fmla="*/ 42 h 42"/>
                <a:gd name="T10" fmla="*/ 16 w 50"/>
                <a:gd name="T11" fmla="*/ 21 h 42"/>
                <a:gd name="T12" fmla="*/ 0 w 50"/>
                <a:gd name="T13" fmla="*/ 1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42">
                  <a:moveTo>
                    <a:pt x="0" y="13"/>
                  </a:moveTo>
                  <a:cubicBezTo>
                    <a:pt x="1" y="6"/>
                    <a:pt x="10" y="1"/>
                    <a:pt x="20" y="0"/>
                  </a:cubicBezTo>
                  <a:cubicBezTo>
                    <a:pt x="32" y="0"/>
                    <a:pt x="44" y="5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1"/>
                    <a:pt x="42" y="40"/>
                    <a:pt x="31" y="42"/>
                  </a:cubicBezTo>
                  <a:cubicBezTo>
                    <a:pt x="29" y="31"/>
                    <a:pt x="15" y="27"/>
                    <a:pt x="16" y="21"/>
                  </a:cubicBezTo>
                  <a:cubicBezTo>
                    <a:pt x="12" y="21"/>
                    <a:pt x="2" y="19"/>
                    <a:pt x="0" y="13"/>
                  </a:cubicBezTo>
                  <a:close/>
                </a:path>
              </a:pathLst>
            </a:custGeom>
            <a:solidFill>
              <a:srgbClr val="B6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1070"/>
            <p:cNvSpPr/>
            <p:nvPr/>
          </p:nvSpPr>
          <p:spPr bwMode="auto">
            <a:xfrm>
              <a:off x="5859463" y="3594101"/>
              <a:ext cx="238125" cy="200025"/>
            </a:xfrm>
            <a:custGeom>
              <a:avLst/>
              <a:gdLst>
                <a:gd name="T0" fmla="*/ 53 w 56"/>
                <a:gd name="T1" fmla="*/ 37 h 47"/>
                <a:gd name="T2" fmla="*/ 42 w 56"/>
                <a:gd name="T3" fmla="*/ 45 h 47"/>
                <a:gd name="T4" fmla="*/ 36 w 56"/>
                <a:gd name="T5" fmla="*/ 46 h 47"/>
                <a:gd name="T6" fmla="*/ 27 w 56"/>
                <a:gd name="T7" fmla="*/ 43 h 47"/>
                <a:gd name="T8" fmla="*/ 10 w 56"/>
                <a:gd name="T9" fmla="*/ 34 h 47"/>
                <a:gd name="T10" fmla="*/ 35 w 56"/>
                <a:gd name="T11" fmla="*/ 0 h 47"/>
                <a:gd name="T12" fmla="*/ 53 w 56"/>
                <a:gd name="T13" fmla="*/ 3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47">
                  <a:moveTo>
                    <a:pt x="53" y="37"/>
                  </a:moveTo>
                  <a:cubicBezTo>
                    <a:pt x="52" y="42"/>
                    <a:pt x="50" y="47"/>
                    <a:pt x="42" y="45"/>
                  </a:cubicBezTo>
                  <a:cubicBezTo>
                    <a:pt x="40" y="44"/>
                    <a:pt x="40" y="45"/>
                    <a:pt x="36" y="46"/>
                  </a:cubicBezTo>
                  <a:cubicBezTo>
                    <a:pt x="33" y="47"/>
                    <a:pt x="31" y="45"/>
                    <a:pt x="27" y="43"/>
                  </a:cubicBezTo>
                  <a:cubicBezTo>
                    <a:pt x="19" y="40"/>
                    <a:pt x="16" y="42"/>
                    <a:pt x="10" y="34"/>
                  </a:cubicBezTo>
                  <a:cubicBezTo>
                    <a:pt x="0" y="19"/>
                    <a:pt x="24" y="8"/>
                    <a:pt x="35" y="0"/>
                  </a:cubicBezTo>
                  <a:cubicBezTo>
                    <a:pt x="42" y="10"/>
                    <a:pt x="56" y="24"/>
                    <a:pt x="53" y="37"/>
                  </a:cubicBezTo>
                  <a:close/>
                </a:path>
              </a:pathLst>
            </a:custGeom>
            <a:solidFill>
              <a:srgbClr val="DE1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1071"/>
            <p:cNvSpPr/>
            <p:nvPr/>
          </p:nvSpPr>
          <p:spPr bwMode="auto">
            <a:xfrm>
              <a:off x="5892800" y="3611563"/>
              <a:ext cx="204788" cy="166688"/>
            </a:xfrm>
            <a:custGeom>
              <a:avLst/>
              <a:gdLst>
                <a:gd name="T0" fmla="*/ 45 w 48"/>
                <a:gd name="T1" fmla="*/ 33 h 39"/>
                <a:gd name="T2" fmla="*/ 43 w 48"/>
                <a:gd name="T3" fmla="*/ 39 h 39"/>
                <a:gd name="T4" fmla="*/ 28 w 48"/>
                <a:gd name="T5" fmla="*/ 26 h 39"/>
                <a:gd name="T6" fmla="*/ 0 w 48"/>
                <a:gd name="T7" fmla="*/ 22 h 39"/>
                <a:gd name="T8" fmla="*/ 21 w 48"/>
                <a:gd name="T9" fmla="*/ 0 h 39"/>
                <a:gd name="T10" fmla="*/ 32 w 48"/>
                <a:gd name="T11" fmla="*/ 2 h 39"/>
                <a:gd name="T12" fmla="*/ 45 w 48"/>
                <a:gd name="T13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9">
                  <a:moveTo>
                    <a:pt x="45" y="33"/>
                  </a:moveTo>
                  <a:cubicBezTo>
                    <a:pt x="45" y="35"/>
                    <a:pt x="44" y="38"/>
                    <a:pt x="43" y="39"/>
                  </a:cubicBezTo>
                  <a:cubicBezTo>
                    <a:pt x="35" y="36"/>
                    <a:pt x="31" y="32"/>
                    <a:pt x="28" y="26"/>
                  </a:cubicBezTo>
                  <a:cubicBezTo>
                    <a:pt x="20" y="28"/>
                    <a:pt x="11" y="27"/>
                    <a:pt x="0" y="22"/>
                  </a:cubicBezTo>
                  <a:cubicBezTo>
                    <a:pt x="1" y="13"/>
                    <a:pt x="12" y="6"/>
                    <a:pt x="21" y="0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9" y="11"/>
                    <a:pt x="48" y="22"/>
                    <a:pt x="45" y="33"/>
                  </a:cubicBezTo>
                  <a:close/>
                </a:path>
              </a:pathLst>
            </a:custGeom>
            <a:solidFill>
              <a:srgbClr val="B6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1072"/>
            <p:cNvSpPr/>
            <p:nvPr/>
          </p:nvSpPr>
          <p:spPr bwMode="auto">
            <a:xfrm>
              <a:off x="6003925" y="3533776"/>
              <a:ext cx="201613" cy="290513"/>
            </a:xfrm>
            <a:custGeom>
              <a:avLst/>
              <a:gdLst>
                <a:gd name="T0" fmla="*/ 3 w 47"/>
                <a:gd name="T1" fmla="*/ 0 h 68"/>
                <a:gd name="T2" fmla="*/ 40 w 47"/>
                <a:gd name="T3" fmla="*/ 57 h 68"/>
                <a:gd name="T4" fmla="*/ 3 w 47"/>
                <a:gd name="T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68">
                  <a:moveTo>
                    <a:pt x="3" y="0"/>
                  </a:moveTo>
                  <a:cubicBezTo>
                    <a:pt x="47" y="13"/>
                    <a:pt x="20" y="46"/>
                    <a:pt x="40" y="57"/>
                  </a:cubicBezTo>
                  <a:cubicBezTo>
                    <a:pt x="0" y="68"/>
                    <a:pt x="2" y="27"/>
                    <a:pt x="3" y="0"/>
                  </a:cubicBezTo>
                  <a:close/>
                </a:path>
              </a:pathLst>
            </a:custGeom>
            <a:solidFill>
              <a:srgbClr val="DB1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1073"/>
            <p:cNvSpPr/>
            <p:nvPr/>
          </p:nvSpPr>
          <p:spPr bwMode="auto">
            <a:xfrm>
              <a:off x="6029325" y="3713163"/>
              <a:ext cx="146050" cy="90488"/>
            </a:xfrm>
            <a:custGeom>
              <a:avLst/>
              <a:gdLst>
                <a:gd name="T0" fmla="*/ 34 w 34"/>
                <a:gd name="T1" fmla="*/ 15 h 21"/>
                <a:gd name="T2" fmla="*/ 0 w 34"/>
                <a:gd name="T3" fmla="*/ 0 h 21"/>
                <a:gd name="T4" fmla="*/ 34 w 34"/>
                <a:gd name="T5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21">
                  <a:moveTo>
                    <a:pt x="34" y="15"/>
                  </a:moveTo>
                  <a:cubicBezTo>
                    <a:pt x="14" y="21"/>
                    <a:pt x="4" y="13"/>
                    <a:pt x="0" y="0"/>
                  </a:cubicBezTo>
                  <a:cubicBezTo>
                    <a:pt x="8" y="13"/>
                    <a:pt x="16" y="17"/>
                    <a:pt x="34" y="15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1074"/>
            <p:cNvSpPr/>
            <p:nvPr/>
          </p:nvSpPr>
          <p:spPr bwMode="auto">
            <a:xfrm>
              <a:off x="6013450" y="3533776"/>
              <a:ext cx="139700" cy="192088"/>
            </a:xfrm>
            <a:custGeom>
              <a:avLst/>
              <a:gdLst>
                <a:gd name="T0" fmla="*/ 1 w 33"/>
                <a:gd name="T1" fmla="*/ 0 h 45"/>
                <a:gd name="T2" fmla="*/ 30 w 33"/>
                <a:gd name="T3" fmla="*/ 45 h 45"/>
                <a:gd name="T4" fmla="*/ 12 w 33"/>
                <a:gd name="T5" fmla="*/ 33 h 45"/>
                <a:gd name="T6" fmla="*/ 4 w 33"/>
                <a:gd name="T7" fmla="*/ 41 h 45"/>
                <a:gd name="T8" fmla="*/ 1 w 33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5">
                  <a:moveTo>
                    <a:pt x="1" y="0"/>
                  </a:moveTo>
                  <a:cubicBezTo>
                    <a:pt x="33" y="9"/>
                    <a:pt x="27" y="30"/>
                    <a:pt x="30" y="45"/>
                  </a:cubicBezTo>
                  <a:cubicBezTo>
                    <a:pt x="26" y="37"/>
                    <a:pt x="19" y="29"/>
                    <a:pt x="12" y="33"/>
                  </a:cubicBezTo>
                  <a:cubicBezTo>
                    <a:pt x="10" y="35"/>
                    <a:pt x="7" y="37"/>
                    <a:pt x="4" y="41"/>
                  </a:cubicBezTo>
                  <a:cubicBezTo>
                    <a:pt x="0" y="29"/>
                    <a:pt x="0" y="13"/>
                    <a:pt x="1" y="0"/>
                  </a:cubicBezTo>
                  <a:close/>
                </a:path>
              </a:pathLst>
            </a:custGeom>
            <a:solidFill>
              <a:srgbClr val="CE0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1075"/>
            <p:cNvSpPr/>
            <p:nvPr/>
          </p:nvSpPr>
          <p:spPr bwMode="auto">
            <a:xfrm>
              <a:off x="5748338" y="3371851"/>
              <a:ext cx="379413" cy="401638"/>
            </a:xfrm>
            <a:custGeom>
              <a:avLst/>
              <a:gdLst>
                <a:gd name="T0" fmla="*/ 68 w 89"/>
                <a:gd name="T1" fmla="*/ 74 h 94"/>
                <a:gd name="T2" fmla="*/ 23 w 89"/>
                <a:gd name="T3" fmla="*/ 38 h 94"/>
                <a:gd name="T4" fmla="*/ 68 w 89"/>
                <a:gd name="T5" fmla="*/ 7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" h="94">
                  <a:moveTo>
                    <a:pt x="68" y="74"/>
                  </a:moveTo>
                  <a:cubicBezTo>
                    <a:pt x="89" y="56"/>
                    <a:pt x="59" y="0"/>
                    <a:pt x="23" y="38"/>
                  </a:cubicBezTo>
                  <a:cubicBezTo>
                    <a:pt x="0" y="61"/>
                    <a:pt x="43" y="94"/>
                    <a:pt x="68" y="74"/>
                  </a:cubicBezTo>
                  <a:close/>
                </a:path>
              </a:pathLst>
            </a:custGeom>
            <a:solidFill>
              <a:srgbClr val="ED5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1076"/>
            <p:cNvSpPr/>
            <p:nvPr/>
          </p:nvSpPr>
          <p:spPr bwMode="auto">
            <a:xfrm>
              <a:off x="5846763" y="3649663"/>
              <a:ext cx="217488" cy="88900"/>
            </a:xfrm>
            <a:custGeom>
              <a:avLst/>
              <a:gdLst>
                <a:gd name="T0" fmla="*/ 45 w 51"/>
                <a:gd name="T1" fmla="*/ 9 h 21"/>
                <a:gd name="T2" fmla="*/ 51 w 51"/>
                <a:gd name="T3" fmla="*/ 0 h 21"/>
                <a:gd name="T4" fmla="*/ 0 w 51"/>
                <a:gd name="T5" fmla="*/ 3 h 21"/>
                <a:gd name="T6" fmla="*/ 45 w 51"/>
                <a:gd name="T7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45" y="9"/>
                  </a:moveTo>
                  <a:cubicBezTo>
                    <a:pt x="48" y="6"/>
                    <a:pt x="50" y="3"/>
                    <a:pt x="51" y="0"/>
                  </a:cubicBezTo>
                  <a:cubicBezTo>
                    <a:pt x="38" y="19"/>
                    <a:pt x="14" y="14"/>
                    <a:pt x="0" y="3"/>
                  </a:cubicBezTo>
                  <a:cubicBezTo>
                    <a:pt x="10" y="14"/>
                    <a:pt x="31" y="21"/>
                    <a:pt x="45" y="9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1077"/>
            <p:cNvSpPr/>
            <p:nvPr/>
          </p:nvSpPr>
          <p:spPr bwMode="auto">
            <a:xfrm>
              <a:off x="5821363" y="3397251"/>
              <a:ext cx="268288" cy="265113"/>
            </a:xfrm>
            <a:custGeom>
              <a:avLst/>
              <a:gdLst>
                <a:gd name="T0" fmla="*/ 57 w 63"/>
                <a:gd name="T1" fmla="*/ 58 h 62"/>
                <a:gd name="T2" fmla="*/ 6 w 63"/>
                <a:gd name="T3" fmla="*/ 32 h 62"/>
                <a:gd name="T4" fmla="*/ 0 w 63"/>
                <a:gd name="T5" fmla="*/ 40 h 62"/>
                <a:gd name="T6" fmla="*/ 0 w 63"/>
                <a:gd name="T7" fmla="*/ 52 h 62"/>
                <a:gd name="T8" fmla="*/ 2 w 63"/>
                <a:gd name="T9" fmla="*/ 57 h 62"/>
                <a:gd name="T10" fmla="*/ 38 w 63"/>
                <a:gd name="T11" fmla="*/ 56 h 62"/>
                <a:gd name="T12" fmla="*/ 57 w 63"/>
                <a:gd name="T13" fmla="*/ 5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62">
                  <a:moveTo>
                    <a:pt x="57" y="58"/>
                  </a:moveTo>
                  <a:cubicBezTo>
                    <a:pt x="63" y="36"/>
                    <a:pt x="37" y="0"/>
                    <a:pt x="6" y="32"/>
                  </a:cubicBezTo>
                  <a:cubicBezTo>
                    <a:pt x="3" y="34"/>
                    <a:pt x="1" y="37"/>
                    <a:pt x="0" y="4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4"/>
                    <a:pt x="1" y="56"/>
                    <a:pt x="2" y="57"/>
                  </a:cubicBezTo>
                  <a:cubicBezTo>
                    <a:pt x="16" y="62"/>
                    <a:pt x="26" y="62"/>
                    <a:pt x="38" y="56"/>
                  </a:cubicBezTo>
                  <a:cubicBezTo>
                    <a:pt x="49" y="50"/>
                    <a:pt x="55" y="52"/>
                    <a:pt x="57" y="58"/>
                  </a:cubicBezTo>
                  <a:close/>
                </a:path>
              </a:pathLst>
            </a:custGeom>
            <a:solidFill>
              <a:srgbClr val="DB1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1078"/>
            <p:cNvSpPr/>
            <p:nvPr/>
          </p:nvSpPr>
          <p:spPr bwMode="auto">
            <a:xfrm>
              <a:off x="5837238" y="3495676"/>
              <a:ext cx="231775" cy="153988"/>
            </a:xfrm>
            <a:custGeom>
              <a:avLst/>
              <a:gdLst>
                <a:gd name="T0" fmla="*/ 54 w 54"/>
                <a:gd name="T1" fmla="*/ 27 h 36"/>
                <a:gd name="T2" fmla="*/ 45 w 54"/>
                <a:gd name="T3" fmla="*/ 5 h 36"/>
                <a:gd name="T4" fmla="*/ 23 w 54"/>
                <a:gd name="T5" fmla="*/ 0 h 36"/>
                <a:gd name="T6" fmla="*/ 0 w 54"/>
                <a:gd name="T7" fmla="*/ 31 h 36"/>
                <a:gd name="T8" fmla="*/ 32 w 54"/>
                <a:gd name="T9" fmla="*/ 27 h 36"/>
                <a:gd name="T10" fmla="*/ 53 w 54"/>
                <a:gd name="T11" fmla="*/ 28 h 36"/>
                <a:gd name="T12" fmla="*/ 54 w 54"/>
                <a:gd name="T13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36">
                  <a:moveTo>
                    <a:pt x="54" y="27"/>
                  </a:moveTo>
                  <a:cubicBezTo>
                    <a:pt x="54" y="19"/>
                    <a:pt x="50" y="11"/>
                    <a:pt x="45" y="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10"/>
                    <a:pt x="8" y="20"/>
                    <a:pt x="0" y="31"/>
                  </a:cubicBezTo>
                  <a:cubicBezTo>
                    <a:pt x="14" y="36"/>
                    <a:pt x="22" y="33"/>
                    <a:pt x="32" y="27"/>
                  </a:cubicBezTo>
                  <a:cubicBezTo>
                    <a:pt x="41" y="22"/>
                    <a:pt x="44" y="22"/>
                    <a:pt x="53" y="28"/>
                  </a:cubicBezTo>
                  <a:cubicBezTo>
                    <a:pt x="54" y="27"/>
                    <a:pt x="54" y="27"/>
                    <a:pt x="54" y="27"/>
                  </a:cubicBezTo>
                  <a:close/>
                </a:path>
              </a:pathLst>
            </a:custGeom>
            <a:solidFill>
              <a:srgbClr val="CD0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1079"/>
            <p:cNvSpPr/>
            <p:nvPr/>
          </p:nvSpPr>
          <p:spPr bwMode="auto">
            <a:xfrm>
              <a:off x="5726113" y="3448051"/>
              <a:ext cx="277813" cy="219075"/>
            </a:xfrm>
            <a:custGeom>
              <a:avLst/>
              <a:gdLst>
                <a:gd name="T0" fmla="*/ 16 w 65"/>
                <a:gd name="T1" fmla="*/ 41 h 51"/>
                <a:gd name="T2" fmla="*/ 0 w 65"/>
                <a:gd name="T3" fmla="*/ 29 h 51"/>
                <a:gd name="T4" fmla="*/ 28 w 65"/>
                <a:gd name="T5" fmla="*/ 4 h 51"/>
                <a:gd name="T6" fmla="*/ 64 w 65"/>
                <a:gd name="T7" fmla="*/ 15 h 51"/>
                <a:gd name="T8" fmla="*/ 16 w 65"/>
                <a:gd name="T9" fmla="*/ 4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51">
                  <a:moveTo>
                    <a:pt x="16" y="41"/>
                  </a:moveTo>
                  <a:cubicBezTo>
                    <a:pt x="11" y="39"/>
                    <a:pt x="6" y="35"/>
                    <a:pt x="0" y="29"/>
                  </a:cubicBezTo>
                  <a:cubicBezTo>
                    <a:pt x="13" y="27"/>
                    <a:pt x="15" y="8"/>
                    <a:pt x="28" y="4"/>
                  </a:cubicBezTo>
                  <a:cubicBezTo>
                    <a:pt x="40" y="0"/>
                    <a:pt x="53" y="8"/>
                    <a:pt x="64" y="15"/>
                  </a:cubicBezTo>
                  <a:cubicBezTo>
                    <a:pt x="65" y="43"/>
                    <a:pt x="37" y="51"/>
                    <a:pt x="16" y="41"/>
                  </a:cubicBezTo>
                  <a:close/>
                </a:path>
              </a:pathLst>
            </a:custGeom>
            <a:solidFill>
              <a:srgbClr val="ED5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1080"/>
            <p:cNvSpPr/>
            <p:nvPr/>
          </p:nvSpPr>
          <p:spPr bwMode="auto">
            <a:xfrm>
              <a:off x="5726113" y="3571876"/>
              <a:ext cx="209550" cy="82550"/>
            </a:xfrm>
            <a:custGeom>
              <a:avLst/>
              <a:gdLst>
                <a:gd name="T0" fmla="*/ 16 w 49"/>
                <a:gd name="T1" fmla="*/ 12 h 19"/>
                <a:gd name="T2" fmla="*/ 0 w 49"/>
                <a:gd name="T3" fmla="*/ 0 h 19"/>
                <a:gd name="T4" fmla="*/ 49 w 49"/>
                <a:gd name="T5" fmla="*/ 13 h 19"/>
                <a:gd name="T6" fmla="*/ 16 w 49"/>
                <a:gd name="T7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19">
                  <a:moveTo>
                    <a:pt x="16" y="12"/>
                  </a:moveTo>
                  <a:cubicBezTo>
                    <a:pt x="11" y="10"/>
                    <a:pt x="6" y="6"/>
                    <a:pt x="0" y="0"/>
                  </a:cubicBezTo>
                  <a:cubicBezTo>
                    <a:pt x="25" y="19"/>
                    <a:pt x="45" y="14"/>
                    <a:pt x="49" y="13"/>
                  </a:cubicBezTo>
                  <a:cubicBezTo>
                    <a:pt x="40" y="18"/>
                    <a:pt x="27" y="18"/>
                    <a:pt x="16" y="12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1081"/>
            <p:cNvSpPr/>
            <p:nvPr/>
          </p:nvSpPr>
          <p:spPr bwMode="auto">
            <a:xfrm>
              <a:off x="5748338" y="3448051"/>
              <a:ext cx="252413" cy="150813"/>
            </a:xfrm>
            <a:custGeom>
              <a:avLst/>
              <a:gdLst>
                <a:gd name="T0" fmla="*/ 0 w 59"/>
                <a:gd name="T1" fmla="*/ 27 h 35"/>
                <a:gd name="T2" fmla="*/ 23 w 59"/>
                <a:gd name="T3" fmla="*/ 4 h 35"/>
                <a:gd name="T4" fmla="*/ 59 w 59"/>
                <a:gd name="T5" fmla="*/ 15 h 35"/>
                <a:gd name="T6" fmla="*/ 56 w 59"/>
                <a:gd name="T7" fmla="*/ 31 h 35"/>
                <a:gd name="T8" fmla="*/ 34 w 59"/>
                <a:gd name="T9" fmla="*/ 27 h 35"/>
                <a:gd name="T10" fmla="*/ 0 w 59"/>
                <a:gd name="T11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35">
                  <a:moveTo>
                    <a:pt x="0" y="27"/>
                  </a:moveTo>
                  <a:cubicBezTo>
                    <a:pt x="9" y="22"/>
                    <a:pt x="12" y="7"/>
                    <a:pt x="23" y="4"/>
                  </a:cubicBezTo>
                  <a:cubicBezTo>
                    <a:pt x="35" y="0"/>
                    <a:pt x="48" y="8"/>
                    <a:pt x="59" y="15"/>
                  </a:cubicBezTo>
                  <a:cubicBezTo>
                    <a:pt x="59" y="22"/>
                    <a:pt x="58" y="27"/>
                    <a:pt x="56" y="31"/>
                  </a:cubicBezTo>
                  <a:cubicBezTo>
                    <a:pt x="48" y="35"/>
                    <a:pt x="40" y="31"/>
                    <a:pt x="34" y="27"/>
                  </a:cubicBezTo>
                  <a:cubicBezTo>
                    <a:pt x="20" y="17"/>
                    <a:pt x="14" y="27"/>
                    <a:pt x="0" y="27"/>
                  </a:cubicBezTo>
                  <a:close/>
                </a:path>
              </a:pathLst>
            </a:custGeom>
            <a:solidFill>
              <a:srgbClr val="DB1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1082"/>
            <p:cNvSpPr/>
            <p:nvPr/>
          </p:nvSpPr>
          <p:spPr bwMode="auto">
            <a:xfrm>
              <a:off x="5781675" y="3448051"/>
              <a:ext cx="219075" cy="80963"/>
            </a:xfrm>
            <a:custGeom>
              <a:avLst/>
              <a:gdLst>
                <a:gd name="T0" fmla="*/ 0 w 51"/>
                <a:gd name="T1" fmla="*/ 19 h 19"/>
                <a:gd name="T2" fmla="*/ 15 w 51"/>
                <a:gd name="T3" fmla="*/ 4 h 19"/>
                <a:gd name="T4" fmla="*/ 51 w 51"/>
                <a:gd name="T5" fmla="*/ 15 h 19"/>
                <a:gd name="T6" fmla="*/ 51 w 51"/>
                <a:gd name="T7" fmla="*/ 16 h 19"/>
                <a:gd name="T8" fmla="*/ 14 w 51"/>
                <a:gd name="T9" fmla="*/ 8 h 19"/>
                <a:gd name="T10" fmla="*/ 0 w 51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19">
                  <a:moveTo>
                    <a:pt x="0" y="19"/>
                  </a:moveTo>
                  <a:cubicBezTo>
                    <a:pt x="4" y="13"/>
                    <a:pt x="8" y="6"/>
                    <a:pt x="15" y="4"/>
                  </a:cubicBezTo>
                  <a:cubicBezTo>
                    <a:pt x="27" y="0"/>
                    <a:pt x="40" y="8"/>
                    <a:pt x="51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39" y="11"/>
                    <a:pt x="23" y="5"/>
                    <a:pt x="14" y="8"/>
                  </a:cubicBezTo>
                  <a:cubicBezTo>
                    <a:pt x="9" y="10"/>
                    <a:pt x="5" y="14"/>
                    <a:pt x="0" y="19"/>
                  </a:cubicBezTo>
                  <a:close/>
                </a:path>
              </a:pathLst>
            </a:custGeom>
            <a:solidFill>
              <a:srgbClr val="CE0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1083"/>
            <p:cNvSpPr/>
            <p:nvPr/>
          </p:nvSpPr>
          <p:spPr bwMode="auto">
            <a:xfrm>
              <a:off x="5834063" y="3440113"/>
              <a:ext cx="285750" cy="255588"/>
            </a:xfrm>
            <a:custGeom>
              <a:avLst/>
              <a:gdLst>
                <a:gd name="T0" fmla="*/ 66 w 67"/>
                <a:gd name="T1" fmla="*/ 43 h 60"/>
                <a:gd name="T2" fmla="*/ 56 w 67"/>
                <a:gd name="T3" fmla="*/ 44 h 60"/>
                <a:gd name="T4" fmla="*/ 18 w 67"/>
                <a:gd name="T5" fmla="*/ 27 h 60"/>
                <a:gd name="T6" fmla="*/ 21 w 67"/>
                <a:gd name="T7" fmla="*/ 7 h 60"/>
                <a:gd name="T8" fmla="*/ 66 w 67"/>
                <a:gd name="T9" fmla="*/ 4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0">
                  <a:moveTo>
                    <a:pt x="66" y="43"/>
                  </a:moveTo>
                  <a:cubicBezTo>
                    <a:pt x="67" y="60"/>
                    <a:pt x="59" y="51"/>
                    <a:pt x="56" y="44"/>
                  </a:cubicBezTo>
                  <a:cubicBezTo>
                    <a:pt x="48" y="30"/>
                    <a:pt x="32" y="33"/>
                    <a:pt x="18" y="27"/>
                  </a:cubicBezTo>
                  <a:cubicBezTo>
                    <a:pt x="0" y="19"/>
                    <a:pt x="0" y="14"/>
                    <a:pt x="21" y="7"/>
                  </a:cubicBezTo>
                  <a:cubicBezTo>
                    <a:pt x="40" y="0"/>
                    <a:pt x="66" y="20"/>
                    <a:pt x="66" y="43"/>
                  </a:cubicBezTo>
                  <a:close/>
                </a:path>
              </a:pathLst>
            </a:custGeom>
            <a:solidFill>
              <a:srgbClr val="FC9B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1084"/>
            <p:cNvSpPr/>
            <p:nvPr/>
          </p:nvSpPr>
          <p:spPr bwMode="auto">
            <a:xfrm>
              <a:off x="5880100" y="3440113"/>
              <a:ext cx="234950" cy="184150"/>
            </a:xfrm>
            <a:custGeom>
              <a:avLst/>
              <a:gdLst>
                <a:gd name="T0" fmla="*/ 55 w 55"/>
                <a:gd name="T1" fmla="*/ 43 h 43"/>
                <a:gd name="T2" fmla="*/ 0 w 55"/>
                <a:gd name="T3" fmla="*/ 11 h 43"/>
                <a:gd name="T4" fmla="*/ 10 w 55"/>
                <a:gd name="T5" fmla="*/ 7 h 43"/>
                <a:gd name="T6" fmla="*/ 55 w 55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3">
                  <a:moveTo>
                    <a:pt x="55" y="43"/>
                  </a:moveTo>
                  <a:cubicBezTo>
                    <a:pt x="53" y="39"/>
                    <a:pt x="44" y="3"/>
                    <a:pt x="0" y="11"/>
                  </a:cubicBezTo>
                  <a:cubicBezTo>
                    <a:pt x="3" y="10"/>
                    <a:pt x="6" y="8"/>
                    <a:pt x="10" y="7"/>
                  </a:cubicBezTo>
                  <a:cubicBezTo>
                    <a:pt x="29" y="0"/>
                    <a:pt x="55" y="20"/>
                    <a:pt x="55" y="43"/>
                  </a:cubicBezTo>
                  <a:close/>
                </a:path>
              </a:pathLst>
            </a:custGeom>
            <a:solidFill>
              <a:srgbClr val="ED5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1085"/>
            <p:cNvSpPr/>
            <p:nvPr/>
          </p:nvSpPr>
          <p:spPr bwMode="auto">
            <a:xfrm>
              <a:off x="6119813" y="3221038"/>
              <a:ext cx="200025" cy="244475"/>
            </a:xfrm>
            <a:custGeom>
              <a:avLst/>
              <a:gdLst>
                <a:gd name="T0" fmla="*/ 32 w 47"/>
                <a:gd name="T1" fmla="*/ 0 h 57"/>
                <a:gd name="T2" fmla="*/ 10 w 47"/>
                <a:gd name="T3" fmla="*/ 57 h 57"/>
                <a:gd name="T4" fmla="*/ 32 w 47"/>
                <a:gd name="T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57">
                  <a:moveTo>
                    <a:pt x="32" y="0"/>
                  </a:moveTo>
                  <a:cubicBezTo>
                    <a:pt x="4" y="11"/>
                    <a:pt x="0" y="33"/>
                    <a:pt x="10" y="57"/>
                  </a:cubicBezTo>
                  <a:cubicBezTo>
                    <a:pt x="47" y="34"/>
                    <a:pt x="23" y="27"/>
                    <a:pt x="32" y="0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1086"/>
            <p:cNvSpPr/>
            <p:nvPr/>
          </p:nvSpPr>
          <p:spPr bwMode="auto">
            <a:xfrm>
              <a:off x="6127750" y="3251201"/>
              <a:ext cx="73025" cy="214313"/>
            </a:xfrm>
            <a:custGeom>
              <a:avLst/>
              <a:gdLst>
                <a:gd name="T0" fmla="*/ 17 w 17"/>
                <a:gd name="T1" fmla="*/ 0 h 50"/>
                <a:gd name="T2" fmla="*/ 8 w 17"/>
                <a:gd name="T3" fmla="*/ 50 h 50"/>
                <a:gd name="T4" fmla="*/ 9 w 17"/>
                <a:gd name="T5" fmla="*/ 49 h 50"/>
                <a:gd name="T6" fmla="*/ 16 w 17"/>
                <a:gd name="T7" fmla="*/ 18 h 50"/>
                <a:gd name="T8" fmla="*/ 17 w 17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0">
                  <a:moveTo>
                    <a:pt x="17" y="0"/>
                  </a:moveTo>
                  <a:cubicBezTo>
                    <a:pt x="1" y="11"/>
                    <a:pt x="0" y="30"/>
                    <a:pt x="8" y="50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0" y="38"/>
                    <a:pt x="12" y="28"/>
                    <a:pt x="16" y="18"/>
                  </a:cubicBezTo>
                  <a:cubicBezTo>
                    <a:pt x="6" y="36"/>
                    <a:pt x="2" y="14"/>
                    <a:pt x="17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1087"/>
            <p:cNvSpPr/>
            <p:nvPr/>
          </p:nvSpPr>
          <p:spPr bwMode="auto">
            <a:xfrm>
              <a:off x="6192838" y="3233738"/>
              <a:ext cx="93663" cy="193675"/>
            </a:xfrm>
            <a:custGeom>
              <a:avLst/>
              <a:gdLst>
                <a:gd name="T0" fmla="*/ 13 w 22"/>
                <a:gd name="T1" fmla="*/ 0 h 45"/>
                <a:gd name="T2" fmla="*/ 2 w 22"/>
                <a:gd name="T3" fmla="*/ 45 h 45"/>
                <a:gd name="T4" fmla="*/ 0 w 22"/>
                <a:gd name="T5" fmla="*/ 32 h 45"/>
                <a:gd name="T6" fmla="*/ 13 w 22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5">
                  <a:moveTo>
                    <a:pt x="13" y="0"/>
                  </a:moveTo>
                  <a:cubicBezTo>
                    <a:pt x="8" y="23"/>
                    <a:pt x="22" y="33"/>
                    <a:pt x="2" y="45"/>
                  </a:cubicBezTo>
                  <a:cubicBezTo>
                    <a:pt x="14" y="35"/>
                    <a:pt x="7" y="22"/>
                    <a:pt x="0" y="32"/>
                  </a:cubicBezTo>
                  <a:cubicBezTo>
                    <a:pt x="4" y="19"/>
                    <a:pt x="6" y="12"/>
                    <a:pt x="13" y="0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1088"/>
            <p:cNvSpPr/>
            <p:nvPr/>
          </p:nvSpPr>
          <p:spPr bwMode="auto">
            <a:xfrm>
              <a:off x="5842000" y="3306763"/>
              <a:ext cx="277813" cy="234950"/>
            </a:xfrm>
            <a:custGeom>
              <a:avLst/>
              <a:gdLst>
                <a:gd name="T0" fmla="*/ 0 w 65"/>
                <a:gd name="T1" fmla="*/ 24 h 55"/>
                <a:gd name="T2" fmla="*/ 65 w 65"/>
                <a:gd name="T3" fmla="*/ 36 h 55"/>
                <a:gd name="T4" fmla="*/ 0 w 65"/>
                <a:gd name="T5" fmla="*/ 2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55">
                  <a:moveTo>
                    <a:pt x="0" y="24"/>
                  </a:moveTo>
                  <a:cubicBezTo>
                    <a:pt x="30" y="27"/>
                    <a:pt x="21" y="55"/>
                    <a:pt x="65" y="36"/>
                  </a:cubicBezTo>
                  <a:cubicBezTo>
                    <a:pt x="48" y="0"/>
                    <a:pt x="31" y="9"/>
                    <a:pt x="0" y="24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1089"/>
            <p:cNvSpPr/>
            <p:nvPr/>
          </p:nvSpPr>
          <p:spPr bwMode="auto">
            <a:xfrm>
              <a:off x="5922963" y="3417888"/>
              <a:ext cx="192088" cy="98425"/>
            </a:xfrm>
            <a:custGeom>
              <a:avLst/>
              <a:gdLst>
                <a:gd name="T0" fmla="*/ 0 w 45"/>
                <a:gd name="T1" fmla="*/ 5 h 23"/>
                <a:gd name="T2" fmla="*/ 45 w 45"/>
                <a:gd name="T3" fmla="*/ 10 h 23"/>
                <a:gd name="T4" fmla="*/ 14 w 45"/>
                <a:gd name="T5" fmla="*/ 0 h 23"/>
                <a:gd name="T6" fmla="*/ 16 w 45"/>
                <a:gd name="T7" fmla="*/ 12 h 23"/>
                <a:gd name="T8" fmla="*/ 0 w 45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3">
                  <a:moveTo>
                    <a:pt x="0" y="5"/>
                  </a:moveTo>
                  <a:cubicBezTo>
                    <a:pt x="10" y="13"/>
                    <a:pt x="14" y="23"/>
                    <a:pt x="45" y="10"/>
                  </a:cubicBezTo>
                  <a:cubicBezTo>
                    <a:pt x="36" y="6"/>
                    <a:pt x="26" y="2"/>
                    <a:pt x="14" y="0"/>
                  </a:cubicBezTo>
                  <a:cubicBezTo>
                    <a:pt x="26" y="6"/>
                    <a:pt x="23" y="12"/>
                    <a:pt x="16" y="12"/>
                  </a:cubicBezTo>
                  <a:cubicBezTo>
                    <a:pt x="10" y="12"/>
                    <a:pt x="7" y="8"/>
                    <a:pt x="0" y="5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1090"/>
            <p:cNvSpPr/>
            <p:nvPr/>
          </p:nvSpPr>
          <p:spPr bwMode="auto">
            <a:xfrm>
              <a:off x="5876925" y="3332163"/>
              <a:ext cx="217488" cy="95250"/>
            </a:xfrm>
            <a:custGeom>
              <a:avLst/>
              <a:gdLst>
                <a:gd name="T0" fmla="*/ 0 w 51"/>
                <a:gd name="T1" fmla="*/ 16 h 22"/>
                <a:gd name="T2" fmla="*/ 33 w 51"/>
                <a:gd name="T3" fmla="*/ 20 h 22"/>
                <a:gd name="T4" fmla="*/ 51 w 51"/>
                <a:gd name="T5" fmla="*/ 22 h 22"/>
                <a:gd name="T6" fmla="*/ 0 w 51"/>
                <a:gd name="T7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2">
                  <a:moveTo>
                    <a:pt x="0" y="16"/>
                  </a:moveTo>
                  <a:cubicBezTo>
                    <a:pt x="12" y="15"/>
                    <a:pt x="19" y="16"/>
                    <a:pt x="33" y="20"/>
                  </a:cubicBezTo>
                  <a:cubicBezTo>
                    <a:pt x="19" y="9"/>
                    <a:pt x="44" y="9"/>
                    <a:pt x="51" y="22"/>
                  </a:cubicBezTo>
                  <a:cubicBezTo>
                    <a:pt x="38" y="0"/>
                    <a:pt x="20" y="6"/>
                    <a:pt x="0" y="16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1091"/>
            <p:cNvSpPr/>
            <p:nvPr/>
          </p:nvSpPr>
          <p:spPr bwMode="auto">
            <a:xfrm>
              <a:off x="5978525" y="3490913"/>
              <a:ext cx="158750" cy="176213"/>
            </a:xfrm>
            <a:custGeom>
              <a:avLst/>
              <a:gdLst>
                <a:gd name="T0" fmla="*/ 0 w 37"/>
                <a:gd name="T1" fmla="*/ 38 h 41"/>
                <a:gd name="T2" fmla="*/ 37 w 37"/>
                <a:gd name="T3" fmla="*/ 7 h 41"/>
                <a:gd name="T4" fmla="*/ 0 w 37"/>
                <a:gd name="T5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41">
                  <a:moveTo>
                    <a:pt x="0" y="38"/>
                  </a:moveTo>
                  <a:cubicBezTo>
                    <a:pt x="13" y="24"/>
                    <a:pt x="32" y="41"/>
                    <a:pt x="37" y="7"/>
                  </a:cubicBezTo>
                  <a:cubicBezTo>
                    <a:pt x="10" y="0"/>
                    <a:pt x="1" y="14"/>
                    <a:pt x="0" y="38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1092"/>
            <p:cNvSpPr/>
            <p:nvPr/>
          </p:nvSpPr>
          <p:spPr bwMode="auto">
            <a:xfrm>
              <a:off x="5991225" y="3500438"/>
              <a:ext cx="146050" cy="80963"/>
            </a:xfrm>
            <a:custGeom>
              <a:avLst/>
              <a:gdLst>
                <a:gd name="T0" fmla="*/ 34 w 34"/>
                <a:gd name="T1" fmla="*/ 6 h 19"/>
                <a:gd name="T2" fmla="*/ 34 w 34"/>
                <a:gd name="T3" fmla="*/ 5 h 19"/>
                <a:gd name="T4" fmla="*/ 0 w 34"/>
                <a:gd name="T5" fmla="*/ 19 h 19"/>
                <a:gd name="T6" fmla="*/ 18 w 34"/>
                <a:gd name="T7" fmla="*/ 7 h 19"/>
                <a:gd name="T8" fmla="*/ 13 w 34"/>
                <a:gd name="T9" fmla="*/ 16 h 19"/>
                <a:gd name="T10" fmla="*/ 34 w 34"/>
                <a:gd name="T11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9">
                  <a:moveTo>
                    <a:pt x="34" y="6"/>
                  </a:moveTo>
                  <a:cubicBezTo>
                    <a:pt x="34" y="6"/>
                    <a:pt x="34" y="5"/>
                    <a:pt x="34" y="5"/>
                  </a:cubicBezTo>
                  <a:cubicBezTo>
                    <a:pt x="14" y="0"/>
                    <a:pt x="4" y="6"/>
                    <a:pt x="0" y="19"/>
                  </a:cubicBezTo>
                  <a:cubicBezTo>
                    <a:pt x="3" y="12"/>
                    <a:pt x="9" y="6"/>
                    <a:pt x="18" y="7"/>
                  </a:cubicBezTo>
                  <a:cubicBezTo>
                    <a:pt x="23" y="7"/>
                    <a:pt x="20" y="11"/>
                    <a:pt x="13" y="16"/>
                  </a:cubicBezTo>
                  <a:cubicBezTo>
                    <a:pt x="22" y="11"/>
                    <a:pt x="26" y="9"/>
                    <a:pt x="34" y="6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1093"/>
            <p:cNvSpPr/>
            <p:nvPr/>
          </p:nvSpPr>
          <p:spPr bwMode="auto">
            <a:xfrm>
              <a:off x="5991225" y="3576638"/>
              <a:ext cx="115888" cy="60325"/>
            </a:xfrm>
            <a:custGeom>
              <a:avLst/>
              <a:gdLst>
                <a:gd name="T0" fmla="*/ 0 w 27"/>
                <a:gd name="T1" fmla="*/ 14 h 14"/>
                <a:gd name="T2" fmla="*/ 27 w 27"/>
                <a:gd name="T3" fmla="*/ 3 h 14"/>
                <a:gd name="T4" fmla="*/ 15 w 27"/>
                <a:gd name="T5" fmla="*/ 0 h 14"/>
                <a:gd name="T6" fmla="*/ 0 w 27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7" y="8"/>
                    <a:pt x="20" y="12"/>
                    <a:pt x="27" y="3"/>
                  </a:cubicBezTo>
                  <a:cubicBezTo>
                    <a:pt x="22" y="6"/>
                    <a:pt x="14" y="8"/>
                    <a:pt x="15" y="0"/>
                  </a:cubicBezTo>
                  <a:cubicBezTo>
                    <a:pt x="10" y="4"/>
                    <a:pt x="4" y="9"/>
                    <a:pt x="0" y="14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1094"/>
            <p:cNvSpPr/>
            <p:nvPr/>
          </p:nvSpPr>
          <p:spPr bwMode="auto">
            <a:xfrm>
              <a:off x="5935663" y="3303588"/>
              <a:ext cx="384175" cy="392113"/>
            </a:xfrm>
            <a:custGeom>
              <a:avLst/>
              <a:gdLst>
                <a:gd name="T0" fmla="*/ 60 w 90"/>
                <a:gd name="T1" fmla="*/ 51 h 92"/>
                <a:gd name="T2" fmla="*/ 19 w 90"/>
                <a:gd name="T3" fmla="*/ 69 h 92"/>
                <a:gd name="T4" fmla="*/ 56 w 90"/>
                <a:gd name="T5" fmla="*/ 48 h 92"/>
                <a:gd name="T6" fmla="*/ 0 w 90"/>
                <a:gd name="T7" fmla="*/ 25 h 92"/>
                <a:gd name="T8" fmla="*/ 51 w 90"/>
                <a:gd name="T9" fmla="*/ 40 h 92"/>
                <a:gd name="T10" fmla="*/ 63 w 90"/>
                <a:gd name="T11" fmla="*/ 0 h 92"/>
                <a:gd name="T12" fmla="*/ 56 w 90"/>
                <a:gd name="T13" fmla="*/ 43 h 92"/>
                <a:gd name="T14" fmla="*/ 90 w 90"/>
                <a:gd name="T15" fmla="*/ 84 h 92"/>
                <a:gd name="T16" fmla="*/ 86 w 90"/>
                <a:gd name="T17" fmla="*/ 92 h 92"/>
                <a:gd name="T18" fmla="*/ 60 w 90"/>
                <a:gd name="T19" fmla="*/ 5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92">
                  <a:moveTo>
                    <a:pt x="60" y="51"/>
                  </a:moveTo>
                  <a:cubicBezTo>
                    <a:pt x="45" y="52"/>
                    <a:pt x="30" y="59"/>
                    <a:pt x="19" y="69"/>
                  </a:cubicBezTo>
                  <a:cubicBezTo>
                    <a:pt x="32" y="56"/>
                    <a:pt x="38" y="52"/>
                    <a:pt x="56" y="48"/>
                  </a:cubicBezTo>
                  <a:cubicBezTo>
                    <a:pt x="44" y="37"/>
                    <a:pt x="28" y="31"/>
                    <a:pt x="0" y="25"/>
                  </a:cubicBezTo>
                  <a:cubicBezTo>
                    <a:pt x="24" y="28"/>
                    <a:pt x="39" y="33"/>
                    <a:pt x="51" y="40"/>
                  </a:cubicBezTo>
                  <a:cubicBezTo>
                    <a:pt x="53" y="25"/>
                    <a:pt x="57" y="15"/>
                    <a:pt x="63" y="0"/>
                  </a:cubicBezTo>
                  <a:cubicBezTo>
                    <a:pt x="58" y="17"/>
                    <a:pt x="55" y="27"/>
                    <a:pt x="56" y="43"/>
                  </a:cubicBezTo>
                  <a:cubicBezTo>
                    <a:pt x="68" y="52"/>
                    <a:pt x="77" y="65"/>
                    <a:pt x="90" y="84"/>
                  </a:cubicBezTo>
                  <a:cubicBezTo>
                    <a:pt x="88" y="86"/>
                    <a:pt x="87" y="89"/>
                    <a:pt x="86" y="92"/>
                  </a:cubicBezTo>
                  <a:cubicBezTo>
                    <a:pt x="77" y="73"/>
                    <a:pt x="69" y="61"/>
                    <a:pt x="60" y="51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1095"/>
            <p:cNvSpPr/>
            <p:nvPr/>
          </p:nvSpPr>
          <p:spPr bwMode="auto">
            <a:xfrm>
              <a:off x="6213475" y="3521076"/>
              <a:ext cx="106363" cy="174625"/>
            </a:xfrm>
            <a:custGeom>
              <a:avLst/>
              <a:gdLst>
                <a:gd name="T0" fmla="*/ 0 w 25"/>
                <a:gd name="T1" fmla="*/ 0 h 41"/>
                <a:gd name="T2" fmla="*/ 25 w 25"/>
                <a:gd name="T3" fmla="*/ 33 h 41"/>
                <a:gd name="T4" fmla="*/ 21 w 25"/>
                <a:gd name="T5" fmla="*/ 41 h 41"/>
                <a:gd name="T6" fmla="*/ 21 w 25"/>
                <a:gd name="T7" fmla="*/ 40 h 41"/>
                <a:gd name="T8" fmla="*/ 0 w 25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1">
                  <a:moveTo>
                    <a:pt x="0" y="0"/>
                  </a:moveTo>
                  <a:cubicBezTo>
                    <a:pt x="8" y="8"/>
                    <a:pt x="15" y="19"/>
                    <a:pt x="25" y="33"/>
                  </a:cubicBezTo>
                  <a:cubicBezTo>
                    <a:pt x="23" y="35"/>
                    <a:pt x="22" y="38"/>
                    <a:pt x="21" y="41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7" y="26"/>
                    <a:pt x="10" y="14"/>
                    <a:pt x="0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45" name="组合 644"/>
          <p:cNvGrpSpPr/>
          <p:nvPr/>
        </p:nvGrpSpPr>
        <p:grpSpPr>
          <a:xfrm>
            <a:off x="6165290" y="1276226"/>
            <a:ext cx="831806" cy="744078"/>
            <a:chOff x="4440238" y="1933575"/>
            <a:chExt cx="3281362" cy="2935288"/>
          </a:xfrm>
        </p:grpSpPr>
        <p:sp>
          <p:nvSpPr>
            <p:cNvPr id="646" name="Freeform 282"/>
            <p:cNvSpPr/>
            <p:nvPr/>
          </p:nvSpPr>
          <p:spPr bwMode="auto">
            <a:xfrm>
              <a:off x="6216650" y="1933575"/>
              <a:ext cx="1504950" cy="1471613"/>
            </a:xfrm>
            <a:custGeom>
              <a:avLst/>
              <a:gdLst>
                <a:gd name="T0" fmla="*/ 0 w 354"/>
                <a:gd name="T1" fmla="*/ 297 h 346"/>
                <a:gd name="T2" fmla="*/ 231 w 354"/>
                <a:gd name="T3" fmla="*/ 36 h 346"/>
                <a:gd name="T4" fmla="*/ 323 w 354"/>
                <a:gd name="T5" fmla="*/ 108 h 346"/>
                <a:gd name="T6" fmla="*/ 311 w 354"/>
                <a:gd name="T7" fmla="*/ 136 h 346"/>
                <a:gd name="T8" fmla="*/ 302 w 354"/>
                <a:gd name="T9" fmla="*/ 153 h 346"/>
                <a:gd name="T10" fmla="*/ 301 w 354"/>
                <a:gd name="T11" fmla="*/ 197 h 346"/>
                <a:gd name="T12" fmla="*/ 308 w 354"/>
                <a:gd name="T13" fmla="*/ 251 h 346"/>
                <a:gd name="T14" fmla="*/ 304 w 354"/>
                <a:gd name="T15" fmla="*/ 306 h 346"/>
                <a:gd name="T16" fmla="*/ 242 w 354"/>
                <a:gd name="T17" fmla="*/ 335 h 346"/>
                <a:gd name="T18" fmla="*/ 16 w 354"/>
                <a:gd name="T19" fmla="*/ 346 h 346"/>
                <a:gd name="T20" fmla="*/ 0 w 354"/>
                <a:gd name="T21" fmla="*/ 297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4" h="346">
                  <a:moveTo>
                    <a:pt x="0" y="297"/>
                  </a:moveTo>
                  <a:cubicBezTo>
                    <a:pt x="0" y="297"/>
                    <a:pt x="53" y="99"/>
                    <a:pt x="231" y="36"/>
                  </a:cubicBezTo>
                  <a:cubicBezTo>
                    <a:pt x="333" y="0"/>
                    <a:pt x="354" y="18"/>
                    <a:pt x="323" y="108"/>
                  </a:cubicBezTo>
                  <a:cubicBezTo>
                    <a:pt x="323" y="108"/>
                    <a:pt x="318" y="120"/>
                    <a:pt x="311" y="136"/>
                  </a:cubicBezTo>
                  <a:cubicBezTo>
                    <a:pt x="305" y="151"/>
                    <a:pt x="302" y="153"/>
                    <a:pt x="302" y="153"/>
                  </a:cubicBezTo>
                  <a:cubicBezTo>
                    <a:pt x="302" y="153"/>
                    <a:pt x="310" y="176"/>
                    <a:pt x="301" y="197"/>
                  </a:cubicBezTo>
                  <a:cubicBezTo>
                    <a:pt x="301" y="197"/>
                    <a:pt x="317" y="221"/>
                    <a:pt x="308" y="251"/>
                  </a:cubicBezTo>
                  <a:cubicBezTo>
                    <a:pt x="308" y="251"/>
                    <a:pt x="326" y="274"/>
                    <a:pt x="304" y="306"/>
                  </a:cubicBezTo>
                  <a:cubicBezTo>
                    <a:pt x="283" y="337"/>
                    <a:pt x="281" y="339"/>
                    <a:pt x="242" y="335"/>
                  </a:cubicBezTo>
                  <a:cubicBezTo>
                    <a:pt x="202" y="332"/>
                    <a:pt x="89" y="321"/>
                    <a:pt x="16" y="346"/>
                  </a:cubicBezTo>
                  <a:lnTo>
                    <a:pt x="0" y="297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283"/>
            <p:cNvSpPr/>
            <p:nvPr/>
          </p:nvSpPr>
          <p:spPr bwMode="auto">
            <a:xfrm>
              <a:off x="6242050" y="3214688"/>
              <a:ext cx="1395413" cy="1168400"/>
            </a:xfrm>
            <a:custGeom>
              <a:avLst/>
              <a:gdLst>
                <a:gd name="T0" fmla="*/ 9 w 328"/>
                <a:gd name="T1" fmla="*/ 42 h 275"/>
                <a:gd name="T2" fmla="*/ 10 w 328"/>
                <a:gd name="T3" fmla="*/ 45 h 275"/>
                <a:gd name="T4" fmla="*/ 34 w 328"/>
                <a:gd name="T5" fmla="*/ 38 h 275"/>
                <a:gd name="T6" fmla="*/ 85 w 328"/>
                <a:gd name="T7" fmla="*/ 31 h 275"/>
                <a:gd name="T8" fmla="*/ 236 w 328"/>
                <a:gd name="T9" fmla="*/ 34 h 275"/>
                <a:gd name="T10" fmla="*/ 298 w 328"/>
                <a:gd name="T11" fmla="*/ 5 h 275"/>
                <a:gd name="T12" fmla="*/ 301 w 328"/>
                <a:gd name="T13" fmla="*/ 0 h 275"/>
                <a:gd name="T14" fmla="*/ 303 w 328"/>
                <a:gd name="T15" fmla="*/ 0 h 275"/>
                <a:gd name="T16" fmla="*/ 315 w 328"/>
                <a:gd name="T17" fmla="*/ 41 h 275"/>
                <a:gd name="T18" fmla="*/ 317 w 328"/>
                <a:gd name="T19" fmla="*/ 87 h 275"/>
                <a:gd name="T20" fmla="*/ 317 w 328"/>
                <a:gd name="T21" fmla="*/ 87 h 275"/>
                <a:gd name="T22" fmla="*/ 317 w 328"/>
                <a:gd name="T23" fmla="*/ 87 h 275"/>
                <a:gd name="T24" fmla="*/ 322 w 328"/>
                <a:gd name="T25" fmla="*/ 105 h 275"/>
                <a:gd name="T26" fmla="*/ 317 w 328"/>
                <a:gd name="T27" fmla="*/ 145 h 275"/>
                <a:gd name="T28" fmla="*/ 320 w 328"/>
                <a:gd name="T29" fmla="*/ 183 h 275"/>
                <a:gd name="T30" fmla="*/ 307 w 328"/>
                <a:gd name="T31" fmla="*/ 215 h 275"/>
                <a:gd name="T32" fmla="*/ 283 w 328"/>
                <a:gd name="T33" fmla="*/ 237 h 275"/>
                <a:gd name="T34" fmla="*/ 247 w 328"/>
                <a:gd name="T35" fmla="*/ 259 h 275"/>
                <a:gd name="T36" fmla="*/ 172 w 328"/>
                <a:gd name="T37" fmla="*/ 232 h 275"/>
                <a:gd name="T38" fmla="*/ 0 w 328"/>
                <a:gd name="T39" fmla="*/ 43 h 275"/>
                <a:gd name="T40" fmla="*/ 9 w 328"/>
                <a:gd name="T41" fmla="*/ 42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8" h="275">
                  <a:moveTo>
                    <a:pt x="9" y="42"/>
                  </a:moveTo>
                  <a:cubicBezTo>
                    <a:pt x="10" y="45"/>
                    <a:pt x="10" y="45"/>
                    <a:pt x="10" y="45"/>
                  </a:cubicBezTo>
                  <a:cubicBezTo>
                    <a:pt x="18" y="42"/>
                    <a:pt x="26" y="40"/>
                    <a:pt x="34" y="38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145" y="26"/>
                    <a:pt x="208" y="32"/>
                    <a:pt x="236" y="34"/>
                  </a:cubicBezTo>
                  <a:cubicBezTo>
                    <a:pt x="275" y="38"/>
                    <a:pt x="277" y="36"/>
                    <a:pt x="298" y="5"/>
                  </a:cubicBezTo>
                  <a:cubicBezTo>
                    <a:pt x="300" y="3"/>
                    <a:pt x="301" y="1"/>
                    <a:pt x="301" y="0"/>
                  </a:cubicBezTo>
                  <a:cubicBezTo>
                    <a:pt x="303" y="0"/>
                    <a:pt x="303" y="0"/>
                    <a:pt x="303" y="0"/>
                  </a:cubicBezTo>
                  <a:cubicBezTo>
                    <a:pt x="303" y="0"/>
                    <a:pt x="321" y="22"/>
                    <a:pt x="315" y="41"/>
                  </a:cubicBezTo>
                  <a:cubicBezTo>
                    <a:pt x="310" y="61"/>
                    <a:pt x="328" y="58"/>
                    <a:pt x="317" y="87"/>
                  </a:cubicBezTo>
                  <a:cubicBezTo>
                    <a:pt x="317" y="87"/>
                    <a:pt x="317" y="87"/>
                    <a:pt x="317" y="87"/>
                  </a:cubicBezTo>
                  <a:cubicBezTo>
                    <a:pt x="317" y="87"/>
                    <a:pt x="317" y="87"/>
                    <a:pt x="317" y="87"/>
                  </a:cubicBezTo>
                  <a:cubicBezTo>
                    <a:pt x="317" y="86"/>
                    <a:pt x="318" y="86"/>
                    <a:pt x="322" y="105"/>
                  </a:cubicBezTo>
                  <a:cubicBezTo>
                    <a:pt x="326" y="126"/>
                    <a:pt x="315" y="124"/>
                    <a:pt x="317" y="145"/>
                  </a:cubicBezTo>
                  <a:cubicBezTo>
                    <a:pt x="319" y="165"/>
                    <a:pt x="328" y="166"/>
                    <a:pt x="320" y="183"/>
                  </a:cubicBezTo>
                  <a:cubicBezTo>
                    <a:pt x="312" y="201"/>
                    <a:pt x="310" y="193"/>
                    <a:pt x="307" y="215"/>
                  </a:cubicBezTo>
                  <a:cubicBezTo>
                    <a:pt x="304" y="237"/>
                    <a:pt x="292" y="223"/>
                    <a:pt x="283" y="237"/>
                  </a:cubicBezTo>
                  <a:cubicBezTo>
                    <a:pt x="274" y="252"/>
                    <a:pt x="257" y="259"/>
                    <a:pt x="247" y="259"/>
                  </a:cubicBezTo>
                  <a:cubicBezTo>
                    <a:pt x="237" y="260"/>
                    <a:pt x="212" y="275"/>
                    <a:pt x="172" y="232"/>
                  </a:cubicBezTo>
                  <a:cubicBezTo>
                    <a:pt x="131" y="189"/>
                    <a:pt x="0" y="43"/>
                    <a:pt x="0" y="43"/>
                  </a:cubicBezTo>
                  <a:lnTo>
                    <a:pt x="9" y="42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284"/>
            <p:cNvSpPr/>
            <p:nvPr/>
          </p:nvSpPr>
          <p:spPr bwMode="auto">
            <a:xfrm>
              <a:off x="6254750" y="2444750"/>
              <a:ext cx="846138" cy="901700"/>
            </a:xfrm>
            <a:custGeom>
              <a:avLst/>
              <a:gdLst>
                <a:gd name="T0" fmla="*/ 199 w 199"/>
                <a:gd name="T1" fmla="*/ 0 h 212"/>
                <a:gd name="T2" fmla="*/ 49 w 199"/>
                <a:gd name="T3" fmla="*/ 168 h 212"/>
                <a:gd name="T4" fmla="*/ 0 w 199"/>
                <a:gd name="T5" fmla="*/ 203 h 212"/>
                <a:gd name="T6" fmla="*/ 197 w 199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212">
                  <a:moveTo>
                    <a:pt x="199" y="0"/>
                  </a:moveTo>
                  <a:cubicBezTo>
                    <a:pt x="199" y="0"/>
                    <a:pt x="123" y="113"/>
                    <a:pt x="49" y="168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3"/>
                    <a:pt x="109" y="200"/>
                    <a:pt x="197" y="21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285"/>
            <p:cNvSpPr/>
            <p:nvPr/>
          </p:nvSpPr>
          <p:spPr bwMode="auto">
            <a:xfrm>
              <a:off x="6340475" y="3159125"/>
              <a:ext cx="1160463" cy="139700"/>
            </a:xfrm>
            <a:custGeom>
              <a:avLst/>
              <a:gdLst>
                <a:gd name="T0" fmla="*/ 273 w 273"/>
                <a:gd name="T1" fmla="*/ 19 h 33"/>
                <a:gd name="T2" fmla="*/ 0 w 273"/>
                <a:gd name="T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3" h="33">
                  <a:moveTo>
                    <a:pt x="273" y="19"/>
                  </a:moveTo>
                  <a:cubicBezTo>
                    <a:pt x="273" y="19"/>
                    <a:pt x="157" y="0"/>
                    <a:pt x="0" y="3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286"/>
            <p:cNvSpPr/>
            <p:nvPr/>
          </p:nvSpPr>
          <p:spPr bwMode="auto">
            <a:xfrm>
              <a:off x="6484938" y="2967038"/>
              <a:ext cx="1041400" cy="182563"/>
            </a:xfrm>
            <a:custGeom>
              <a:avLst/>
              <a:gdLst>
                <a:gd name="T0" fmla="*/ 245 w 245"/>
                <a:gd name="T1" fmla="*/ 8 h 43"/>
                <a:gd name="T2" fmla="*/ 0 w 245"/>
                <a:gd name="T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45" h="43">
                  <a:moveTo>
                    <a:pt x="245" y="8"/>
                  </a:moveTo>
                  <a:cubicBezTo>
                    <a:pt x="245" y="8"/>
                    <a:pt x="101" y="0"/>
                    <a:pt x="0" y="4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287"/>
            <p:cNvSpPr/>
            <p:nvPr/>
          </p:nvSpPr>
          <p:spPr bwMode="auto">
            <a:xfrm>
              <a:off x="6781800" y="2211388"/>
              <a:ext cx="804863" cy="296863"/>
            </a:xfrm>
            <a:custGeom>
              <a:avLst/>
              <a:gdLst>
                <a:gd name="T0" fmla="*/ 129 w 189"/>
                <a:gd name="T1" fmla="*/ 0 h 70"/>
                <a:gd name="T2" fmla="*/ 0 w 189"/>
                <a:gd name="T3" fmla="*/ 67 h 70"/>
                <a:gd name="T4" fmla="*/ 36 w 189"/>
                <a:gd name="T5" fmla="*/ 64 h 70"/>
                <a:gd name="T6" fmla="*/ 189 w 189"/>
                <a:gd name="T7" fmla="*/ 4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9" h="70">
                  <a:moveTo>
                    <a:pt x="129" y="0"/>
                  </a:moveTo>
                  <a:cubicBezTo>
                    <a:pt x="129" y="0"/>
                    <a:pt x="43" y="22"/>
                    <a:pt x="0" y="67"/>
                  </a:cubicBezTo>
                  <a:cubicBezTo>
                    <a:pt x="0" y="67"/>
                    <a:pt x="9" y="70"/>
                    <a:pt x="36" y="64"/>
                  </a:cubicBezTo>
                  <a:cubicBezTo>
                    <a:pt x="62" y="57"/>
                    <a:pt x="131" y="39"/>
                    <a:pt x="189" y="46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288"/>
            <p:cNvSpPr/>
            <p:nvPr/>
          </p:nvSpPr>
          <p:spPr bwMode="auto">
            <a:xfrm>
              <a:off x="6923088" y="2525713"/>
              <a:ext cx="577850" cy="157163"/>
            </a:xfrm>
            <a:custGeom>
              <a:avLst/>
              <a:gdLst>
                <a:gd name="T0" fmla="*/ 136 w 136"/>
                <a:gd name="T1" fmla="*/ 14 h 37"/>
                <a:gd name="T2" fmla="*/ 0 w 136"/>
                <a:gd name="T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6" h="37">
                  <a:moveTo>
                    <a:pt x="136" y="14"/>
                  </a:moveTo>
                  <a:cubicBezTo>
                    <a:pt x="136" y="14"/>
                    <a:pt x="71" y="0"/>
                    <a:pt x="0" y="3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289"/>
            <p:cNvSpPr/>
            <p:nvPr/>
          </p:nvSpPr>
          <p:spPr bwMode="auto">
            <a:xfrm>
              <a:off x="6735763" y="2759075"/>
              <a:ext cx="765175" cy="144463"/>
            </a:xfrm>
            <a:custGeom>
              <a:avLst/>
              <a:gdLst>
                <a:gd name="T0" fmla="*/ 180 w 180"/>
                <a:gd name="T1" fmla="*/ 0 h 34"/>
                <a:gd name="T2" fmla="*/ 0 w 180"/>
                <a:gd name="T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0" h="34">
                  <a:moveTo>
                    <a:pt x="180" y="0"/>
                  </a:moveTo>
                  <a:cubicBezTo>
                    <a:pt x="180" y="0"/>
                    <a:pt x="52" y="4"/>
                    <a:pt x="0" y="3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290"/>
            <p:cNvSpPr/>
            <p:nvPr/>
          </p:nvSpPr>
          <p:spPr bwMode="auto">
            <a:xfrm>
              <a:off x="6238875" y="2482850"/>
              <a:ext cx="730250" cy="765175"/>
            </a:xfrm>
            <a:custGeom>
              <a:avLst/>
              <a:gdLst>
                <a:gd name="T0" fmla="*/ 172 w 172"/>
                <a:gd name="T1" fmla="*/ 31 h 180"/>
                <a:gd name="T2" fmla="*/ 0 w 172"/>
                <a:gd name="T3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2" h="180">
                  <a:moveTo>
                    <a:pt x="172" y="31"/>
                  </a:moveTo>
                  <a:cubicBezTo>
                    <a:pt x="172" y="31"/>
                    <a:pt x="125" y="0"/>
                    <a:pt x="0" y="18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291"/>
            <p:cNvSpPr/>
            <p:nvPr/>
          </p:nvSpPr>
          <p:spPr bwMode="auto">
            <a:xfrm>
              <a:off x="6264275" y="2495550"/>
              <a:ext cx="517525" cy="714375"/>
            </a:xfrm>
            <a:custGeom>
              <a:avLst/>
              <a:gdLst>
                <a:gd name="T0" fmla="*/ 122 w 122"/>
                <a:gd name="T1" fmla="*/ 0 h 168"/>
                <a:gd name="T2" fmla="*/ 0 w 122"/>
                <a:gd name="T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2" h="168">
                  <a:moveTo>
                    <a:pt x="122" y="0"/>
                  </a:moveTo>
                  <a:cubicBezTo>
                    <a:pt x="122" y="0"/>
                    <a:pt x="65" y="51"/>
                    <a:pt x="0" y="16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292"/>
            <p:cNvSpPr/>
            <p:nvPr/>
          </p:nvSpPr>
          <p:spPr bwMode="auto">
            <a:xfrm>
              <a:off x="6332538" y="3422650"/>
              <a:ext cx="1274763" cy="309563"/>
            </a:xfrm>
            <a:custGeom>
              <a:avLst/>
              <a:gdLst>
                <a:gd name="T0" fmla="*/ 0 w 300"/>
                <a:gd name="T1" fmla="*/ 0 h 73"/>
                <a:gd name="T2" fmla="*/ 102 w 300"/>
                <a:gd name="T3" fmla="*/ 44 h 73"/>
                <a:gd name="T4" fmla="*/ 300 w 300"/>
                <a:gd name="T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0" h="73">
                  <a:moveTo>
                    <a:pt x="0" y="0"/>
                  </a:moveTo>
                  <a:cubicBezTo>
                    <a:pt x="0" y="0"/>
                    <a:pt x="67" y="44"/>
                    <a:pt x="102" y="44"/>
                  </a:cubicBezTo>
                  <a:cubicBezTo>
                    <a:pt x="136" y="43"/>
                    <a:pt x="249" y="36"/>
                    <a:pt x="300" y="7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293"/>
            <p:cNvSpPr/>
            <p:nvPr/>
          </p:nvSpPr>
          <p:spPr bwMode="auto">
            <a:xfrm>
              <a:off x="6867525" y="3609975"/>
              <a:ext cx="739775" cy="373063"/>
            </a:xfrm>
            <a:custGeom>
              <a:avLst/>
              <a:gdLst>
                <a:gd name="T0" fmla="*/ 0 w 174"/>
                <a:gd name="T1" fmla="*/ 0 h 88"/>
                <a:gd name="T2" fmla="*/ 174 w 174"/>
                <a:gd name="T3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4" h="88">
                  <a:moveTo>
                    <a:pt x="0" y="0"/>
                  </a:moveTo>
                  <a:cubicBezTo>
                    <a:pt x="0" y="0"/>
                    <a:pt x="121" y="70"/>
                    <a:pt x="174" y="8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294"/>
            <p:cNvSpPr/>
            <p:nvPr/>
          </p:nvSpPr>
          <p:spPr bwMode="auto">
            <a:xfrm>
              <a:off x="6723063" y="3600450"/>
              <a:ext cx="782638" cy="569913"/>
            </a:xfrm>
            <a:custGeom>
              <a:avLst/>
              <a:gdLst>
                <a:gd name="T0" fmla="*/ 0 w 184"/>
                <a:gd name="T1" fmla="*/ 0 h 134"/>
                <a:gd name="T2" fmla="*/ 184 w 184"/>
                <a:gd name="T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4" h="134">
                  <a:moveTo>
                    <a:pt x="0" y="0"/>
                  </a:moveTo>
                  <a:cubicBezTo>
                    <a:pt x="0" y="0"/>
                    <a:pt x="158" y="123"/>
                    <a:pt x="184" y="13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295"/>
            <p:cNvSpPr/>
            <p:nvPr/>
          </p:nvSpPr>
          <p:spPr bwMode="auto">
            <a:xfrm>
              <a:off x="6561138" y="3567113"/>
              <a:ext cx="765175" cy="744538"/>
            </a:xfrm>
            <a:custGeom>
              <a:avLst/>
              <a:gdLst>
                <a:gd name="T0" fmla="*/ 0 w 180"/>
                <a:gd name="T1" fmla="*/ 0 h 175"/>
                <a:gd name="T2" fmla="*/ 180 w 180"/>
                <a:gd name="T3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0" h="175">
                  <a:moveTo>
                    <a:pt x="0" y="0"/>
                  </a:moveTo>
                  <a:cubicBezTo>
                    <a:pt x="0" y="0"/>
                    <a:pt x="156" y="164"/>
                    <a:pt x="180" y="175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296"/>
            <p:cNvSpPr/>
            <p:nvPr/>
          </p:nvSpPr>
          <p:spPr bwMode="auto">
            <a:xfrm>
              <a:off x="6426200" y="3455988"/>
              <a:ext cx="1160463" cy="93663"/>
            </a:xfrm>
            <a:custGeom>
              <a:avLst/>
              <a:gdLst>
                <a:gd name="T0" fmla="*/ 0 w 273"/>
                <a:gd name="T1" fmla="*/ 0 h 22"/>
                <a:gd name="T2" fmla="*/ 273 w 273"/>
                <a:gd name="T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3" h="22">
                  <a:moveTo>
                    <a:pt x="0" y="0"/>
                  </a:moveTo>
                  <a:cubicBezTo>
                    <a:pt x="0" y="0"/>
                    <a:pt x="218" y="2"/>
                    <a:pt x="273" y="2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297"/>
            <p:cNvSpPr/>
            <p:nvPr/>
          </p:nvSpPr>
          <p:spPr bwMode="auto">
            <a:xfrm>
              <a:off x="6386513" y="3316288"/>
              <a:ext cx="1195388" cy="71438"/>
            </a:xfrm>
            <a:custGeom>
              <a:avLst/>
              <a:gdLst>
                <a:gd name="T0" fmla="*/ 281 w 281"/>
                <a:gd name="T1" fmla="*/ 17 h 17"/>
                <a:gd name="T2" fmla="*/ 0 w 281"/>
                <a:gd name="T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81" h="17">
                  <a:moveTo>
                    <a:pt x="281" y="17"/>
                  </a:moveTo>
                  <a:cubicBezTo>
                    <a:pt x="281" y="17"/>
                    <a:pt x="110" y="0"/>
                    <a:pt x="0" y="1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298"/>
            <p:cNvSpPr/>
            <p:nvPr/>
          </p:nvSpPr>
          <p:spPr bwMode="auto">
            <a:xfrm>
              <a:off x="6403975" y="1933575"/>
              <a:ext cx="1317625" cy="1250950"/>
            </a:xfrm>
            <a:custGeom>
              <a:avLst/>
              <a:gdLst>
                <a:gd name="T0" fmla="*/ 229 w 310"/>
                <a:gd name="T1" fmla="*/ 251 h 294"/>
                <a:gd name="T2" fmla="*/ 245 w 310"/>
                <a:gd name="T3" fmla="*/ 251 h 294"/>
                <a:gd name="T4" fmla="*/ 216 w 310"/>
                <a:gd name="T5" fmla="*/ 197 h 294"/>
                <a:gd name="T6" fmla="*/ 233 w 310"/>
                <a:gd name="T7" fmla="*/ 196 h 294"/>
                <a:gd name="T8" fmla="*/ 236 w 310"/>
                <a:gd name="T9" fmla="*/ 150 h 294"/>
                <a:gd name="T10" fmla="*/ 241 w 310"/>
                <a:gd name="T11" fmla="*/ 108 h 294"/>
                <a:gd name="T12" fmla="*/ 273 w 310"/>
                <a:gd name="T13" fmla="*/ 84 h 294"/>
                <a:gd name="T14" fmla="*/ 240 w 310"/>
                <a:gd name="T15" fmla="*/ 76 h 294"/>
                <a:gd name="T16" fmla="*/ 203 w 310"/>
                <a:gd name="T17" fmla="*/ 71 h 294"/>
                <a:gd name="T18" fmla="*/ 184 w 310"/>
                <a:gd name="T19" fmla="*/ 63 h 294"/>
                <a:gd name="T20" fmla="*/ 158 w 310"/>
                <a:gd name="T21" fmla="*/ 65 h 294"/>
                <a:gd name="T22" fmla="*/ 0 w 310"/>
                <a:gd name="T23" fmla="*/ 199 h 294"/>
                <a:gd name="T24" fmla="*/ 0 w 310"/>
                <a:gd name="T25" fmla="*/ 197 h 294"/>
                <a:gd name="T26" fmla="*/ 187 w 310"/>
                <a:gd name="T27" fmla="*/ 36 h 294"/>
                <a:gd name="T28" fmla="*/ 279 w 310"/>
                <a:gd name="T29" fmla="*/ 108 h 294"/>
                <a:gd name="T30" fmla="*/ 267 w 310"/>
                <a:gd name="T31" fmla="*/ 136 h 294"/>
                <a:gd name="T32" fmla="*/ 258 w 310"/>
                <a:gd name="T33" fmla="*/ 153 h 294"/>
                <a:gd name="T34" fmla="*/ 257 w 310"/>
                <a:gd name="T35" fmla="*/ 197 h 294"/>
                <a:gd name="T36" fmla="*/ 264 w 310"/>
                <a:gd name="T37" fmla="*/ 251 h 294"/>
                <a:gd name="T38" fmla="*/ 267 w 310"/>
                <a:gd name="T39" fmla="*/ 293 h 294"/>
                <a:gd name="T40" fmla="*/ 266 w 310"/>
                <a:gd name="T41" fmla="*/ 294 h 294"/>
                <a:gd name="T42" fmla="*/ 229 w 310"/>
                <a:gd name="T43" fmla="*/ 251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0" h="294">
                  <a:moveTo>
                    <a:pt x="229" y="251"/>
                  </a:moveTo>
                  <a:cubicBezTo>
                    <a:pt x="245" y="251"/>
                    <a:pt x="245" y="251"/>
                    <a:pt x="245" y="251"/>
                  </a:cubicBezTo>
                  <a:cubicBezTo>
                    <a:pt x="281" y="219"/>
                    <a:pt x="216" y="197"/>
                    <a:pt x="216" y="197"/>
                  </a:cubicBezTo>
                  <a:cubicBezTo>
                    <a:pt x="233" y="196"/>
                    <a:pt x="233" y="196"/>
                    <a:pt x="233" y="196"/>
                  </a:cubicBezTo>
                  <a:cubicBezTo>
                    <a:pt x="271" y="183"/>
                    <a:pt x="236" y="150"/>
                    <a:pt x="236" y="150"/>
                  </a:cubicBezTo>
                  <a:cubicBezTo>
                    <a:pt x="264" y="139"/>
                    <a:pt x="241" y="108"/>
                    <a:pt x="241" y="108"/>
                  </a:cubicBezTo>
                  <a:cubicBezTo>
                    <a:pt x="241" y="108"/>
                    <a:pt x="264" y="102"/>
                    <a:pt x="273" y="84"/>
                  </a:cubicBezTo>
                  <a:cubicBezTo>
                    <a:pt x="283" y="67"/>
                    <a:pt x="240" y="76"/>
                    <a:pt x="240" y="76"/>
                  </a:cubicBezTo>
                  <a:cubicBezTo>
                    <a:pt x="256" y="56"/>
                    <a:pt x="203" y="71"/>
                    <a:pt x="203" y="71"/>
                  </a:cubicBezTo>
                  <a:cubicBezTo>
                    <a:pt x="215" y="61"/>
                    <a:pt x="194" y="57"/>
                    <a:pt x="184" y="63"/>
                  </a:cubicBezTo>
                  <a:cubicBezTo>
                    <a:pt x="174" y="69"/>
                    <a:pt x="158" y="65"/>
                    <a:pt x="158" y="65"/>
                  </a:cubicBezTo>
                  <a:cubicBezTo>
                    <a:pt x="65" y="103"/>
                    <a:pt x="0" y="199"/>
                    <a:pt x="0" y="199"/>
                  </a:cubicBezTo>
                  <a:cubicBezTo>
                    <a:pt x="0" y="199"/>
                    <a:pt x="0" y="198"/>
                    <a:pt x="0" y="197"/>
                  </a:cubicBezTo>
                  <a:cubicBezTo>
                    <a:pt x="35" y="138"/>
                    <a:pt x="94" y="69"/>
                    <a:pt x="187" y="36"/>
                  </a:cubicBezTo>
                  <a:cubicBezTo>
                    <a:pt x="289" y="0"/>
                    <a:pt x="310" y="18"/>
                    <a:pt x="279" y="108"/>
                  </a:cubicBezTo>
                  <a:cubicBezTo>
                    <a:pt x="279" y="108"/>
                    <a:pt x="274" y="120"/>
                    <a:pt x="267" y="136"/>
                  </a:cubicBezTo>
                  <a:cubicBezTo>
                    <a:pt x="261" y="151"/>
                    <a:pt x="258" y="153"/>
                    <a:pt x="258" y="153"/>
                  </a:cubicBezTo>
                  <a:cubicBezTo>
                    <a:pt x="258" y="153"/>
                    <a:pt x="266" y="176"/>
                    <a:pt x="257" y="197"/>
                  </a:cubicBezTo>
                  <a:cubicBezTo>
                    <a:pt x="257" y="197"/>
                    <a:pt x="273" y="221"/>
                    <a:pt x="264" y="251"/>
                  </a:cubicBezTo>
                  <a:cubicBezTo>
                    <a:pt x="264" y="251"/>
                    <a:pt x="277" y="268"/>
                    <a:pt x="267" y="293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80" y="264"/>
                    <a:pt x="229" y="251"/>
                    <a:pt x="229" y="2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299"/>
            <p:cNvSpPr/>
            <p:nvPr/>
          </p:nvSpPr>
          <p:spPr bwMode="auto">
            <a:xfrm>
              <a:off x="7224713" y="2039938"/>
              <a:ext cx="139700" cy="131763"/>
            </a:xfrm>
            <a:custGeom>
              <a:avLst/>
              <a:gdLst>
                <a:gd name="T0" fmla="*/ 8 w 33"/>
                <a:gd name="T1" fmla="*/ 14 h 31"/>
                <a:gd name="T2" fmla="*/ 26 w 33"/>
                <a:gd name="T3" fmla="*/ 11 h 31"/>
                <a:gd name="T4" fmla="*/ 8 w 33"/>
                <a:gd name="T5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31">
                  <a:moveTo>
                    <a:pt x="8" y="14"/>
                  </a:moveTo>
                  <a:cubicBezTo>
                    <a:pt x="8" y="14"/>
                    <a:pt x="33" y="0"/>
                    <a:pt x="26" y="11"/>
                  </a:cubicBezTo>
                  <a:cubicBezTo>
                    <a:pt x="19" y="22"/>
                    <a:pt x="0" y="31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300"/>
            <p:cNvSpPr/>
            <p:nvPr/>
          </p:nvSpPr>
          <p:spPr bwMode="auto">
            <a:xfrm>
              <a:off x="7445375" y="2027238"/>
              <a:ext cx="111125" cy="128588"/>
            </a:xfrm>
            <a:custGeom>
              <a:avLst/>
              <a:gdLst>
                <a:gd name="T0" fmla="*/ 4 w 26"/>
                <a:gd name="T1" fmla="*/ 14 h 30"/>
                <a:gd name="T2" fmla="*/ 20 w 26"/>
                <a:gd name="T3" fmla="*/ 8 h 30"/>
                <a:gd name="T4" fmla="*/ 4 w 26"/>
                <a:gd name="T5" fmla="*/ 1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30">
                  <a:moveTo>
                    <a:pt x="4" y="14"/>
                  </a:moveTo>
                  <a:cubicBezTo>
                    <a:pt x="4" y="14"/>
                    <a:pt x="14" y="0"/>
                    <a:pt x="20" y="8"/>
                  </a:cubicBezTo>
                  <a:cubicBezTo>
                    <a:pt x="26" y="16"/>
                    <a:pt x="0" y="30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301"/>
            <p:cNvSpPr/>
            <p:nvPr/>
          </p:nvSpPr>
          <p:spPr bwMode="auto">
            <a:xfrm>
              <a:off x="6624638" y="2333625"/>
              <a:ext cx="157163" cy="161925"/>
            </a:xfrm>
            <a:custGeom>
              <a:avLst/>
              <a:gdLst>
                <a:gd name="T0" fmla="*/ 18 w 37"/>
                <a:gd name="T1" fmla="*/ 14 h 38"/>
                <a:gd name="T2" fmla="*/ 33 w 37"/>
                <a:gd name="T3" fmla="*/ 8 h 38"/>
                <a:gd name="T4" fmla="*/ 18 w 37"/>
                <a:gd name="T5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38">
                  <a:moveTo>
                    <a:pt x="18" y="14"/>
                  </a:moveTo>
                  <a:cubicBezTo>
                    <a:pt x="18" y="14"/>
                    <a:pt x="37" y="0"/>
                    <a:pt x="33" y="8"/>
                  </a:cubicBezTo>
                  <a:cubicBezTo>
                    <a:pt x="30" y="16"/>
                    <a:pt x="0" y="38"/>
                    <a:pt x="1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302"/>
            <p:cNvSpPr/>
            <p:nvPr/>
          </p:nvSpPr>
          <p:spPr bwMode="auto">
            <a:xfrm>
              <a:off x="7518400" y="3255963"/>
              <a:ext cx="190500" cy="549275"/>
            </a:xfrm>
            <a:custGeom>
              <a:avLst/>
              <a:gdLst>
                <a:gd name="T0" fmla="*/ 12 w 45"/>
                <a:gd name="T1" fmla="*/ 0 h 129"/>
                <a:gd name="T2" fmla="*/ 19 w 45"/>
                <a:gd name="T3" fmla="*/ 32 h 129"/>
                <a:gd name="T4" fmla="*/ 14 w 45"/>
                <a:gd name="T5" fmla="*/ 43 h 129"/>
                <a:gd name="T6" fmla="*/ 22 w 45"/>
                <a:gd name="T7" fmla="*/ 62 h 129"/>
                <a:gd name="T8" fmla="*/ 20 w 45"/>
                <a:gd name="T9" fmla="*/ 80 h 129"/>
                <a:gd name="T10" fmla="*/ 23 w 45"/>
                <a:gd name="T11" fmla="*/ 107 h 129"/>
                <a:gd name="T12" fmla="*/ 18 w 45"/>
                <a:gd name="T13" fmla="*/ 129 h 129"/>
                <a:gd name="T14" fmla="*/ 0 w 45"/>
                <a:gd name="T15" fmla="*/ 100 h 129"/>
                <a:gd name="T16" fmla="*/ 3 w 45"/>
                <a:gd name="T17" fmla="*/ 64 h 129"/>
                <a:gd name="T18" fmla="*/ 4 w 45"/>
                <a:gd name="T19" fmla="*/ 31 h 129"/>
                <a:gd name="T20" fmla="*/ 12 w 45"/>
                <a:gd name="T2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129">
                  <a:moveTo>
                    <a:pt x="12" y="0"/>
                  </a:moveTo>
                  <a:cubicBezTo>
                    <a:pt x="12" y="0"/>
                    <a:pt x="23" y="21"/>
                    <a:pt x="19" y="32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22" y="54"/>
                    <a:pt x="22" y="62"/>
                  </a:cubicBezTo>
                  <a:cubicBezTo>
                    <a:pt x="22" y="70"/>
                    <a:pt x="17" y="74"/>
                    <a:pt x="20" y="80"/>
                  </a:cubicBezTo>
                  <a:cubicBezTo>
                    <a:pt x="22" y="86"/>
                    <a:pt x="28" y="99"/>
                    <a:pt x="23" y="107"/>
                  </a:cubicBezTo>
                  <a:cubicBezTo>
                    <a:pt x="17" y="114"/>
                    <a:pt x="16" y="120"/>
                    <a:pt x="18" y="129"/>
                  </a:cubicBezTo>
                  <a:cubicBezTo>
                    <a:pt x="18" y="129"/>
                    <a:pt x="11" y="108"/>
                    <a:pt x="0" y="100"/>
                  </a:cubicBezTo>
                  <a:cubicBezTo>
                    <a:pt x="0" y="100"/>
                    <a:pt x="45" y="102"/>
                    <a:pt x="3" y="64"/>
                  </a:cubicBezTo>
                  <a:cubicBezTo>
                    <a:pt x="3" y="64"/>
                    <a:pt x="27" y="43"/>
                    <a:pt x="4" y="31"/>
                  </a:cubicBezTo>
                  <a:cubicBezTo>
                    <a:pt x="4" y="31"/>
                    <a:pt x="15" y="24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303"/>
            <p:cNvSpPr/>
            <p:nvPr/>
          </p:nvSpPr>
          <p:spPr bwMode="auto">
            <a:xfrm>
              <a:off x="7399338" y="4081463"/>
              <a:ext cx="160338" cy="111125"/>
            </a:xfrm>
            <a:custGeom>
              <a:avLst/>
              <a:gdLst>
                <a:gd name="T0" fmla="*/ 36 w 38"/>
                <a:gd name="T1" fmla="*/ 0 h 26"/>
                <a:gd name="T2" fmla="*/ 27 w 38"/>
                <a:gd name="T3" fmla="*/ 25 h 26"/>
                <a:gd name="T4" fmla="*/ 15 w 38"/>
                <a:gd name="T5" fmla="*/ 26 h 26"/>
                <a:gd name="T6" fmla="*/ 11 w 38"/>
                <a:gd name="T7" fmla="*/ 15 h 26"/>
                <a:gd name="T8" fmla="*/ 36 w 38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6">
                  <a:moveTo>
                    <a:pt x="36" y="0"/>
                  </a:moveTo>
                  <a:cubicBezTo>
                    <a:pt x="36" y="0"/>
                    <a:pt x="38" y="25"/>
                    <a:pt x="27" y="25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15" y="26"/>
                    <a:pt x="22" y="21"/>
                    <a:pt x="11" y="15"/>
                  </a:cubicBezTo>
                  <a:cubicBezTo>
                    <a:pt x="0" y="9"/>
                    <a:pt x="34" y="18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304"/>
            <p:cNvSpPr/>
            <p:nvPr/>
          </p:nvSpPr>
          <p:spPr bwMode="auto">
            <a:xfrm>
              <a:off x="7531100" y="3944938"/>
              <a:ext cx="88900" cy="73025"/>
            </a:xfrm>
            <a:custGeom>
              <a:avLst/>
              <a:gdLst>
                <a:gd name="T0" fmla="*/ 0 w 21"/>
                <a:gd name="T1" fmla="*/ 2 h 17"/>
                <a:gd name="T2" fmla="*/ 14 w 21"/>
                <a:gd name="T3" fmla="*/ 17 h 17"/>
                <a:gd name="T4" fmla="*/ 21 w 21"/>
                <a:gd name="T5" fmla="*/ 0 h 17"/>
                <a:gd name="T6" fmla="*/ 0 w 21"/>
                <a:gd name="T7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7">
                  <a:moveTo>
                    <a:pt x="0" y="2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19" y="11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305"/>
            <p:cNvSpPr/>
            <p:nvPr/>
          </p:nvSpPr>
          <p:spPr bwMode="auto">
            <a:xfrm>
              <a:off x="6302375" y="2660650"/>
              <a:ext cx="585788" cy="531813"/>
            </a:xfrm>
            <a:custGeom>
              <a:avLst/>
              <a:gdLst>
                <a:gd name="T0" fmla="*/ 0 w 138"/>
                <a:gd name="T1" fmla="*/ 125 h 125"/>
                <a:gd name="T2" fmla="*/ 138 w 138"/>
                <a:gd name="T3" fmla="*/ 0 h 125"/>
                <a:gd name="T4" fmla="*/ 0 w 138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125">
                  <a:moveTo>
                    <a:pt x="0" y="125"/>
                  </a:moveTo>
                  <a:cubicBezTo>
                    <a:pt x="0" y="125"/>
                    <a:pt x="78" y="16"/>
                    <a:pt x="138" y="0"/>
                  </a:cubicBezTo>
                  <a:cubicBezTo>
                    <a:pt x="138" y="0"/>
                    <a:pt x="75" y="37"/>
                    <a:pt x="0" y="125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306"/>
            <p:cNvSpPr/>
            <p:nvPr/>
          </p:nvSpPr>
          <p:spPr bwMode="auto">
            <a:xfrm>
              <a:off x="6821488" y="2751138"/>
              <a:ext cx="555625" cy="144463"/>
            </a:xfrm>
            <a:custGeom>
              <a:avLst/>
              <a:gdLst>
                <a:gd name="T0" fmla="*/ 0 w 131"/>
                <a:gd name="T1" fmla="*/ 34 h 34"/>
                <a:gd name="T2" fmla="*/ 131 w 131"/>
                <a:gd name="T3" fmla="*/ 20 h 34"/>
                <a:gd name="T4" fmla="*/ 90 w 131"/>
                <a:gd name="T5" fmla="*/ 23 h 34"/>
                <a:gd name="T6" fmla="*/ 99 w 131"/>
                <a:gd name="T7" fmla="*/ 30 h 34"/>
                <a:gd name="T8" fmla="*/ 0 w 131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34">
                  <a:moveTo>
                    <a:pt x="0" y="34"/>
                  </a:moveTo>
                  <a:cubicBezTo>
                    <a:pt x="0" y="34"/>
                    <a:pt x="92" y="0"/>
                    <a:pt x="131" y="20"/>
                  </a:cubicBezTo>
                  <a:cubicBezTo>
                    <a:pt x="90" y="23"/>
                    <a:pt x="90" y="23"/>
                    <a:pt x="90" y="23"/>
                  </a:cubicBezTo>
                  <a:cubicBezTo>
                    <a:pt x="90" y="23"/>
                    <a:pt x="107" y="28"/>
                    <a:pt x="99" y="30"/>
                  </a:cubicBezTo>
                  <a:cubicBezTo>
                    <a:pt x="90" y="32"/>
                    <a:pt x="25" y="33"/>
                    <a:pt x="0" y="34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307"/>
            <p:cNvSpPr/>
            <p:nvPr/>
          </p:nvSpPr>
          <p:spPr bwMode="auto">
            <a:xfrm>
              <a:off x="6472238" y="2967038"/>
              <a:ext cx="1016000" cy="222250"/>
            </a:xfrm>
            <a:custGeom>
              <a:avLst/>
              <a:gdLst>
                <a:gd name="T0" fmla="*/ 0 w 239"/>
                <a:gd name="T1" fmla="*/ 52 h 52"/>
                <a:gd name="T2" fmla="*/ 239 w 239"/>
                <a:gd name="T3" fmla="*/ 26 h 52"/>
                <a:gd name="T4" fmla="*/ 0 w 23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9" h="52">
                  <a:moveTo>
                    <a:pt x="0" y="52"/>
                  </a:moveTo>
                  <a:cubicBezTo>
                    <a:pt x="0" y="52"/>
                    <a:pt x="151" y="0"/>
                    <a:pt x="239" y="26"/>
                  </a:cubicBezTo>
                  <a:cubicBezTo>
                    <a:pt x="239" y="26"/>
                    <a:pt x="93" y="21"/>
                    <a:pt x="0" y="52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308"/>
            <p:cNvSpPr/>
            <p:nvPr/>
          </p:nvSpPr>
          <p:spPr bwMode="auto">
            <a:xfrm>
              <a:off x="6565900" y="3511550"/>
              <a:ext cx="509588" cy="80963"/>
            </a:xfrm>
            <a:custGeom>
              <a:avLst/>
              <a:gdLst>
                <a:gd name="T0" fmla="*/ 0 w 120"/>
                <a:gd name="T1" fmla="*/ 0 h 19"/>
                <a:gd name="T2" fmla="*/ 41 w 120"/>
                <a:gd name="T3" fmla="*/ 15 h 19"/>
                <a:gd name="T4" fmla="*/ 120 w 120"/>
                <a:gd name="T5" fmla="*/ 14 h 19"/>
                <a:gd name="T6" fmla="*/ 0 w 120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9">
                  <a:moveTo>
                    <a:pt x="0" y="0"/>
                  </a:moveTo>
                  <a:cubicBezTo>
                    <a:pt x="0" y="0"/>
                    <a:pt x="24" y="10"/>
                    <a:pt x="41" y="15"/>
                  </a:cubicBezTo>
                  <a:cubicBezTo>
                    <a:pt x="58" y="19"/>
                    <a:pt x="120" y="14"/>
                    <a:pt x="12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309"/>
            <p:cNvSpPr/>
            <p:nvPr/>
          </p:nvSpPr>
          <p:spPr bwMode="auto">
            <a:xfrm>
              <a:off x="6978650" y="3656013"/>
              <a:ext cx="633413" cy="298450"/>
            </a:xfrm>
            <a:custGeom>
              <a:avLst/>
              <a:gdLst>
                <a:gd name="T0" fmla="*/ 0 w 149"/>
                <a:gd name="T1" fmla="*/ 0 h 70"/>
                <a:gd name="T2" fmla="*/ 139 w 149"/>
                <a:gd name="T3" fmla="*/ 65 h 70"/>
                <a:gd name="T4" fmla="*/ 131 w 149"/>
                <a:gd name="T5" fmla="*/ 47 h 70"/>
                <a:gd name="T6" fmla="*/ 132 w 149"/>
                <a:gd name="T7" fmla="*/ 41 h 70"/>
                <a:gd name="T8" fmla="*/ 0 w 149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70">
                  <a:moveTo>
                    <a:pt x="0" y="0"/>
                  </a:moveTo>
                  <a:cubicBezTo>
                    <a:pt x="0" y="0"/>
                    <a:pt x="137" y="70"/>
                    <a:pt x="139" y="65"/>
                  </a:cubicBezTo>
                  <a:cubicBezTo>
                    <a:pt x="142" y="61"/>
                    <a:pt x="131" y="47"/>
                    <a:pt x="131" y="47"/>
                  </a:cubicBezTo>
                  <a:cubicBezTo>
                    <a:pt x="131" y="47"/>
                    <a:pt x="149" y="47"/>
                    <a:pt x="132" y="41"/>
                  </a:cubicBezTo>
                  <a:cubicBezTo>
                    <a:pt x="114" y="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310"/>
            <p:cNvSpPr/>
            <p:nvPr/>
          </p:nvSpPr>
          <p:spPr bwMode="auto">
            <a:xfrm>
              <a:off x="4440238" y="3159125"/>
              <a:ext cx="1857375" cy="1352550"/>
            </a:xfrm>
            <a:custGeom>
              <a:avLst/>
              <a:gdLst>
                <a:gd name="T0" fmla="*/ 398 w 437"/>
                <a:gd name="T1" fmla="*/ 23 h 318"/>
                <a:gd name="T2" fmla="*/ 70 w 437"/>
                <a:gd name="T3" fmla="*/ 144 h 318"/>
                <a:gd name="T4" fmla="*/ 103 w 437"/>
                <a:gd name="T5" fmla="*/ 255 h 318"/>
                <a:gd name="T6" fmla="*/ 134 w 437"/>
                <a:gd name="T7" fmla="*/ 255 h 318"/>
                <a:gd name="T8" fmla="*/ 154 w 437"/>
                <a:gd name="T9" fmla="*/ 252 h 318"/>
                <a:gd name="T10" fmla="*/ 195 w 437"/>
                <a:gd name="T11" fmla="*/ 268 h 318"/>
                <a:gd name="T12" fmla="*/ 242 w 437"/>
                <a:gd name="T13" fmla="*/ 293 h 318"/>
                <a:gd name="T14" fmla="*/ 295 w 437"/>
                <a:gd name="T15" fmla="*/ 310 h 318"/>
                <a:gd name="T16" fmla="*/ 345 w 437"/>
                <a:gd name="T17" fmla="*/ 262 h 318"/>
                <a:gd name="T18" fmla="*/ 437 w 437"/>
                <a:gd name="T19" fmla="*/ 56 h 318"/>
                <a:gd name="T20" fmla="*/ 398 w 437"/>
                <a:gd name="T21" fmla="*/ 23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7" h="318">
                  <a:moveTo>
                    <a:pt x="398" y="23"/>
                  </a:moveTo>
                  <a:cubicBezTo>
                    <a:pt x="398" y="23"/>
                    <a:pt x="194" y="0"/>
                    <a:pt x="70" y="144"/>
                  </a:cubicBezTo>
                  <a:cubicBezTo>
                    <a:pt x="0" y="225"/>
                    <a:pt x="9" y="251"/>
                    <a:pt x="103" y="255"/>
                  </a:cubicBezTo>
                  <a:cubicBezTo>
                    <a:pt x="103" y="255"/>
                    <a:pt x="117" y="255"/>
                    <a:pt x="134" y="255"/>
                  </a:cubicBezTo>
                  <a:cubicBezTo>
                    <a:pt x="150" y="254"/>
                    <a:pt x="154" y="252"/>
                    <a:pt x="154" y="252"/>
                  </a:cubicBezTo>
                  <a:cubicBezTo>
                    <a:pt x="154" y="252"/>
                    <a:pt x="172" y="268"/>
                    <a:pt x="195" y="268"/>
                  </a:cubicBezTo>
                  <a:cubicBezTo>
                    <a:pt x="195" y="268"/>
                    <a:pt x="211" y="291"/>
                    <a:pt x="242" y="293"/>
                  </a:cubicBezTo>
                  <a:cubicBezTo>
                    <a:pt x="242" y="293"/>
                    <a:pt x="258" y="318"/>
                    <a:pt x="295" y="310"/>
                  </a:cubicBezTo>
                  <a:cubicBezTo>
                    <a:pt x="332" y="302"/>
                    <a:pt x="334" y="300"/>
                    <a:pt x="345" y="262"/>
                  </a:cubicBezTo>
                  <a:cubicBezTo>
                    <a:pt x="357" y="224"/>
                    <a:pt x="388" y="115"/>
                    <a:pt x="437" y="56"/>
                  </a:cubicBezTo>
                  <a:lnTo>
                    <a:pt x="398" y="23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311"/>
            <p:cNvSpPr/>
            <p:nvPr/>
          </p:nvSpPr>
          <p:spPr bwMode="auto">
            <a:xfrm>
              <a:off x="5664200" y="3354388"/>
              <a:ext cx="1233488" cy="1501775"/>
            </a:xfrm>
            <a:custGeom>
              <a:avLst/>
              <a:gdLst>
                <a:gd name="T0" fmla="*/ 147 w 290"/>
                <a:gd name="T1" fmla="*/ 8 h 353"/>
                <a:gd name="T2" fmla="*/ 149 w 290"/>
                <a:gd name="T3" fmla="*/ 10 h 353"/>
                <a:gd name="T4" fmla="*/ 134 w 290"/>
                <a:gd name="T5" fmla="*/ 30 h 353"/>
                <a:gd name="T6" fmla="*/ 109 w 290"/>
                <a:gd name="T7" fmla="*/ 75 h 353"/>
                <a:gd name="T8" fmla="*/ 57 w 290"/>
                <a:gd name="T9" fmla="*/ 216 h 353"/>
                <a:gd name="T10" fmla="*/ 7 w 290"/>
                <a:gd name="T11" fmla="*/ 264 h 353"/>
                <a:gd name="T12" fmla="*/ 1 w 290"/>
                <a:gd name="T13" fmla="*/ 265 h 353"/>
                <a:gd name="T14" fmla="*/ 0 w 290"/>
                <a:gd name="T15" fmla="*/ 266 h 353"/>
                <a:gd name="T16" fmla="*/ 35 w 290"/>
                <a:gd name="T17" fmla="*/ 293 h 353"/>
                <a:gd name="T18" fmla="*/ 77 w 290"/>
                <a:gd name="T19" fmla="*/ 311 h 353"/>
                <a:gd name="T20" fmla="*/ 77 w 290"/>
                <a:gd name="T21" fmla="*/ 311 h 353"/>
                <a:gd name="T22" fmla="*/ 77 w 290"/>
                <a:gd name="T23" fmla="*/ 311 h 353"/>
                <a:gd name="T24" fmla="*/ 91 w 290"/>
                <a:gd name="T25" fmla="*/ 322 h 353"/>
                <a:gd name="T26" fmla="*/ 130 w 290"/>
                <a:gd name="T27" fmla="*/ 332 h 353"/>
                <a:gd name="T28" fmla="*/ 165 w 290"/>
                <a:gd name="T29" fmla="*/ 349 h 353"/>
                <a:gd name="T30" fmla="*/ 200 w 290"/>
                <a:gd name="T31" fmla="*/ 348 h 353"/>
                <a:gd name="T32" fmla="*/ 229 w 290"/>
                <a:gd name="T33" fmla="*/ 334 h 353"/>
                <a:gd name="T34" fmla="*/ 263 w 290"/>
                <a:gd name="T35" fmla="*/ 309 h 353"/>
                <a:gd name="T36" fmla="*/ 265 w 290"/>
                <a:gd name="T37" fmla="*/ 229 h 353"/>
                <a:gd name="T38" fmla="*/ 151 w 290"/>
                <a:gd name="T39" fmla="*/ 0 h 353"/>
                <a:gd name="T40" fmla="*/ 147 w 290"/>
                <a:gd name="T41" fmla="*/ 8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0" h="353">
                  <a:moveTo>
                    <a:pt x="147" y="8"/>
                  </a:moveTo>
                  <a:cubicBezTo>
                    <a:pt x="149" y="10"/>
                    <a:pt x="149" y="10"/>
                    <a:pt x="149" y="10"/>
                  </a:cubicBezTo>
                  <a:cubicBezTo>
                    <a:pt x="144" y="16"/>
                    <a:pt x="139" y="23"/>
                    <a:pt x="134" y="30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82" y="129"/>
                    <a:pt x="65" y="190"/>
                    <a:pt x="57" y="216"/>
                  </a:cubicBezTo>
                  <a:cubicBezTo>
                    <a:pt x="46" y="254"/>
                    <a:pt x="44" y="256"/>
                    <a:pt x="7" y="264"/>
                  </a:cubicBezTo>
                  <a:cubicBezTo>
                    <a:pt x="5" y="264"/>
                    <a:pt x="3" y="265"/>
                    <a:pt x="1" y="265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6"/>
                    <a:pt x="15" y="291"/>
                    <a:pt x="35" y="293"/>
                  </a:cubicBezTo>
                  <a:cubicBezTo>
                    <a:pt x="55" y="295"/>
                    <a:pt x="46" y="310"/>
                    <a:pt x="77" y="311"/>
                  </a:cubicBezTo>
                  <a:cubicBezTo>
                    <a:pt x="77" y="311"/>
                    <a:pt x="77" y="311"/>
                    <a:pt x="77" y="311"/>
                  </a:cubicBezTo>
                  <a:cubicBezTo>
                    <a:pt x="77" y="311"/>
                    <a:pt x="77" y="311"/>
                    <a:pt x="77" y="311"/>
                  </a:cubicBezTo>
                  <a:cubicBezTo>
                    <a:pt x="76" y="311"/>
                    <a:pt x="76" y="312"/>
                    <a:pt x="91" y="322"/>
                  </a:cubicBezTo>
                  <a:cubicBezTo>
                    <a:pt x="110" y="334"/>
                    <a:pt x="112" y="323"/>
                    <a:pt x="130" y="332"/>
                  </a:cubicBezTo>
                  <a:cubicBezTo>
                    <a:pt x="149" y="342"/>
                    <a:pt x="146" y="350"/>
                    <a:pt x="165" y="349"/>
                  </a:cubicBezTo>
                  <a:cubicBezTo>
                    <a:pt x="185" y="348"/>
                    <a:pt x="178" y="343"/>
                    <a:pt x="200" y="348"/>
                  </a:cubicBezTo>
                  <a:cubicBezTo>
                    <a:pt x="222" y="353"/>
                    <a:pt x="213" y="337"/>
                    <a:pt x="229" y="334"/>
                  </a:cubicBezTo>
                  <a:cubicBezTo>
                    <a:pt x="246" y="331"/>
                    <a:pt x="259" y="318"/>
                    <a:pt x="263" y="309"/>
                  </a:cubicBezTo>
                  <a:cubicBezTo>
                    <a:pt x="267" y="300"/>
                    <a:pt x="290" y="282"/>
                    <a:pt x="265" y="229"/>
                  </a:cubicBezTo>
                  <a:cubicBezTo>
                    <a:pt x="240" y="175"/>
                    <a:pt x="151" y="0"/>
                    <a:pt x="151" y="0"/>
                  </a:cubicBezTo>
                  <a:lnTo>
                    <a:pt x="147" y="8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312"/>
            <p:cNvSpPr/>
            <p:nvPr/>
          </p:nvSpPr>
          <p:spPr bwMode="auto">
            <a:xfrm>
              <a:off x="5106988" y="3333750"/>
              <a:ext cx="1109663" cy="793750"/>
            </a:xfrm>
            <a:custGeom>
              <a:avLst/>
              <a:gdLst>
                <a:gd name="T0" fmla="*/ 0 w 261"/>
                <a:gd name="T1" fmla="*/ 111 h 187"/>
                <a:gd name="T2" fmla="*/ 211 w 261"/>
                <a:gd name="T3" fmla="*/ 33 h 187"/>
                <a:gd name="T4" fmla="*/ 261 w 261"/>
                <a:gd name="T5" fmla="*/ 0 h 187"/>
                <a:gd name="T6" fmla="*/ 198 w 261"/>
                <a:gd name="T7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1" h="187">
                  <a:moveTo>
                    <a:pt x="0" y="111"/>
                  </a:moveTo>
                  <a:cubicBezTo>
                    <a:pt x="0" y="111"/>
                    <a:pt x="133" y="81"/>
                    <a:pt x="211" y="3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0"/>
                    <a:pt x="219" y="100"/>
                    <a:pt x="198" y="18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313"/>
            <p:cNvSpPr/>
            <p:nvPr/>
          </p:nvSpPr>
          <p:spPr bwMode="auto">
            <a:xfrm>
              <a:off x="5699125" y="3409950"/>
              <a:ext cx="479425" cy="1058863"/>
            </a:xfrm>
            <a:custGeom>
              <a:avLst/>
              <a:gdLst>
                <a:gd name="T0" fmla="*/ 0 w 113"/>
                <a:gd name="T1" fmla="*/ 249 h 249"/>
                <a:gd name="T2" fmla="*/ 113 w 113"/>
                <a:gd name="T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3" h="249">
                  <a:moveTo>
                    <a:pt x="0" y="249"/>
                  </a:moveTo>
                  <a:cubicBezTo>
                    <a:pt x="0" y="249"/>
                    <a:pt x="26" y="134"/>
                    <a:pt x="11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314"/>
            <p:cNvSpPr/>
            <p:nvPr/>
          </p:nvSpPr>
          <p:spPr bwMode="auto">
            <a:xfrm>
              <a:off x="5468938" y="3486150"/>
              <a:ext cx="522288" cy="919163"/>
            </a:xfrm>
            <a:custGeom>
              <a:avLst/>
              <a:gdLst>
                <a:gd name="T0" fmla="*/ 0 w 123"/>
                <a:gd name="T1" fmla="*/ 216 h 216"/>
                <a:gd name="T2" fmla="*/ 123 w 123"/>
                <a:gd name="T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3" h="216">
                  <a:moveTo>
                    <a:pt x="0" y="216"/>
                  </a:moveTo>
                  <a:cubicBezTo>
                    <a:pt x="0" y="216"/>
                    <a:pt x="46" y="79"/>
                    <a:pt x="12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315"/>
            <p:cNvSpPr/>
            <p:nvPr/>
          </p:nvSpPr>
          <p:spPr bwMode="auto">
            <a:xfrm>
              <a:off x="4805363" y="3529013"/>
              <a:ext cx="463550" cy="714375"/>
            </a:xfrm>
            <a:custGeom>
              <a:avLst/>
              <a:gdLst>
                <a:gd name="T0" fmla="*/ 0 w 109"/>
                <a:gd name="T1" fmla="*/ 96 h 168"/>
                <a:gd name="T2" fmla="*/ 109 w 109"/>
                <a:gd name="T3" fmla="*/ 0 h 168"/>
                <a:gd name="T4" fmla="*/ 93 w 109"/>
                <a:gd name="T5" fmla="*/ 32 h 168"/>
                <a:gd name="T6" fmla="*/ 21 w 109"/>
                <a:gd name="T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168">
                  <a:moveTo>
                    <a:pt x="0" y="96"/>
                  </a:moveTo>
                  <a:cubicBezTo>
                    <a:pt x="0" y="96"/>
                    <a:pt x="52" y="24"/>
                    <a:pt x="109" y="0"/>
                  </a:cubicBezTo>
                  <a:cubicBezTo>
                    <a:pt x="109" y="0"/>
                    <a:pt x="109" y="10"/>
                    <a:pt x="93" y="32"/>
                  </a:cubicBezTo>
                  <a:cubicBezTo>
                    <a:pt x="78" y="54"/>
                    <a:pt x="36" y="112"/>
                    <a:pt x="21" y="16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316"/>
            <p:cNvSpPr/>
            <p:nvPr/>
          </p:nvSpPr>
          <p:spPr bwMode="auto">
            <a:xfrm>
              <a:off x="5094288" y="3729038"/>
              <a:ext cx="298450" cy="501650"/>
            </a:xfrm>
            <a:custGeom>
              <a:avLst/>
              <a:gdLst>
                <a:gd name="T0" fmla="*/ 0 w 70"/>
                <a:gd name="T1" fmla="*/ 118 h 118"/>
                <a:gd name="T2" fmla="*/ 70 w 70"/>
                <a:gd name="T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0" h="118">
                  <a:moveTo>
                    <a:pt x="0" y="118"/>
                  </a:moveTo>
                  <a:cubicBezTo>
                    <a:pt x="0" y="118"/>
                    <a:pt x="10" y="52"/>
                    <a:pt x="7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317"/>
            <p:cNvSpPr/>
            <p:nvPr/>
          </p:nvSpPr>
          <p:spPr bwMode="auto">
            <a:xfrm>
              <a:off x="5253038" y="3635375"/>
              <a:ext cx="415925" cy="658813"/>
            </a:xfrm>
            <a:custGeom>
              <a:avLst/>
              <a:gdLst>
                <a:gd name="T0" fmla="*/ 0 w 98"/>
                <a:gd name="T1" fmla="*/ 155 h 155"/>
                <a:gd name="T2" fmla="*/ 98 w 98"/>
                <a:gd name="T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8" h="155">
                  <a:moveTo>
                    <a:pt x="0" y="155"/>
                  </a:moveTo>
                  <a:cubicBezTo>
                    <a:pt x="0" y="155"/>
                    <a:pt x="51" y="37"/>
                    <a:pt x="98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318"/>
            <p:cNvSpPr/>
            <p:nvPr/>
          </p:nvSpPr>
          <p:spPr bwMode="auto">
            <a:xfrm>
              <a:off x="5265738" y="3295650"/>
              <a:ext cx="904875" cy="449263"/>
            </a:xfrm>
            <a:custGeom>
              <a:avLst/>
              <a:gdLst>
                <a:gd name="T0" fmla="*/ 12 w 213"/>
                <a:gd name="T1" fmla="*/ 106 h 106"/>
                <a:gd name="T2" fmla="*/ 213 w 213"/>
                <a:gd name="T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3" h="106">
                  <a:moveTo>
                    <a:pt x="12" y="106"/>
                  </a:moveTo>
                  <a:cubicBezTo>
                    <a:pt x="12" y="106"/>
                    <a:pt x="0" y="52"/>
                    <a:pt x="21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319"/>
            <p:cNvSpPr/>
            <p:nvPr/>
          </p:nvSpPr>
          <p:spPr bwMode="auto">
            <a:xfrm>
              <a:off x="5268913" y="3308350"/>
              <a:ext cx="854075" cy="220663"/>
            </a:xfrm>
            <a:custGeom>
              <a:avLst/>
              <a:gdLst>
                <a:gd name="T0" fmla="*/ 0 w 201"/>
                <a:gd name="T1" fmla="*/ 52 h 52"/>
                <a:gd name="T2" fmla="*/ 201 w 201"/>
                <a:gd name="T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1" h="52">
                  <a:moveTo>
                    <a:pt x="0" y="52"/>
                  </a:moveTo>
                  <a:cubicBezTo>
                    <a:pt x="0" y="52"/>
                    <a:pt x="68" y="17"/>
                    <a:pt x="201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320"/>
            <p:cNvSpPr/>
            <p:nvPr/>
          </p:nvSpPr>
          <p:spPr bwMode="auto">
            <a:xfrm>
              <a:off x="6056313" y="3443288"/>
              <a:ext cx="309563" cy="1306513"/>
            </a:xfrm>
            <a:custGeom>
              <a:avLst/>
              <a:gdLst>
                <a:gd name="T0" fmla="*/ 57 w 73"/>
                <a:gd name="T1" fmla="*/ 0 h 307"/>
                <a:gd name="T2" fmla="*/ 61 w 73"/>
                <a:gd name="T3" fmla="*/ 111 h 307"/>
                <a:gd name="T4" fmla="*/ 16 w 73"/>
                <a:gd name="T5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307">
                  <a:moveTo>
                    <a:pt x="57" y="0"/>
                  </a:moveTo>
                  <a:cubicBezTo>
                    <a:pt x="57" y="0"/>
                    <a:pt x="73" y="79"/>
                    <a:pt x="61" y="111"/>
                  </a:cubicBezTo>
                  <a:cubicBezTo>
                    <a:pt x="48" y="143"/>
                    <a:pt x="0" y="245"/>
                    <a:pt x="16" y="30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321"/>
            <p:cNvSpPr/>
            <p:nvPr/>
          </p:nvSpPr>
          <p:spPr bwMode="auto">
            <a:xfrm>
              <a:off x="6276975" y="4013200"/>
              <a:ext cx="93663" cy="825500"/>
            </a:xfrm>
            <a:custGeom>
              <a:avLst/>
              <a:gdLst>
                <a:gd name="T0" fmla="*/ 0 w 22"/>
                <a:gd name="T1" fmla="*/ 0 h 194"/>
                <a:gd name="T2" fmla="*/ 19 w 22"/>
                <a:gd name="T3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" h="194">
                  <a:moveTo>
                    <a:pt x="0" y="0"/>
                  </a:moveTo>
                  <a:cubicBezTo>
                    <a:pt x="0" y="0"/>
                    <a:pt x="22" y="138"/>
                    <a:pt x="19" y="19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322"/>
            <p:cNvSpPr/>
            <p:nvPr/>
          </p:nvSpPr>
          <p:spPr bwMode="auto">
            <a:xfrm>
              <a:off x="6323013" y="3873500"/>
              <a:ext cx="247650" cy="939800"/>
            </a:xfrm>
            <a:custGeom>
              <a:avLst/>
              <a:gdLst>
                <a:gd name="T0" fmla="*/ 0 w 58"/>
                <a:gd name="T1" fmla="*/ 0 h 221"/>
                <a:gd name="T2" fmla="*/ 58 w 58"/>
                <a:gd name="T3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8" h="221">
                  <a:moveTo>
                    <a:pt x="0" y="0"/>
                  </a:moveTo>
                  <a:cubicBezTo>
                    <a:pt x="0" y="0"/>
                    <a:pt x="57" y="192"/>
                    <a:pt x="58" y="22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323"/>
            <p:cNvSpPr/>
            <p:nvPr/>
          </p:nvSpPr>
          <p:spPr bwMode="auto">
            <a:xfrm>
              <a:off x="5962650" y="3546475"/>
              <a:ext cx="334963" cy="1112838"/>
            </a:xfrm>
            <a:custGeom>
              <a:avLst/>
              <a:gdLst>
                <a:gd name="T0" fmla="*/ 79 w 79"/>
                <a:gd name="T1" fmla="*/ 0 h 262"/>
                <a:gd name="T2" fmla="*/ 0 w 79"/>
                <a:gd name="T3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9" h="262">
                  <a:moveTo>
                    <a:pt x="79" y="0"/>
                  </a:moveTo>
                  <a:cubicBezTo>
                    <a:pt x="79" y="0"/>
                    <a:pt x="1" y="204"/>
                    <a:pt x="0" y="26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324"/>
            <p:cNvSpPr/>
            <p:nvPr/>
          </p:nvSpPr>
          <p:spPr bwMode="auto">
            <a:xfrm>
              <a:off x="5813425" y="3481388"/>
              <a:ext cx="420688" cy="1119188"/>
            </a:xfrm>
            <a:custGeom>
              <a:avLst/>
              <a:gdLst>
                <a:gd name="T0" fmla="*/ 0 w 99"/>
                <a:gd name="T1" fmla="*/ 263 h 263"/>
                <a:gd name="T2" fmla="*/ 99 w 99"/>
                <a:gd name="T3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" h="263">
                  <a:moveTo>
                    <a:pt x="0" y="263"/>
                  </a:moveTo>
                  <a:cubicBezTo>
                    <a:pt x="0" y="263"/>
                    <a:pt x="46" y="97"/>
                    <a:pt x="99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325"/>
            <p:cNvSpPr/>
            <p:nvPr/>
          </p:nvSpPr>
          <p:spPr bwMode="auto">
            <a:xfrm>
              <a:off x="6348413" y="3711575"/>
              <a:ext cx="417513" cy="982663"/>
            </a:xfrm>
            <a:custGeom>
              <a:avLst/>
              <a:gdLst>
                <a:gd name="T0" fmla="*/ 0 w 98"/>
                <a:gd name="T1" fmla="*/ 0 h 231"/>
                <a:gd name="T2" fmla="*/ 98 w 98"/>
                <a:gd name="T3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8" h="231">
                  <a:moveTo>
                    <a:pt x="0" y="0"/>
                  </a:moveTo>
                  <a:cubicBezTo>
                    <a:pt x="0" y="0"/>
                    <a:pt x="96" y="205"/>
                    <a:pt x="98" y="23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326"/>
            <p:cNvSpPr/>
            <p:nvPr/>
          </p:nvSpPr>
          <p:spPr bwMode="auto">
            <a:xfrm>
              <a:off x="4440238" y="3278188"/>
              <a:ext cx="1233488" cy="1211263"/>
            </a:xfrm>
            <a:custGeom>
              <a:avLst/>
              <a:gdLst>
                <a:gd name="T0" fmla="*/ 255 w 290"/>
                <a:gd name="T1" fmla="*/ 233 h 285"/>
                <a:gd name="T2" fmla="*/ 250 w 290"/>
                <a:gd name="T3" fmla="*/ 248 h 285"/>
                <a:gd name="T4" fmla="*/ 210 w 290"/>
                <a:gd name="T5" fmla="*/ 201 h 285"/>
                <a:gd name="T6" fmla="*/ 202 w 290"/>
                <a:gd name="T7" fmla="*/ 217 h 285"/>
                <a:gd name="T8" fmla="*/ 159 w 290"/>
                <a:gd name="T9" fmla="*/ 203 h 285"/>
                <a:gd name="T10" fmla="*/ 118 w 290"/>
                <a:gd name="T11" fmla="*/ 192 h 285"/>
                <a:gd name="T12" fmla="*/ 84 w 290"/>
                <a:gd name="T13" fmla="*/ 214 h 285"/>
                <a:gd name="T14" fmla="*/ 88 w 290"/>
                <a:gd name="T15" fmla="*/ 180 h 285"/>
                <a:gd name="T16" fmla="*/ 97 w 290"/>
                <a:gd name="T17" fmla="*/ 143 h 285"/>
                <a:gd name="T18" fmla="*/ 96 w 290"/>
                <a:gd name="T19" fmla="*/ 122 h 285"/>
                <a:gd name="T20" fmla="*/ 107 w 290"/>
                <a:gd name="T21" fmla="*/ 99 h 285"/>
                <a:gd name="T22" fmla="*/ 290 w 290"/>
                <a:gd name="T23" fmla="*/ 1 h 285"/>
                <a:gd name="T24" fmla="*/ 288 w 290"/>
                <a:gd name="T25" fmla="*/ 0 h 285"/>
                <a:gd name="T26" fmla="*/ 70 w 290"/>
                <a:gd name="T27" fmla="*/ 116 h 285"/>
                <a:gd name="T28" fmla="*/ 103 w 290"/>
                <a:gd name="T29" fmla="*/ 227 h 285"/>
                <a:gd name="T30" fmla="*/ 134 w 290"/>
                <a:gd name="T31" fmla="*/ 227 h 285"/>
                <a:gd name="T32" fmla="*/ 154 w 290"/>
                <a:gd name="T33" fmla="*/ 224 h 285"/>
                <a:gd name="T34" fmla="*/ 195 w 290"/>
                <a:gd name="T35" fmla="*/ 240 h 285"/>
                <a:gd name="T36" fmla="*/ 242 w 290"/>
                <a:gd name="T37" fmla="*/ 265 h 285"/>
                <a:gd name="T38" fmla="*/ 281 w 290"/>
                <a:gd name="T39" fmla="*/ 284 h 285"/>
                <a:gd name="T40" fmla="*/ 282 w 290"/>
                <a:gd name="T41" fmla="*/ 283 h 285"/>
                <a:gd name="T42" fmla="*/ 255 w 290"/>
                <a:gd name="T43" fmla="*/ 233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0" h="285">
                  <a:moveTo>
                    <a:pt x="255" y="233"/>
                  </a:moveTo>
                  <a:cubicBezTo>
                    <a:pt x="250" y="248"/>
                    <a:pt x="250" y="248"/>
                    <a:pt x="250" y="248"/>
                  </a:cubicBezTo>
                  <a:cubicBezTo>
                    <a:pt x="206" y="269"/>
                    <a:pt x="210" y="201"/>
                    <a:pt x="210" y="201"/>
                  </a:cubicBezTo>
                  <a:cubicBezTo>
                    <a:pt x="202" y="217"/>
                    <a:pt x="202" y="217"/>
                    <a:pt x="202" y="217"/>
                  </a:cubicBezTo>
                  <a:cubicBezTo>
                    <a:pt x="177" y="247"/>
                    <a:pt x="159" y="203"/>
                    <a:pt x="159" y="203"/>
                  </a:cubicBezTo>
                  <a:cubicBezTo>
                    <a:pt x="139" y="224"/>
                    <a:pt x="118" y="192"/>
                    <a:pt x="118" y="192"/>
                  </a:cubicBezTo>
                  <a:cubicBezTo>
                    <a:pt x="118" y="192"/>
                    <a:pt x="104" y="212"/>
                    <a:pt x="84" y="214"/>
                  </a:cubicBezTo>
                  <a:cubicBezTo>
                    <a:pt x="64" y="216"/>
                    <a:pt x="88" y="180"/>
                    <a:pt x="88" y="180"/>
                  </a:cubicBezTo>
                  <a:cubicBezTo>
                    <a:pt x="64" y="187"/>
                    <a:pt x="97" y="143"/>
                    <a:pt x="97" y="143"/>
                  </a:cubicBezTo>
                  <a:cubicBezTo>
                    <a:pt x="83" y="151"/>
                    <a:pt x="87" y="129"/>
                    <a:pt x="96" y="122"/>
                  </a:cubicBezTo>
                  <a:cubicBezTo>
                    <a:pt x="105" y="115"/>
                    <a:pt x="107" y="99"/>
                    <a:pt x="107" y="99"/>
                  </a:cubicBezTo>
                  <a:cubicBezTo>
                    <a:pt x="177" y="26"/>
                    <a:pt x="290" y="1"/>
                    <a:pt x="290" y="1"/>
                  </a:cubicBezTo>
                  <a:cubicBezTo>
                    <a:pt x="290" y="1"/>
                    <a:pt x="289" y="0"/>
                    <a:pt x="288" y="0"/>
                  </a:cubicBezTo>
                  <a:cubicBezTo>
                    <a:pt x="221" y="11"/>
                    <a:pt x="135" y="41"/>
                    <a:pt x="70" y="116"/>
                  </a:cubicBezTo>
                  <a:cubicBezTo>
                    <a:pt x="0" y="197"/>
                    <a:pt x="9" y="223"/>
                    <a:pt x="103" y="227"/>
                  </a:cubicBezTo>
                  <a:cubicBezTo>
                    <a:pt x="103" y="227"/>
                    <a:pt x="117" y="227"/>
                    <a:pt x="134" y="227"/>
                  </a:cubicBezTo>
                  <a:cubicBezTo>
                    <a:pt x="150" y="226"/>
                    <a:pt x="154" y="224"/>
                    <a:pt x="154" y="224"/>
                  </a:cubicBezTo>
                  <a:cubicBezTo>
                    <a:pt x="154" y="224"/>
                    <a:pt x="172" y="240"/>
                    <a:pt x="195" y="240"/>
                  </a:cubicBezTo>
                  <a:cubicBezTo>
                    <a:pt x="195" y="240"/>
                    <a:pt x="211" y="263"/>
                    <a:pt x="242" y="265"/>
                  </a:cubicBezTo>
                  <a:cubicBezTo>
                    <a:pt x="242" y="265"/>
                    <a:pt x="254" y="284"/>
                    <a:pt x="281" y="284"/>
                  </a:cubicBezTo>
                  <a:cubicBezTo>
                    <a:pt x="282" y="283"/>
                    <a:pt x="282" y="283"/>
                    <a:pt x="282" y="283"/>
                  </a:cubicBezTo>
                  <a:cubicBezTo>
                    <a:pt x="249" y="285"/>
                    <a:pt x="255" y="233"/>
                    <a:pt x="255" y="2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327"/>
            <p:cNvSpPr/>
            <p:nvPr/>
          </p:nvSpPr>
          <p:spPr bwMode="auto">
            <a:xfrm>
              <a:off x="5121275" y="3379788"/>
              <a:ext cx="203200" cy="88900"/>
            </a:xfrm>
            <a:custGeom>
              <a:avLst/>
              <a:gdLst>
                <a:gd name="T0" fmla="*/ 20 w 48"/>
                <a:gd name="T1" fmla="*/ 9 h 21"/>
                <a:gd name="T2" fmla="*/ 9 w 48"/>
                <a:gd name="T3" fmla="*/ 21 h 21"/>
                <a:gd name="T4" fmla="*/ 20 w 48"/>
                <a:gd name="T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21">
                  <a:moveTo>
                    <a:pt x="20" y="9"/>
                  </a:moveTo>
                  <a:cubicBezTo>
                    <a:pt x="20" y="9"/>
                    <a:pt x="0" y="21"/>
                    <a:pt x="9" y="21"/>
                  </a:cubicBezTo>
                  <a:cubicBezTo>
                    <a:pt x="18" y="21"/>
                    <a:pt x="48" y="0"/>
                    <a:pt x="2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328"/>
            <p:cNvSpPr/>
            <p:nvPr/>
          </p:nvSpPr>
          <p:spPr bwMode="auto">
            <a:xfrm>
              <a:off x="5694363" y="4540250"/>
              <a:ext cx="501650" cy="285750"/>
            </a:xfrm>
            <a:custGeom>
              <a:avLst/>
              <a:gdLst>
                <a:gd name="T0" fmla="*/ 0 w 118"/>
                <a:gd name="T1" fmla="*/ 0 h 67"/>
                <a:gd name="T2" fmla="*/ 27 w 118"/>
                <a:gd name="T3" fmla="*/ 17 h 67"/>
                <a:gd name="T4" fmla="*/ 39 w 118"/>
                <a:gd name="T5" fmla="*/ 16 h 67"/>
                <a:gd name="T6" fmla="*/ 54 w 118"/>
                <a:gd name="T7" fmla="*/ 31 h 67"/>
                <a:gd name="T8" fmla="*/ 71 w 118"/>
                <a:gd name="T9" fmla="*/ 35 h 67"/>
                <a:gd name="T10" fmla="*/ 95 w 118"/>
                <a:gd name="T11" fmla="*/ 48 h 67"/>
                <a:gd name="T12" fmla="*/ 118 w 118"/>
                <a:gd name="T13" fmla="*/ 52 h 67"/>
                <a:gd name="T14" fmla="*/ 98 w 118"/>
                <a:gd name="T15" fmla="*/ 25 h 67"/>
                <a:gd name="T16" fmla="*/ 63 w 118"/>
                <a:gd name="T17" fmla="*/ 14 h 67"/>
                <a:gd name="T18" fmla="*/ 32 w 118"/>
                <a:gd name="T19" fmla="*/ 3 h 67"/>
                <a:gd name="T20" fmla="*/ 0 w 118"/>
                <a:gd name="T2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67">
                  <a:moveTo>
                    <a:pt x="0" y="0"/>
                  </a:moveTo>
                  <a:cubicBezTo>
                    <a:pt x="0" y="0"/>
                    <a:pt x="16" y="18"/>
                    <a:pt x="27" y="17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47" y="29"/>
                    <a:pt x="54" y="31"/>
                  </a:cubicBezTo>
                  <a:cubicBezTo>
                    <a:pt x="61" y="34"/>
                    <a:pt x="66" y="31"/>
                    <a:pt x="71" y="35"/>
                  </a:cubicBezTo>
                  <a:cubicBezTo>
                    <a:pt x="76" y="40"/>
                    <a:pt x="86" y="50"/>
                    <a:pt x="95" y="48"/>
                  </a:cubicBezTo>
                  <a:cubicBezTo>
                    <a:pt x="104" y="46"/>
                    <a:pt x="110" y="47"/>
                    <a:pt x="118" y="52"/>
                  </a:cubicBezTo>
                  <a:cubicBezTo>
                    <a:pt x="118" y="52"/>
                    <a:pt x="101" y="38"/>
                    <a:pt x="98" y="25"/>
                  </a:cubicBezTo>
                  <a:cubicBezTo>
                    <a:pt x="98" y="25"/>
                    <a:pt x="83" y="67"/>
                    <a:pt x="63" y="14"/>
                  </a:cubicBezTo>
                  <a:cubicBezTo>
                    <a:pt x="63" y="14"/>
                    <a:pt x="34" y="29"/>
                    <a:pt x="32" y="3"/>
                  </a:cubicBezTo>
                  <a:cubicBezTo>
                    <a:pt x="32" y="3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329"/>
            <p:cNvSpPr/>
            <p:nvPr/>
          </p:nvSpPr>
          <p:spPr bwMode="auto">
            <a:xfrm>
              <a:off x="6467475" y="4694238"/>
              <a:ext cx="136525" cy="174625"/>
            </a:xfrm>
            <a:custGeom>
              <a:avLst/>
              <a:gdLst>
                <a:gd name="T0" fmla="*/ 0 w 32"/>
                <a:gd name="T1" fmla="*/ 30 h 41"/>
                <a:gd name="T2" fmla="*/ 27 w 32"/>
                <a:gd name="T3" fmla="*/ 31 h 41"/>
                <a:gd name="T4" fmla="*/ 32 w 32"/>
                <a:gd name="T5" fmla="*/ 20 h 41"/>
                <a:gd name="T6" fmla="*/ 23 w 32"/>
                <a:gd name="T7" fmla="*/ 13 h 41"/>
                <a:gd name="T8" fmla="*/ 0 w 32"/>
                <a:gd name="T9" fmla="*/ 3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41">
                  <a:moveTo>
                    <a:pt x="0" y="30"/>
                  </a:moveTo>
                  <a:cubicBezTo>
                    <a:pt x="0" y="30"/>
                    <a:pt x="22" y="41"/>
                    <a:pt x="27" y="31"/>
                  </a:cubicBezTo>
                  <a:cubicBezTo>
                    <a:pt x="31" y="21"/>
                    <a:pt x="32" y="20"/>
                    <a:pt x="32" y="20"/>
                  </a:cubicBezTo>
                  <a:cubicBezTo>
                    <a:pt x="32" y="20"/>
                    <a:pt x="24" y="25"/>
                    <a:pt x="23" y="13"/>
                  </a:cubicBezTo>
                  <a:cubicBezTo>
                    <a:pt x="21" y="0"/>
                    <a:pt x="17" y="34"/>
                    <a:pt x="0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330"/>
            <p:cNvSpPr/>
            <p:nvPr/>
          </p:nvSpPr>
          <p:spPr bwMode="auto">
            <a:xfrm>
              <a:off x="6315075" y="4757738"/>
              <a:ext cx="80963" cy="88900"/>
            </a:xfrm>
            <a:custGeom>
              <a:avLst/>
              <a:gdLst>
                <a:gd name="T0" fmla="*/ 10 w 19"/>
                <a:gd name="T1" fmla="*/ 0 h 21"/>
                <a:gd name="T2" fmla="*/ 19 w 19"/>
                <a:gd name="T3" fmla="*/ 18 h 21"/>
                <a:gd name="T4" fmla="*/ 0 w 19"/>
                <a:gd name="T5" fmla="*/ 18 h 21"/>
                <a:gd name="T6" fmla="*/ 10 w 19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1">
                  <a:moveTo>
                    <a:pt x="10" y="0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1" y="21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331"/>
            <p:cNvSpPr/>
            <p:nvPr/>
          </p:nvSpPr>
          <p:spPr bwMode="auto">
            <a:xfrm>
              <a:off x="5384800" y="3333750"/>
              <a:ext cx="709613" cy="357188"/>
            </a:xfrm>
            <a:custGeom>
              <a:avLst/>
              <a:gdLst>
                <a:gd name="T0" fmla="*/ 167 w 167"/>
                <a:gd name="T1" fmla="*/ 0 h 84"/>
                <a:gd name="T2" fmla="*/ 0 w 167"/>
                <a:gd name="T3" fmla="*/ 84 h 84"/>
                <a:gd name="T4" fmla="*/ 167 w 167"/>
                <a:gd name="T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84">
                  <a:moveTo>
                    <a:pt x="167" y="0"/>
                  </a:moveTo>
                  <a:cubicBezTo>
                    <a:pt x="167" y="0"/>
                    <a:pt x="37" y="33"/>
                    <a:pt x="0" y="84"/>
                  </a:cubicBezTo>
                  <a:cubicBezTo>
                    <a:pt x="0" y="84"/>
                    <a:pt x="57" y="39"/>
                    <a:pt x="167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332"/>
            <p:cNvSpPr/>
            <p:nvPr/>
          </p:nvSpPr>
          <p:spPr bwMode="auto">
            <a:xfrm>
              <a:off x="5354638" y="3706813"/>
              <a:ext cx="276225" cy="498475"/>
            </a:xfrm>
            <a:custGeom>
              <a:avLst/>
              <a:gdLst>
                <a:gd name="T0" fmla="*/ 65 w 65"/>
                <a:gd name="T1" fmla="*/ 0 h 117"/>
                <a:gd name="T2" fmla="*/ 4 w 65"/>
                <a:gd name="T3" fmla="*/ 117 h 117"/>
                <a:gd name="T4" fmla="*/ 22 w 65"/>
                <a:gd name="T5" fmla="*/ 81 h 117"/>
                <a:gd name="T6" fmla="*/ 25 w 65"/>
                <a:gd name="T7" fmla="*/ 91 h 117"/>
                <a:gd name="T8" fmla="*/ 65 w 65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117">
                  <a:moveTo>
                    <a:pt x="65" y="0"/>
                  </a:moveTo>
                  <a:cubicBezTo>
                    <a:pt x="65" y="0"/>
                    <a:pt x="0" y="74"/>
                    <a:pt x="4" y="11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81"/>
                    <a:pt x="20" y="99"/>
                    <a:pt x="25" y="91"/>
                  </a:cubicBezTo>
                  <a:cubicBezTo>
                    <a:pt x="30" y="84"/>
                    <a:pt x="55" y="23"/>
                    <a:pt x="65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333"/>
            <p:cNvSpPr/>
            <p:nvPr/>
          </p:nvSpPr>
          <p:spPr bwMode="auto">
            <a:xfrm>
              <a:off x="5554663" y="3490913"/>
              <a:ext cx="476250" cy="904875"/>
            </a:xfrm>
            <a:custGeom>
              <a:avLst/>
              <a:gdLst>
                <a:gd name="T0" fmla="*/ 112 w 112"/>
                <a:gd name="T1" fmla="*/ 0 h 213"/>
                <a:gd name="T2" fmla="*/ 0 w 112"/>
                <a:gd name="T3" fmla="*/ 213 h 213"/>
                <a:gd name="T4" fmla="*/ 112 w 112"/>
                <a:gd name="T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" h="213">
                  <a:moveTo>
                    <a:pt x="112" y="0"/>
                  </a:moveTo>
                  <a:cubicBezTo>
                    <a:pt x="112" y="0"/>
                    <a:pt x="8" y="121"/>
                    <a:pt x="0" y="213"/>
                  </a:cubicBezTo>
                  <a:cubicBezTo>
                    <a:pt x="0" y="213"/>
                    <a:pt x="49" y="75"/>
                    <a:pt x="112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334"/>
            <p:cNvSpPr/>
            <p:nvPr/>
          </p:nvSpPr>
          <p:spPr bwMode="auto">
            <a:xfrm>
              <a:off x="6165850" y="3694113"/>
              <a:ext cx="131763" cy="498475"/>
            </a:xfrm>
            <a:custGeom>
              <a:avLst/>
              <a:gdLst>
                <a:gd name="T0" fmla="*/ 30 w 31"/>
                <a:gd name="T1" fmla="*/ 0 h 117"/>
                <a:gd name="T2" fmla="*/ 29 w 31"/>
                <a:gd name="T3" fmla="*/ 44 h 117"/>
                <a:gd name="T4" fmla="*/ 0 w 31"/>
                <a:gd name="T5" fmla="*/ 117 h 117"/>
                <a:gd name="T6" fmla="*/ 30 w 31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117">
                  <a:moveTo>
                    <a:pt x="30" y="0"/>
                  </a:moveTo>
                  <a:cubicBezTo>
                    <a:pt x="30" y="0"/>
                    <a:pt x="31" y="26"/>
                    <a:pt x="29" y="44"/>
                  </a:cubicBezTo>
                  <a:cubicBezTo>
                    <a:pt x="28" y="61"/>
                    <a:pt x="0" y="117"/>
                    <a:pt x="0" y="117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335"/>
            <p:cNvSpPr/>
            <p:nvPr/>
          </p:nvSpPr>
          <p:spPr bwMode="auto">
            <a:xfrm>
              <a:off x="6238875" y="4132263"/>
              <a:ext cx="106363" cy="663575"/>
            </a:xfrm>
            <a:custGeom>
              <a:avLst/>
              <a:gdLst>
                <a:gd name="T0" fmla="*/ 10 w 25"/>
                <a:gd name="T1" fmla="*/ 0 h 156"/>
                <a:gd name="T2" fmla="*/ 20 w 25"/>
                <a:gd name="T3" fmla="*/ 154 h 156"/>
                <a:gd name="T4" fmla="*/ 6 w 25"/>
                <a:gd name="T5" fmla="*/ 139 h 156"/>
                <a:gd name="T6" fmla="*/ 0 w 25"/>
                <a:gd name="T7" fmla="*/ 138 h 156"/>
                <a:gd name="T8" fmla="*/ 10 w 25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56">
                  <a:moveTo>
                    <a:pt x="10" y="0"/>
                  </a:moveTo>
                  <a:cubicBezTo>
                    <a:pt x="10" y="0"/>
                    <a:pt x="25" y="153"/>
                    <a:pt x="20" y="154"/>
                  </a:cubicBezTo>
                  <a:cubicBezTo>
                    <a:pt x="15" y="154"/>
                    <a:pt x="6" y="139"/>
                    <a:pt x="6" y="139"/>
                  </a:cubicBezTo>
                  <a:cubicBezTo>
                    <a:pt x="6" y="139"/>
                    <a:pt x="0" y="156"/>
                    <a:pt x="0" y="138"/>
                  </a:cubicBezTo>
                  <a:cubicBezTo>
                    <a:pt x="1" y="119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336"/>
            <p:cNvSpPr/>
            <p:nvPr/>
          </p:nvSpPr>
          <p:spPr bwMode="auto">
            <a:xfrm>
              <a:off x="4635500" y="3822700"/>
              <a:ext cx="174625" cy="84138"/>
            </a:xfrm>
            <a:custGeom>
              <a:avLst/>
              <a:gdLst>
                <a:gd name="T0" fmla="*/ 22 w 41"/>
                <a:gd name="T1" fmla="*/ 2 h 20"/>
                <a:gd name="T2" fmla="*/ 13 w 41"/>
                <a:gd name="T3" fmla="*/ 17 h 20"/>
                <a:gd name="T4" fmla="*/ 22 w 41"/>
                <a:gd name="T5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0">
                  <a:moveTo>
                    <a:pt x="22" y="2"/>
                  </a:moveTo>
                  <a:cubicBezTo>
                    <a:pt x="22" y="2"/>
                    <a:pt x="0" y="20"/>
                    <a:pt x="13" y="17"/>
                  </a:cubicBezTo>
                  <a:cubicBezTo>
                    <a:pt x="26" y="15"/>
                    <a:pt x="41" y="0"/>
                    <a:pt x="2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337"/>
            <p:cNvSpPr/>
            <p:nvPr/>
          </p:nvSpPr>
          <p:spPr bwMode="auto">
            <a:xfrm>
              <a:off x="4572000" y="4017963"/>
              <a:ext cx="139700" cy="84138"/>
            </a:xfrm>
            <a:custGeom>
              <a:avLst/>
              <a:gdLst>
                <a:gd name="T0" fmla="*/ 17 w 33"/>
                <a:gd name="T1" fmla="*/ 0 h 20"/>
                <a:gd name="T2" fmla="*/ 6 w 33"/>
                <a:gd name="T3" fmla="*/ 12 h 20"/>
                <a:gd name="T4" fmla="*/ 17 w 33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20">
                  <a:moveTo>
                    <a:pt x="17" y="0"/>
                  </a:moveTo>
                  <a:cubicBezTo>
                    <a:pt x="17" y="0"/>
                    <a:pt x="0" y="4"/>
                    <a:pt x="6" y="12"/>
                  </a:cubicBezTo>
                  <a:cubicBezTo>
                    <a:pt x="11" y="20"/>
                    <a:pt x="33" y="2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338"/>
            <p:cNvSpPr/>
            <p:nvPr/>
          </p:nvSpPr>
          <p:spPr bwMode="auto">
            <a:xfrm>
              <a:off x="5583238" y="2860675"/>
              <a:ext cx="106363" cy="63500"/>
            </a:xfrm>
            <a:custGeom>
              <a:avLst/>
              <a:gdLst>
                <a:gd name="T0" fmla="*/ 25 w 25"/>
                <a:gd name="T1" fmla="*/ 15 h 15"/>
                <a:gd name="T2" fmla="*/ 5 w 25"/>
                <a:gd name="T3" fmla="*/ 4 h 15"/>
                <a:gd name="T4" fmla="*/ 25 w 2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5">
                  <a:moveTo>
                    <a:pt x="25" y="15"/>
                  </a:moveTo>
                  <a:cubicBezTo>
                    <a:pt x="25" y="15"/>
                    <a:pt x="9" y="0"/>
                    <a:pt x="5" y="4"/>
                  </a:cubicBezTo>
                  <a:cubicBezTo>
                    <a:pt x="0" y="7"/>
                    <a:pt x="20" y="12"/>
                    <a:pt x="25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339"/>
            <p:cNvSpPr/>
            <p:nvPr/>
          </p:nvSpPr>
          <p:spPr bwMode="auto">
            <a:xfrm>
              <a:off x="5635625" y="2895600"/>
              <a:ext cx="527050" cy="373063"/>
            </a:xfrm>
            <a:custGeom>
              <a:avLst/>
              <a:gdLst>
                <a:gd name="T0" fmla="*/ 124 w 124"/>
                <a:gd name="T1" fmla="*/ 88 h 88"/>
                <a:gd name="T2" fmla="*/ 0 w 124"/>
                <a:gd name="T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4" h="88">
                  <a:moveTo>
                    <a:pt x="124" y="88"/>
                  </a:moveTo>
                  <a:cubicBezTo>
                    <a:pt x="124" y="88"/>
                    <a:pt x="21" y="1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340"/>
            <p:cNvSpPr/>
            <p:nvPr/>
          </p:nvSpPr>
          <p:spPr bwMode="auto">
            <a:xfrm>
              <a:off x="6034088" y="2555875"/>
              <a:ext cx="42863" cy="114300"/>
            </a:xfrm>
            <a:custGeom>
              <a:avLst/>
              <a:gdLst>
                <a:gd name="T0" fmla="*/ 8 w 10"/>
                <a:gd name="T1" fmla="*/ 27 h 27"/>
                <a:gd name="T2" fmla="*/ 5 w 10"/>
                <a:gd name="T3" fmla="*/ 3 h 27"/>
                <a:gd name="T4" fmla="*/ 8 w 10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7">
                  <a:moveTo>
                    <a:pt x="8" y="27"/>
                  </a:moveTo>
                  <a:cubicBezTo>
                    <a:pt x="8" y="27"/>
                    <a:pt x="0" y="6"/>
                    <a:pt x="5" y="3"/>
                  </a:cubicBezTo>
                  <a:cubicBezTo>
                    <a:pt x="10" y="0"/>
                    <a:pt x="7" y="20"/>
                    <a:pt x="8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341"/>
            <p:cNvSpPr/>
            <p:nvPr/>
          </p:nvSpPr>
          <p:spPr bwMode="auto">
            <a:xfrm>
              <a:off x="6059488" y="2601913"/>
              <a:ext cx="157163" cy="633413"/>
            </a:xfrm>
            <a:custGeom>
              <a:avLst/>
              <a:gdLst>
                <a:gd name="T0" fmla="*/ 37 w 37"/>
                <a:gd name="T1" fmla="*/ 149 h 149"/>
                <a:gd name="T2" fmla="*/ 0 w 37"/>
                <a:gd name="T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49">
                  <a:moveTo>
                    <a:pt x="37" y="149"/>
                  </a:moveTo>
                  <a:cubicBezTo>
                    <a:pt x="37" y="149"/>
                    <a:pt x="1" y="2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342"/>
            <p:cNvSpPr/>
            <p:nvPr/>
          </p:nvSpPr>
          <p:spPr bwMode="auto">
            <a:xfrm>
              <a:off x="6234113" y="3265488"/>
              <a:ext cx="98425" cy="127000"/>
            </a:xfrm>
            <a:custGeom>
              <a:avLst/>
              <a:gdLst>
                <a:gd name="T0" fmla="*/ 0 w 23"/>
                <a:gd name="T1" fmla="*/ 0 h 30"/>
                <a:gd name="T2" fmla="*/ 17 w 23"/>
                <a:gd name="T3" fmla="*/ 13 h 30"/>
                <a:gd name="T4" fmla="*/ 23 w 23"/>
                <a:gd name="T5" fmla="*/ 21 h 30"/>
                <a:gd name="T6" fmla="*/ 17 w 23"/>
                <a:gd name="T7" fmla="*/ 16 h 30"/>
                <a:gd name="T8" fmla="*/ 18 w 23"/>
                <a:gd name="T9" fmla="*/ 20 h 30"/>
                <a:gd name="T10" fmla="*/ 16 w 23"/>
                <a:gd name="T11" fmla="*/ 19 h 30"/>
                <a:gd name="T12" fmla="*/ 17 w 23"/>
                <a:gd name="T13" fmla="*/ 23 h 30"/>
                <a:gd name="T14" fmla="*/ 14 w 23"/>
                <a:gd name="T15" fmla="*/ 23 h 30"/>
                <a:gd name="T16" fmla="*/ 11 w 23"/>
                <a:gd name="T17" fmla="*/ 28 h 30"/>
                <a:gd name="T18" fmla="*/ 8 w 23"/>
                <a:gd name="T19" fmla="*/ 30 h 30"/>
                <a:gd name="T20" fmla="*/ 11 w 23"/>
                <a:gd name="T21" fmla="*/ 22 h 30"/>
                <a:gd name="T22" fmla="*/ 9 w 23"/>
                <a:gd name="T23" fmla="*/ 17 h 30"/>
                <a:gd name="T24" fmla="*/ 10 w 23"/>
                <a:gd name="T25" fmla="*/ 10 h 30"/>
                <a:gd name="T26" fmla="*/ 2 w 23"/>
                <a:gd name="T27" fmla="*/ 5 h 30"/>
                <a:gd name="T28" fmla="*/ 0 w 23"/>
                <a:gd name="T2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0" y="0"/>
                    <a:pt x="14" y="7"/>
                    <a:pt x="17" y="1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3" y="18"/>
                    <a:pt x="14" y="23"/>
                  </a:cubicBezTo>
                  <a:cubicBezTo>
                    <a:pt x="14" y="28"/>
                    <a:pt x="12" y="27"/>
                    <a:pt x="11" y="28"/>
                  </a:cubicBezTo>
                  <a:cubicBezTo>
                    <a:pt x="9" y="29"/>
                    <a:pt x="8" y="30"/>
                    <a:pt x="8" y="3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6" y="18"/>
                    <a:pt x="9" y="17"/>
                  </a:cubicBezTo>
                  <a:cubicBezTo>
                    <a:pt x="12" y="15"/>
                    <a:pt x="13" y="11"/>
                    <a:pt x="10" y="10"/>
                  </a:cubicBezTo>
                  <a:cubicBezTo>
                    <a:pt x="7" y="8"/>
                    <a:pt x="5" y="7"/>
                    <a:pt x="2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343"/>
            <p:cNvSpPr/>
            <p:nvPr/>
          </p:nvSpPr>
          <p:spPr bwMode="auto">
            <a:xfrm>
              <a:off x="6229350" y="3354388"/>
              <a:ext cx="22225" cy="60325"/>
            </a:xfrm>
            <a:custGeom>
              <a:avLst/>
              <a:gdLst>
                <a:gd name="T0" fmla="*/ 0 w 5"/>
                <a:gd name="T1" fmla="*/ 5 h 14"/>
                <a:gd name="T2" fmla="*/ 5 w 5"/>
                <a:gd name="T3" fmla="*/ 4 h 14"/>
                <a:gd name="T4" fmla="*/ 0 w 5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4">
                  <a:moveTo>
                    <a:pt x="0" y="5"/>
                  </a:moveTo>
                  <a:cubicBezTo>
                    <a:pt x="0" y="5"/>
                    <a:pt x="5" y="0"/>
                    <a:pt x="5" y="4"/>
                  </a:cubicBezTo>
                  <a:cubicBezTo>
                    <a:pt x="5" y="8"/>
                    <a:pt x="2" y="14"/>
                    <a:pt x="0" y="5"/>
                  </a:cubicBez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344"/>
            <p:cNvSpPr/>
            <p:nvPr/>
          </p:nvSpPr>
          <p:spPr bwMode="auto">
            <a:xfrm>
              <a:off x="6370638" y="3430588"/>
              <a:ext cx="382588" cy="663575"/>
            </a:xfrm>
            <a:custGeom>
              <a:avLst/>
              <a:gdLst>
                <a:gd name="T0" fmla="*/ 0 w 90"/>
                <a:gd name="T1" fmla="*/ 0 h 156"/>
                <a:gd name="T2" fmla="*/ 10 w 90"/>
                <a:gd name="T3" fmla="*/ 17 h 156"/>
                <a:gd name="T4" fmla="*/ 16 w 90"/>
                <a:gd name="T5" fmla="*/ 29 h 156"/>
                <a:gd name="T6" fmla="*/ 23 w 90"/>
                <a:gd name="T7" fmla="*/ 39 h 156"/>
                <a:gd name="T8" fmla="*/ 27 w 90"/>
                <a:gd name="T9" fmla="*/ 46 h 156"/>
                <a:gd name="T10" fmla="*/ 23 w 90"/>
                <a:gd name="T11" fmla="*/ 44 h 156"/>
                <a:gd name="T12" fmla="*/ 31 w 90"/>
                <a:gd name="T13" fmla="*/ 60 h 156"/>
                <a:gd name="T14" fmla="*/ 41 w 90"/>
                <a:gd name="T15" fmla="*/ 74 h 156"/>
                <a:gd name="T16" fmla="*/ 48 w 90"/>
                <a:gd name="T17" fmla="*/ 90 h 156"/>
                <a:gd name="T18" fmla="*/ 53 w 90"/>
                <a:gd name="T19" fmla="*/ 101 h 156"/>
                <a:gd name="T20" fmla="*/ 69 w 90"/>
                <a:gd name="T21" fmla="*/ 127 h 156"/>
                <a:gd name="T22" fmla="*/ 82 w 90"/>
                <a:gd name="T23" fmla="*/ 156 h 156"/>
                <a:gd name="T24" fmla="*/ 79 w 90"/>
                <a:gd name="T25" fmla="*/ 145 h 156"/>
                <a:gd name="T26" fmla="*/ 80 w 90"/>
                <a:gd name="T27" fmla="*/ 143 h 156"/>
                <a:gd name="T28" fmla="*/ 70 w 90"/>
                <a:gd name="T29" fmla="*/ 132 h 156"/>
                <a:gd name="T30" fmla="*/ 63 w 90"/>
                <a:gd name="T31" fmla="*/ 122 h 156"/>
                <a:gd name="T32" fmla="*/ 58 w 90"/>
                <a:gd name="T33" fmla="*/ 115 h 156"/>
                <a:gd name="T34" fmla="*/ 56 w 90"/>
                <a:gd name="T35" fmla="*/ 110 h 156"/>
                <a:gd name="T36" fmla="*/ 54 w 90"/>
                <a:gd name="T37" fmla="*/ 115 h 156"/>
                <a:gd name="T38" fmla="*/ 52 w 90"/>
                <a:gd name="T39" fmla="*/ 105 h 156"/>
                <a:gd name="T40" fmla="*/ 48 w 90"/>
                <a:gd name="T41" fmla="*/ 96 h 156"/>
                <a:gd name="T42" fmla="*/ 44 w 90"/>
                <a:gd name="T43" fmla="*/ 99 h 156"/>
                <a:gd name="T44" fmla="*/ 45 w 90"/>
                <a:gd name="T45" fmla="*/ 89 h 156"/>
                <a:gd name="T46" fmla="*/ 40 w 90"/>
                <a:gd name="T47" fmla="*/ 79 h 156"/>
                <a:gd name="T48" fmla="*/ 36 w 90"/>
                <a:gd name="T49" fmla="*/ 73 h 156"/>
                <a:gd name="T50" fmla="*/ 31 w 90"/>
                <a:gd name="T51" fmla="*/ 64 h 156"/>
                <a:gd name="T52" fmla="*/ 24 w 90"/>
                <a:gd name="T53" fmla="*/ 55 h 156"/>
                <a:gd name="T54" fmla="*/ 23 w 90"/>
                <a:gd name="T55" fmla="*/ 61 h 156"/>
                <a:gd name="T56" fmla="*/ 20 w 90"/>
                <a:gd name="T57" fmla="*/ 58 h 156"/>
                <a:gd name="T58" fmla="*/ 21 w 90"/>
                <a:gd name="T59" fmla="*/ 64 h 156"/>
                <a:gd name="T60" fmla="*/ 17 w 90"/>
                <a:gd name="T61" fmla="*/ 65 h 156"/>
                <a:gd name="T62" fmla="*/ 12 w 90"/>
                <a:gd name="T63" fmla="*/ 63 h 156"/>
                <a:gd name="T64" fmla="*/ 16 w 90"/>
                <a:gd name="T65" fmla="*/ 61 h 156"/>
                <a:gd name="T66" fmla="*/ 16 w 90"/>
                <a:gd name="T67" fmla="*/ 55 h 156"/>
                <a:gd name="T68" fmla="*/ 21 w 90"/>
                <a:gd name="T69" fmla="*/ 54 h 156"/>
                <a:gd name="T70" fmla="*/ 21 w 90"/>
                <a:gd name="T71" fmla="*/ 51 h 156"/>
                <a:gd name="T72" fmla="*/ 23 w 90"/>
                <a:gd name="T73" fmla="*/ 49 h 156"/>
                <a:gd name="T74" fmla="*/ 20 w 90"/>
                <a:gd name="T75" fmla="*/ 44 h 156"/>
                <a:gd name="T76" fmla="*/ 19 w 90"/>
                <a:gd name="T77" fmla="*/ 38 h 156"/>
                <a:gd name="T78" fmla="*/ 15 w 90"/>
                <a:gd name="T79" fmla="*/ 34 h 156"/>
                <a:gd name="T80" fmla="*/ 11 w 90"/>
                <a:gd name="T81" fmla="*/ 27 h 156"/>
                <a:gd name="T82" fmla="*/ 5 w 90"/>
                <a:gd name="T83" fmla="*/ 14 h 156"/>
                <a:gd name="T84" fmla="*/ 0 w 90"/>
                <a:gd name="T8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0" h="156">
                  <a:moveTo>
                    <a:pt x="0" y="0"/>
                  </a:moveTo>
                  <a:cubicBezTo>
                    <a:pt x="0" y="0"/>
                    <a:pt x="7" y="15"/>
                    <a:pt x="10" y="17"/>
                  </a:cubicBezTo>
                  <a:cubicBezTo>
                    <a:pt x="12" y="20"/>
                    <a:pt x="13" y="26"/>
                    <a:pt x="16" y="29"/>
                  </a:cubicBezTo>
                  <a:cubicBezTo>
                    <a:pt x="19" y="32"/>
                    <a:pt x="21" y="33"/>
                    <a:pt x="23" y="39"/>
                  </a:cubicBezTo>
                  <a:cubicBezTo>
                    <a:pt x="26" y="45"/>
                    <a:pt x="27" y="46"/>
                    <a:pt x="27" y="46"/>
                  </a:cubicBezTo>
                  <a:cubicBezTo>
                    <a:pt x="27" y="46"/>
                    <a:pt x="19" y="38"/>
                    <a:pt x="23" y="44"/>
                  </a:cubicBezTo>
                  <a:cubicBezTo>
                    <a:pt x="27" y="49"/>
                    <a:pt x="26" y="55"/>
                    <a:pt x="31" y="60"/>
                  </a:cubicBezTo>
                  <a:cubicBezTo>
                    <a:pt x="36" y="65"/>
                    <a:pt x="38" y="67"/>
                    <a:pt x="41" y="74"/>
                  </a:cubicBezTo>
                  <a:cubicBezTo>
                    <a:pt x="44" y="82"/>
                    <a:pt x="48" y="90"/>
                    <a:pt x="48" y="90"/>
                  </a:cubicBezTo>
                  <a:cubicBezTo>
                    <a:pt x="48" y="90"/>
                    <a:pt x="49" y="96"/>
                    <a:pt x="53" y="101"/>
                  </a:cubicBezTo>
                  <a:cubicBezTo>
                    <a:pt x="56" y="106"/>
                    <a:pt x="60" y="115"/>
                    <a:pt x="69" y="127"/>
                  </a:cubicBezTo>
                  <a:cubicBezTo>
                    <a:pt x="79" y="139"/>
                    <a:pt x="90" y="150"/>
                    <a:pt x="82" y="156"/>
                  </a:cubicBezTo>
                  <a:cubicBezTo>
                    <a:pt x="82" y="156"/>
                    <a:pt x="84" y="151"/>
                    <a:pt x="79" y="145"/>
                  </a:cubicBezTo>
                  <a:cubicBezTo>
                    <a:pt x="79" y="145"/>
                    <a:pt x="84" y="147"/>
                    <a:pt x="80" y="143"/>
                  </a:cubicBezTo>
                  <a:cubicBezTo>
                    <a:pt x="76" y="139"/>
                    <a:pt x="73" y="137"/>
                    <a:pt x="70" y="132"/>
                  </a:cubicBezTo>
                  <a:cubicBezTo>
                    <a:pt x="67" y="128"/>
                    <a:pt x="66" y="124"/>
                    <a:pt x="63" y="122"/>
                  </a:cubicBezTo>
                  <a:cubicBezTo>
                    <a:pt x="60" y="119"/>
                    <a:pt x="58" y="115"/>
                    <a:pt x="58" y="115"/>
                  </a:cubicBezTo>
                  <a:cubicBezTo>
                    <a:pt x="58" y="115"/>
                    <a:pt x="57" y="107"/>
                    <a:pt x="56" y="110"/>
                  </a:cubicBezTo>
                  <a:cubicBezTo>
                    <a:pt x="55" y="113"/>
                    <a:pt x="54" y="115"/>
                    <a:pt x="54" y="115"/>
                  </a:cubicBezTo>
                  <a:cubicBezTo>
                    <a:pt x="54" y="115"/>
                    <a:pt x="53" y="109"/>
                    <a:pt x="52" y="105"/>
                  </a:cubicBezTo>
                  <a:cubicBezTo>
                    <a:pt x="51" y="101"/>
                    <a:pt x="51" y="94"/>
                    <a:pt x="48" y="96"/>
                  </a:cubicBezTo>
                  <a:cubicBezTo>
                    <a:pt x="46" y="99"/>
                    <a:pt x="44" y="99"/>
                    <a:pt x="44" y="99"/>
                  </a:cubicBezTo>
                  <a:cubicBezTo>
                    <a:pt x="44" y="99"/>
                    <a:pt x="44" y="92"/>
                    <a:pt x="45" y="89"/>
                  </a:cubicBezTo>
                  <a:cubicBezTo>
                    <a:pt x="45" y="86"/>
                    <a:pt x="43" y="81"/>
                    <a:pt x="40" y="79"/>
                  </a:cubicBezTo>
                  <a:cubicBezTo>
                    <a:pt x="38" y="77"/>
                    <a:pt x="38" y="79"/>
                    <a:pt x="36" y="73"/>
                  </a:cubicBezTo>
                  <a:cubicBezTo>
                    <a:pt x="34" y="68"/>
                    <a:pt x="35" y="66"/>
                    <a:pt x="31" y="64"/>
                  </a:cubicBezTo>
                  <a:cubicBezTo>
                    <a:pt x="27" y="62"/>
                    <a:pt x="24" y="52"/>
                    <a:pt x="24" y="55"/>
                  </a:cubicBezTo>
                  <a:cubicBezTo>
                    <a:pt x="24" y="58"/>
                    <a:pt x="23" y="61"/>
                    <a:pt x="23" y="61"/>
                  </a:cubicBezTo>
                  <a:cubicBezTo>
                    <a:pt x="23" y="61"/>
                    <a:pt x="21" y="55"/>
                    <a:pt x="20" y="58"/>
                  </a:cubicBezTo>
                  <a:cubicBezTo>
                    <a:pt x="19" y="61"/>
                    <a:pt x="21" y="64"/>
                    <a:pt x="21" y="64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4" y="64"/>
                    <a:pt x="16" y="61"/>
                  </a:cubicBezTo>
                  <a:cubicBezTo>
                    <a:pt x="17" y="57"/>
                    <a:pt x="14" y="55"/>
                    <a:pt x="16" y="55"/>
                  </a:cubicBezTo>
                  <a:cubicBezTo>
                    <a:pt x="19" y="56"/>
                    <a:pt x="21" y="54"/>
                    <a:pt x="21" y="54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1"/>
                    <a:pt x="24" y="50"/>
                    <a:pt x="23" y="49"/>
                  </a:cubicBezTo>
                  <a:cubicBezTo>
                    <a:pt x="21" y="47"/>
                    <a:pt x="20" y="44"/>
                    <a:pt x="20" y="44"/>
                  </a:cubicBezTo>
                  <a:cubicBezTo>
                    <a:pt x="20" y="44"/>
                    <a:pt x="17" y="37"/>
                    <a:pt x="19" y="38"/>
                  </a:cubicBezTo>
                  <a:cubicBezTo>
                    <a:pt x="22" y="39"/>
                    <a:pt x="17" y="35"/>
                    <a:pt x="15" y="34"/>
                  </a:cubicBezTo>
                  <a:cubicBezTo>
                    <a:pt x="14" y="32"/>
                    <a:pt x="12" y="31"/>
                    <a:pt x="11" y="27"/>
                  </a:cubicBezTo>
                  <a:cubicBezTo>
                    <a:pt x="9" y="23"/>
                    <a:pt x="5" y="14"/>
                    <a:pt x="5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345"/>
            <p:cNvSpPr/>
            <p:nvPr/>
          </p:nvSpPr>
          <p:spPr bwMode="auto">
            <a:xfrm>
              <a:off x="6069013" y="3082925"/>
              <a:ext cx="735013" cy="1100138"/>
            </a:xfrm>
            <a:custGeom>
              <a:avLst/>
              <a:gdLst>
                <a:gd name="T0" fmla="*/ 9 w 173"/>
                <a:gd name="T1" fmla="*/ 11 h 259"/>
                <a:gd name="T2" fmla="*/ 4 w 173"/>
                <a:gd name="T3" fmla="*/ 14 h 259"/>
                <a:gd name="T4" fmla="*/ 11 w 173"/>
                <a:gd name="T5" fmla="*/ 37 h 259"/>
                <a:gd name="T6" fmla="*/ 23 w 173"/>
                <a:gd name="T7" fmla="*/ 62 h 259"/>
                <a:gd name="T8" fmla="*/ 51 w 173"/>
                <a:gd name="T9" fmla="*/ 110 h 259"/>
                <a:gd name="T10" fmla="*/ 94 w 173"/>
                <a:gd name="T11" fmla="*/ 169 h 259"/>
                <a:gd name="T12" fmla="*/ 119 w 173"/>
                <a:gd name="T13" fmla="*/ 206 h 259"/>
                <a:gd name="T14" fmla="*/ 164 w 173"/>
                <a:gd name="T15" fmla="*/ 255 h 259"/>
                <a:gd name="T16" fmla="*/ 141 w 173"/>
                <a:gd name="T17" fmla="*/ 194 h 259"/>
                <a:gd name="T18" fmla="*/ 117 w 173"/>
                <a:gd name="T19" fmla="*/ 156 h 259"/>
                <a:gd name="T20" fmla="*/ 83 w 173"/>
                <a:gd name="T21" fmla="*/ 91 h 259"/>
                <a:gd name="T22" fmla="*/ 51 w 173"/>
                <a:gd name="T23" fmla="*/ 45 h 259"/>
                <a:gd name="T24" fmla="*/ 34 w 173"/>
                <a:gd name="T25" fmla="*/ 23 h 259"/>
                <a:gd name="T26" fmla="*/ 16 w 173"/>
                <a:gd name="T27" fmla="*/ 7 h 259"/>
                <a:gd name="T28" fmla="*/ 11 w 173"/>
                <a:gd name="T29" fmla="*/ 9 h 259"/>
                <a:gd name="T30" fmla="*/ 9 w 173"/>
                <a:gd name="T31" fmla="*/ 1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259">
                  <a:moveTo>
                    <a:pt x="9" y="11"/>
                  </a:moveTo>
                  <a:cubicBezTo>
                    <a:pt x="9" y="11"/>
                    <a:pt x="0" y="6"/>
                    <a:pt x="4" y="14"/>
                  </a:cubicBezTo>
                  <a:cubicBezTo>
                    <a:pt x="8" y="23"/>
                    <a:pt x="5" y="30"/>
                    <a:pt x="11" y="37"/>
                  </a:cubicBezTo>
                  <a:cubicBezTo>
                    <a:pt x="17" y="43"/>
                    <a:pt x="23" y="54"/>
                    <a:pt x="23" y="62"/>
                  </a:cubicBezTo>
                  <a:cubicBezTo>
                    <a:pt x="23" y="69"/>
                    <a:pt x="29" y="87"/>
                    <a:pt x="51" y="110"/>
                  </a:cubicBezTo>
                  <a:cubicBezTo>
                    <a:pt x="73" y="133"/>
                    <a:pt x="86" y="160"/>
                    <a:pt x="94" y="169"/>
                  </a:cubicBezTo>
                  <a:cubicBezTo>
                    <a:pt x="102" y="178"/>
                    <a:pt x="110" y="188"/>
                    <a:pt x="119" y="206"/>
                  </a:cubicBezTo>
                  <a:cubicBezTo>
                    <a:pt x="128" y="225"/>
                    <a:pt x="154" y="259"/>
                    <a:pt x="164" y="255"/>
                  </a:cubicBezTo>
                  <a:cubicBezTo>
                    <a:pt x="173" y="248"/>
                    <a:pt x="154" y="210"/>
                    <a:pt x="141" y="194"/>
                  </a:cubicBezTo>
                  <a:cubicBezTo>
                    <a:pt x="128" y="178"/>
                    <a:pt x="122" y="167"/>
                    <a:pt x="117" y="156"/>
                  </a:cubicBezTo>
                  <a:cubicBezTo>
                    <a:pt x="113" y="145"/>
                    <a:pt x="94" y="121"/>
                    <a:pt x="83" y="91"/>
                  </a:cubicBezTo>
                  <a:cubicBezTo>
                    <a:pt x="72" y="62"/>
                    <a:pt x="58" y="49"/>
                    <a:pt x="51" y="45"/>
                  </a:cubicBezTo>
                  <a:cubicBezTo>
                    <a:pt x="45" y="42"/>
                    <a:pt x="37" y="31"/>
                    <a:pt x="34" y="23"/>
                  </a:cubicBezTo>
                  <a:cubicBezTo>
                    <a:pt x="31" y="15"/>
                    <a:pt x="23" y="15"/>
                    <a:pt x="16" y="7"/>
                  </a:cubicBezTo>
                  <a:cubicBezTo>
                    <a:pt x="10" y="0"/>
                    <a:pt x="11" y="9"/>
                    <a:pt x="11" y="9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10" name="组合 709"/>
          <p:cNvGrpSpPr/>
          <p:nvPr/>
        </p:nvGrpSpPr>
        <p:grpSpPr>
          <a:xfrm rot="2684983">
            <a:off x="7313037" y="1591804"/>
            <a:ext cx="854396" cy="764286"/>
            <a:chOff x="4440238" y="1933575"/>
            <a:chExt cx="3281362" cy="2935288"/>
          </a:xfrm>
        </p:grpSpPr>
        <p:sp>
          <p:nvSpPr>
            <p:cNvPr id="711" name="Freeform 282"/>
            <p:cNvSpPr/>
            <p:nvPr/>
          </p:nvSpPr>
          <p:spPr bwMode="auto">
            <a:xfrm>
              <a:off x="6216650" y="1933575"/>
              <a:ext cx="1504950" cy="1471613"/>
            </a:xfrm>
            <a:custGeom>
              <a:avLst/>
              <a:gdLst>
                <a:gd name="T0" fmla="*/ 0 w 354"/>
                <a:gd name="T1" fmla="*/ 297 h 346"/>
                <a:gd name="T2" fmla="*/ 231 w 354"/>
                <a:gd name="T3" fmla="*/ 36 h 346"/>
                <a:gd name="T4" fmla="*/ 323 w 354"/>
                <a:gd name="T5" fmla="*/ 108 h 346"/>
                <a:gd name="T6" fmla="*/ 311 w 354"/>
                <a:gd name="T7" fmla="*/ 136 h 346"/>
                <a:gd name="T8" fmla="*/ 302 w 354"/>
                <a:gd name="T9" fmla="*/ 153 h 346"/>
                <a:gd name="T10" fmla="*/ 301 w 354"/>
                <a:gd name="T11" fmla="*/ 197 h 346"/>
                <a:gd name="T12" fmla="*/ 308 w 354"/>
                <a:gd name="T13" fmla="*/ 251 h 346"/>
                <a:gd name="T14" fmla="*/ 304 w 354"/>
                <a:gd name="T15" fmla="*/ 306 h 346"/>
                <a:gd name="T16" fmla="*/ 242 w 354"/>
                <a:gd name="T17" fmla="*/ 335 h 346"/>
                <a:gd name="T18" fmla="*/ 16 w 354"/>
                <a:gd name="T19" fmla="*/ 346 h 346"/>
                <a:gd name="T20" fmla="*/ 0 w 354"/>
                <a:gd name="T21" fmla="*/ 297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4" h="346">
                  <a:moveTo>
                    <a:pt x="0" y="297"/>
                  </a:moveTo>
                  <a:cubicBezTo>
                    <a:pt x="0" y="297"/>
                    <a:pt x="53" y="99"/>
                    <a:pt x="231" y="36"/>
                  </a:cubicBezTo>
                  <a:cubicBezTo>
                    <a:pt x="333" y="0"/>
                    <a:pt x="354" y="18"/>
                    <a:pt x="323" y="108"/>
                  </a:cubicBezTo>
                  <a:cubicBezTo>
                    <a:pt x="323" y="108"/>
                    <a:pt x="318" y="120"/>
                    <a:pt x="311" y="136"/>
                  </a:cubicBezTo>
                  <a:cubicBezTo>
                    <a:pt x="305" y="151"/>
                    <a:pt x="302" y="153"/>
                    <a:pt x="302" y="153"/>
                  </a:cubicBezTo>
                  <a:cubicBezTo>
                    <a:pt x="302" y="153"/>
                    <a:pt x="310" y="176"/>
                    <a:pt x="301" y="197"/>
                  </a:cubicBezTo>
                  <a:cubicBezTo>
                    <a:pt x="301" y="197"/>
                    <a:pt x="317" y="221"/>
                    <a:pt x="308" y="251"/>
                  </a:cubicBezTo>
                  <a:cubicBezTo>
                    <a:pt x="308" y="251"/>
                    <a:pt x="326" y="274"/>
                    <a:pt x="304" y="306"/>
                  </a:cubicBezTo>
                  <a:cubicBezTo>
                    <a:pt x="283" y="337"/>
                    <a:pt x="281" y="339"/>
                    <a:pt x="242" y="335"/>
                  </a:cubicBezTo>
                  <a:cubicBezTo>
                    <a:pt x="202" y="332"/>
                    <a:pt x="89" y="321"/>
                    <a:pt x="16" y="346"/>
                  </a:cubicBezTo>
                  <a:lnTo>
                    <a:pt x="0" y="297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283"/>
            <p:cNvSpPr/>
            <p:nvPr/>
          </p:nvSpPr>
          <p:spPr bwMode="auto">
            <a:xfrm>
              <a:off x="6242050" y="3214688"/>
              <a:ext cx="1395413" cy="1168400"/>
            </a:xfrm>
            <a:custGeom>
              <a:avLst/>
              <a:gdLst>
                <a:gd name="T0" fmla="*/ 9 w 328"/>
                <a:gd name="T1" fmla="*/ 42 h 275"/>
                <a:gd name="T2" fmla="*/ 10 w 328"/>
                <a:gd name="T3" fmla="*/ 45 h 275"/>
                <a:gd name="T4" fmla="*/ 34 w 328"/>
                <a:gd name="T5" fmla="*/ 38 h 275"/>
                <a:gd name="T6" fmla="*/ 85 w 328"/>
                <a:gd name="T7" fmla="*/ 31 h 275"/>
                <a:gd name="T8" fmla="*/ 236 w 328"/>
                <a:gd name="T9" fmla="*/ 34 h 275"/>
                <a:gd name="T10" fmla="*/ 298 w 328"/>
                <a:gd name="T11" fmla="*/ 5 h 275"/>
                <a:gd name="T12" fmla="*/ 301 w 328"/>
                <a:gd name="T13" fmla="*/ 0 h 275"/>
                <a:gd name="T14" fmla="*/ 303 w 328"/>
                <a:gd name="T15" fmla="*/ 0 h 275"/>
                <a:gd name="T16" fmla="*/ 315 w 328"/>
                <a:gd name="T17" fmla="*/ 41 h 275"/>
                <a:gd name="T18" fmla="*/ 317 w 328"/>
                <a:gd name="T19" fmla="*/ 87 h 275"/>
                <a:gd name="T20" fmla="*/ 317 w 328"/>
                <a:gd name="T21" fmla="*/ 87 h 275"/>
                <a:gd name="T22" fmla="*/ 317 w 328"/>
                <a:gd name="T23" fmla="*/ 87 h 275"/>
                <a:gd name="T24" fmla="*/ 322 w 328"/>
                <a:gd name="T25" fmla="*/ 105 h 275"/>
                <a:gd name="T26" fmla="*/ 317 w 328"/>
                <a:gd name="T27" fmla="*/ 145 h 275"/>
                <a:gd name="T28" fmla="*/ 320 w 328"/>
                <a:gd name="T29" fmla="*/ 183 h 275"/>
                <a:gd name="T30" fmla="*/ 307 w 328"/>
                <a:gd name="T31" fmla="*/ 215 h 275"/>
                <a:gd name="T32" fmla="*/ 283 w 328"/>
                <a:gd name="T33" fmla="*/ 237 h 275"/>
                <a:gd name="T34" fmla="*/ 247 w 328"/>
                <a:gd name="T35" fmla="*/ 259 h 275"/>
                <a:gd name="T36" fmla="*/ 172 w 328"/>
                <a:gd name="T37" fmla="*/ 232 h 275"/>
                <a:gd name="T38" fmla="*/ 0 w 328"/>
                <a:gd name="T39" fmla="*/ 43 h 275"/>
                <a:gd name="T40" fmla="*/ 9 w 328"/>
                <a:gd name="T41" fmla="*/ 42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8" h="275">
                  <a:moveTo>
                    <a:pt x="9" y="42"/>
                  </a:moveTo>
                  <a:cubicBezTo>
                    <a:pt x="10" y="45"/>
                    <a:pt x="10" y="45"/>
                    <a:pt x="10" y="45"/>
                  </a:cubicBezTo>
                  <a:cubicBezTo>
                    <a:pt x="18" y="42"/>
                    <a:pt x="26" y="40"/>
                    <a:pt x="34" y="38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145" y="26"/>
                    <a:pt x="208" y="32"/>
                    <a:pt x="236" y="34"/>
                  </a:cubicBezTo>
                  <a:cubicBezTo>
                    <a:pt x="275" y="38"/>
                    <a:pt x="277" y="36"/>
                    <a:pt x="298" y="5"/>
                  </a:cubicBezTo>
                  <a:cubicBezTo>
                    <a:pt x="300" y="3"/>
                    <a:pt x="301" y="1"/>
                    <a:pt x="301" y="0"/>
                  </a:cubicBezTo>
                  <a:cubicBezTo>
                    <a:pt x="303" y="0"/>
                    <a:pt x="303" y="0"/>
                    <a:pt x="303" y="0"/>
                  </a:cubicBezTo>
                  <a:cubicBezTo>
                    <a:pt x="303" y="0"/>
                    <a:pt x="321" y="22"/>
                    <a:pt x="315" y="41"/>
                  </a:cubicBezTo>
                  <a:cubicBezTo>
                    <a:pt x="310" y="61"/>
                    <a:pt x="328" y="58"/>
                    <a:pt x="317" y="87"/>
                  </a:cubicBezTo>
                  <a:cubicBezTo>
                    <a:pt x="317" y="87"/>
                    <a:pt x="317" y="87"/>
                    <a:pt x="317" y="87"/>
                  </a:cubicBezTo>
                  <a:cubicBezTo>
                    <a:pt x="317" y="87"/>
                    <a:pt x="317" y="87"/>
                    <a:pt x="317" y="87"/>
                  </a:cubicBezTo>
                  <a:cubicBezTo>
                    <a:pt x="317" y="86"/>
                    <a:pt x="318" y="86"/>
                    <a:pt x="322" y="105"/>
                  </a:cubicBezTo>
                  <a:cubicBezTo>
                    <a:pt x="326" y="126"/>
                    <a:pt x="315" y="124"/>
                    <a:pt x="317" y="145"/>
                  </a:cubicBezTo>
                  <a:cubicBezTo>
                    <a:pt x="319" y="165"/>
                    <a:pt x="328" y="166"/>
                    <a:pt x="320" y="183"/>
                  </a:cubicBezTo>
                  <a:cubicBezTo>
                    <a:pt x="312" y="201"/>
                    <a:pt x="310" y="193"/>
                    <a:pt x="307" y="215"/>
                  </a:cubicBezTo>
                  <a:cubicBezTo>
                    <a:pt x="304" y="237"/>
                    <a:pt x="292" y="223"/>
                    <a:pt x="283" y="237"/>
                  </a:cubicBezTo>
                  <a:cubicBezTo>
                    <a:pt x="274" y="252"/>
                    <a:pt x="257" y="259"/>
                    <a:pt x="247" y="259"/>
                  </a:cubicBezTo>
                  <a:cubicBezTo>
                    <a:pt x="237" y="260"/>
                    <a:pt x="212" y="275"/>
                    <a:pt x="172" y="232"/>
                  </a:cubicBezTo>
                  <a:cubicBezTo>
                    <a:pt x="131" y="189"/>
                    <a:pt x="0" y="43"/>
                    <a:pt x="0" y="43"/>
                  </a:cubicBezTo>
                  <a:lnTo>
                    <a:pt x="9" y="42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284"/>
            <p:cNvSpPr/>
            <p:nvPr/>
          </p:nvSpPr>
          <p:spPr bwMode="auto">
            <a:xfrm>
              <a:off x="6254750" y="2444750"/>
              <a:ext cx="846138" cy="901700"/>
            </a:xfrm>
            <a:custGeom>
              <a:avLst/>
              <a:gdLst>
                <a:gd name="T0" fmla="*/ 199 w 199"/>
                <a:gd name="T1" fmla="*/ 0 h 212"/>
                <a:gd name="T2" fmla="*/ 49 w 199"/>
                <a:gd name="T3" fmla="*/ 168 h 212"/>
                <a:gd name="T4" fmla="*/ 0 w 199"/>
                <a:gd name="T5" fmla="*/ 203 h 212"/>
                <a:gd name="T6" fmla="*/ 197 w 199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212">
                  <a:moveTo>
                    <a:pt x="199" y="0"/>
                  </a:moveTo>
                  <a:cubicBezTo>
                    <a:pt x="199" y="0"/>
                    <a:pt x="123" y="113"/>
                    <a:pt x="49" y="168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3"/>
                    <a:pt x="109" y="200"/>
                    <a:pt x="197" y="21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285"/>
            <p:cNvSpPr/>
            <p:nvPr/>
          </p:nvSpPr>
          <p:spPr bwMode="auto">
            <a:xfrm>
              <a:off x="6340475" y="3159125"/>
              <a:ext cx="1160463" cy="139700"/>
            </a:xfrm>
            <a:custGeom>
              <a:avLst/>
              <a:gdLst>
                <a:gd name="T0" fmla="*/ 273 w 273"/>
                <a:gd name="T1" fmla="*/ 19 h 33"/>
                <a:gd name="T2" fmla="*/ 0 w 273"/>
                <a:gd name="T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3" h="33">
                  <a:moveTo>
                    <a:pt x="273" y="19"/>
                  </a:moveTo>
                  <a:cubicBezTo>
                    <a:pt x="273" y="19"/>
                    <a:pt x="157" y="0"/>
                    <a:pt x="0" y="3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286"/>
            <p:cNvSpPr/>
            <p:nvPr/>
          </p:nvSpPr>
          <p:spPr bwMode="auto">
            <a:xfrm>
              <a:off x="6484938" y="2967038"/>
              <a:ext cx="1041400" cy="182563"/>
            </a:xfrm>
            <a:custGeom>
              <a:avLst/>
              <a:gdLst>
                <a:gd name="T0" fmla="*/ 245 w 245"/>
                <a:gd name="T1" fmla="*/ 8 h 43"/>
                <a:gd name="T2" fmla="*/ 0 w 245"/>
                <a:gd name="T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45" h="43">
                  <a:moveTo>
                    <a:pt x="245" y="8"/>
                  </a:moveTo>
                  <a:cubicBezTo>
                    <a:pt x="245" y="8"/>
                    <a:pt x="101" y="0"/>
                    <a:pt x="0" y="4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287"/>
            <p:cNvSpPr/>
            <p:nvPr/>
          </p:nvSpPr>
          <p:spPr bwMode="auto">
            <a:xfrm>
              <a:off x="6781800" y="2211388"/>
              <a:ext cx="804863" cy="296863"/>
            </a:xfrm>
            <a:custGeom>
              <a:avLst/>
              <a:gdLst>
                <a:gd name="T0" fmla="*/ 129 w 189"/>
                <a:gd name="T1" fmla="*/ 0 h 70"/>
                <a:gd name="T2" fmla="*/ 0 w 189"/>
                <a:gd name="T3" fmla="*/ 67 h 70"/>
                <a:gd name="T4" fmla="*/ 36 w 189"/>
                <a:gd name="T5" fmla="*/ 64 h 70"/>
                <a:gd name="T6" fmla="*/ 189 w 189"/>
                <a:gd name="T7" fmla="*/ 4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9" h="70">
                  <a:moveTo>
                    <a:pt x="129" y="0"/>
                  </a:moveTo>
                  <a:cubicBezTo>
                    <a:pt x="129" y="0"/>
                    <a:pt x="43" y="22"/>
                    <a:pt x="0" y="67"/>
                  </a:cubicBezTo>
                  <a:cubicBezTo>
                    <a:pt x="0" y="67"/>
                    <a:pt x="9" y="70"/>
                    <a:pt x="36" y="64"/>
                  </a:cubicBezTo>
                  <a:cubicBezTo>
                    <a:pt x="62" y="57"/>
                    <a:pt x="131" y="39"/>
                    <a:pt x="189" y="46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7" name="Freeform 288"/>
            <p:cNvSpPr/>
            <p:nvPr/>
          </p:nvSpPr>
          <p:spPr bwMode="auto">
            <a:xfrm>
              <a:off x="6923088" y="2525713"/>
              <a:ext cx="577850" cy="157163"/>
            </a:xfrm>
            <a:custGeom>
              <a:avLst/>
              <a:gdLst>
                <a:gd name="T0" fmla="*/ 136 w 136"/>
                <a:gd name="T1" fmla="*/ 14 h 37"/>
                <a:gd name="T2" fmla="*/ 0 w 136"/>
                <a:gd name="T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6" h="37">
                  <a:moveTo>
                    <a:pt x="136" y="14"/>
                  </a:moveTo>
                  <a:cubicBezTo>
                    <a:pt x="136" y="14"/>
                    <a:pt x="71" y="0"/>
                    <a:pt x="0" y="3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8" name="Freeform 289"/>
            <p:cNvSpPr/>
            <p:nvPr/>
          </p:nvSpPr>
          <p:spPr bwMode="auto">
            <a:xfrm>
              <a:off x="6735763" y="2759075"/>
              <a:ext cx="765175" cy="144463"/>
            </a:xfrm>
            <a:custGeom>
              <a:avLst/>
              <a:gdLst>
                <a:gd name="T0" fmla="*/ 180 w 180"/>
                <a:gd name="T1" fmla="*/ 0 h 34"/>
                <a:gd name="T2" fmla="*/ 0 w 180"/>
                <a:gd name="T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0" h="34">
                  <a:moveTo>
                    <a:pt x="180" y="0"/>
                  </a:moveTo>
                  <a:cubicBezTo>
                    <a:pt x="180" y="0"/>
                    <a:pt x="52" y="4"/>
                    <a:pt x="0" y="3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9" name="Freeform 290"/>
            <p:cNvSpPr/>
            <p:nvPr/>
          </p:nvSpPr>
          <p:spPr bwMode="auto">
            <a:xfrm>
              <a:off x="6238875" y="2482850"/>
              <a:ext cx="730250" cy="765175"/>
            </a:xfrm>
            <a:custGeom>
              <a:avLst/>
              <a:gdLst>
                <a:gd name="T0" fmla="*/ 172 w 172"/>
                <a:gd name="T1" fmla="*/ 31 h 180"/>
                <a:gd name="T2" fmla="*/ 0 w 172"/>
                <a:gd name="T3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2" h="180">
                  <a:moveTo>
                    <a:pt x="172" y="31"/>
                  </a:moveTo>
                  <a:cubicBezTo>
                    <a:pt x="172" y="31"/>
                    <a:pt x="125" y="0"/>
                    <a:pt x="0" y="18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0" name="Freeform 291"/>
            <p:cNvSpPr/>
            <p:nvPr/>
          </p:nvSpPr>
          <p:spPr bwMode="auto">
            <a:xfrm>
              <a:off x="6264275" y="2495550"/>
              <a:ext cx="517525" cy="714375"/>
            </a:xfrm>
            <a:custGeom>
              <a:avLst/>
              <a:gdLst>
                <a:gd name="T0" fmla="*/ 122 w 122"/>
                <a:gd name="T1" fmla="*/ 0 h 168"/>
                <a:gd name="T2" fmla="*/ 0 w 122"/>
                <a:gd name="T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2" h="168">
                  <a:moveTo>
                    <a:pt x="122" y="0"/>
                  </a:moveTo>
                  <a:cubicBezTo>
                    <a:pt x="122" y="0"/>
                    <a:pt x="65" y="51"/>
                    <a:pt x="0" y="16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1" name="Freeform 292"/>
            <p:cNvSpPr/>
            <p:nvPr/>
          </p:nvSpPr>
          <p:spPr bwMode="auto">
            <a:xfrm>
              <a:off x="6332538" y="3422650"/>
              <a:ext cx="1274763" cy="309563"/>
            </a:xfrm>
            <a:custGeom>
              <a:avLst/>
              <a:gdLst>
                <a:gd name="T0" fmla="*/ 0 w 300"/>
                <a:gd name="T1" fmla="*/ 0 h 73"/>
                <a:gd name="T2" fmla="*/ 102 w 300"/>
                <a:gd name="T3" fmla="*/ 44 h 73"/>
                <a:gd name="T4" fmla="*/ 300 w 300"/>
                <a:gd name="T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0" h="73">
                  <a:moveTo>
                    <a:pt x="0" y="0"/>
                  </a:moveTo>
                  <a:cubicBezTo>
                    <a:pt x="0" y="0"/>
                    <a:pt x="67" y="44"/>
                    <a:pt x="102" y="44"/>
                  </a:cubicBezTo>
                  <a:cubicBezTo>
                    <a:pt x="136" y="43"/>
                    <a:pt x="249" y="36"/>
                    <a:pt x="300" y="7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" name="Freeform 293"/>
            <p:cNvSpPr/>
            <p:nvPr/>
          </p:nvSpPr>
          <p:spPr bwMode="auto">
            <a:xfrm>
              <a:off x="6867525" y="3609975"/>
              <a:ext cx="739775" cy="373063"/>
            </a:xfrm>
            <a:custGeom>
              <a:avLst/>
              <a:gdLst>
                <a:gd name="T0" fmla="*/ 0 w 174"/>
                <a:gd name="T1" fmla="*/ 0 h 88"/>
                <a:gd name="T2" fmla="*/ 174 w 174"/>
                <a:gd name="T3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4" h="88">
                  <a:moveTo>
                    <a:pt x="0" y="0"/>
                  </a:moveTo>
                  <a:cubicBezTo>
                    <a:pt x="0" y="0"/>
                    <a:pt x="121" y="70"/>
                    <a:pt x="174" y="8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" name="Freeform 294"/>
            <p:cNvSpPr/>
            <p:nvPr/>
          </p:nvSpPr>
          <p:spPr bwMode="auto">
            <a:xfrm>
              <a:off x="6723063" y="3600450"/>
              <a:ext cx="782638" cy="569913"/>
            </a:xfrm>
            <a:custGeom>
              <a:avLst/>
              <a:gdLst>
                <a:gd name="T0" fmla="*/ 0 w 184"/>
                <a:gd name="T1" fmla="*/ 0 h 134"/>
                <a:gd name="T2" fmla="*/ 184 w 184"/>
                <a:gd name="T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4" h="134">
                  <a:moveTo>
                    <a:pt x="0" y="0"/>
                  </a:moveTo>
                  <a:cubicBezTo>
                    <a:pt x="0" y="0"/>
                    <a:pt x="158" y="123"/>
                    <a:pt x="184" y="13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" name="Freeform 295"/>
            <p:cNvSpPr/>
            <p:nvPr/>
          </p:nvSpPr>
          <p:spPr bwMode="auto">
            <a:xfrm>
              <a:off x="6561138" y="3567113"/>
              <a:ext cx="765175" cy="744538"/>
            </a:xfrm>
            <a:custGeom>
              <a:avLst/>
              <a:gdLst>
                <a:gd name="T0" fmla="*/ 0 w 180"/>
                <a:gd name="T1" fmla="*/ 0 h 175"/>
                <a:gd name="T2" fmla="*/ 180 w 180"/>
                <a:gd name="T3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0" h="175">
                  <a:moveTo>
                    <a:pt x="0" y="0"/>
                  </a:moveTo>
                  <a:cubicBezTo>
                    <a:pt x="0" y="0"/>
                    <a:pt x="156" y="164"/>
                    <a:pt x="180" y="175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5" name="Freeform 296"/>
            <p:cNvSpPr/>
            <p:nvPr/>
          </p:nvSpPr>
          <p:spPr bwMode="auto">
            <a:xfrm>
              <a:off x="6426200" y="3455988"/>
              <a:ext cx="1160463" cy="93663"/>
            </a:xfrm>
            <a:custGeom>
              <a:avLst/>
              <a:gdLst>
                <a:gd name="T0" fmla="*/ 0 w 273"/>
                <a:gd name="T1" fmla="*/ 0 h 22"/>
                <a:gd name="T2" fmla="*/ 273 w 273"/>
                <a:gd name="T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3" h="22">
                  <a:moveTo>
                    <a:pt x="0" y="0"/>
                  </a:moveTo>
                  <a:cubicBezTo>
                    <a:pt x="0" y="0"/>
                    <a:pt x="218" y="2"/>
                    <a:pt x="273" y="2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6" name="Freeform 297"/>
            <p:cNvSpPr/>
            <p:nvPr/>
          </p:nvSpPr>
          <p:spPr bwMode="auto">
            <a:xfrm>
              <a:off x="6386513" y="3316288"/>
              <a:ext cx="1195388" cy="71438"/>
            </a:xfrm>
            <a:custGeom>
              <a:avLst/>
              <a:gdLst>
                <a:gd name="T0" fmla="*/ 281 w 281"/>
                <a:gd name="T1" fmla="*/ 17 h 17"/>
                <a:gd name="T2" fmla="*/ 0 w 281"/>
                <a:gd name="T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81" h="17">
                  <a:moveTo>
                    <a:pt x="281" y="17"/>
                  </a:moveTo>
                  <a:cubicBezTo>
                    <a:pt x="281" y="17"/>
                    <a:pt x="110" y="0"/>
                    <a:pt x="0" y="1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7" name="Freeform 298"/>
            <p:cNvSpPr/>
            <p:nvPr/>
          </p:nvSpPr>
          <p:spPr bwMode="auto">
            <a:xfrm>
              <a:off x="6403975" y="1933575"/>
              <a:ext cx="1317625" cy="1250950"/>
            </a:xfrm>
            <a:custGeom>
              <a:avLst/>
              <a:gdLst>
                <a:gd name="T0" fmla="*/ 229 w 310"/>
                <a:gd name="T1" fmla="*/ 251 h 294"/>
                <a:gd name="T2" fmla="*/ 245 w 310"/>
                <a:gd name="T3" fmla="*/ 251 h 294"/>
                <a:gd name="T4" fmla="*/ 216 w 310"/>
                <a:gd name="T5" fmla="*/ 197 h 294"/>
                <a:gd name="T6" fmla="*/ 233 w 310"/>
                <a:gd name="T7" fmla="*/ 196 h 294"/>
                <a:gd name="T8" fmla="*/ 236 w 310"/>
                <a:gd name="T9" fmla="*/ 150 h 294"/>
                <a:gd name="T10" fmla="*/ 241 w 310"/>
                <a:gd name="T11" fmla="*/ 108 h 294"/>
                <a:gd name="T12" fmla="*/ 273 w 310"/>
                <a:gd name="T13" fmla="*/ 84 h 294"/>
                <a:gd name="T14" fmla="*/ 240 w 310"/>
                <a:gd name="T15" fmla="*/ 76 h 294"/>
                <a:gd name="T16" fmla="*/ 203 w 310"/>
                <a:gd name="T17" fmla="*/ 71 h 294"/>
                <a:gd name="T18" fmla="*/ 184 w 310"/>
                <a:gd name="T19" fmla="*/ 63 h 294"/>
                <a:gd name="T20" fmla="*/ 158 w 310"/>
                <a:gd name="T21" fmla="*/ 65 h 294"/>
                <a:gd name="T22" fmla="*/ 0 w 310"/>
                <a:gd name="T23" fmla="*/ 199 h 294"/>
                <a:gd name="T24" fmla="*/ 0 w 310"/>
                <a:gd name="T25" fmla="*/ 197 h 294"/>
                <a:gd name="T26" fmla="*/ 187 w 310"/>
                <a:gd name="T27" fmla="*/ 36 h 294"/>
                <a:gd name="T28" fmla="*/ 279 w 310"/>
                <a:gd name="T29" fmla="*/ 108 h 294"/>
                <a:gd name="T30" fmla="*/ 267 w 310"/>
                <a:gd name="T31" fmla="*/ 136 h 294"/>
                <a:gd name="T32" fmla="*/ 258 w 310"/>
                <a:gd name="T33" fmla="*/ 153 h 294"/>
                <a:gd name="T34" fmla="*/ 257 w 310"/>
                <a:gd name="T35" fmla="*/ 197 h 294"/>
                <a:gd name="T36" fmla="*/ 264 w 310"/>
                <a:gd name="T37" fmla="*/ 251 h 294"/>
                <a:gd name="T38" fmla="*/ 267 w 310"/>
                <a:gd name="T39" fmla="*/ 293 h 294"/>
                <a:gd name="T40" fmla="*/ 266 w 310"/>
                <a:gd name="T41" fmla="*/ 294 h 294"/>
                <a:gd name="T42" fmla="*/ 229 w 310"/>
                <a:gd name="T43" fmla="*/ 251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0" h="294">
                  <a:moveTo>
                    <a:pt x="229" y="251"/>
                  </a:moveTo>
                  <a:cubicBezTo>
                    <a:pt x="245" y="251"/>
                    <a:pt x="245" y="251"/>
                    <a:pt x="245" y="251"/>
                  </a:cubicBezTo>
                  <a:cubicBezTo>
                    <a:pt x="281" y="219"/>
                    <a:pt x="216" y="197"/>
                    <a:pt x="216" y="197"/>
                  </a:cubicBezTo>
                  <a:cubicBezTo>
                    <a:pt x="233" y="196"/>
                    <a:pt x="233" y="196"/>
                    <a:pt x="233" y="196"/>
                  </a:cubicBezTo>
                  <a:cubicBezTo>
                    <a:pt x="271" y="183"/>
                    <a:pt x="236" y="150"/>
                    <a:pt x="236" y="150"/>
                  </a:cubicBezTo>
                  <a:cubicBezTo>
                    <a:pt x="264" y="139"/>
                    <a:pt x="241" y="108"/>
                    <a:pt x="241" y="108"/>
                  </a:cubicBezTo>
                  <a:cubicBezTo>
                    <a:pt x="241" y="108"/>
                    <a:pt x="264" y="102"/>
                    <a:pt x="273" y="84"/>
                  </a:cubicBezTo>
                  <a:cubicBezTo>
                    <a:pt x="283" y="67"/>
                    <a:pt x="240" y="76"/>
                    <a:pt x="240" y="76"/>
                  </a:cubicBezTo>
                  <a:cubicBezTo>
                    <a:pt x="256" y="56"/>
                    <a:pt x="203" y="71"/>
                    <a:pt x="203" y="71"/>
                  </a:cubicBezTo>
                  <a:cubicBezTo>
                    <a:pt x="215" y="61"/>
                    <a:pt x="194" y="57"/>
                    <a:pt x="184" y="63"/>
                  </a:cubicBezTo>
                  <a:cubicBezTo>
                    <a:pt x="174" y="69"/>
                    <a:pt x="158" y="65"/>
                    <a:pt x="158" y="65"/>
                  </a:cubicBezTo>
                  <a:cubicBezTo>
                    <a:pt x="65" y="103"/>
                    <a:pt x="0" y="199"/>
                    <a:pt x="0" y="199"/>
                  </a:cubicBezTo>
                  <a:cubicBezTo>
                    <a:pt x="0" y="199"/>
                    <a:pt x="0" y="198"/>
                    <a:pt x="0" y="197"/>
                  </a:cubicBezTo>
                  <a:cubicBezTo>
                    <a:pt x="35" y="138"/>
                    <a:pt x="94" y="69"/>
                    <a:pt x="187" y="36"/>
                  </a:cubicBezTo>
                  <a:cubicBezTo>
                    <a:pt x="289" y="0"/>
                    <a:pt x="310" y="18"/>
                    <a:pt x="279" y="108"/>
                  </a:cubicBezTo>
                  <a:cubicBezTo>
                    <a:pt x="279" y="108"/>
                    <a:pt x="274" y="120"/>
                    <a:pt x="267" y="136"/>
                  </a:cubicBezTo>
                  <a:cubicBezTo>
                    <a:pt x="261" y="151"/>
                    <a:pt x="258" y="153"/>
                    <a:pt x="258" y="153"/>
                  </a:cubicBezTo>
                  <a:cubicBezTo>
                    <a:pt x="258" y="153"/>
                    <a:pt x="266" y="176"/>
                    <a:pt x="257" y="197"/>
                  </a:cubicBezTo>
                  <a:cubicBezTo>
                    <a:pt x="257" y="197"/>
                    <a:pt x="273" y="221"/>
                    <a:pt x="264" y="251"/>
                  </a:cubicBezTo>
                  <a:cubicBezTo>
                    <a:pt x="264" y="251"/>
                    <a:pt x="277" y="268"/>
                    <a:pt x="267" y="293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80" y="264"/>
                    <a:pt x="229" y="251"/>
                    <a:pt x="229" y="2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8" name="Freeform 299"/>
            <p:cNvSpPr/>
            <p:nvPr/>
          </p:nvSpPr>
          <p:spPr bwMode="auto">
            <a:xfrm>
              <a:off x="7224713" y="2039938"/>
              <a:ext cx="139700" cy="131763"/>
            </a:xfrm>
            <a:custGeom>
              <a:avLst/>
              <a:gdLst>
                <a:gd name="T0" fmla="*/ 8 w 33"/>
                <a:gd name="T1" fmla="*/ 14 h 31"/>
                <a:gd name="T2" fmla="*/ 26 w 33"/>
                <a:gd name="T3" fmla="*/ 11 h 31"/>
                <a:gd name="T4" fmla="*/ 8 w 33"/>
                <a:gd name="T5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31">
                  <a:moveTo>
                    <a:pt x="8" y="14"/>
                  </a:moveTo>
                  <a:cubicBezTo>
                    <a:pt x="8" y="14"/>
                    <a:pt x="33" y="0"/>
                    <a:pt x="26" y="11"/>
                  </a:cubicBezTo>
                  <a:cubicBezTo>
                    <a:pt x="19" y="22"/>
                    <a:pt x="0" y="31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9" name="Freeform 300"/>
            <p:cNvSpPr/>
            <p:nvPr/>
          </p:nvSpPr>
          <p:spPr bwMode="auto">
            <a:xfrm>
              <a:off x="7445375" y="2027238"/>
              <a:ext cx="111125" cy="128588"/>
            </a:xfrm>
            <a:custGeom>
              <a:avLst/>
              <a:gdLst>
                <a:gd name="T0" fmla="*/ 4 w 26"/>
                <a:gd name="T1" fmla="*/ 14 h 30"/>
                <a:gd name="T2" fmla="*/ 20 w 26"/>
                <a:gd name="T3" fmla="*/ 8 h 30"/>
                <a:gd name="T4" fmla="*/ 4 w 26"/>
                <a:gd name="T5" fmla="*/ 1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30">
                  <a:moveTo>
                    <a:pt x="4" y="14"/>
                  </a:moveTo>
                  <a:cubicBezTo>
                    <a:pt x="4" y="14"/>
                    <a:pt x="14" y="0"/>
                    <a:pt x="20" y="8"/>
                  </a:cubicBezTo>
                  <a:cubicBezTo>
                    <a:pt x="26" y="16"/>
                    <a:pt x="0" y="30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0" name="Freeform 301"/>
            <p:cNvSpPr/>
            <p:nvPr/>
          </p:nvSpPr>
          <p:spPr bwMode="auto">
            <a:xfrm>
              <a:off x="6624638" y="2333625"/>
              <a:ext cx="157163" cy="161925"/>
            </a:xfrm>
            <a:custGeom>
              <a:avLst/>
              <a:gdLst>
                <a:gd name="T0" fmla="*/ 18 w 37"/>
                <a:gd name="T1" fmla="*/ 14 h 38"/>
                <a:gd name="T2" fmla="*/ 33 w 37"/>
                <a:gd name="T3" fmla="*/ 8 h 38"/>
                <a:gd name="T4" fmla="*/ 18 w 37"/>
                <a:gd name="T5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38">
                  <a:moveTo>
                    <a:pt x="18" y="14"/>
                  </a:moveTo>
                  <a:cubicBezTo>
                    <a:pt x="18" y="14"/>
                    <a:pt x="37" y="0"/>
                    <a:pt x="33" y="8"/>
                  </a:cubicBezTo>
                  <a:cubicBezTo>
                    <a:pt x="30" y="16"/>
                    <a:pt x="0" y="38"/>
                    <a:pt x="1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1" name="Freeform 302"/>
            <p:cNvSpPr/>
            <p:nvPr/>
          </p:nvSpPr>
          <p:spPr bwMode="auto">
            <a:xfrm>
              <a:off x="7518400" y="3255963"/>
              <a:ext cx="190500" cy="549275"/>
            </a:xfrm>
            <a:custGeom>
              <a:avLst/>
              <a:gdLst>
                <a:gd name="T0" fmla="*/ 12 w 45"/>
                <a:gd name="T1" fmla="*/ 0 h 129"/>
                <a:gd name="T2" fmla="*/ 19 w 45"/>
                <a:gd name="T3" fmla="*/ 32 h 129"/>
                <a:gd name="T4" fmla="*/ 14 w 45"/>
                <a:gd name="T5" fmla="*/ 43 h 129"/>
                <a:gd name="T6" fmla="*/ 22 w 45"/>
                <a:gd name="T7" fmla="*/ 62 h 129"/>
                <a:gd name="T8" fmla="*/ 20 w 45"/>
                <a:gd name="T9" fmla="*/ 80 h 129"/>
                <a:gd name="T10" fmla="*/ 23 w 45"/>
                <a:gd name="T11" fmla="*/ 107 h 129"/>
                <a:gd name="T12" fmla="*/ 18 w 45"/>
                <a:gd name="T13" fmla="*/ 129 h 129"/>
                <a:gd name="T14" fmla="*/ 0 w 45"/>
                <a:gd name="T15" fmla="*/ 100 h 129"/>
                <a:gd name="T16" fmla="*/ 3 w 45"/>
                <a:gd name="T17" fmla="*/ 64 h 129"/>
                <a:gd name="T18" fmla="*/ 4 w 45"/>
                <a:gd name="T19" fmla="*/ 31 h 129"/>
                <a:gd name="T20" fmla="*/ 12 w 45"/>
                <a:gd name="T2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129">
                  <a:moveTo>
                    <a:pt x="12" y="0"/>
                  </a:moveTo>
                  <a:cubicBezTo>
                    <a:pt x="12" y="0"/>
                    <a:pt x="23" y="21"/>
                    <a:pt x="19" y="32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22" y="54"/>
                    <a:pt x="22" y="62"/>
                  </a:cubicBezTo>
                  <a:cubicBezTo>
                    <a:pt x="22" y="70"/>
                    <a:pt x="17" y="74"/>
                    <a:pt x="20" y="80"/>
                  </a:cubicBezTo>
                  <a:cubicBezTo>
                    <a:pt x="22" y="86"/>
                    <a:pt x="28" y="99"/>
                    <a:pt x="23" y="107"/>
                  </a:cubicBezTo>
                  <a:cubicBezTo>
                    <a:pt x="17" y="114"/>
                    <a:pt x="16" y="120"/>
                    <a:pt x="18" y="129"/>
                  </a:cubicBezTo>
                  <a:cubicBezTo>
                    <a:pt x="18" y="129"/>
                    <a:pt x="11" y="108"/>
                    <a:pt x="0" y="100"/>
                  </a:cubicBezTo>
                  <a:cubicBezTo>
                    <a:pt x="0" y="100"/>
                    <a:pt x="45" y="102"/>
                    <a:pt x="3" y="64"/>
                  </a:cubicBezTo>
                  <a:cubicBezTo>
                    <a:pt x="3" y="64"/>
                    <a:pt x="27" y="43"/>
                    <a:pt x="4" y="31"/>
                  </a:cubicBezTo>
                  <a:cubicBezTo>
                    <a:pt x="4" y="31"/>
                    <a:pt x="15" y="24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2" name="Freeform 303"/>
            <p:cNvSpPr/>
            <p:nvPr/>
          </p:nvSpPr>
          <p:spPr bwMode="auto">
            <a:xfrm>
              <a:off x="7399338" y="4081463"/>
              <a:ext cx="160338" cy="111125"/>
            </a:xfrm>
            <a:custGeom>
              <a:avLst/>
              <a:gdLst>
                <a:gd name="T0" fmla="*/ 36 w 38"/>
                <a:gd name="T1" fmla="*/ 0 h 26"/>
                <a:gd name="T2" fmla="*/ 27 w 38"/>
                <a:gd name="T3" fmla="*/ 25 h 26"/>
                <a:gd name="T4" fmla="*/ 15 w 38"/>
                <a:gd name="T5" fmla="*/ 26 h 26"/>
                <a:gd name="T6" fmla="*/ 11 w 38"/>
                <a:gd name="T7" fmla="*/ 15 h 26"/>
                <a:gd name="T8" fmla="*/ 36 w 38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6">
                  <a:moveTo>
                    <a:pt x="36" y="0"/>
                  </a:moveTo>
                  <a:cubicBezTo>
                    <a:pt x="36" y="0"/>
                    <a:pt x="38" y="25"/>
                    <a:pt x="27" y="25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15" y="26"/>
                    <a:pt x="22" y="21"/>
                    <a:pt x="11" y="15"/>
                  </a:cubicBezTo>
                  <a:cubicBezTo>
                    <a:pt x="0" y="9"/>
                    <a:pt x="34" y="18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3" name="Freeform 304"/>
            <p:cNvSpPr/>
            <p:nvPr/>
          </p:nvSpPr>
          <p:spPr bwMode="auto">
            <a:xfrm>
              <a:off x="7531100" y="3944938"/>
              <a:ext cx="88900" cy="73025"/>
            </a:xfrm>
            <a:custGeom>
              <a:avLst/>
              <a:gdLst>
                <a:gd name="T0" fmla="*/ 0 w 21"/>
                <a:gd name="T1" fmla="*/ 2 h 17"/>
                <a:gd name="T2" fmla="*/ 14 w 21"/>
                <a:gd name="T3" fmla="*/ 17 h 17"/>
                <a:gd name="T4" fmla="*/ 21 w 21"/>
                <a:gd name="T5" fmla="*/ 0 h 17"/>
                <a:gd name="T6" fmla="*/ 0 w 21"/>
                <a:gd name="T7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7">
                  <a:moveTo>
                    <a:pt x="0" y="2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19" y="11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" name="Freeform 305"/>
            <p:cNvSpPr/>
            <p:nvPr/>
          </p:nvSpPr>
          <p:spPr bwMode="auto">
            <a:xfrm>
              <a:off x="6302375" y="2660650"/>
              <a:ext cx="585788" cy="531813"/>
            </a:xfrm>
            <a:custGeom>
              <a:avLst/>
              <a:gdLst>
                <a:gd name="T0" fmla="*/ 0 w 138"/>
                <a:gd name="T1" fmla="*/ 125 h 125"/>
                <a:gd name="T2" fmla="*/ 138 w 138"/>
                <a:gd name="T3" fmla="*/ 0 h 125"/>
                <a:gd name="T4" fmla="*/ 0 w 138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125">
                  <a:moveTo>
                    <a:pt x="0" y="125"/>
                  </a:moveTo>
                  <a:cubicBezTo>
                    <a:pt x="0" y="125"/>
                    <a:pt x="78" y="16"/>
                    <a:pt x="138" y="0"/>
                  </a:cubicBezTo>
                  <a:cubicBezTo>
                    <a:pt x="138" y="0"/>
                    <a:pt x="75" y="37"/>
                    <a:pt x="0" y="125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" name="Freeform 306"/>
            <p:cNvSpPr/>
            <p:nvPr/>
          </p:nvSpPr>
          <p:spPr bwMode="auto">
            <a:xfrm>
              <a:off x="6821488" y="2751138"/>
              <a:ext cx="555625" cy="144463"/>
            </a:xfrm>
            <a:custGeom>
              <a:avLst/>
              <a:gdLst>
                <a:gd name="T0" fmla="*/ 0 w 131"/>
                <a:gd name="T1" fmla="*/ 34 h 34"/>
                <a:gd name="T2" fmla="*/ 131 w 131"/>
                <a:gd name="T3" fmla="*/ 20 h 34"/>
                <a:gd name="T4" fmla="*/ 90 w 131"/>
                <a:gd name="T5" fmla="*/ 23 h 34"/>
                <a:gd name="T6" fmla="*/ 99 w 131"/>
                <a:gd name="T7" fmla="*/ 30 h 34"/>
                <a:gd name="T8" fmla="*/ 0 w 131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34">
                  <a:moveTo>
                    <a:pt x="0" y="34"/>
                  </a:moveTo>
                  <a:cubicBezTo>
                    <a:pt x="0" y="34"/>
                    <a:pt x="92" y="0"/>
                    <a:pt x="131" y="20"/>
                  </a:cubicBezTo>
                  <a:cubicBezTo>
                    <a:pt x="90" y="23"/>
                    <a:pt x="90" y="23"/>
                    <a:pt x="90" y="23"/>
                  </a:cubicBezTo>
                  <a:cubicBezTo>
                    <a:pt x="90" y="23"/>
                    <a:pt x="107" y="28"/>
                    <a:pt x="99" y="30"/>
                  </a:cubicBezTo>
                  <a:cubicBezTo>
                    <a:pt x="90" y="32"/>
                    <a:pt x="25" y="33"/>
                    <a:pt x="0" y="34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6" name="Freeform 307"/>
            <p:cNvSpPr/>
            <p:nvPr/>
          </p:nvSpPr>
          <p:spPr bwMode="auto">
            <a:xfrm>
              <a:off x="6472238" y="2967038"/>
              <a:ext cx="1016000" cy="222250"/>
            </a:xfrm>
            <a:custGeom>
              <a:avLst/>
              <a:gdLst>
                <a:gd name="T0" fmla="*/ 0 w 239"/>
                <a:gd name="T1" fmla="*/ 52 h 52"/>
                <a:gd name="T2" fmla="*/ 239 w 239"/>
                <a:gd name="T3" fmla="*/ 26 h 52"/>
                <a:gd name="T4" fmla="*/ 0 w 23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9" h="52">
                  <a:moveTo>
                    <a:pt x="0" y="52"/>
                  </a:moveTo>
                  <a:cubicBezTo>
                    <a:pt x="0" y="52"/>
                    <a:pt x="151" y="0"/>
                    <a:pt x="239" y="26"/>
                  </a:cubicBezTo>
                  <a:cubicBezTo>
                    <a:pt x="239" y="26"/>
                    <a:pt x="93" y="21"/>
                    <a:pt x="0" y="52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7" name="Freeform 308"/>
            <p:cNvSpPr/>
            <p:nvPr/>
          </p:nvSpPr>
          <p:spPr bwMode="auto">
            <a:xfrm>
              <a:off x="6565900" y="3511550"/>
              <a:ext cx="509588" cy="80963"/>
            </a:xfrm>
            <a:custGeom>
              <a:avLst/>
              <a:gdLst>
                <a:gd name="T0" fmla="*/ 0 w 120"/>
                <a:gd name="T1" fmla="*/ 0 h 19"/>
                <a:gd name="T2" fmla="*/ 41 w 120"/>
                <a:gd name="T3" fmla="*/ 15 h 19"/>
                <a:gd name="T4" fmla="*/ 120 w 120"/>
                <a:gd name="T5" fmla="*/ 14 h 19"/>
                <a:gd name="T6" fmla="*/ 0 w 120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9">
                  <a:moveTo>
                    <a:pt x="0" y="0"/>
                  </a:moveTo>
                  <a:cubicBezTo>
                    <a:pt x="0" y="0"/>
                    <a:pt x="24" y="10"/>
                    <a:pt x="41" y="15"/>
                  </a:cubicBezTo>
                  <a:cubicBezTo>
                    <a:pt x="58" y="19"/>
                    <a:pt x="120" y="14"/>
                    <a:pt x="12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8" name="Freeform 309"/>
            <p:cNvSpPr/>
            <p:nvPr/>
          </p:nvSpPr>
          <p:spPr bwMode="auto">
            <a:xfrm>
              <a:off x="6978650" y="3656013"/>
              <a:ext cx="633413" cy="298450"/>
            </a:xfrm>
            <a:custGeom>
              <a:avLst/>
              <a:gdLst>
                <a:gd name="T0" fmla="*/ 0 w 149"/>
                <a:gd name="T1" fmla="*/ 0 h 70"/>
                <a:gd name="T2" fmla="*/ 139 w 149"/>
                <a:gd name="T3" fmla="*/ 65 h 70"/>
                <a:gd name="T4" fmla="*/ 131 w 149"/>
                <a:gd name="T5" fmla="*/ 47 h 70"/>
                <a:gd name="T6" fmla="*/ 132 w 149"/>
                <a:gd name="T7" fmla="*/ 41 h 70"/>
                <a:gd name="T8" fmla="*/ 0 w 149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70">
                  <a:moveTo>
                    <a:pt x="0" y="0"/>
                  </a:moveTo>
                  <a:cubicBezTo>
                    <a:pt x="0" y="0"/>
                    <a:pt x="137" y="70"/>
                    <a:pt x="139" y="65"/>
                  </a:cubicBezTo>
                  <a:cubicBezTo>
                    <a:pt x="142" y="61"/>
                    <a:pt x="131" y="47"/>
                    <a:pt x="131" y="47"/>
                  </a:cubicBezTo>
                  <a:cubicBezTo>
                    <a:pt x="131" y="47"/>
                    <a:pt x="149" y="47"/>
                    <a:pt x="132" y="41"/>
                  </a:cubicBezTo>
                  <a:cubicBezTo>
                    <a:pt x="114" y="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9" name="Freeform 310"/>
            <p:cNvSpPr/>
            <p:nvPr/>
          </p:nvSpPr>
          <p:spPr bwMode="auto">
            <a:xfrm>
              <a:off x="4440238" y="3159125"/>
              <a:ext cx="1857375" cy="1352550"/>
            </a:xfrm>
            <a:custGeom>
              <a:avLst/>
              <a:gdLst>
                <a:gd name="T0" fmla="*/ 398 w 437"/>
                <a:gd name="T1" fmla="*/ 23 h 318"/>
                <a:gd name="T2" fmla="*/ 70 w 437"/>
                <a:gd name="T3" fmla="*/ 144 h 318"/>
                <a:gd name="T4" fmla="*/ 103 w 437"/>
                <a:gd name="T5" fmla="*/ 255 h 318"/>
                <a:gd name="T6" fmla="*/ 134 w 437"/>
                <a:gd name="T7" fmla="*/ 255 h 318"/>
                <a:gd name="T8" fmla="*/ 154 w 437"/>
                <a:gd name="T9" fmla="*/ 252 h 318"/>
                <a:gd name="T10" fmla="*/ 195 w 437"/>
                <a:gd name="T11" fmla="*/ 268 h 318"/>
                <a:gd name="T12" fmla="*/ 242 w 437"/>
                <a:gd name="T13" fmla="*/ 293 h 318"/>
                <a:gd name="T14" fmla="*/ 295 w 437"/>
                <a:gd name="T15" fmla="*/ 310 h 318"/>
                <a:gd name="T16" fmla="*/ 345 w 437"/>
                <a:gd name="T17" fmla="*/ 262 h 318"/>
                <a:gd name="T18" fmla="*/ 437 w 437"/>
                <a:gd name="T19" fmla="*/ 56 h 318"/>
                <a:gd name="T20" fmla="*/ 398 w 437"/>
                <a:gd name="T21" fmla="*/ 23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7" h="318">
                  <a:moveTo>
                    <a:pt x="398" y="23"/>
                  </a:moveTo>
                  <a:cubicBezTo>
                    <a:pt x="398" y="23"/>
                    <a:pt x="194" y="0"/>
                    <a:pt x="70" y="144"/>
                  </a:cubicBezTo>
                  <a:cubicBezTo>
                    <a:pt x="0" y="225"/>
                    <a:pt x="9" y="251"/>
                    <a:pt x="103" y="255"/>
                  </a:cubicBezTo>
                  <a:cubicBezTo>
                    <a:pt x="103" y="255"/>
                    <a:pt x="117" y="255"/>
                    <a:pt x="134" y="255"/>
                  </a:cubicBezTo>
                  <a:cubicBezTo>
                    <a:pt x="150" y="254"/>
                    <a:pt x="154" y="252"/>
                    <a:pt x="154" y="252"/>
                  </a:cubicBezTo>
                  <a:cubicBezTo>
                    <a:pt x="154" y="252"/>
                    <a:pt x="172" y="268"/>
                    <a:pt x="195" y="268"/>
                  </a:cubicBezTo>
                  <a:cubicBezTo>
                    <a:pt x="195" y="268"/>
                    <a:pt x="211" y="291"/>
                    <a:pt x="242" y="293"/>
                  </a:cubicBezTo>
                  <a:cubicBezTo>
                    <a:pt x="242" y="293"/>
                    <a:pt x="258" y="318"/>
                    <a:pt x="295" y="310"/>
                  </a:cubicBezTo>
                  <a:cubicBezTo>
                    <a:pt x="332" y="302"/>
                    <a:pt x="334" y="300"/>
                    <a:pt x="345" y="262"/>
                  </a:cubicBezTo>
                  <a:cubicBezTo>
                    <a:pt x="357" y="224"/>
                    <a:pt x="388" y="115"/>
                    <a:pt x="437" y="56"/>
                  </a:cubicBezTo>
                  <a:lnTo>
                    <a:pt x="398" y="23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0" name="Freeform 311"/>
            <p:cNvSpPr/>
            <p:nvPr/>
          </p:nvSpPr>
          <p:spPr bwMode="auto">
            <a:xfrm>
              <a:off x="5664200" y="3354388"/>
              <a:ext cx="1233488" cy="1501775"/>
            </a:xfrm>
            <a:custGeom>
              <a:avLst/>
              <a:gdLst>
                <a:gd name="T0" fmla="*/ 147 w 290"/>
                <a:gd name="T1" fmla="*/ 8 h 353"/>
                <a:gd name="T2" fmla="*/ 149 w 290"/>
                <a:gd name="T3" fmla="*/ 10 h 353"/>
                <a:gd name="T4" fmla="*/ 134 w 290"/>
                <a:gd name="T5" fmla="*/ 30 h 353"/>
                <a:gd name="T6" fmla="*/ 109 w 290"/>
                <a:gd name="T7" fmla="*/ 75 h 353"/>
                <a:gd name="T8" fmla="*/ 57 w 290"/>
                <a:gd name="T9" fmla="*/ 216 h 353"/>
                <a:gd name="T10" fmla="*/ 7 w 290"/>
                <a:gd name="T11" fmla="*/ 264 h 353"/>
                <a:gd name="T12" fmla="*/ 1 w 290"/>
                <a:gd name="T13" fmla="*/ 265 h 353"/>
                <a:gd name="T14" fmla="*/ 0 w 290"/>
                <a:gd name="T15" fmla="*/ 266 h 353"/>
                <a:gd name="T16" fmla="*/ 35 w 290"/>
                <a:gd name="T17" fmla="*/ 293 h 353"/>
                <a:gd name="T18" fmla="*/ 77 w 290"/>
                <a:gd name="T19" fmla="*/ 311 h 353"/>
                <a:gd name="T20" fmla="*/ 77 w 290"/>
                <a:gd name="T21" fmla="*/ 311 h 353"/>
                <a:gd name="T22" fmla="*/ 77 w 290"/>
                <a:gd name="T23" fmla="*/ 311 h 353"/>
                <a:gd name="T24" fmla="*/ 91 w 290"/>
                <a:gd name="T25" fmla="*/ 322 h 353"/>
                <a:gd name="T26" fmla="*/ 130 w 290"/>
                <a:gd name="T27" fmla="*/ 332 h 353"/>
                <a:gd name="T28" fmla="*/ 165 w 290"/>
                <a:gd name="T29" fmla="*/ 349 h 353"/>
                <a:gd name="T30" fmla="*/ 200 w 290"/>
                <a:gd name="T31" fmla="*/ 348 h 353"/>
                <a:gd name="T32" fmla="*/ 229 w 290"/>
                <a:gd name="T33" fmla="*/ 334 h 353"/>
                <a:gd name="T34" fmla="*/ 263 w 290"/>
                <a:gd name="T35" fmla="*/ 309 h 353"/>
                <a:gd name="T36" fmla="*/ 265 w 290"/>
                <a:gd name="T37" fmla="*/ 229 h 353"/>
                <a:gd name="T38" fmla="*/ 151 w 290"/>
                <a:gd name="T39" fmla="*/ 0 h 353"/>
                <a:gd name="T40" fmla="*/ 147 w 290"/>
                <a:gd name="T41" fmla="*/ 8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0" h="353">
                  <a:moveTo>
                    <a:pt x="147" y="8"/>
                  </a:moveTo>
                  <a:cubicBezTo>
                    <a:pt x="149" y="10"/>
                    <a:pt x="149" y="10"/>
                    <a:pt x="149" y="10"/>
                  </a:cubicBezTo>
                  <a:cubicBezTo>
                    <a:pt x="144" y="16"/>
                    <a:pt x="139" y="23"/>
                    <a:pt x="134" y="30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82" y="129"/>
                    <a:pt x="65" y="190"/>
                    <a:pt x="57" y="216"/>
                  </a:cubicBezTo>
                  <a:cubicBezTo>
                    <a:pt x="46" y="254"/>
                    <a:pt x="44" y="256"/>
                    <a:pt x="7" y="264"/>
                  </a:cubicBezTo>
                  <a:cubicBezTo>
                    <a:pt x="5" y="264"/>
                    <a:pt x="3" y="265"/>
                    <a:pt x="1" y="265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6"/>
                    <a:pt x="15" y="291"/>
                    <a:pt x="35" y="293"/>
                  </a:cubicBezTo>
                  <a:cubicBezTo>
                    <a:pt x="55" y="295"/>
                    <a:pt x="46" y="310"/>
                    <a:pt x="77" y="311"/>
                  </a:cubicBezTo>
                  <a:cubicBezTo>
                    <a:pt x="77" y="311"/>
                    <a:pt x="77" y="311"/>
                    <a:pt x="77" y="311"/>
                  </a:cubicBezTo>
                  <a:cubicBezTo>
                    <a:pt x="77" y="311"/>
                    <a:pt x="77" y="311"/>
                    <a:pt x="77" y="311"/>
                  </a:cubicBezTo>
                  <a:cubicBezTo>
                    <a:pt x="76" y="311"/>
                    <a:pt x="76" y="312"/>
                    <a:pt x="91" y="322"/>
                  </a:cubicBezTo>
                  <a:cubicBezTo>
                    <a:pt x="110" y="334"/>
                    <a:pt x="112" y="323"/>
                    <a:pt x="130" y="332"/>
                  </a:cubicBezTo>
                  <a:cubicBezTo>
                    <a:pt x="149" y="342"/>
                    <a:pt x="146" y="350"/>
                    <a:pt x="165" y="349"/>
                  </a:cubicBezTo>
                  <a:cubicBezTo>
                    <a:pt x="185" y="348"/>
                    <a:pt x="178" y="343"/>
                    <a:pt x="200" y="348"/>
                  </a:cubicBezTo>
                  <a:cubicBezTo>
                    <a:pt x="222" y="353"/>
                    <a:pt x="213" y="337"/>
                    <a:pt x="229" y="334"/>
                  </a:cubicBezTo>
                  <a:cubicBezTo>
                    <a:pt x="246" y="331"/>
                    <a:pt x="259" y="318"/>
                    <a:pt x="263" y="309"/>
                  </a:cubicBezTo>
                  <a:cubicBezTo>
                    <a:pt x="267" y="300"/>
                    <a:pt x="290" y="282"/>
                    <a:pt x="265" y="229"/>
                  </a:cubicBezTo>
                  <a:cubicBezTo>
                    <a:pt x="240" y="175"/>
                    <a:pt x="151" y="0"/>
                    <a:pt x="151" y="0"/>
                  </a:cubicBezTo>
                  <a:lnTo>
                    <a:pt x="147" y="8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1" name="Freeform 312"/>
            <p:cNvSpPr/>
            <p:nvPr/>
          </p:nvSpPr>
          <p:spPr bwMode="auto">
            <a:xfrm>
              <a:off x="5106988" y="3333750"/>
              <a:ext cx="1109663" cy="793750"/>
            </a:xfrm>
            <a:custGeom>
              <a:avLst/>
              <a:gdLst>
                <a:gd name="T0" fmla="*/ 0 w 261"/>
                <a:gd name="T1" fmla="*/ 111 h 187"/>
                <a:gd name="T2" fmla="*/ 211 w 261"/>
                <a:gd name="T3" fmla="*/ 33 h 187"/>
                <a:gd name="T4" fmla="*/ 261 w 261"/>
                <a:gd name="T5" fmla="*/ 0 h 187"/>
                <a:gd name="T6" fmla="*/ 198 w 261"/>
                <a:gd name="T7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1" h="187">
                  <a:moveTo>
                    <a:pt x="0" y="111"/>
                  </a:moveTo>
                  <a:cubicBezTo>
                    <a:pt x="0" y="111"/>
                    <a:pt x="133" y="81"/>
                    <a:pt x="211" y="3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0"/>
                    <a:pt x="219" y="100"/>
                    <a:pt x="198" y="18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2" name="Freeform 313"/>
            <p:cNvSpPr/>
            <p:nvPr/>
          </p:nvSpPr>
          <p:spPr bwMode="auto">
            <a:xfrm>
              <a:off x="5699125" y="3409950"/>
              <a:ext cx="479425" cy="1058863"/>
            </a:xfrm>
            <a:custGeom>
              <a:avLst/>
              <a:gdLst>
                <a:gd name="T0" fmla="*/ 0 w 113"/>
                <a:gd name="T1" fmla="*/ 249 h 249"/>
                <a:gd name="T2" fmla="*/ 113 w 113"/>
                <a:gd name="T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3" h="249">
                  <a:moveTo>
                    <a:pt x="0" y="249"/>
                  </a:moveTo>
                  <a:cubicBezTo>
                    <a:pt x="0" y="249"/>
                    <a:pt x="26" y="134"/>
                    <a:pt x="11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3" name="Freeform 314"/>
            <p:cNvSpPr/>
            <p:nvPr/>
          </p:nvSpPr>
          <p:spPr bwMode="auto">
            <a:xfrm>
              <a:off x="5468938" y="3486150"/>
              <a:ext cx="522288" cy="919163"/>
            </a:xfrm>
            <a:custGeom>
              <a:avLst/>
              <a:gdLst>
                <a:gd name="T0" fmla="*/ 0 w 123"/>
                <a:gd name="T1" fmla="*/ 216 h 216"/>
                <a:gd name="T2" fmla="*/ 123 w 123"/>
                <a:gd name="T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3" h="216">
                  <a:moveTo>
                    <a:pt x="0" y="216"/>
                  </a:moveTo>
                  <a:cubicBezTo>
                    <a:pt x="0" y="216"/>
                    <a:pt x="46" y="79"/>
                    <a:pt x="12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4" name="Freeform 315"/>
            <p:cNvSpPr/>
            <p:nvPr/>
          </p:nvSpPr>
          <p:spPr bwMode="auto">
            <a:xfrm>
              <a:off x="4805363" y="3529013"/>
              <a:ext cx="463550" cy="714375"/>
            </a:xfrm>
            <a:custGeom>
              <a:avLst/>
              <a:gdLst>
                <a:gd name="T0" fmla="*/ 0 w 109"/>
                <a:gd name="T1" fmla="*/ 96 h 168"/>
                <a:gd name="T2" fmla="*/ 109 w 109"/>
                <a:gd name="T3" fmla="*/ 0 h 168"/>
                <a:gd name="T4" fmla="*/ 93 w 109"/>
                <a:gd name="T5" fmla="*/ 32 h 168"/>
                <a:gd name="T6" fmla="*/ 21 w 109"/>
                <a:gd name="T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168">
                  <a:moveTo>
                    <a:pt x="0" y="96"/>
                  </a:moveTo>
                  <a:cubicBezTo>
                    <a:pt x="0" y="96"/>
                    <a:pt x="52" y="24"/>
                    <a:pt x="109" y="0"/>
                  </a:cubicBezTo>
                  <a:cubicBezTo>
                    <a:pt x="109" y="0"/>
                    <a:pt x="109" y="10"/>
                    <a:pt x="93" y="32"/>
                  </a:cubicBezTo>
                  <a:cubicBezTo>
                    <a:pt x="78" y="54"/>
                    <a:pt x="36" y="112"/>
                    <a:pt x="21" y="16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5" name="Freeform 316"/>
            <p:cNvSpPr/>
            <p:nvPr/>
          </p:nvSpPr>
          <p:spPr bwMode="auto">
            <a:xfrm>
              <a:off x="5094288" y="3729038"/>
              <a:ext cx="298450" cy="501650"/>
            </a:xfrm>
            <a:custGeom>
              <a:avLst/>
              <a:gdLst>
                <a:gd name="T0" fmla="*/ 0 w 70"/>
                <a:gd name="T1" fmla="*/ 118 h 118"/>
                <a:gd name="T2" fmla="*/ 70 w 70"/>
                <a:gd name="T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0" h="118">
                  <a:moveTo>
                    <a:pt x="0" y="118"/>
                  </a:moveTo>
                  <a:cubicBezTo>
                    <a:pt x="0" y="118"/>
                    <a:pt x="10" y="52"/>
                    <a:pt x="7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6" name="Freeform 317"/>
            <p:cNvSpPr/>
            <p:nvPr/>
          </p:nvSpPr>
          <p:spPr bwMode="auto">
            <a:xfrm>
              <a:off x="5253038" y="3635375"/>
              <a:ext cx="415925" cy="658813"/>
            </a:xfrm>
            <a:custGeom>
              <a:avLst/>
              <a:gdLst>
                <a:gd name="T0" fmla="*/ 0 w 98"/>
                <a:gd name="T1" fmla="*/ 155 h 155"/>
                <a:gd name="T2" fmla="*/ 98 w 98"/>
                <a:gd name="T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8" h="155">
                  <a:moveTo>
                    <a:pt x="0" y="155"/>
                  </a:moveTo>
                  <a:cubicBezTo>
                    <a:pt x="0" y="155"/>
                    <a:pt x="51" y="37"/>
                    <a:pt x="98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7" name="Freeform 318"/>
            <p:cNvSpPr/>
            <p:nvPr/>
          </p:nvSpPr>
          <p:spPr bwMode="auto">
            <a:xfrm>
              <a:off x="5265738" y="3295650"/>
              <a:ext cx="904875" cy="449263"/>
            </a:xfrm>
            <a:custGeom>
              <a:avLst/>
              <a:gdLst>
                <a:gd name="T0" fmla="*/ 12 w 213"/>
                <a:gd name="T1" fmla="*/ 106 h 106"/>
                <a:gd name="T2" fmla="*/ 213 w 213"/>
                <a:gd name="T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3" h="106">
                  <a:moveTo>
                    <a:pt x="12" y="106"/>
                  </a:moveTo>
                  <a:cubicBezTo>
                    <a:pt x="12" y="106"/>
                    <a:pt x="0" y="52"/>
                    <a:pt x="21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8" name="Freeform 319"/>
            <p:cNvSpPr/>
            <p:nvPr/>
          </p:nvSpPr>
          <p:spPr bwMode="auto">
            <a:xfrm>
              <a:off x="5268913" y="3308350"/>
              <a:ext cx="854075" cy="220663"/>
            </a:xfrm>
            <a:custGeom>
              <a:avLst/>
              <a:gdLst>
                <a:gd name="T0" fmla="*/ 0 w 201"/>
                <a:gd name="T1" fmla="*/ 52 h 52"/>
                <a:gd name="T2" fmla="*/ 201 w 201"/>
                <a:gd name="T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1" h="52">
                  <a:moveTo>
                    <a:pt x="0" y="52"/>
                  </a:moveTo>
                  <a:cubicBezTo>
                    <a:pt x="0" y="52"/>
                    <a:pt x="68" y="17"/>
                    <a:pt x="201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9" name="Freeform 320"/>
            <p:cNvSpPr/>
            <p:nvPr/>
          </p:nvSpPr>
          <p:spPr bwMode="auto">
            <a:xfrm>
              <a:off x="6056313" y="3443288"/>
              <a:ext cx="309563" cy="1306513"/>
            </a:xfrm>
            <a:custGeom>
              <a:avLst/>
              <a:gdLst>
                <a:gd name="T0" fmla="*/ 57 w 73"/>
                <a:gd name="T1" fmla="*/ 0 h 307"/>
                <a:gd name="T2" fmla="*/ 61 w 73"/>
                <a:gd name="T3" fmla="*/ 111 h 307"/>
                <a:gd name="T4" fmla="*/ 16 w 73"/>
                <a:gd name="T5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307">
                  <a:moveTo>
                    <a:pt x="57" y="0"/>
                  </a:moveTo>
                  <a:cubicBezTo>
                    <a:pt x="57" y="0"/>
                    <a:pt x="73" y="79"/>
                    <a:pt x="61" y="111"/>
                  </a:cubicBezTo>
                  <a:cubicBezTo>
                    <a:pt x="48" y="143"/>
                    <a:pt x="0" y="245"/>
                    <a:pt x="16" y="30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0" name="Freeform 321"/>
            <p:cNvSpPr/>
            <p:nvPr/>
          </p:nvSpPr>
          <p:spPr bwMode="auto">
            <a:xfrm>
              <a:off x="6276975" y="4013200"/>
              <a:ext cx="93663" cy="825500"/>
            </a:xfrm>
            <a:custGeom>
              <a:avLst/>
              <a:gdLst>
                <a:gd name="T0" fmla="*/ 0 w 22"/>
                <a:gd name="T1" fmla="*/ 0 h 194"/>
                <a:gd name="T2" fmla="*/ 19 w 22"/>
                <a:gd name="T3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" h="194">
                  <a:moveTo>
                    <a:pt x="0" y="0"/>
                  </a:moveTo>
                  <a:cubicBezTo>
                    <a:pt x="0" y="0"/>
                    <a:pt x="22" y="138"/>
                    <a:pt x="19" y="19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1" name="Freeform 322"/>
            <p:cNvSpPr/>
            <p:nvPr/>
          </p:nvSpPr>
          <p:spPr bwMode="auto">
            <a:xfrm>
              <a:off x="6323013" y="3873500"/>
              <a:ext cx="247650" cy="939800"/>
            </a:xfrm>
            <a:custGeom>
              <a:avLst/>
              <a:gdLst>
                <a:gd name="T0" fmla="*/ 0 w 58"/>
                <a:gd name="T1" fmla="*/ 0 h 221"/>
                <a:gd name="T2" fmla="*/ 58 w 58"/>
                <a:gd name="T3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8" h="221">
                  <a:moveTo>
                    <a:pt x="0" y="0"/>
                  </a:moveTo>
                  <a:cubicBezTo>
                    <a:pt x="0" y="0"/>
                    <a:pt x="57" y="192"/>
                    <a:pt x="58" y="22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2" name="Freeform 323"/>
            <p:cNvSpPr/>
            <p:nvPr/>
          </p:nvSpPr>
          <p:spPr bwMode="auto">
            <a:xfrm>
              <a:off x="5962650" y="3546475"/>
              <a:ext cx="334963" cy="1112838"/>
            </a:xfrm>
            <a:custGeom>
              <a:avLst/>
              <a:gdLst>
                <a:gd name="T0" fmla="*/ 79 w 79"/>
                <a:gd name="T1" fmla="*/ 0 h 262"/>
                <a:gd name="T2" fmla="*/ 0 w 79"/>
                <a:gd name="T3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9" h="262">
                  <a:moveTo>
                    <a:pt x="79" y="0"/>
                  </a:moveTo>
                  <a:cubicBezTo>
                    <a:pt x="79" y="0"/>
                    <a:pt x="1" y="204"/>
                    <a:pt x="0" y="26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3" name="Freeform 324"/>
            <p:cNvSpPr/>
            <p:nvPr/>
          </p:nvSpPr>
          <p:spPr bwMode="auto">
            <a:xfrm>
              <a:off x="5813425" y="3481388"/>
              <a:ext cx="420688" cy="1119188"/>
            </a:xfrm>
            <a:custGeom>
              <a:avLst/>
              <a:gdLst>
                <a:gd name="T0" fmla="*/ 0 w 99"/>
                <a:gd name="T1" fmla="*/ 263 h 263"/>
                <a:gd name="T2" fmla="*/ 99 w 99"/>
                <a:gd name="T3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" h="263">
                  <a:moveTo>
                    <a:pt x="0" y="263"/>
                  </a:moveTo>
                  <a:cubicBezTo>
                    <a:pt x="0" y="263"/>
                    <a:pt x="46" y="97"/>
                    <a:pt x="99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4" name="Freeform 325"/>
            <p:cNvSpPr/>
            <p:nvPr/>
          </p:nvSpPr>
          <p:spPr bwMode="auto">
            <a:xfrm>
              <a:off x="6348413" y="3711575"/>
              <a:ext cx="417513" cy="982663"/>
            </a:xfrm>
            <a:custGeom>
              <a:avLst/>
              <a:gdLst>
                <a:gd name="T0" fmla="*/ 0 w 98"/>
                <a:gd name="T1" fmla="*/ 0 h 231"/>
                <a:gd name="T2" fmla="*/ 98 w 98"/>
                <a:gd name="T3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8" h="231">
                  <a:moveTo>
                    <a:pt x="0" y="0"/>
                  </a:moveTo>
                  <a:cubicBezTo>
                    <a:pt x="0" y="0"/>
                    <a:pt x="96" y="205"/>
                    <a:pt x="98" y="23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5" name="Freeform 326"/>
            <p:cNvSpPr/>
            <p:nvPr/>
          </p:nvSpPr>
          <p:spPr bwMode="auto">
            <a:xfrm>
              <a:off x="4440238" y="3278188"/>
              <a:ext cx="1233488" cy="1211263"/>
            </a:xfrm>
            <a:custGeom>
              <a:avLst/>
              <a:gdLst>
                <a:gd name="T0" fmla="*/ 255 w 290"/>
                <a:gd name="T1" fmla="*/ 233 h 285"/>
                <a:gd name="T2" fmla="*/ 250 w 290"/>
                <a:gd name="T3" fmla="*/ 248 h 285"/>
                <a:gd name="T4" fmla="*/ 210 w 290"/>
                <a:gd name="T5" fmla="*/ 201 h 285"/>
                <a:gd name="T6" fmla="*/ 202 w 290"/>
                <a:gd name="T7" fmla="*/ 217 h 285"/>
                <a:gd name="T8" fmla="*/ 159 w 290"/>
                <a:gd name="T9" fmla="*/ 203 h 285"/>
                <a:gd name="T10" fmla="*/ 118 w 290"/>
                <a:gd name="T11" fmla="*/ 192 h 285"/>
                <a:gd name="T12" fmla="*/ 84 w 290"/>
                <a:gd name="T13" fmla="*/ 214 h 285"/>
                <a:gd name="T14" fmla="*/ 88 w 290"/>
                <a:gd name="T15" fmla="*/ 180 h 285"/>
                <a:gd name="T16" fmla="*/ 97 w 290"/>
                <a:gd name="T17" fmla="*/ 143 h 285"/>
                <a:gd name="T18" fmla="*/ 96 w 290"/>
                <a:gd name="T19" fmla="*/ 122 h 285"/>
                <a:gd name="T20" fmla="*/ 107 w 290"/>
                <a:gd name="T21" fmla="*/ 99 h 285"/>
                <a:gd name="T22" fmla="*/ 290 w 290"/>
                <a:gd name="T23" fmla="*/ 1 h 285"/>
                <a:gd name="T24" fmla="*/ 288 w 290"/>
                <a:gd name="T25" fmla="*/ 0 h 285"/>
                <a:gd name="T26" fmla="*/ 70 w 290"/>
                <a:gd name="T27" fmla="*/ 116 h 285"/>
                <a:gd name="T28" fmla="*/ 103 w 290"/>
                <a:gd name="T29" fmla="*/ 227 h 285"/>
                <a:gd name="T30" fmla="*/ 134 w 290"/>
                <a:gd name="T31" fmla="*/ 227 h 285"/>
                <a:gd name="T32" fmla="*/ 154 w 290"/>
                <a:gd name="T33" fmla="*/ 224 h 285"/>
                <a:gd name="T34" fmla="*/ 195 w 290"/>
                <a:gd name="T35" fmla="*/ 240 h 285"/>
                <a:gd name="T36" fmla="*/ 242 w 290"/>
                <a:gd name="T37" fmla="*/ 265 h 285"/>
                <a:gd name="T38" fmla="*/ 281 w 290"/>
                <a:gd name="T39" fmla="*/ 284 h 285"/>
                <a:gd name="T40" fmla="*/ 282 w 290"/>
                <a:gd name="T41" fmla="*/ 283 h 285"/>
                <a:gd name="T42" fmla="*/ 255 w 290"/>
                <a:gd name="T43" fmla="*/ 233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0" h="285">
                  <a:moveTo>
                    <a:pt x="255" y="233"/>
                  </a:moveTo>
                  <a:cubicBezTo>
                    <a:pt x="250" y="248"/>
                    <a:pt x="250" y="248"/>
                    <a:pt x="250" y="248"/>
                  </a:cubicBezTo>
                  <a:cubicBezTo>
                    <a:pt x="206" y="269"/>
                    <a:pt x="210" y="201"/>
                    <a:pt x="210" y="201"/>
                  </a:cubicBezTo>
                  <a:cubicBezTo>
                    <a:pt x="202" y="217"/>
                    <a:pt x="202" y="217"/>
                    <a:pt x="202" y="217"/>
                  </a:cubicBezTo>
                  <a:cubicBezTo>
                    <a:pt x="177" y="247"/>
                    <a:pt x="159" y="203"/>
                    <a:pt x="159" y="203"/>
                  </a:cubicBezTo>
                  <a:cubicBezTo>
                    <a:pt x="139" y="224"/>
                    <a:pt x="118" y="192"/>
                    <a:pt x="118" y="192"/>
                  </a:cubicBezTo>
                  <a:cubicBezTo>
                    <a:pt x="118" y="192"/>
                    <a:pt x="104" y="212"/>
                    <a:pt x="84" y="214"/>
                  </a:cubicBezTo>
                  <a:cubicBezTo>
                    <a:pt x="64" y="216"/>
                    <a:pt x="88" y="180"/>
                    <a:pt x="88" y="180"/>
                  </a:cubicBezTo>
                  <a:cubicBezTo>
                    <a:pt x="64" y="187"/>
                    <a:pt x="97" y="143"/>
                    <a:pt x="97" y="143"/>
                  </a:cubicBezTo>
                  <a:cubicBezTo>
                    <a:pt x="83" y="151"/>
                    <a:pt x="87" y="129"/>
                    <a:pt x="96" y="122"/>
                  </a:cubicBezTo>
                  <a:cubicBezTo>
                    <a:pt x="105" y="115"/>
                    <a:pt x="107" y="99"/>
                    <a:pt x="107" y="99"/>
                  </a:cubicBezTo>
                  <a:cubicBezTo>
                    <a:pt x="177" y="26"/>
                    <a:pt x="290" y="1"/>
                    <a:pt x="290" y="1"/>
                  </a:cubicBezTo>
                  <a:cubicBezTo>
                    <a:pt x="290" y="1"/>
                    <a:pt x="289" y="0"/>
                    <a:pt x="288" y="0"/>
                  </a:cubicBezTo>
                  <a:cubicBezTo>
                    <a:pt x="221" y="11"/>
                    <a:pt x="135" y="41"/>
                    <a:pt x="70" y="116"/>
                  </a:cubicBezTo>
                  <a:cubicBezTo>
                    <a:pt x="0" y="197"/>
                    <a:pt x="9" y="223"/>
                    <a:pt x="103" y="227"/>
                  </a:cubicBezTo>
                  <a:cubicBezTo>
                    <a:pt x="103" y="227"/>
                    <a:pt x="117" y="227"/>
                    <a:pt x="134" y="227"/>
                  </a:cubicBezTo>
                  <a:cubicBezTo>
                    <a:pt x="150" y="226"/>
                    <a:pt x="154" y="224"/>
                    <a:pt x="154" y="224"/>
                  </a:cubicBezTo>
                  <a:cubicBezTo>
                    <a:pt x="154" y="224"/>
                    <a:pt x="172" y="240"/>
                    <a:pt x="195" y="240"/>
                  </a:cubicBezTo>
                  <a:cubicBezTo>
                    <a:pt x="195" y="240"/>
                    <a:pt x="211" y="263"/>
                    <a:pt x="242" y="265"/>
                  </a:cubicBezTo>
                  <a:cubicBezTo>
                    <a:pt x="242" y="265"/>
                    <a:pt x="254" y="284"/>
                    <a:pt x="281" y="284"/>
                  </a:cubicBezTo>
                  <a:cubicBezTo>
                    <a:pt x="282" y="283"/>
                    <a:pt x="282" y="283"/>
                    <a:pt x="282" y="283"/>
                  </a:cubicBezTo>
                  <a:cubicBezTo>
                    <a:pt x="249" y="285"/>
                    <a:pt x="255" y="233"/>
                    <a:pt x="255" y="2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6" name="Freeform 327"/>
            <p:cNvSpPr/>
            <p:nvPr/>
          </p:nvSpPr>
          <p:spPr bwMode="auto">
            <a:xfrm>
              <a:off x="5121275" y="3379788"/>
              <a:ext cx="203200" cy="88900"/>
            </a:xfrm>
            <a:custGeom>
              <a:avLst/>
              <a:gdLst>
                <a:gd name="T0" fmla="*/ 20 w 48"/>
                <a:gd name="T1" fmla="*/ 9 h 21"/>
                <a:gd name="T2" fmla="*/ 9 w 48"/>
                <a:gd name="T3" fmla="*/ 21 h 21"/>
                <a:gd name="T4" fmla="*/ 20 w 48"/>
                <a:gd name="T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21">
                  <a:moveTo>
                    <a:pt x="20" y="9"/>
                  </a:moveTo>
                  <a:cubicBezTo>
                    <a:pt x="20" y="9"/>
                    <a:pt x="0" y="21"/>
                    <a:pt x="9" y="21"/>
                  </a:cubicBezTo>
                  <a:cubicBezTo>
                    <a:pt x="18" y="21"/>
                    <a:pt x="48" y="0"/>
                    <a:pt x="2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7" name="Freeform 328"/>
            <p:cNvSpPr/>
            <p:nvPr/>
          </p:nvSpPr>
          <p:spPr bwMode="auto">
            <a:xfrm>
              <a:off x="5694363" y="4540250"/>
              <a:ext cx="501650" cy="285750"/>
            </a:xfrm>
            <a:custGeom>
              <a:avLst/>
              <a:gdLst>
                <a:gd name="T0" fmla="*/ 0 w 118"/>
                <a:gd name="T1" fmla="*/ 0 h 67"/>
                <a:gd name="T2" fmla="*/ 27 w 118"/>
                <a:gd name="T3" fmla="*/ 17 h 67"/>
                <a:gd name="T4" fmla="*/ 39 w 118"/>
                <a:gd name="T5" fmla="*/ 16 h 67"/>
                <a:gd name="T6" fmla="*/ 54 w 118"/>
                <a:gd name="T7" fmla="*/ 31 h 67"/>
                <a:gd name="T8" fmla="*/ 71 w 118"/>
                <a:gd name="T9" fmla="*/ 35 h 67"/>
                <a:gd name="T10" fmla="*/ 95 w 118"/>
                <a:gd name="T11" fmla="*/ 48 h 67"/>
                <a:gd name="T12" fmla="*/ 118 w 118"/>
                <a:gd name="T13" fmla="*/ 52 h 67"/>
                <a:gd name="T14" fmla="*/ 98 w 118"/>
                <a:gd name="T15" fmla="*/ 25 h 67"/>
                <a:gd name="T16" fmla="*/ 63 w 118"/>
                <a:gd name="T17" fmla="*/ 14 h 67"/>
                <a:gd name="T18" fmla="*/ 32 w 118"/>
                <a:gd name="T19" fmla="*/ 3 h 67"/>
                <a:gd name="T20" fmla="*/ 0 w 118"/>
                <a:gd name="T2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67">
                  <a:moveTo>
                    <a:pt x="0" y="0"/>
                  </a:moveTo>
                  <a:cubicBezTo>
                    <a:pt x="0" y="0"/>
                    <a:pt x="16" y="18"/>
                    <a:pt x="27" y="17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47" y="29"/>
                    <a:pt x="54" y="31"/>
                  </a:cubicBezTo>
                  <a:cubicBezTo>
                    <a:pt x="61" y="34"/>
                    <a:pt x="66" y="31"/>
                    <a:pt x="71" y="35"/>
                  </a:cubicBezTo>
                  <a:cubicBezTo>
                    <a:pt x="76" y="40"/>
                    <a:pt x="86" y="50"/>
                    <a:pt x="95" y="48"/>
                  </a:cubicBezTo>
                  <a:cubicBezTo>
                    <a:pt x="104" y="46"/>
                    <a:pt x="110" y="47"/>
                    <a:pt x="118" y="52"/>
                  </a:cubicBezTo>
                  <a:cubicBezTo>
                    <a:pt x="118" y="52"/>
                    <a:pt x="101" y="38"/>
                    <a:pt x="98" y="25"/>
                  </a:cubicBezTo>
                  <a:cubicBezTo>
                    <a:pt x="98" y="25"/>
                    <a:pt x="83" y="67"/>
                    <a:pt x="63" y="14"/>
                  </a:cubicBezTo>
                  <a:cubicBezTo>
                    <a:pt x="63" y="14"/>
                    <a:pt x="34" y="29"/>
                    <a:pt x="32" y="3"/>
                  </a:cubicBezTo>
                  <a:cubicBezTo>
                    <a:pt x="32" y="3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8" name="Freeform 329"/>
            <p:cNvSpPr/>
            <p:nvPr/>
          </p:nvSpPr>
          <p:spPr bwMode="auto">
            <a:xfrm>
              <a:off x="6467475" y="4694238"/>
              <a:ext cx="136525" cy="174625"/>
            </a:xfrm>
            <a:custGeom>
              <a:avLst/>
              <a:gdLst>
                <a:gd name="T0" fmla="*/ 0 w 32"/>
                <a:gd name="T1" fmla="*/ 30 h 41"/>
                <a:gd name="T2" fmla="*/ 27 w 32"/>
                <a:gd name="T3" fmla="*/ 31 h 41"/>
                <a:gd name="T4" fmla="*/ 32 w 32"/>
                <a:gd name="T5" fmla="*/ 20 h 41"/>
                <a:gd name="T6" fmla="*/ 23 w 32"/>
                <a:gd name="T7" fmla="*/ 13 h 41"/>
                <a:gd name="T8" fmla="*/ 0 w 32"/>
                <a:gd name="T9" fmla="*/ 3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41">
                  <a:moveTo>
                    <a:pt x="0" y="30"/>
                  </a:moveTo>
                  <a:cubicBezTo>
                    <a:pt x="0" y="30"/>
                    <a:pt x="22" y="41"/>
                    <a:pt x="27" y="31"/>
                  </a:cubicBezTo>
                  <a:cubicBezTo>
                    <a:pt x="31" y="21"/>
                    <a:pt x="32" y="20"/>
                    <a:pt x="32" y="20"/>
                  </a:cubicBezTo>
                  <a:cubicBezTo>
                    <a:pt x="32" y="20"/>
                    <a:pt x="24" y="25"/>
                    <a:pt x="23" y="13"/>
                  </a:cubicBezTo>
                  <a:cubicBezTo>
                    <a:pt x="21" y="0"/>
                    <a:pt x="17" y="34"/>
                    <a:pt x="0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9" name="Freeform 330"/>
            <p:cNvSpPr/>
            <p:nvPr/>
          </p:nvSpPr>
          <p:spPr bwMode="auto">
            <a:xfrm>
              <a:off x="6315075" y="4757738"/>
              <a:ext cx="80963" cy="88900"/>
            </a:xfrm>
            <a:custGeom>
              <a:avLst/>
              <a:gdLst>
                <a:gd name="T0" fmla="*/ 10 w 19"/>
                <a:gd name="T1" fmla="*/ 0 h 21"/>
                <a:gd name="T2" fmla="*/ 19 w 19"/>
                <a:gd name="T3" fmla="*/ 18 h 21"/>
                <a:gd name="T4" fmla="*/ 0 w 19"/>
                <a:gd name="T5" fmla="*/ 18 h 21"/>
                <a:gd name="T6" fmla="*/ 10 w 19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1">
                  <a:moveTo>
                    <a:pt x="10" y="0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1" y="21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0" name="Freeform 331"/>
            <p:cNvSpPr/>
            <p:nvPr/>
          </p:nvSpPr>
          <p:spPr bwMode="auto">
            <a:xfrm>
              <a:off x="5384800" y="3333750"/>
              <a:ext cx="709613" cy="357188"/>
            </a:xfrm>
            <a:custGeom>
              <a:avLst/>
              <a:gdLst>
                <a:gd name="T0" fmla="*/ 167 w 167"/>
                <a:gd name="T1" fmla="*/ 0 h 84"/>
                <a:gd name="T2" fmla="*/ 0 w 167"/>
                <a:gd name="T3" fmla="*/ 84 h 84"/>
                <a:gd name="T4" fmla="*/ 167 w 167"/>
                <a:gd name="T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84">
                  <a:moveTo>
                    <a:pt x="167" y="0"/>
                  </a:moveTo>
                  <a:cubicBezTo>
                    <a:pt x="167" y="0"/>
                    <a:pt x="37" y="33"/>
                    <a:pt x="0" y="84"/>
                  </a:cubicBezTo>
                  <a:cubicBezTo>
                    <a:pt x="0" y="84"/>
                    <a:pt x="57" y="39"/>
                    <a:pt x="167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1" name="Freeform 332"/>
            <p:cNvSpPr/>
            <p:nvPr/>
          </p:nvSpPr>
          <p:spPr bwMode="auto">
            <a:xfrm>
              <a:off x="5354638" y="3706813"/>
              <a:ext cx="276225" cy="498475"/>
            </a:xfrm>
            <a:custGeom>
              <a:avLst/>
              <a:gdLst>
                <a:gd name="T0" fmla="*/ 65 w 65"/>
                <a:gd name="T1" fmla="*/ 0 h 117"/>
                <a:gd name="T2" fmla="*/ 4 w 65"/>
                <a:gd name="T3" fmla="*/ 117 h 117"/>
                <a:gd name="T4" fmla="*/ 22 w 65"/>
                <a:gd name="T5" fmla="*/ 81 h 117"/>
                <a:gd name="T6" fmla="*/ 25 w 65"/>
                <a:gd name="T7" fmla="*/ 91 h 117"/>
                <a:gd name="T8" fmla="*/ 65 w 65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117">
                  <a:moveTo>
                    <a:pt x="65" y="0"/>
                  </a:moveTo>
                  <a:cubicBezTo>
                    <a:pt x="65" y="0"/>
                    <a:pt x="0" y="74"/>
                    <a:pt x="4" y="11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81"/>
                    <a:pt x="20" y="99"/>
                    <a:pt x="25" y="91"/>
                  </a:cubicBezTo>
                  <a:cubicBezTo>
                    <a:pt x="30" y="84"/>
                    <a:pt x="55" y="23"/>
                    <a:pt x="65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2" name="Freeform 333"/>
            <p:cNvSpPr/>
            <p:nvPr/>
          </p:nvSpPr>
          <p:spPr bwMode="auto">
            <a:xfrm>
              <a:off x="5554663" y="3490913"/>
              <a:ext cx="476250" cy="904875"/>
            </a:xfrm>
            <a:custGeom>
              <a:avLst/>
              <a:gdLst>
                <a:gd name="T0" fmla="*/ 112 w 112"/>
                <a:gd name="T1" fmla="*/ 0 h 213"/>
                <a:gd name="T2" fmla="*/ 0 w 112"/>
                <a:gd name="T3" fmla="*/ 213 h 213"/>
                <a:gd name="T4" fmla="*/ 112 w 112"/>
                <a:gd name="T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" h="213">
                  <a:moveTo>
                    <a:pt x="112" y="0"/>
                  </a:moveTo>
                  <a:cubicBezTo>
                    <a:pt x="112" y="0"/>
                    <a:pt x="8" y="121"/>
                    <a:pt x="0" y="213"/>
                  </a:cubicBezTo>
                  <a:cubicBezTo>
                    <a:pt x="0" y="213"/>
                    <a:pt x="49" y="75"/>
                    <a:pt x="112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3" name="Freeform 334"/>
            <p:cNvSpPr/>
            <p:nvPr/>
          </p:nvSpPr>
          <p:spPr bwMode="auto">
            <a:xfrm>
              <a:off x="6165850" y="3694113"/>
              <a:ext cx="131763" cy="498475"/>
            </a:xfrm>
            <a:custGeom>
              <a:avLst/>
              <a:gdLst>
                <a:gd name="T0" fmla="*/ 30 w 31"/>
                <a:gd name="T1" fmla="*/ 0 h 117"/>
                <a:gd name="T2" fmla="*/ 29 w 31"/>
                <a:gd name="T3" fmla="*/ 44 h 117"/>
                <a:gd name="T4" fmla="*/ 0 w 31"/>
                <a:gd name="T5" fmla="*/ 117 h 117"/>
                <a:gd name="T6" fmla="*/ 30 w 31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117">
                  <a:moveTo>
                    <a:pt x="30" y="0"/>
                  </a:moveTo>
                  <a:cubicBezTo>
                    <a:pt x="30" y="0"/>
                    <a:pt x="31" y="26"/>
                    <a:pt x="29" y="44"/>
                  </a:cubicBezTo>
                  <a:cubicBezTo>
                    <a:pt x="28" y="61"/>
                    <a:pt x="0" y="117"/>
                    <a:pt x="0" y="117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4" name="Freeform 335"/>
            <p:cNvSpPr/>
            <p:nvPr/>
          </p:nvSpPr>
          <p:spPr bwMode="auto">
            <a:xfrm>
              <a:off x="6238875" y="4132263"/>
              <a:ext cx="106363" cy="663575"/>
            </a:xfrm>
            <a:custGeom>
              <a:avLst/>
              <a:gdLst>
                <a:gd name="T0" fmla="*/ 10 w 25"/>
                <a:gd name="T1" fmla="*/ 0 h 156"/>
                <a:gd name="T2" fmla="*/ 20 w 25"/>
                <a:gd name="T3" fmla="*/ 154 h 156"/>
                <a:gd name="T4" fmla="*/ 6 w 25"/>
                <a:gd name="T5" fmla="*/ 139 h 156"/>
                <a:gd name="T6" fmla="*/ 0 w 25"/>
                <a:gd name="T7" fmla="*/ 138 h 156"/>
                <a:gd name="T8" fmla="*/ 10 w 25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56">
                  <a:moveTo>
                    <a:pt x="10" y="0"/>
                  </a:moveTo>
                  <a:cubicBezTo>
                    <a:pt x="10" y="0"/>
                    <a:pt x="25" y="153"/>
                    <a:pt x="20" y="154"/>
                  </a:cubicBezTo>
                  <a:cubicBezTo>
                    <a:pt x="15" y="154"/>
                    <a:pt x="6" y="139"/>
                    <a:pt x="6" y="139"/>
                  </a:cubicBezTo>
                  <a:cubicBezTo>
                    <a:pt x="6" y="139"/>
                    <a:pt x="0" y="156"/>
                    <a:pt x="0" y="138"/>
                  </a:cubicBezTo>
                  <a:cubicBezTo>
                    <a:pt x="1" y="119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5" name="Freeform 336"/>
            <p:cNvSpPr/>
            <p:nvPr/>
          </p:nvSpPr>
          <p:spPr bwMode="auto">
            <a:xfrm>
              <a:off x="4635500" y="3822700"/>
              <a:ext cx="174625" cy="84138"/>
            </a:xfrm>
            <a:custGeom>
              <a:avLst/>
              <a:gdLst>
                <a:gd name="T0" fmla="*/ 22 w 41"/>
                <a:gd name="T1" fmla="*/ 2 h 20"/>
                <a:gd name="T2" fmla="*/ 13 w 41"/>
                <a:gd name="T3" fmla="*/ 17 h 20"/>
                <a:gd name="T4" fmla="*/ 22 w 41"/>
                <a:gd name="T5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0">
                  <a:moveTo>
                    <a:pt x="22" y="2"/>
                  </a:moveTo>
                  <a:cubicBezTo>
                    <a:pt x="22" y="2"/>
                    <a:pt x="0" y="20"/>
                    <a:pt x="13" y="17"/>
                  </a:cubicBezTo>
                  <a:cubicBezTo>
                    <a:pt x="26" y="15"/>
                    <a:pt x="41" y="0"/>
                    <a:pt x="2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6" name="Freeform 337"/>
            <p:cNvSpPr/>
            <p:nvPr/>
          </p:nvSpPr>
          <p:spPr bwMode="auto">
            <a:xfrm>
              <a:off x="4572000" y="4017963"/>
              <a:ext cx="139700" cy="84138"/>
            </a:xfrm>
            <a:custGeom>
              <a:avLst/>
              <a:gdLst>
                <a:gd name="T0" fmla="*/ 17 w 33"/>
                <a:gd name="T1" fmla="*/ 0 h 20"/>
                <a:gd name="T2" fmla="*/ 6 w 33"/>
                <a:gd name="T3" fmla="*/ 12 h 20"/>
                <a:gd name="T4" fmla="*/ 17 w 33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20">
                  <a:moveTo>
                    <a:pt x="17" y="0"/>
                  </a:moveTo>
                  <a:cubicBezTo>
                    <a:pt x="17" y="0"/>
                    <a:pt x="0" y="4"/>
                    <a:pt x="6" y="12"/>
                  </a:cubicBezTo>
                  <a:cubicBezTo>
                    <a:pt x="11" y="20"/>
                    <a:pt x="33" y="2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7" name="Freeform 338"/>
            <p:cNvSpPr/>
            <p:nvPr/>
          </p:nvSpPr>
          <p:spPr bwMode="auto">
            <a:xfrm>
              <a:off x="5583238" y="2860675"/>
              <a:ext cx="106363" cy="63500"/>
            </a:xfrm>
            <a:custGeom>
              <a:avLst/>
              <a:gdLst>
                <a:gd name="T0" fmla="*/ 25 w 25"/>
                <a:gd name="T1" fmla="*/ 15 h 15"/>
                <a:gd name="T2" fmla="*/ 5 w 25"/>
                <a:gd name="T3" fmla="*/ 4 h 15"/>
                <a:gd name="T4" fmla="*/ 25 w 2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5">
                  <a:moveTo>
                    <a:pt x="25" y="15"/>
                  </a:moveTo>
                  <a:cubicBezTo>
                    <a:pt x="25" y="15"/>
                    <a:pt x="9" y="0"/>
                    <a:pt x="5" y="4"/>
                  </a:cubicBezTo>
                  <a:cubicBezTo>
                    <a:pt x="0" y="7"/>
                    <a:pt x="20" y="12"/>
                    <a:pt x="25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8" name="Freeform 339"/>
            <p:cNvSpPr/>
            <p:nvPr/>
          </p:nvSpPr>
          <p:spPr bwMode="auto">
            <a:xfrm>
              <a:off x="5635625" y="2895600"/>
              <a:ext cx="527050" cy="373063"/>
            </a:xfrm>
            <a:custGeom>
              <a:avLst/>
              <a:gdLst>
                <a:gd name="T0" fmla="*/ 124 w 124"/>
                <a:gd name="T1" fmla="*/ 88 h 88"/>
                <a:gd name="T2" fmla="*/ 0 w 124"/>
                <a:gd name="T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4" h="88">
                  <a:moveTo>
                    <a:pt x="124" y="88"/>
                  </a:moveTo>
                  <a:cubicBezTo>
                    <a:pt x="124" y="88"/>
                    <a:pt x="21" y="1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9" name="Freeform 340"/>
            <p:cNvSpPr/>
            <p:nvPr/>
          </p:nvSpPr>
          <p:spPr bwMode="auto">
            <a:xfrm>
              <a:off x="6034088" y="2555875"/>
              <a:ext cx="42863" cy="114300"/>
            </a:xfrm>
            <a:custGeom>
              <a:avLst/>
              <a:gdLst>
                <a:gd name="T0" fmla="*/ 8 w 10"/>
                <a:gd name="T1" fmla="*/ 27 h 27"/>
                <a:gd name="T2" fmla="*/ 5 w 10"/>
                <a:gd name="T3" fmla="*/ 3 h 27"/>
                <a:gd name="T4" fmla="*/ 8 w 10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7">
                  <a:moveTo>
                    <a:pt x="8" y="27"/>
                  </a:moveTo>
                  <a:cubicBezTo>
                    <a:pt x="8" y="27"/>
                    <a:pt x="0" y="6"/>
                    <a:pt x="5" y="3"/>
                  </a:cubicBezTo>
                  <a:cubicBezTo>
                    <a:pt x="10" y="0"/>
                    <a:pt x="7" y="20"/>
                    <a:pt x="8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0" name="Freeform 341"/>
            <p:cNvSpPr/>
            <p:nvPr/>
          </p:nvSpPr>
          <p:spPr bwMode="auto">
            <a:xfrm>
              <a:off x="6059488" y="2601913"/>
              <a:ext cx="157163" cy="633413"/>
            </a:xfrm>
            <a:custGeom>
              <a:avLst/>
              <a:gdLst>
                <a:gd name="T0" fmla="*/ 37 w 37"/>
                <a:gd name="T1" fmla="*/ 149 h 149"/>
                <a:gd name="T2" fmla="*/ 0 w 37"/>
                <a:gd name="T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49">
                  <a:moveTo>
                    <a:pt x="37" y="149"/>
                  </a:moveTo>
                  <a:cubicBezTo>
                    <a:pt x="37" y="149"/>
                    <a:pt x="1" y="2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1" name="Freeform 342"/>
            <p:cNvSpPr/>
            <p:nvPr/>
          </p:nvSpPr>
          <p:spPr bwMode="auto">
            <a:xfrm>
              <a:off x="6234113" y="3265488"/>
              <a:ext cx="98425" cy="127000"/>
            </a:xfrm>
            <a:custGeom>
              <a:avLst/>
              <a:gdLst>
                <a:gd name="T0" fmla="*/ 0 w 23"/>
                <a:gd name="T1" fmla="*/ 0 h 30"/>
                <a:gd name="T2" fmla="*/ 17 w 23"/>
                <a:gd name="T3" fmla="*/ 13 h 30"/>
                <a:gd name="T4" fmla="*/ 23 w 23"/>
                <a:gd name="T5" fmla="*/ 21 h 30"/>
                <a:gd name="T6" fmla="*/ 17 w 23"/>
                <a:gd name="T7" fmla="*/ 16 h 30"/>
                <a:gd name="T8" fmla="*/ 18 w 23"/>
                <a:gd name="T9" fmla="*/ 20 h 30"/>
                <a:gd name="T10" fmla="*/ 16 w 23"/>
                <a:gd name="T11" fmla="*/ 19 h 30"/>
                <a:gd name="T12" fmla="*/ 17 w 23"/>
                <a:gd name="T13" fmla="*/ 23 h 30"/>
                <a:gd name="T14" fmla="*/ 14 w 23"/>
                <a:gd name="T15" fmla="*/ 23 h 30"/>
                <a:gd name="T16" fmla="*/ 11 w 23"/>
                <a:gd name="T17" fmla="*/ 28 h 30"/>
                <a:gd name="T18" fmla="*/ 8 w 23"/>
                <a:gd name="T19" fmla="*/ 30 h 30"/>
                <a:gd name="T20" fmla="*/ 11 w 23"/>
                <a:gd name="T21" fmla="*/ 22 h 30"/>
                <a:gd name="T22" fmla="*/ 9 w 23"/>
                <a:gd name="T23" fmla="*/ 17 h 30"/>
                <a:gd name="T24" fmla="*/ 10 w 23"/>
                <a:gd name="T25" fmla="*/ 10 h 30"/>
                <a:gd name="T26" fmla="*/ 2 w 23"/>
                <a:gd name="T27" fmla="*/ 5 h 30"/>
                <a:gd name="T28" fmla="*/ 0 w 23"/>
                <a:gd name="T2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0" y="0"/>
                    <a:pt x="14" y="7"/>
                    <a:pt x="17" y="1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3" y="18"/>
                    <a:pt x="14" y="23"/>
                  </a:cubicBezTo>
                  <a:cubicBezTo>
                    <a:pt x="14" y="28"/>
                    <a:pt x="12" y="27"/>
                    <a:pt x="11" y="28"/>
                  </a:cubicBezTo>
                  <a:cubicBezTo>
                    <a:pt x="9" y="29"/>
                    <a:pt x="8" y="30"/>
                    <a:pt x="8" y="3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6" y="18"/>
                    <a:pt x="9" y="17"/>
                  </a:cubicBezTo>
                  <a:cubicBezTo>
                    <a:pt x="12" y="15"/>
                    <a:pt x="13" y="11"/>
                    <a:pt x="10" y="10"/>
                  </a:cubicBezTo>
                  <a:cubicBezTo>
                    <a:pt x="7" y="8"/>
                    <a:pt x="5" y="7"/>
                    <a:pt x="2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2" name="Freeform 343"/>
            <p:cNvSpPr/>
            <p:nvPr/>
          </p:nvSpPr>
          <p:spPr bwMode="auto">
            <a:xfrm>
              <a:off x="6229350" y="3354388"/>
              <a:ext cx="22225" cy="60325"/>
            </a:xfrm>
            <a:custGeom>
              <a:avLst/>
              <a:gdLst>
                <a:gd name="T0" fmla="*/ 0 w 5"/>
                <a:gd name="T1" fmla="*/ 5 h 14"/>
                <a:gd name="T2" fmla="*/ 5 w 5"/>
                <a:gd name="T3" fmla="*/ 4 h 14"/>
                <a:gd name="T4" fmla="*/ 0 w 5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4">
                  <a:moveTo>
                    <a:pt x="0" y="5"/>
                  </a:moveTo>
                  <a:cubicBezTo>
                    <a:pt x="0" y="5"/>
                    <a:pt x="5" y="0"/>
                    <a:pt x="5" y="4"/>
                  </a:cubicBezTo>
                  <a:cubicBezTo>
                    <a:pt x="5" y="8"/>
                    <a:pt x="2" y="14"/>
                    <a:pt x="0" y="5"/>
                  </a:cubicBez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3" name="Freeform 344"/>
            <p:cNvSpPr/>
            <p:nvPr/>
          </p:nvSpPr>
          <p:spPr bwMode="auto">
            <a:xfrm>
              <a:off x="6370638" y="3430588"/>
              <a:ext cx="382588" cy="663575"/>
            </a:xfrm>
            <a:custGeom>
              <a:avLst/>
              <a:gdLst>
                <a:gd name="T0" fmla="*/ 0 w 90"/>
                <a:gd name="T1" fmla="*/ 0 h 156"/>
                <a:gd name="T2" fmla="*/ 10 w 90"/>
                <a:gd name="T3" fmla="*/ 17 h 156"/>
                <a:gd name="T4" fmla="*/ 16 w 90"/>
                <a:gd name="T5" fmla="*/ 29 h 156"/>
                <a:gd name="T6" fmla="*/ 23 w 90"/>
                <a:gd name="T7" fmla="*/ 39 h 156"/>
                <a:gd name="T8" fmla="*/ 27 w 90"/>
                <a:gd name="T9" fmla="*/ 46 h 156"/>
                <a:gd name="T10" fmla="*/ 23 w 90"/>
                <a:gd name="T11" fmla="*/ 44 h 156"/>
                <a:gd name="T12" fmla="*/ 31 w 90"/>
                <a:gd name="T13" fmla="*/ 60 h 156"/>
                <a:gd name="T14" fmla="*/ 41 w 90"/>
                <a:gd name="T15" fmla="*/ 74 h 156"/>
                <a:gd name="T16" fmla="*/ 48 w 90"/>
                <a:gd name="T17" fmla="*/ 90 h 156"/>
                <a:gd name="T18" fmla="*/ 53 w 90"/>
                <a:gd name="T19" fmla="*/ 101 h 156"/>
                <a:gd name="T20" fmla="*/ 69 w 90"/>
                <a:gd name="T21" fmla="*/ 127 h 156"/>
                <a:gd name="T22" fmla="*/ 82 w 90"/>
                <a:gd name="T23" fmla="*/ 156 h 156"/>
                <a:gd name="T24" fmla="*/ 79 w 90"/>
                <a:gd name="T25" fmla="*/ 145 h 156"/>
                <a:gd name="T26" fmla="*/ 80 w 90"/>
                <a:gd name="T27" fmla="*/ 143 h 156"/>
                <a:gd name="T28" fmla="*/ 70 w 90"/>
                <a:gd name="T29" fmla="*/ 132 h 156"/>
                <a:gd name="T30" fmla="*/ 63 w 90"/>
                <a:gd name="T31" fmla="*/ 122 h 156"/>
                <a:gd name="T32" fmla="*/ 58 w 90"/>
                <a:gd name="T33" fmla="*/ 115 h 156"/>
                <a:gd name="T34" fmla="*/ 56 w 90"/>
                <a:gd name="T35" fmla="*/ 110 h 156"/>
                <a:gd name="T36" fmla="*/ 54 w 90"/>
                <a:gd name="T37" fmla="*/ 115 h 156"/>
                <a:gd name="T38" fmla="*/ 52 w 90"/>
                <a:gd name="T39" fmla="*/ 105 h 156"/>
                <a:gd name="T40" fmla="*/ 48 w 90"/>
                <a:gd name="T41" fmla="*/ 96 h 156"/>
                <a:gd name="T42" fmla="*/ 44 w 90"/>
                <a:gd name="T43" fmla="*/ 99 h 156"/>
                <a:gd name="T44" fmla="*/ 45 w 90"/>
                <a:gd name="T45" fmla="*/ 89 h 156"/>
                <a:gd name="T46" fmla="*/ 40 w 90"/>
                <a:gd name="T47" fmla="*/ 79 h 156"/>
                <a:gd name="T48" fmla="*/ 36 w 90"/>
                <a:gd name="T49" fmla="*/ 73 h 156"/>
                <a:gd name="T50" fmla="*/ 31 w 90"/>
                <a:gd name="T51" fmla="*/ 64 h 156"/>
                <a:gd name="T52" fmla="*/ 24 w 90"/>
                <a:gd name="T53" fmla="*/ 55 h 156"/>
                <a:gd name="T54" fmla="*/ 23 w 90"/>
                <a:gd name="T55" fmla="*/ 61 h 156"/>
                <a:gd name="T56" fmla="*/ 20 w 90"/>
                <a:gd name="T57" fmla="*/ 58 h 156"/>
                <a:gd name="T58" fmla="*/ 21 w 90"/>
                <a:gd name="T59" fmla="*/ 64 h 156"/>
                <a:gd name="T60" fmla="*/ 17 w 90"/>
                <a:gd name="T61" fmla="*/ 65 h 156"/>
                <a:gd name="T62" fmla="*/ 12 w 90"/>
                <a:gd name="T63" fmla="*/ 63 h 156"/>
                <a:gd name="T64" fmla="*/ 16 w 90"/>
                <a:gd name="T65" fmla="*/ 61 h 156"/>
                <a:gd name="T66" fmla="*/ 16 w 90"/>
                <a:gd name="T67" fmla="*/ 55 h 156"/>
                <a:gd name="T68" fmla="*/ 21 w 90"/>
                <a:gd name="T69" fmla="*/ 54 h 156"/>
                <a:gd name="T70" fmla="*/ 21 w 90"/>
                <a:gd name="T71" fmla="*/ 51 h 156"/>
                <a:gd name="T72" fmla="*/ 23 w 90"/>
                <a:gd name="T73" fmla="*/ 49 h 156"/>
                <a:gd name="T74" fmla="*/ 20 w 90"/>
                <a:gd name="T75" fmla="*/ 44 h 156"/>
                <a:gd name="T76" fmla="*/ 19 w 90"/>
                <a:gd name="T77" fmla="*/ 38 h 156"/>
                <a:gd name="T78" fmla="*/ 15 w 90"/>
                <a:gd name="T79" fmla="*/ 34 h 156"/>
                <a:gd name="T80" fmla="*/ 11 w 90"/>
                <a:gd name="T81" fmla="*/ 27 h 156"/>
                <a:gd name="T82" fmla="*/ 5 w 90"/>
                <a:gd name="T83" fmla="*/ 14 h 156"/>
                <a:gd name="T84" fmla="*/ 0 w 90"/>
                <a:gd name="T8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0" h="156">
                  <a:moveTo>
                    <a:pt x="0" y="0"/>
                  </a:moveTo>
                  <a:cubicBezTo>
                    <a:pt x="0" y="0"/>
                    <a:pt x="7" y="15"/>
                    <a:pt x="10" y="17"/>
                  </a:cubicBezTo>
                  <a:cubicBezTo>
                    <a:pt x="12" y="20"/>
                    <a:pt x="13" y="26"/>
                    <a:pt x="16" y="29"/>
                  </a:cubicBezTo>
                  <a:cubicBezTo>
                    <a:pt x="19" y="32"/>
                    <a:pt x="21" y="33"/>
                    <a:pt x="23" y="39"/>
                  </a:cubicBezTo>
                  <a:cubicBezTo>
                    <a:pt x="26" y="45"/>
                    <a:pt x="27" y="46"/>
                    <a:pt x="27" y="46"/>
                  </a:cubicBezTo>
                  <a:cubicBezTo>
                    <a:pt x="27" y="46"/>
                    <a:pt x="19" y="38"/>
                    <a:pt x="23" y="44"/>
                  </a:cubicBezTo>
                  <a:cubicBezTo>
                    <a:pt x="27" y="49"/>
                    <a:pt x="26" y="55"/>
                    <a:pt x="31" y="60"/>
                  </a:cubicBezTo>
                  <a:cubicBezTo>
                    <a:pt x="36" y="65"/>
                    <a:pt x="38" y="67"/>
                    <a:pt x="41" y="74"/>
                  </a:cubicBezTo>
                  <a:cubicBezTo>
                    <a:pt x="44" y="82"/>
                    <a:pt x="48" y="90"/>
                    <a:pt x="48" y="90"/>
                  </a:cubicBezTo>
                  <a:cubicBezTo>
                    <a:pt x="48" y="90"/>
                    <a:pt x="49" y="96"/>
                    <a:pt x="53" y="101"/>
                  </a:cubicBezTo>
                  <a:cubicBezTo>
                    <a:pt x="56" y="106"/>
                    <a:pt x="60" y="115"/>
                    <a:pt x="69" y="127"/>
                  </a:cubicBezTo>
                  <a:cubicBezTo>
                    <a:pt x="79" y="139"/>
                    <a:pt x="90" y="150"/>
                    <a:pt x="82" y="156"/>
                  </a:cubicBezTo>
                  <a:cubicBezTo>
                    <a:pt x="82" y="156"/>
                    <a:pt x="84" y="151"/>
                    <a:pt x="79" y="145"/>
                  </a:cubicBezTo>
                  <a:cubicBezTo>
                    <a:pt x="79" y="145"/>
                    <a:pt x="84" y="147"/>
                    <a:pt x="80" y="143"/>
                  </a:cubicBezTo>
                  <a:cubicBezTo>
                    <a:pt x="76" y="139"/>
                    <a:pt x="73" y="137"/>
                    <a:pt x="70" y="132"/>
                  </a:cubicBezTo>
                  <a:cubicBezTo>
                    <a:pt x="67" y="128"/>
                    <a:pt x="66" y="124"/>
                    <a:pt x="63" y="122"/>
                  </a:cubicBezTo>
                  <a:cubicBezTo>
                    <a:pt x="60" y="119"/>
                    <a:pt x="58" y="115"/>
                    <a:pt x="58" y="115"/>
                  </a:cubicBezTo>
                  <a:cubicBezTo>
                    <a:pt x="58" y="115"/>
                    <a:pt x="57" y="107"/>
                    <a:pt x="56" y="110"/>
                  </a:cubicBezTo>
                  <a:cubicBezTo>
                    <a:pt x="55" y="113"/>
                    <a:pt x="54" y="115"/>
                    <a:pt x="54" y="115"/>
                  </a:cubicBezTo>
                  <a:cubicBezTo>
                    <a:pt x="54" y="115"/>
                    <a:pt x="53" y="109"/>
                    <a:pt x="52" y="105"/>
                  </a:cubicBezTo>
                  <a:cubicBezTo>
                    <a:pt x="51" y="101"/>
                    <a:pt x="51" y="94"/>
                    <a:pt x="48" y="96"/>
                  </a:cubicBezTo>
                  <a:cubicBezTo>
                    <a:pt x="46" y="99"/>
                    <a:pt x="44" y="99"/>
                    <a:pt x="44" y="99"/>
                  </a:cubicBezTo>
                  <a:cubicBezTo>
                    <a:pt x="44" y="99"/>
                    <a:pt x="44" y="92"/>
                    <a:pt x="45" y="89"/>
                  </a:cubicBezTo>
                  <a:cubicBezTo>
                    <a:pt x="45" y="86"/>
                    <a:pt x="43" y="81"/>
                    <a:pt x="40" y="79"/>
                  </a:cubicBezTo>
                  <a:cubicBezTo>
                    <a:pt x="38" y="77"/>
                    <a:pt x="38" y="79"/>
                    <a:pt x="36" y="73"/>
                  </a:cubicBezTo>
                  <a:cubicBezTo>
                    <a:pt x="34" y="68"/>
                    <a:pt x="35" y="66"/>
                    <a:pt x="31" y="64"/>
                  </a:cubicBezTo>
                  <a:cubicBezTo>
                    <a:pt x="27" y="62"/>
                    <a:pt x="24" y="52"/>
                    <a:pt x="24" y="55"/>
                  </a:cubicBezTo>
                  <a:cubicBezTo>
                    <a:pt x="24" y="58"/>
                    <a:pt x="23" y="61"/>
                    <a:pt x="23" y="61"/>
                  </a:cubicBezTo>
                  <a:cubicBezTo>
                    <a:pt x="23" y="61"/>
                    <a:pt x="21" y="55"/>
                    <a:pt x="20" y="58"/>
                  </a:cubicBezTo>
                  <a:cubicBezTo>
                    <a:pt x="19" y="61"/>
                    <a:pt x="21" y="64"/>
                    <a:pt x="21" y="64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4" y="64"/>
                    <a:pt x="16" y="61"/>
                  </a:cubicBezTo>
                  <a:cubicBezTo>
                    <a:pt x="17" y="57"/>
                    <a:pt x="14" y="55"/>
                    <a:pt x="16" y="55"/>
                  </a:cubicBezTo>
                  <a:cubicBezTo>
                    <a:pt x="19" y="56"/>
                    <a:pt x="21" y="54"/>
                    <a:pt x="21" y="54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1"/>
                    <a:pt x="24" y="50"/>
                    <a:pt x="23" y="49"/>
                  </a:cubicBezTo>
                  <a:cubicBezTo>
                    <a:pt x="21" y="47"/>
                    <a:pt x="20" y="44"/>
                    <a:pt x="20" y="44"/>
                  </a:cubicBezTo>
                  <a:cubicBezTo>
                    <a:pt x="20" y="44"/>
                    <a:pt x="17" y="37"/>
                    <a:pt x="19" y="38"/>
                  </a:cubicBezTo>
                  <a:cubicBezTo>
                    <a:pt x="22" y="39"/>
                    <a:pt x="17" y="35"/>
                    <a:pt x="15" y="34"/>
                  </a:cubicBezTo>
                  <a:cubicBezTo>
                    <a:pt x="14" y="32"/>
                    <a:pt x="12" y="31"/>
                    <a:pt x="11" y="27"/>
                  </a:cubicBezTo>
                  <a:cubicBezTo>
                    <a:pt x="9" y="23"/>
                    <a:pt x="5" y="14"/>
                    <a:pt x="5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4" name="Freeform 345"/>
            <p:cNvSpPr/>
            <p:nvPr/>
          </p:nvSpPr>
          <p:spPr bwMode="auto">
            <a:xfrm>
              <a:off x="6069013" y="3082925"/>
              <a:ext cx="735013" cy="1100138"/>
            </a:xfrm>
            <a:custGeom>
              <a:avLst/>
              <a:gdLst>
                <a:gd name="T0" fmla="*/ 9 w 173"/>
                <a:gd name="T1" fmla="*/ 11 h 259"/>
                <a:gd name="T2" fmla="*/ 4 w 173"/>
                <a:gd name="T3" fmla="*/ 14 h 259"/>
                <a:gd name="T4" fmla="*/ 11 w 173"/>
                <a:gd name="T5" fmla="*/ 37 h 259"/>
                <a:gd name="T6" fmla="*/ 23 w 173"/>
                <a:gd name="T7" fmla="*/ 62 h 259"/>
                <a:gd name="T8" fmla="*/ 51 w 173"/>
                <a:gd name="T9" fmla="*/ 110 h 259"/>
                <a:gd name="T10" fmla="*/ 94 w 173"/>
                <a:gd name="T11" fmla="*/ 169 h 259"/>
                <a:gd name="T12" fmla="*/ 119 w 173"/>
                <a:gd name="T13" fmla="*/ 206 h 259"/>
                <a:gd name="T14" fmla="*/ 164 w 173"/>
                <a:gd name="T15" fmla="*/ 255 h 259"/>
                <a:gd name="T16" fmla="*/ 141 w 173"/>
                <a:gd name="T17" fmla="*/ 194 h 259"/>
                <a:gd name="T18" fmla="*/ 117 w 173"/>
                <a:gd name="T19" fmla="*/ 156 h 259"/>
                <a:gd name="T20" fmla="*/ 83 w 173"/>
                <a:gd name="T21" fmla="*/ 91 h 259"/>
                <a:gd name="T22" fmla="*/ 51 w 173"/>
                <a:gd name="T23" fmla="*/ 45 h 259"/>
                <a:gd name="T24" fmla="*/ 34 w 173"/>
                <a:gd name="T25" fmla="*/ 23 h 259"/>
                <a:gd name="T26" fmla="*/ 16 w 173"/>
                <a:gd name="T27" fmla="*/ 7 h 259"/>
                <a:gd name="T28" fmla="*/ 11 w 173"/>
                <a:gd name="T29" fmla="*/ 9 h 259"/>
                <a:gd name="T30" fmla="*/ 9 w 173"/>
                <a:gd name="T31" fmla="*/ 1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259">
                  <a:moveTo>
                    <a:pt x="9" y="11"/>
                  </a:moveTo>
                  <a:cubicBezTo>
                    <a:pt x="9" y="11"/>
                    <a:pt x="0" y="6"/>
                    <a:pt x="4" y="14"/>
                  </a:cubicBezTo>
                  <a:cubicBezTo>
                    <a:pt x="8" y="23"/>
                    <a:pt x="5" y="30"/>
                    <a:pt x="11" y="37"/>
                  </a:cubicBezTo>
                  <a:cubicBezTo>
                    <a:pt x="17" y="43"/>
                    <a:pt x="23" y="54"/>
                    <a:pt x="23" y="62"/>
                  </a:cubicBezTo>
                  <a:cubicBezTo>
                    <a:pt x="23" y="69"/>
                    <a:pt x="29" y="87"/>
                    <a:pt x="51" y="110"/>
                  </a:cubicBezTo>
                  <a:cubicBezTo>
                    <a:pt x="73" y="133"/>
                    <a:pt x="86" y="160"/>
                    <a:pt x="94" y="169"/>
                  </a:cubicBezTo>
                  <a:cubicBezTo>
                    <a:pt x="102" y="178"/>
                    <a:pt x="110" y="188"/>
                    <a:pt x="119" y="206"/>
                  </a:cubicBezTo>
                  <a:cubicBezTo>
                    <a:pt x="128" y="225"/>
                    <a:pt x="154" y="259"/>
                    <a:pt x="164" y="255"/>
                  </a:cubicBezTo>
                  <a:cubicBezTo>
                    <a:pt x="173" y="248"/>
                    <a:pt x="154" y="210"/>
                    <a:pt x="141" y="194"/>
                  </a:cubicBezTo>
                  <a:cubicBezTo>
                    <a:pt x="128" y="178"/>
                    <a:pt x="122" y="167"/>
                    <a:pt x="117" y="156"/>
                  </a:cubicBezTo>
                  <a:cubicBezTo>
                    <a:pt x="113" y="145"/>
                    <a:pt x="94" y="121"/>
                    <a:pt x="83" y="91"/>
                  </a:cubicBezTo>
                  <a:cubicBezTo>
                    <a:pt x="72" y="62"/>
                    <a:pt x="58" y="49"/>
                    <a:pt x="51" y="45"/>
                  </a:cubicBezTo>
                  <a:cubicBezTo>
                    <a:pt x="45" y="42"/>
                    <a:pt x="37" y="31"/>
                    <a:pt x="34" y="23"/>
                  </a:cubicBezTo>
                  <a:cubicBezTo>
                    <a:pt x="31" y="15"/>
                    <a:pt x="23" y="15"/>
                    <a:pt x="16" y="7"/>
                  </a:cubicBezTo>
                  <a:cubicBezTo>
                    <a:pt x="10" y="0"/>
                    <a:pt x="11" y="9"/>
                    <a:pt x="11" y="9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" name="矩形 3"/>
          <p:cNvSpPr/>
          <p:nvPr/>
        </p:nvSpPr>
        <p:spPr>
          <a:xfrm>
            <a:off x="4258084" y="5964417"/>
            <a:ext cx="352372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800" dirty="0">
                <a:latin typeface="华文行楷" panose="02010800040101010101" pitchFamily="2" charset="-122"/>
                <a:ea typeface="华文行楷" panose="02010800040101010101" pitchFamily="2" charset="-122"/>
              </a:rPr>
              <a:t>婚礼成长相册ppt模板</a:t>
            </a:r>
          </a:p>
        </p:txBody>
      </p: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ccel="40000" decel="2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645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32" presetClass="emph" presetSubtype="0" repeatCount="indefinite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1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6" presetClass="emph" presetSubtype="0" repeatCount="indefinite" accel="40000" decel="2000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20" dur="1000" fill="hold"/>
                                        <p:tgtEl>
                                          <p:spTgt spid="71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90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9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8" presetClass="emph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26" dur="9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28" dur="9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21600000">
                                      <p:cBhvr>
                                        <p:cTn id="30" dur="900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32" dur="90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8" presetClass="emp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34" dur="9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21600000">
                                      <p:cBhvr>
                                        <p:cTn id="36" dur="90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21600000">
                                      <p:cBhvr>
                                        <p:cTn id="38" dur="90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4" grpId="0" animBg="1"/>
      <p:bldP spid="316" grpId="0" animBg="1"/>
      <p:bldP spid="318" grpId="0" animBg="1"/>
      <p:bldP spid="319" grpId="0" animBg="1"/>
      <p:bldP spid="321" grpId="0" animBg="1"/>
      <p:bldP spid="323" grpId="0" animBg="1"/>
      <p:bldP spid="325" grpId="0" animBg="1"/>
      <p:bldP spid="326" grpId="0" animBg="1"/>
      <p:bldP spid="328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7E7D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组合 13"/>
          <p:cNvGrpSpPr/>
          <p:nvPr/>
        </p:nvGrpSpPr>
        <p:grpSpPr>
          <a:xfrm>
            <a:off x="3096125" y="1079159"/>
            <a:ext cx="5999750" cy="2451618"/>
            <a:chOff x="1798638" y="1684338"/>
            <a:chExt cx="8582025" cy="3506787"/>
          </a:xfrm>
          <a:solidFill>
            <a:srgbClr val="DA0917"/>
          </a:solidFill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10021888" y="3063875"/>
              <a:ext cx="358775" cy="1076325"/>
            </a:xfrm>
            <a:custGeom>
              <a:avLst/>
              <a:gdLst>
                <a:gd name="T0" fmla="*/ 30 w 85"/>
                <a:gd name="T1" fmla="*/ 202 h 253"/>
                <a:gd name="T2" fmla="*/ 45 w 85"/>
                <a:gd name="T3" fmla="*/ 212 h 253"/>
                <a:gd name="T4" fmla="*/ 49 w 85"/>
                <a:gd name="T5" fmla="*/ 231 h 253"/>
                <a:gd name="T6" fmla="*/ 39 w 85"/>
                <a:gd name="T7" fmla="*/ 247 h 253"/>
                <a:gd name="T8" fmla="*/ 21 w 85"/>
                <a:gd name="T9" fmla="*/ 251 h 253"/>
                <a:gd name="T10" fmla="*/ 6 w 85"/>
                <a:gd name="T11" fmla="*/ 242 h 253"/>
                <a:gd name="T12" fmla="*/ 1 w 85"/>
                <a:gd name="T13" fmla="*/ 226 h 253"/>
                <a:gd name="T14" fmla="*/ 7 w 85"/>
                <a:gd name="T15" fmla="*/ 211 h 253"/>
                <a:gd name="T16" fmla="*/ 15 w 85"/>
                <a:gd name="T17" fmla="*/ 204 h 253"/>
                <a:gd name="T18" fmla="*/ 30 w 85"/>
                <a:gd name="T19" fmla="*/ 202 h 253"/>
                <a:gd name="T20" fmla="*/ 37 w 85"/>
                <a:gd name="T21" fmla="*/ 179 h 253"/>
                <a:gd name="T22" fmla="*/ 30 w 85"/>
                <a:gd name="T23" fmla="*/ 178 h 253"/>
                <a:gd name="T24" fmla="*/ 34 w 85"/>
                <a:gd name="T25" fmla="*/ 61 h 253"/>
                <a:gd name="T26" fmla="*/ 36 w 85"/>
                <a:gd name="T27" fmla="*/ 26 h 253"/>
                <a:gd name="T28" fmla="*/ 37 w 85"/>
                <a:gd name="T29" fmla="*/ 17 h 253"/>
                <a:gd name="T30" fmla="*/ 43 w 85"/>
                <a:gd name="T31" fmla="*/ 8 h 253"/>
                <a:gd name="T32" fmla="*/ 52 w 85"/>
                <a:gd name="T33" fmla="*/ 2 h 253"/>
                <a:gd name="T34" fmla="*/ 66 w 85"/>
                <a:gd name="T35" fmla="*/ 0 h 253"/>
                <a:gd name="T36" fmla="*/ 80 w 85"/>
                <a:gd name="T37" fmla="*/ 9 h 253"/>
                <a:gd name="T38" fmla="*/ 85 w 85"/>
                <a:gd name="T39" fmla="*/ 24 h 253"/>
                <a:gd name="T40" fmla="*/ 81 w 85"/>
                <a:gd name="T41" fmla="*/ 43 h 253"/>
                <a:gd name="T42" fmla="*/ 37 w 85"/>
                <a:gd name="T43" fmla="*/ 17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5" h="253">
                  <a:moveTo>
                    <a:pt x="30" y="202"/>
                  </a:moveTo>
                  <a:cubicBezTo>
                    <a:pt x="36" y="204"/>
                    <a:pt x="41" y="207"/>
                    <a:pt x="45" y="212"/>
                  </a:cubicBezTo>
                  <a:cubicBezTo>
                    <a:pt x="49" y="218"/>
                    <a:pt x="51" y="224"/>
                    <a:pt x="49" y="231"/>
                  </a:cubicBezTo>
                  <a:cubicBezTo>
                    <a:pt x="48" y="238"/>
                    <a:pt x="44" y="243"/>
                    <a:pt x="39" y="247"/>
                  </a:cubicBezTo>
                  <a:cubicBezTo>
                    <a:pt x="33" y="251"/>
                    <a:pt x="27" y="253"/>
                    <a:pt x="21" y="251"/>
                  </a:cubicBezTo>
                  <a:cubicBezTo>
                    <a:pt x="15" y="250"/>
                    <a:pt x="10" y="247"/>
                    <a:pt x="6" y="242"/>
                  </a:cubicBezTo>
                  <a:cubicBezTo>
                    <a:pt x="2" y="237"/>
                    <a:pt x="0" y="231"/>
                    <a:pt x="1" y="226"/>
                  </a:cubicBezTo>
                  <a:cubicBezTo>
                    <a:pt x="1" y="220"/>
                    <a:pt x="3" y="215"/>
                    <a:pt x="7" y="211"/>
                  </a:cubicBezTo>
                  <a:cubicBezTo>
                    <a:pt x="8" y="209"/>
                    <a:pt x="11" y="207"/>
                    <a:pt x="15" y="204"/>
                  </a:cubicBezTo>
                  <a:cubicBezTo>
                    <a:pt x="19" y="202"/>
                    <a:pt x="24" y="201"/>
                    <a:pt x="30" y="202"/>
                  </a:cubicBezTo>
                  <a:close/>
                  <a:moveTo>
                    <a:pt x="37" y="179"/>
                  </a:moveTo>
                  <a:cubicBezTo>
                    <a:pt x="30" y="178"/>
                    <a:pt x="30" y="178"/>
                    <a:pt x="30" y="178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4" y="42"/>
                    <a:pt x="35" y="30"/>
                    <a:pt x="36" y="26"/>
                  </a:cubicBezTo>
                  <a:cubicBezTo>
                    <a:pt x="36" y="22"/>
                    <a:pt x="37" y="18"/>
                    <a:pt x="37" y="17"/>
                  </a:cubicBezTo>
                  <a:cubicBezTo>
                    <a:pt x="38" y="13"/>
                    <a:pt x="40" y="10"/>
                    <a:pt x="43" y="8"/>
                  </a:cubicBezTo>
                  <a:cubicBezTo>
                    <a:pt x="45" y="5"/>
                    <a:pt x="48" y="3"/>
                    <a:pt x="52" y="2"/>
                  </a:cubicBezTo>
                  <a:cubicBezTo>
                    <a:pt x="56" y="0"/>
                    <a:pt x="61" y="0"/>
                    <a:pt x="66" y="0"/>
                  </a:cubicBezTo>
                  <a:cubicBezTo>
                    <a:pt x="72" y="1"/>
                    <a:pt x="76" y="4"/>
                    <a:pt x="80" y="9"/>
                  </a:cubicBezTo>
                  <a:cubicBezTo>
                    <a:pt x="84" y="14"/>
                    <a:pt x="85" y="19"/>
                    <a:pt x="85" y="24"/>
                  </a:cubicBezTo>
                  <a:cubicBezTo>
                    <a:pt x="85" y="28"/>
                    <a:pt x="83" y="35"/>
                    <a:pt x="81" y="43"/>
                  </a:cubicBezTo>
                  <a:lnTo>
                    <a:pt x="37" y="1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4692650" y="2611438"/>
              <a:ext cx="1584325" cy="1668463"/>
            </a:xfrm>
            <a:custGeom>
              <a:avLst/>
              <a:gdLst>
                <a:gd name="T0" fmla="*/ 276 w 374"/>
                <a:gd name="T1" fmla="*/ 295 h 392"/>
                <a:gd name="T2" fmla="*/ 261 w 374"/>
                <a:gd name="T3" fmla="*/ 300 h 392"/>
                <a:gd name="T4" fmla="*/ 314 w 374"/>
                <a:gd name="T5" fmla="*/ 225 h 392"/>
                <a:gd name="T6" fmla="*/ 276 w 374"/>
                <a:gd name="T7" fmla="*/ 190 h 392"/>
                <a:gd name="T8" fmla="*/ 244 w 374"/>
                <a:gd name="T9" fmla="*/ 215 h 392"/>
                <a:gd name="T10" fmla="*/ 236 w 374"/>
                <a:gd name="T11" fmla="*/ 216 h 392"/>
                <a:gd name="T12" fmla="*/ 192 w 374"/>
                <a:gd name="T13" fmla="*/ 189 h 392"/>
                <a:gd name="T14" fmla="*/ 212 w 374"/>
                <a:gd name="T15" fmla="*/ 304 h 392"/>
                <a:gd name="T16" fmla="*/ 374 w 374"/>
                <a:gd name="T17" fmla="*/ 382 h 392"/>
                <a:gd name="T18" fmla="*/ 366 w 374"/>
                <a:gd name="T19" fmla="*/ 392 h 392"/>
                <a:gd name="T20" fmla="*/ 147 w 374"/>
                <a:gd name="T21" fmla="*/ 221 h 392"/>
                <a:gd name="T22" fmla="*/ 186 w 374"/>
                <a:gd name="T23" fmla="*/ 170 h 392"/>
                <a:gd name="T24" fmla="*/ 240 w 374"/>
                <a:gd name="T25" fmla="*/ 199 h 392"/>
                <a:gd name="T26" fmla="*/ 327 w 374"/>
                <a:gd name="T27" fmla="*/ 211 h 392"/>
                <a:gd name="T28" fmla="*/ 276 w 374"/>
                <a:gd name="T29" fmla="*/ 295 h 392"/>
                <a:gd name="T30" fmla="*/ 103 w 374"/>
                <a:gd name="T31" fmla="*/ 83 h 392"/>
                <a:gd name="T32" fmla="*/ 134 w 374"/>
                <a:gd name="T33" fmla="*/ 83 h 392"/>
                <a:gd name="T34" fmla="*/ 41 w 374"/>
                <a:gd name="T35" fmla="*/ 213 h 392"/>
                <a:gd name="T36" fmla="*/ 36 w 374"/>
                <a:gd name="T37" fmla="*/ 226 h 392"/>
                <a:gd name="T38" fmla="*/ 48 w 374"/>
                <a:gd name="T39" fmla="*/ 230 h 392"/>
                <a:gd name="T40" fmla="*/ 111 w 374"/>
                <a:gd name="T41" fmla="*/ 216 h 392"/>
                <a:gd name="T42" fmla="*/ 114 w 374"/>
                <a:gd name="T43" fmla="*/ 219 h 392"/>
                <a:gd name="T44" fmla="*/ 29 w 374"/>
                <a:gd name="T45" fmla="*/ 243 h 392"/>
                <a:gd name="T46" fmla="*/ 13 w 374"/>
                <a:gd name="T47" fmla="*/ 209 h 392"/>
                <a:gd name="T48" fmla="*/ 65 w 374"/>
                <a:gd name="T49" fmla="*/ 131 h 392"/>
                <a:gd name="T50" fmla="*/ 22 w 374"/>
                <a:gd name="T51" fmla="*/ 135 h 392"/>
                <a:gd name="T52" fmla="*/ 7 w 374"/>
                <a:gd name="T53" fmla="*/ 103 h 392"/>
                <a:gd name="T54" fmla="*/ 73 w 374"/>
                <a:gd name="T55" fmla="*/ 0 h 392"/>
                <a:gd name="T56" fmla="*/ 104 w 374"/>
                <a:gd name="T57" fmla="*/ 0 h 392"/>
                <a:gd name="T58" fmla="*/ 35 w 374"/>
                <a:gd name="T59" fmla="*/ 107 h 392"/>
                <a:gd name="T60" fmla="*/ 31 w 374"/>
                <a:gd name="T61" fmla="*/ 120 h 392"/>
                <a:gd name="T62" fmla="*/ 41 w 374"/>
                <a:gd name="T63" fmla="*/ 126 h 392"/>
                <a:gd name="T64" fmla="*/ 70 w 374"/>
                <a:gd name="T65" fmla="*/ 124 h 392"/>
                <a:gd name="T66" fmla="*/ 103 w 374"/>
                <a:gd name="T67" fmla="*/ 83 h 392"/>
                <a:gd name="T68" fmla="*/ 323 w 374"/>
                <a:gd name="T69" fmla="*/ 143 h 392"/>
                <a:gd name="T70" fmla="*/ 323 w 374"/>
                <a:gd name="T71" fmla="*/ 133 h 392"/>
                <a:gd name="T72" fmla="*/ 242 w 374"/>
                <a:gd name="T73" fmla="*/ 133 h 392"/>
                <a:gd name="T74" fmla="*/ 242 w 374"/>
                <a:gd name="T75" fmla="*/ 65 h 392"/>
                <a:gd name="T76" fmla="*/ 341 w 374"/>
                <a:gd name="T77" fmla="*/ 65 h 392"/>
                <a:gd name="T78" fmla="*/ 341 w 374"/>
                <a:gd name="T79" fmla="*/ 54 h 392"/>
                <a:gd name="T80" fmla="*/ 242 w 374"/>
                <a:gd name="T81" fmla="*/ 54 h 392"/>
                <a:gd name="T82" fmla="*/ 242 w 374"/>
                <a:gd name="T83" fmla="*/ 2 h 392"/>
                <a:gd name="T84" fmla="*/ 215 w 374"/>
                <a:gd name="T85" fmla="*/ 2 h 392"/>
                <a:gd name="T86" fmla="*/ 215 w 374"/>
                <a:gd name="T87" fmla="*/ 54 h 392"/>
                <a:gd name="T88" fmla="*/ 113 w 374"/>
                <a:gd name="T89" fmla="*/ 54 h 392"/>
                <a:gd name="T90" fmla="*/ 113 w 374"/>
                <a:gd name="T91" fmla="*/ 65 h 392"/>
                <a:gd name="T92" fmla="*/ 215 w 374"/>
                <a:gd name="T93" fmla="*/ 65 h 392"/>
                <a:gd name="T94" fmla="*/ 215 w 374"/>
                <a:gd name="T95" fmla="*/ 133 h 392"/>
                <a:gd name="T96" fmla="*/ 132 w 374"/>
                <a:gd name="T97" fmla="*/ 133 h 392"/>
                <a:gd name="T98" fmla="*/ 132 w 374"/>
                <a:gd name="T99" fmla="*/ 143 h 392"/>
                <a:gd name="T100" fmla="*/ 323 w 374"/>
                <a:gd name="T101" fmla="*/ 143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4" h="392">
                  <a:moveTo>
                    <a:pt x="276" y="295"/>
                  </a:moveTo>
                  <a:cubicBezTo>
                    <a:pt x="261" y="300"/>
                    <a:pt x="261" y="300"/>
                    <a:pt x="261" y="300"/>
                  </a:cubicBezTo>
                  <a:cubicBezTo>
                    <a:pt x="261" y="300"/>
                    <a:pt x="320" y="253"/>
                    <a:pt x="314" y="225"/>
                  </a:cubicBezTo>
                  <a:cubicBezTo>
                    <a:pt x="308" y="196"/>
                    <a:pt x="292" y="189"/>
                    <a:pt x="276" y="190"/>
                  </a:cubicBezTo>
                  <a:cubicBezTo>
                    <a:pt x="260" y="191"/>
                    <a:pt x="244" y="204"/>
                    <a:pt x="244" y="215"/>
                  </a:cubicBezTo>
                  <a:cubicBezTo>
                    <a:pt x="236" y="216"/>
                    <a:pt x="236" y="216"/>
                    <a:pt x="236" y="216"/>
                  </a:cubicBezTo>
                  <a:cubicBezTo>
                    <a:pt x="236" y="216"/>
                    <a:pt x="223" y="185"/>
                    <a:pt x="192" y="189"/>
                  </a:cubicBezTo>
                  <a:cubicBezTo>
                    <a:pt x="161" y="193"/>
                    <a:pt x="151" y="242"/>
                    <a:pt x="212" y="304"/>
                  </a:cubicBezTo>
                  <a:cubicBezTo>
                    <a:pt x="258" y="351"/>
                    <a:pt x="323" y="373"/>
                    <a:pt x="374" y="382"/>
                  </a:cubicBezTo>
                  <a:cubicBezTo>
                    <a:pt x="366" y="392"/>
                    <a:pt x="366" y="392"/>
                    <a:pt x="366" y="392"/>
                  </a:cubicBezTo>
                  <a:cubicBezTo>
                    <a:pt x="292" y="370"/>
                    <a:pt x="157" y="316"/>
                    <a:pt x="147" y="221"/>
                  </a:cubicBezTo>
                  <a:cubicBezTo>
                    <a:pt x="147" y="221"/>
                    <a:pt x="144" y="167"/>
                    <a:pt x="186" y="170"/>
                  </a:cubicBezTo>
                  <a:cubicBezTo>
                    <a:pt x="228" y="174"/>
                    <a:pt x="240" y="199"/>
                    <a:pt x="240" y="199"/>
                  </a:cubicBezTo>
                  <a:cubicBezTo>
                    <a:pt x="268" y="158"/>
                    <a:pt x="320" y="160"/>
                    <a:pt x="327" y="211"/>
                  </a:cubicBezTo>
                  <a:cubicBezTo>
                    <a:pt x="330" y="234"/>
                    <a:pt x="316" y="261"/>
                    <a:pt x="276" y="295"/>
                  </a:cubicBezTo>
                  <a:close/>
                  <a:moveTo>
                    <a:pt x="103" y="83"/>
                  </a:moveTo>
                  <a:cubicBezTo>
                    <a:pt x="134" y="83"/>
                    <a:pt x="134" y="83"/>
                    <a:pt x="134" y="83"/>
                  </a:cubicBezTo>
                  <a:cubicBezTo>
                    <a:pt x="90" y="140"/>
                    <a:pt x="59" y="183"/>
                    <a:pt x="41" y="213"/>
                  </a:cubicBezTo>
                  <a:cubicBezTo>
                    <a:pt x="37" y="219"/>
                    <a:pt x="36" y="223"/>
                    <a:pt x="36" y="226"/>
                  </a:cubicBezTo>
                  <a:cubicBezTo>
                    <a:pt x="37" y="228"/>
                    <a:pt x="41" y="229"/>
                    <a:pt x="48" y="230"/>
                  </a:cubicBezTo>
                  <a:cubicBezTo>
                    <a:pt x="63" y="232"/>
                    <a:pt x="84" y="227"/>
                    <a:pt x="111" y="216"/>
                  </a:cubicBezTo>
                  <a:cubicBezTo>
                    <a:pt x="116" y="215"/>
                    <a:pt x="117" y="216"/>
                    <a:pt x="114" y="219"/>
                  </a:cubicBezTo>
                  <a:cubicBezTo>
                    <a:pt x="91" y="238"/>
                    <a:pt x="62" y="246"/>
                    <a:pt x="29" y="243"/>
                  </a:cubicBezTo>
                  <a:cubicBezTo>
                    <a:pt x="8" y="240"/>
                    <a:pt x="2" y="228"/>
                    <a:pt x="13" y="209"/>
                  </a:cubicBezTo>
                  <a:cubicBezTo>
                    <a:pt x="28" y="183"/>
                    <a:pt x="46" y="158"/>
                    <a:pt x="65" y="131"/>
                  </a:cubicBezTo>
                  <a:cubicBezTo>
                    <a:pt x="54" y="136"/>
                    <a:pt x="40" y="137"/>
                    <a:pt x="22" y="135"/>
                  </a:cubicBezTo>
                  <a:cubicBezTo>
                    <a:pt x="6" y="133"/>
                    <a:pt x="0" y="122"/>
                    <a:pt x="7" y="103"/>
                  </a:cubicBezTo>
                  <a:cubicBezTo>
                    <a:pt x="20" y="77"/>
                    <a:pt x="42" y="42"/>
                    <a:pt x="73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72" y="43"/>
                    <a:pt x="49" y="79"/>
                    <a:pt x="35" y="107"/>
                  </a:cubicBezTo>
                  <a:cubicBezTo>
                    <a:pt x="31" y="114"/>
                    <a:pt x="30" y="118"/>
                    <a:pt x="31" y="120"/>
                  </a:cubicBezTo>
                  <a:cubicBezTo>
                    <a:pt x="32" y="123"/>
                    <a:pt x="35" y="125"/>
                    <a:pt x="41" y="126"/>
                  </a:cubicBezTo>
                  <a:cubicBezTo>
                    <a:pt x="54" y="126"/>
                    <a:pt x="64" y="125"/>
                    <a:pt x="70" y="124"/>
                  </a:cubicBezTo>
                  <a:cubicBezTo>
                    <a:pt x="82" y="108"/>
                    <a:pt x="92" y="95"/>
                    <a:pt x="103" y="83"/>
                  </a:cubicBezTo>
                  <a:close/>
                  <a:moveTo>
                    <a:pt x="323" y="143"/>
                  </a:moveTo>
                  <a:cubicBezTo>
                    <a:pt x="323" y="133"/>
                    <a:pt x="323" y="133"/>
                    <a:pt x="323" y="133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42" y="65"/>
                    <a:pt x="242" y="65"/>
                    <a:pt x="242" y="65"/>
                  </a:cubicBezTo>
                  <a:cubicBezTo>
                    <a:pt x="341" y="65"/>
                    <a:pt x="341" y="65"/>
                    <a:pt x="341" y="65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242" y="54"/>
                    <a:pt x="242" y="54"/>
                    <a:pt x="242" y="54"/>
                  </a:cubicBezTo>
                  <a:cubicBezTo>
                    <a:pt x="242" y="2"/>
                    <a:pt x="242" y="2"/>
                    <a:pt x="24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215" y="65"/>
                    <a:pt x="215" y="65"/>
                    <a:pt x="215" y="65"/>
                  </a:cubicBezTo>
                  <a:cubicBezTo>
                    <a:pt x="215" y="133"/>
                    <a:pt x="215" y="133"/>
                    <a:pt x="215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2" y="143"/>
                    <a:pt x="132" y="143"/>
                    <a:pt x="132" y="143"/>
                  </a:cubicBezTo>
                  <a:lnTo>
                    <a:pt x="323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429000" y="1684338"/>
              <a:ext cx="4244975" cy="2273300"/>
            </a:xfrm>
            <a:custGeom>
              <a:avLst/>
              <a:gdLst>
                <a:gd name="T0" fmla="*/ 57 w 1002"/>
                <a:gd name="T1" fmla="*/ 531 h 534"/>
                <a:gd name="T2" fmla="*/ 34 w 1002"/>
                <a:gd name="T3" fmla="*/ 531 h 534"/>
                <a:gd name="T4" fmla="*/ 34 w 1002"/>
                <a:gd name="T5" fmla="*/ 393 h 534"/>
                <a:gd name="T6" fmla="*/ 4 w 1002"/>
                <a:gd name="T7" fmla="*/ 402 h 534"/>
                <a:gd name="T8" fmla="*/ 0 w 1002"/>
                <a:gd name="T9" fmla="*/ 401 h 534"/>
                <a:gd name="T10" fmla="*/ 4 w 1002"/>
                <a:gd name="T11" fmla="*/ 398 h 534"/>
                <a:gd name="T12" fmla="*/ 28 w 1002"/>
                <a:gd name="T13" fmla="*/ 355 h 534"/>
                <a:gd name="T14" fmla="*/ 50 w 1002"/>
                <a:gd name="T15" fmla="*/ 278 h 534"/>
                <a:gd name="T16" fmla="*/ 49 w 1002"/>
                <a:gd name="T17" fmla="*/ 278 h 534"/>
                <a:gd name="T18" fmla="*/ 50 w 1002"/>
                <a:gd name="T19" fmla="*/ 278 h 534"/>
                <a:gd name="T20" fmla="*/ 111 w 1002"/>
                <a:gd name="T21" fmla="*/ 140 h 534"/>
                <a:gd name="T22" fmla="*/ 177 w 1002"/>
                <a:gd name="T23" fmla="*/ 74 h 534"/>
                <a:gd name="T24" fmla="*/ 484 w 1002"/>
                <a:gd name="T25" fmla="*/ 4 h 534"/>
                <a:gd name="T26" fmla="*/ 837 w 1002"/>
                <a:gd name="T27" fmla="*/ 138 h 534"/>
                <a:gd name="T28" fmla="*/ 916 w 1002"/>
                <a:gd name="T29" fmla="*/ 125 h 534"/>
                <a:gd name="T30" fmla="*/ 888 w 1002"/>
                <a:gd name="T31" fmla="*/ 69 h 534"/>
                <a:gd name="T32" fmla="*/ 848 w 1002"/>
                <a:gd name="T33" fmla="*/ 88 h 534"/>
                <a:gd name="T34" fmla="*/ 833 w 1002"/>
                <a:gd name="T35" fmla="*/ 94 h 534"/>
                <a:gd name="T36" fmla="*/ 929 w 1002"/>
                <a:gd name="T37" fmla="*/ 75 h 534"/>
                <a:gd name="T38" fmla="*/ 943 w 1002"/>
                <a:gd name="T39" fmla="*/ 100 h 534"/>
                <a:gd name="T40" fmla="*/ 950 w 1002"/>
                <a:gd name="T41" fmla="*/ 99 h 534"/>
                <a:gd name="T42" fmla="*/ 951 w 1002"/>
                <a:gd name="T43" fmla="*/ 89 h 534"/>
                <a:gd name="T44" fmla="*/ 957 w 1002"/>
                <a:gd name="T45" fmla="*/ 75 h 534"/>
                <a:gd name="T46" fmla="*/ 995 w 1002"/>
                <a:gd name="T47" fmla="*/ 87 h 534"/>
                <a:gd name="T48" fmla="*/ 1002 w 1002"/>
                <a:gd name="T49" fmla="*/ 96 h 534"/>
                <a:gd name="T50" fmla="*/ 810 w 1002"/>
                <a:gd name="T51" fmla="*/ 146 h 534"/>
                <a:gd name="T52" fmla="*/ 636 w 1002"/>
                <a:gd name="T53" fmla="*/ 61 h 534"/>
                <a:gd name="T54" fmla="*/ 560 w 1002"/>
                <a:gd name="T55" fmla="*/ 38 h 534"/>
                <a:gd name="T56" fmla="*/ 314 w 1002"/>
                <a:gd name="T57" fmla="*/ 39 h 534"/>
                <a:gd name="T58" fmla="*/ 61 w 1002"/>
                <a:gd name="T59" fmla="*/ 328 h 534"/>
                <a:gd name="T60" fmla="*/ 57 w 1002"/>
                <a:gd name="T61" fmla="*/ 340 h 534"/>
                <a:gd name="T62" fmla="*/ 57 w 1002"/>
                <a:gd name="T63" fmla="*/ 531 h 534"/>
                <a:gd name="T64" fmla="*/ 256 w 1002"/>
                <a:gd name="T65" fmla="*/ 492 h 534"/>
                <a:gd name="T66" fmla="*/ 227 w 1002"/>
                <a:gd name="T67" fmla="*/ 517 h 534"/>
                <a:gd name="T68" fmla="*/ 191 w 1002"/>
                <a:gd name="T69" fmla="*/ 510 h 534"/>
                <a:gd name="T70" fmla="*/ 186 w 1002"/>
                <a:gd name="T71" fmla="*/ 508 h 534"/>
                <a:gd name="T72" fmla="*/ 189 w 1002"/>
                <a:gd name="T73" fmla="*/ 514 h 534"/>
                <a:gd name="T74" fmla="*/ 238 w 1002"/>
                <a:gd name="T75" fmla="*/ 533 h 534"/>
                <a:gd name="T76" fmla="*/ 276 w 1002"/>
                <a:gd name="T77" fmla="*/ 490 h 534"/>
                <a:gd name="T78" fmla="*/ 276 w 1002"/>
                <a:gd name="T79" fmla="*/ 316 h 534"/>
                <a:gd name="T80" fmla="*/ 218 w 1002"/>
                <a:gd name="T81" fmla="*/ 279 h 534"/>
                <a:gd name="T82" fmla="*/ 160 w 1002"/>
                <a:gd name="T83" fmla="*/ 279 h 534"/>
                <a:gd name="T84" fmla="*/ 160 w 1002"/>
                <a:gd name="T85" fmla="*/ 287 h 534"/>
                <a:gd name="T86" fmla="*/ 217 w 1002"/>
                <a:gd name="T87" fmla="*/ 287 h 534"/>
                <a:gd name="T88" fmla="*/ 256 w 1002"/>
                <a:gd name="T89" fmla="*/ 318 h 534"/>
                <a:gd name="T90" fmla="*/ 256 w 1002"/>
                <a:gd name="T91" fmla="*/ 492 h 534"/>
                <a:gd name="T92" fmla="*/ 111 w 1002"/>
                <a:gd name="T93" fmla="*/ 530 h 534"/>
                <a:gd name="T94" fmla="*/ 111 w 1002"/>
                <a:gd name="T95" fmla="*/ 307 h 534"/>
                <a:gd name="T96" fmla="*/ 90 w 1002"/>
                <a:gd name="T97" fmla="*/ 307 h 534"/>
                <a:gd name="T98" fmla="*/ 90 w 1002"/>
                <a:gd name="T99" fmla="*/ 530 h 534"/>
                <a:gd name="T100" fmla="*/ 111 w 1002"/>
                <a:gd name="T101" fmla="*/ 530 h 534"/>
                <a:gd name="T102" fmla="*/ 100 w 1002"/>
                <a:gd name="T103" fmla="*/ 254 h 534"/>
                <a:gd name="T104" fmla="*/ 106 w 1002"/>
                <a:gd name="T105" fmla="*/ 265 h 534"/>
                <a:gd name="T106" fmla="*/ 119 w 1002"/>
                <a:gd name="T107" fmla="*/ 291 h 534"/>
                <a:gd name="T108" fmla="*/ 156 w 1002"/>
                <a:gd name="T109" fmla="*/ 305 h 534"/>
                <a:gd name="T110" fmla="*/ 159 w 1002"/>
                <a:gd name="T111" fmla="*/ 305 h 534"/>
                <a:gd name="T112" fmla="*/ 156 w 1002"/>
                <a:gd name="T113" fmla="*/ 301 h 534"/>
                <a:gd name="T114" fmla="*/ 123 w 1002"/>
                <a:gd name="T115" fmla="*/ 254 h 534"/>
                <a:gd name="T116" fmla="*/ 100 w 1002"/>
                <a:gd name="T117" fmla="*/ 25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02" h="534">
                  <a:moveTo>
                    <a:pt x="57" y="531"/>
                  </a:moveTo>
                  <a:cubicBezTo>
                    <a:pt x="34" y="531"/>
                    <a:pt x="34" y="531"/>
                    <a:pt x="34" y="531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28" y="399"/>
                    <a:pt x="18" y="402"/>
                    <a:pt x="4" y="402"/>
                  </a:cubicBezTo>
                  <a:cubicBezTo>
                    <a:pt x="2" y="402"/>
                    <a:pt x="0" y="402"/>
                    <a:pt x="0" y="401"/>
                  </a:cubicBezTo>
                  <a:cubicBezTo>
                    <a:pt x="0" y="400"/>
                    <a:pt x="2" y="399"/>
                    <a:pt x="4" y="398"/>
                  </a:cubicBezTo>
                  <a:cubicBezTo>
                    <a:pt x="14" y="391"/>
                    <a:pt x="22" y="376"/>
                    <a:pt x="28" y="355"/>
                  </a:cubicBezTo>
                  <a:cubicBezTo>
                    <a:pt x="36" y="330"/>
                    <a:pt x="43" y="305"/>
                    <a:pt x="50" y="278"/>
                  </a:cubicBezTo>
                  <a:cubicBezTo>
                    <a:pt x="49" y="278"/>
                    <a:pt x="49" y="278"/>
                    <a:pt x="49" y="278"/>
                  </a:cubicBezTo>
                  <a:cubicBezTo>
                    <a:pt x="50" y="278"/>
                    <a:pt x="50" y="278"/>
                    <a:pt x="50" y="278"/>
                  </a:cubicBezTo>
                  <a:cubicBezTo>
                    <a:pt x="61" y="235"/>
                    <a:pt x="81" y="183"/>
                    <a:pt x="111" y="140"/>
                  </a:cubicBezTo>
                  <a:cubicBezTo>
                    <a:pt x="130" y="113"/>
                    <a:pt x="154" y="91"/>
                    <a:pt x="177" y="74"/>
                  </a:cubicBezTo>
                  <a:cubicBezTo>
                    <a:pt x="258" y="14"/>
                    <a:pt x="362" y="0"/>
                    <a:pt x="484" y="4"/>
                  </a:cubicBezTo>
                  <a:cubicBezTo>
                    <a:pt x="653" y="9"/>
                    <a:pt x="804" y="129"/>
                    <a:pt x="837" y="138"/>
                  </a:cubicBezTo>
                  <a:cubicBezTo>
                    <a:pt x="869" y="147"/>
                    <a:pt x="905" y="144"/>
                    <a:pt x="916" y="125"/>
                  </a:cubicBezTo>
                  <a:cubicBezTo>
                    <a:pt x="928" y="106"/>
                    <a:pt x="911" y="72"/>
                    <a:pt x="888" y="69"/>
                  </a:cubicBezTo>
                  <a:cubicBezTo>
                    <a:pt x="866" y="66"/>
                    <a:pt x="847" y="80"/>
                    <a:pt x="848" y="88"/>
                  </a:cubicBezTo>
                  <a:cubicBezTo>
                    <a:pt x="848" y="96"/>
                    <a:pt x="833" y="94"/>
                    <a:pt x="833" y="94"/>
                  </a:cubicBezTo>
                  <a:cubicBezTo>
                    <a:pt x="831" y="44"/>
                    <a:pt x="905" y="44"/>
                    <a:pt x="929" y="75"/>
                  </a:cubicBezTo>
                  <a:cubicBezTo>
                    <a:pt x="939" y="87"/>
                    <a:pt x="943" y="100"/>
                    <a:pt x="943" y="100"/>
                  </a:cubicBezTo>
                  <a:cubicBezTo>
                    <a:pt x="950" y="99"/>
                    <a:pt x="950" y="99"/>
                    <a:pt x="950" y="99"/>
                  </a:cubicBezTo>
                  <a:cubicBezTo>
                    <a:pt x="950" y="99"/>
                    <a:pt x="951" y="98"/>
                    <a:pt x="951" y="89"/>
                  </a:cubicBezTo>
                  <a:cubicBezTo>
                    <a:pt x="950" y="79"/>
                    <a:pt x="957" y="75"/>
                    <a:pt x="957" y="75"/>
                  </a:cubicBezTo>
                  <a:cubicBezTo>
                    <a:pt x="995" y="87"/>
                    <a:pt x="995" y="87"/>
                    <a:pt x="995" y="87"/>
                  </a:cubicBezTo>
                  <a:cubicBezTo>
                    <a:pt x="1002" y="96"/>
                    <a:pt x="1002" y="96"/>
                    <a:pt x="1002" y="96"/>
                  </a:cubicBezTo>
                  <a:cubicBezTo>
                    <a:pt x="900" y="208"/>
                    <a:pt x="810" y="146"/>
                    <a:pt x="810" y="146"/>
                  </a:cubicBezTo>
                  <a:cubicBezTo>
                    <a:pt x="739" y="105"/>
                    <a:pt x="684" y="77"/>
                    <a:pt x="636" y="61"/>
                  </a:cubicBezTo>
                  <a:cubicBezTo>
                    <a:pt x="607" y="52"/>
                    <a:pt x="582" y="42"/>
                    <a:pt x="560" y="38"/>
                  </a:cubicBezTo>
                  <a:cubicBezTo>
                    <a:pt x="494" y="24"/>
                    <a:pt x="398" y="21"/>
                    <a:pt x="314" y="39"/>
                  </a:cubicBezTo>
                  <a:cubicBezTo>
                    <a:pt x="160" y="72"/>
                    <a:pt x="101" y="185"/>
                    <a:pt x="61" y="328"/>
                  </a:cubicBezTo>
                  <a:cubicBezTo>
                    <a:pt x="59" y="333"/>
                    <a:pt x="58" y="337"/>
                    <a:pt x="57" y="340"/>
                  </a:cubicBezTo>
                  <a:cubicBezTo>
                    <a:pt x="57" y="531"/>
                    <a:pt x="57" y="531"/>
                    <a:pt x="57" y="531"/>
                  </a:cubicBezTo>
                  <a:close/>
                  <a:moveTo>
                    <a:pt x="256" y="492"/>
                  </a:moveTo>
                  <a:cubicBezTo>
                    <a:pt x="258" y="511"/>
                    <a:pt x="248" y="519"/>
                    <a:pt x="227" y="517"/>
                  </a:cubicBezTo>
                  <a:cubicBezTo>
                    <a:pt x="215" y="517"/>
                    <a:pt x="203" y="515"/>
                    <a:pt x="191" y="510"/>
                  </a:cubicBezTo>
                  <a:cubicBezTo>
                    <a:pt x="188" y="509"/>
                    <a:pt x="186" y="508"/>
                    <a:pt x="186" y="508"/>
                  </a:cubicBezTo>
                  <a:cubicBezTo>
                    <a:pt x="186" y="509"/>
                    <a:pt x="187" y="511"/>
                    <a:pt x="189" y="514"/>
                  </a:cubicBezTo>
                  <a:cubicBezTo>
                    <a:pt x="203" y="527"/>
                    <a:pt x="219" y="533"/>
                    <a:pt x="238" y="533"/>
                  </a:cubicBezTo>
                  <a:cubicBezTo>
                    <a:pt x="265" y="534"/>
                    <a:pt x="278" y="520"/>
                    <a:pt x="276" y="490"/>
                  </a:cubicBezTo>
                  <a:cubicBezTo>
                    <a:pt x="276" y="316"/>
                    <a:pt x="276" y="316"/>
                    <a:pt x="276" y="316"/>
                  </a:cubicBezTo>
                  <a:cubicBezTo>
                    <a:pt x="281" y="289"/>
                    <a:pt x="262" y="277"/>
                    <a:pt x="218" y="279"/>
                  </a:cubicBezTo>
                  <a:cubicBezTo>
                    <a:pt x="160" y="279"/>
                    <a:pt x="160" y="279"/>
                    <a:pt x="160" y="279"/>
                  </a:cubicBezTo>
                  <a:cubicBezTo>
                    <a:pt x="160" y="287"/>
                    <a:pt x="160" y="287"/>
                    <a:pt x="160" y="287"/>
                  </a:cubicBezTo>
                  <a:cubicBezTo>
                    <a:pt x="217" y="287"/>
                    <a:pt x="217" y="287"/>
                    <a:pt x="217" y="287"/>
                  </a:cubicBezTo>
                  <a:cubicBezTo>
                    <a:pt x="244" y="287"/>
                    <a:pt x="256" y="297"/>
                    <a:pt x="256" y="318"/>
                  </a:cubicBezTo>
                  <a:cubicBezTo>
                    <a:pt x="256" y="492"/>
                    <a:pt x="256" y="492"/>
                    <a:pt x="256" y="492"/>
                  </a:cubicBezTo>
                  <a:close/>
                  <a:moveTo>
                    <a:pt x="111" y="530"/>
                  </a:moveTo>
                  <a:cubicBezTo>
                    <a:pt x="111" y="307"/>
                    <a:pt x="111" y="307"/>
                    <a:pt x="111" y="307"/>
                  </a:cubicBezTo>
                  <a:cubicBezTo>
                    <a:pt x="90" y="307"/>
                    <a:pt x="90" y="307"/>
                    <a:pt x="90" y="307"/>
                  </a:cubicBezTo>
                  <a:cubicBezTo>
                    <a:pt x="90" y="530"/>
                    <a:pt x="90" y="530"/>
                    <a:pt x="90" y="530"/>
                  </a:cubicBezTo>
                  <a:cubicBezTo>
                    <a:pt x="111" y="530"/>
                    <a:pt x="111" y="530"/>
                    <a:pt x="111" y="530"/>
                  </a:cubicBezTo>
                  <a:close/>
                  <a:moveTo>
                    <a:pt x="100" y="254"/>
                  </a:moveTo>
                  <a:cubicBezTo>
                    <a:pt x="101" y="255"/>
                    <a:pt x="103" y="259"/>
                    <a:pt x="106" y="265"/>
                  </a:cubicBezTo>
                  <a:cubicBezTo>
                    <a:pt x="113" y="280"/>
                    <a:pt x="117" y="289"/>
                    <a:pt x="119" y="291"/>
                  </a:cubicBezTo>
                  <a:cubicBezTo>
                    <a:pt x="123" y="303"/>
                    <a:pt x="136" y="307"/>
                    <a:pt x="156" y="305"/>
                  </a:cubicBezTo>
                  <a:cubicBezTo>
                    <a:pt x="159" y="305"/>
                    <a:pt x="160" y="305"/>
                    <a:pt x="159" y="305"/>
                  </a:cubicBezTo>
                  <a:cubicBezTo>
                    <a:pt x="160" y="304"/>
                    <a:pt x="159" y="303"/>
                    <a:pt x="156" y="301"/>
                  </a:cubicBezTo>
                  <a:cubicBezTo>
                    <a:pt x="145" y="294"/>
                    <a:pt x="134" y="279"/>
                    <a:pt x="123" y="254"/>
                  </a:cubicBezTo>
                  <a:lnTo>
                    <a:pt x="100" y="2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4014788" y="2505075"/>
              <a:ext cx="5053013" cy="2686050"/>
            </a:xfrm>
            <a:custGeom>
              <a:avLst/>
              <a:gdLst>
                <a:gd name="T0" fmla="*/ 776 w 1193"/>
                <a:gd name="T1" fmla="*/ 328 h 631"/>
                <a:gd name="T2" fmla="*/ 870 w 1193"/>
                <a:gd name="T3" fmla="*/ 336 h 631"/>
                <a:gd name="T4" fmla="*/ 799 w 1193"/>
                <a:gd name="T5" fmla="*/ 340 h 631"/>
                <a:gd name="T6" fmla="*/ 860 w 1193"/>
                <a:gd name="T7" fmla="*/ 384 h 631"/>
                <a:gd name="T8" fmla="*/ 915 w 1193"/>
                <a:gd name="T9" fmla="*/ 272 h 631"/>
                <a:gd name="T10" fmla="*/ 802 w 1193"/>
                <a:gd name="T11" fmla="*/ 262 h 631"/>
                <a:gd name="T12" fmla="*/ 784 w 1193"/>
                <a:gd name="T13" fmla="*/ 420 h 631"/>
                <a:gd name="T14" fmla="*/ 1187 w 1193"/>
                <a:gd name="T15" fmla="*/ 236 h 631"/>
                <a:gd name="T16" fmla="*/ 858 w 1193"/>
                <a:gd name="T17" fmla="*/ 410 h 631"/>
                <a:gd name="T18" fmla="*/ 734 w 1193"/>
                <a:gd name="T19" fmla="*/ 336 h 631"/>
                <a:gd name="T20" fmla="*/ 803 w 1193"/>
                <a:gd name="T21" fmla="*/ 284 h 631"/>
                <a:gd name="T22" fmla="*/ 875 w 1193"/>
                <a:gd name="T23" fmla="*/ 264 h 631"/>
                <a:gd name="T24" fmla="*/ 854 w 1193"/>
                <a:gd name="T25" fmla="*/ 383 h 631"/>
                <a:gd name="T26" fmla="*/ 815 w 1193"/>
                <a:gd name="T27" fmla="*/ 99 h 631"/>
                <a:gd name="T28" fmla="*/ 752 w 1193"/>
                <a:gd name="T29" fmla="*/ 32 h 631"/>
                <a:gd name="T30" fmla="*/ 723 w 1193"/>
                <a:gd name="T31" fmla="*/ 99 h 631"/>
                <a:gd name="T32" fmla="*/ 0 w 1193"/>
                <a:gd name="T33" fmla="*/ 598 h 631"/>
                <a:gd name="T34" fmla="*/ 556 w 1193"/>
                <a:gd name="T35" fmla="*/ 389 h 631"/>
                <a:gd name="T36" fmla="*/ 595 w 1193"/>
                <a:gd name="T37" fmla="*/ 321 h 631"/>
                <a:gd name="T38" fmla="*/ 557 w 1193"/>
                <a:gd name="T39" fmla="*/ 205 h 631"/>
                <a:gd name="T40" fmla="*/ 564 w 1193"/>
                <a:gd name="T41" fmla="*/ 91 h 631"/>
                <a:gd name="T42" fmla="*/ 535 w 1193"/>
                <a:gd name="T43" fmla="*/ 77 h 631"/>
                <a:gd name="T44" fmla="*/ 571 w 1193"/>
                <a:gd name="T45" fmla="*/ 0 h 631"/>
                <a:gd name="T46" fmla="*/ 598 w 1193"/>
                <a:gd name="T47" fmla="*/ 51 h 631"/>
                <a:gd name="T48" fmla="*/ 614 w 1193"/>
                <a:gd name="T49" fmla="*/ 77 h 631"/>
                <a:gd name="T50" fmla="*/ 663 w 1193"/>
                <a:gd name="T51" fmla="*/ 219 h 631"/>
                <a:gd name="T52" fmla="*/ 631 w 1193"/>
                <a:gd name="T53" fmla="*/ 321 h 631"/>
                <a:gd name="T54" fmla="*/ 699 w 1193"/>
                <a:gd name="T55" fmla="*/ 401 h 631"/>
                <a:gd name="T56" fmla="*/ 633 w 1193"/>
                <a:gd name="T57" fmla="*/ 379 h 631"/>
                <a:gd name="T58" fmla="*/ 608 w 1193"/>
                <a:gd name="T59" fmla="*/ 360 h 631"/>
                <a:gd name="T60" fmla="*/ 369 w 1193"/>
                <a:gd name="T61" fmla="*/ 580 h 631"/>
                <a:gd name="T62" fmla="*/ 0 w 1193"/>
                <a:gd name="T63" fmla="*/ 598 h 631"/>
                <a:gd name="T64" fmla="*/ 595 w 1193"/>
                <a:gd name="T65" fmla="*/ 91 h 631"/>
                <a:gd name="T66" fmla="*/ 588 w 1193"/>
                <a:gd name="T67" fmla="*/ 208 h 631"/>
                <a:gd name="T68" fmla="*/ 612 w 1193"/>
                <a:gd name="T69" fmla="*/ 289 h 631"/>
                <a:gd name="T70" fmla="*/ 622 w 1193"/>
                <a:gd name="T71" fmla="*/ 265 h 631"/>
                <a:gd name="T72" fmla="*/ 636 w 1193"/>
                <a:gd name="T73" fmla="*/ 116 h 631"/>
                <a:gd name="T74" fmla="*/ 848 w 1193"/>
                <a:gd name="T75" fmla="*/ 32 h 631"/>
                <a:gd name="T76" fmla="*/ 846 w 1193"/>
                <a:gd name="T77" fmla="*/ 99 h 631"/>
                <a:gd name="T78" fmla="*/ 945 w 1193"/>
                <a:gd name="T79" fmla="*/ 113 h 631"/>
                <a:gd name="T80" fmla="*/ 853 w 1193"/>
                <a:gd name="T81" fmla="*/ 130 h 631"/>
                <a:gd name="T82" fmla="*/ 894 w 1193"/>
                <a:gd name="T83" fmla="*/ 188 h 631"/>
                <a:gd name="T84" fmla="*/ 945 w 1193"/>
                <a:gd name="T85" fmla="*/ 143 h 631"/>
                <a:gd name="T86" fmla="*/ 885 w 1193"/>
                <a:gd name="T87" fmla="*/ 210 h 631"/>
                <a:gd name="T88" fmla="*/ 819 w 1193"/>
                <a:gd name="T89" fmla="*/ 113 h 631"/>
                <a:gd name="T90" fmla="*/ 723 w 1193"/>
                <a:gd name="T91" fmla="*/ 154 h 631"/>
                <a:gd name="T92" fmla="*/ 810 w 1193"/>
                <a:gd name="T93" fmla="*/ 164 h 631"/>
                <a:gd name="T94" fmla="*/ 740 w 1193"/>
                <a:gd name="T95" fmla="*/ 212 h 631"/>
                <a:gd name="T96" fmla="*/ 691 w 1193"/>
                <a:gd name="T97" fmla="*/ 75 h 631"/>
                <a:gd name="T98" fmla="*/ 839 w 1193"/>
                <a:gd name="T99" fmla="*/ 21 h 631"/>
                <a:gd name="T100" fmla="*/ 928 w 1193"/>
                <a:gd name="T101" fmla="*/ 7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631">
                  <a:moveTo>
                    <a:pt x="782" y="333"/>
                  </a:moveTo>
                  <a:cubicBezTo>
                    <a:pt x="776" y="328"/>
                    <a:pt x="776" y="328"/>
                    <a:pt x="776" y="328"/>
                  </a:cubicBezTo>
                  <a:cubicBezTo>
                    <a:pt x="776" y="328"/>
                    <a:pt x="831" y="313"/>
                    <a:pt x="859" y="328"/>
                  </a:cubicBezTo>
                  <a:cubicBezTo>
                    <a:pt x="859" y="328"/>
                    <a:pt x="866" y="336"/>
                    <a:pt x="870" y="336"/>
                  </a:cubicBezTo>
                  <a:cubicBezTo>
                    <a:pt x="873" y="336"/>
                    <a:pt x="852" y="338"/>
                    <a:pt x="841" y="341"/>
                  </a:cubicBezTo>
                  <a:cubicBezTo>
                    <a:pt x="829" y="345"/>
                    <a:pt x="820" y="347"/>
                    <a:pt x="799" y="340"/>
                  </a:cubicBezTo>
                  <a:cubicBezTo>
                    <a:pt x="778" y="333"/>
                    <a:pt x="782" y="333"/>
                    <a:pt x="782" y="333"/>
                  </a:cubicBezTo>
                  <a:close/>
                  <a:moveTo>
                    <a:pt x="860" y="384"/>
                  </a:moveTo>
                  <a:cubicBezTo>
                    <a:pt x="864" y="378"/>
                    <a:pt x="864" y="378"/>
                    <a:pt x="864" y="378"/>
                  </a:cubicBezTo>
                  <a:cubicBezTo>
                    <a:pt x="946" y="334"/>
                    <a:pt x="915" y="272"/>
                    <a:pt x="915" y="272"/>
                  </a:cubicBezTo>
                  <a:cubicBezTo>
                    <a:pt x="880" y="215"/>
                    <a:pt x="831" y="251"/>
                    <a:pt x="820" y="260"/>
                  </a:cubicBezTo>
                  <a:cubicBezTo>
                    <a:pt x="808" y="270"/>
                    <a:pt x="802" y="262"/>
                    <a:pt x="802" y="262"/>
                  </a:cubicBezTo>
                  <a:cubicBezTo>
                    <a:pt x="717" y="201"/>
                    <a:pt x="702" y="279"/>
                    <a:pt x="702" y="279"/>
                  </a:cubicBezTo>
                  <a:cubicBezTo>
                    <a:pt x="693" y="354"/>
                    <a:pt x="759" y="402"/>
                    <a:pt x="784" y="420"/>
                  </a:cubicBezTo>
                  <a:cubicBezTo>
                    <a:pt x="810" y="437"/>
                    <a:pt x="831" y="431"/>
                    <a:pt x="831" y="431"/>
                  </a:cubicBezTo>
                  <a:cubicBezTo>
                    <a:pt x="1000" y="394"/>
                    <a:pt x="1180" y="242"/>
                    <a:pt x="1187" y="236"/>
                  </a:cubicBezTo>
                  <a:cubicBezTo>
                    <a:pt x="1193" y="229"/>
                    <a:pt x="1185" y="226"/>
                    <a:pt x="1185" y="226"/>
                  </a:cubicBezTo>
                  <a:cubicBezTo>
                    <a:pt x="1041" y="351"/>
                    <a:pt x="875" y="401"/>
                    <a:pt x="858" y="410"/>
                  </a:cubicBezTo>
                  <a:cubicBezTo>
                    <a:pt x="841" y="418"/>
                    <a:pt x="814" y="416"/>
                    <a:pt x="814" y="416"/>
                  </a:cubicBezTo>
                  <a:cubicBezTo>
                    <a:pt x="801" y="411"/>
                    <a:pt x="759" y="382"/>
                    <a:pt x="734" y="336"/>
                  </a:cubicBezTo>
                  <a:cubicBezTo>
                    <a:pt x="709" y="290"/>
                    <a:pt x="733" y="265"/>
                    <a:pt x="753" y="264"/>
                  </a:cubicBezTo>
                  <a:cubicBezTo>
                    <a:pt x="773" y="263"/>
                    <a:pt x="801" y="276"/>
                    <a:pt x="803" y="284"/>
                  </a:cubicBezTo>
                  <a:cubicBezTo>
                    <a:pt x="806" y="291"/>
                    <a:pt x="815" y="292"/>
                    <a:pt x="815" y="292"/>
                  </a:cubicBezTo>
                  <a:cubicBezTo>
                    <a:pt x="825" y="272"/>
                    <a:pt x="851" y="261"/>
                    <a:pt x="875" y="264"/>
                  </a:cubicBezTo>
                  <a:cubicBezTo>
                    <a:pt x="892" y="267"/>
                    <a:pt x="899" y="281"/>
                    <a:pt x="902" y="295"/>
                  </a:cubicBezTo>
                  <a:cubicBezTo>
                    <a:pt x="908" y="330"/>
                    <a:pt x="875" y="360"/>
                    <a:pt x="854" y="383"/>
                  </a:cubicBezTo>
                  <a:cubicBezTo>
                    <a:pt x="860" y="384"/>
                    <a:pt x="860" y="384"/>
                    <a:pt x="860" y="384"/>
                  </a:cubicBezTo>
                  <a:close/>
                  <a:moveTo>
                    <a:pt x="815" y="99"/>
                  </a:moveTo>
                  <a:cubicBezTo>
                    <a:pt x="811" y="69"/>
                    <a:pt x="808" y="47"/>
                    <a:pt x="807" y="32"/>
                  </a:cubicBezTo>
                  <a:cubicBezTo>
                    <a:pt x="752" y="32"/>
                    <a:pt x="752" y="32"/>
                    <a:pt x="752" y="32"/>
                  </a:cubicBezTo>
                  <a:cubicBezTo>
                    <a:pt x="733" y="32"/>
                    <a:pt x="723" y="46"/>
                    <a:pt x="723" y="73"/>
                  </a:cubicBezTo>
                  <a:cubicBezTo>
                    <a:pt x="723" y="99"/>
                    <a:pt x="723" y="99"/>
                    <a:pt x="723" y="99"/>
                  </a:cubicBezTo>
                  <a:cubicBezTo>
                    <a:pt x="815" y="99"/>
                    <a:pt x="815" y="99"/>
                    <a:pt x="815" y="99"/>
                  </a:cubicBezTo>
                  <a:close/>
                  <a:moveTo>
                    <a:pt x="0" y="598"/>
                  </a:moveTo>
                  <a:cubicBezTo>
                    <a:pt x="48" y="606"/>
                    <a:pt x="144" y="610"/>
                    <a:pt x="237" y="593"/>
                  </a:cubicBezTo>
                  <a:cubicBezTo>
                    <a:pt x="372" y="567"/>
                    <a:pt x="482" y="505"/>
                    <a:pt x="556" y="389"/>
                  </a:cubicBezTo>
                  <a:cubicBezTo>
                    <a:pt x="565" y="374"/>
                    <a:pt x="574" y="360"/>
                    <a:pt x="583" y="345"/>
                  </a:cubicBezTo>
                  <a:cubicBezTo>
                    <a:pt x="587" y="338"/>
                    <a:pt x="591" y="330"/>
                    <a:pt x="595" y="321"/>
                  </a:cubicBezTo>
                  <a:cubicBezTo>
                    <a:pt x="585" y="305"/>
                    <a:pt x="575" y="287"/>
                    <a:pt x="564" y="266"/>
                  </a:cubicBezTo>
                  <a:cubicBezTo>
                    <a:pt x="555" y="255"/>
                    <a:pt x="553" y="235"/>
                    <a:pt x="557" y="205"/>
                  </a:cubicBezTo>
                  <a:cubicBezTo>
                    <a:pt x="557" y="194"/>
                    <a:pt x="559" y="175"/>
                    <a:pt x="561" y="150"/>
                  </a:cubicBezTo>
                  <a:cubicBezTo>
                    <a:pt x="562" y="123"/>
                    <a:pt x="563" y="103"/>
                    <a:pt x="564" y="91"/>
                  </a:cubicBezTo>
                  <a:cubicBezTo>
                    <a:pt x="535" y="91"/>
                    <a:pt x="535" y="91"/>
                    <a:pt x="535" y="91"/>
                  </a:cubicBezTo>
                  <a:cubicBezTo>
                    <a:pt x="535" y="77"/>
                    <a:pt x="535" y="77"/>
                    <a:pt x="535" y="77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8" y="47"/>
                    <a:pt x="570" y="22"/>
                    <a:pt x="571" y="0"/>
                  </a:cubicBezTo>
                  <a:cubicBezTo>
                    <a:pt x="602" y="0"/>
                    <a:pt x="602" y="0"/>
                    <a:pt x="602" y="0"/>
                  </a:cubicBezTo>
                  <a:cubicBezTo>
                    <a:pt x="601" y="10"/>
                    <a:pt x="600" y="27"/>
                    <a:pt x="598" y="51"/>
                  </a:cubicBezTo>
                  <a:cubicBezTo>
                    <a:pt x="597" y="63"/>
                    <a:pt x="597" y="71"/>
                    <a:pt x="597" y="77"/>
                  </a:cubicBezTo>
                  <a:cubicBezTo>
                    <a:pt x="614" y="77"/>
                    <a:pt x="614" y="77"/>
                    <a:pt x="614" y="77"/>
                  </a:cubicBezTo>
                  <a:cubicBezTo>
                    <a:pt x="652" y="76"/>
                    <a:pt x="671" y="89"/>
                    <a:pt x="668" y="116"/>
                  </a:cubicBezTo>
                  <a:cubicBezTo>
                    <a:pt x="668" y="154"/>
                    <a:pt x="667" y="188"/>
                    <a:pt x="663" y="219"/>
                  </a:cubicBezTo>
                  <a:cubicBezTo>
                    <a:pt x="662" y="244"/>
                    <a:pt x="658" y="262"/>
                    <a:pt x="651" y="275"/>
                  </a:cubicBezTo>
                  <a:cubicBezTo>
                    <a:pt x="643" y="292"/>
                    <a:pt x="637" y="307"/>
                    <a:pt x="631" y="321"/>
                  </a:cubicBezTo>
                  <a:cubicBezTo>
                    <a:pt x="657" y="362"/>
                    <a:pt x="679" y="387"/>
                    <a:pt x="696" y="396"/>
                  </a:cubicBezTo>
                  <a:cubicBezTo>
                    <a:pt x="698" y="398"/>
                    <a:pt x="699" y="400"/>
                    <a:pt x="699" y="401"/>
                  </a:cubicBezTo>
                  <a:cubicBezTo>
                    <a:pt x="699" y="402"/>
                    <a:pt x="697" y="403"/>
                    <a:pt x="694" y="403"/>
                  </a:cubicBezTo>
                  <a:cubicBezTo>
                    <a:pt x="661" y="405"/>
                    <a:pt x="641" y="397"/>
                    <a:pt x="633" y="379"/>
                  </a:cubicBezTo>
                  <a:cubicBezTo>
                    <a:pt x="626" y="369"/>
                    <a:pt x="619" y="360"/>
                    <a:pt x="614" y="352"/>
                  </a:cubicBezTo>
                  <a:cubicBezTo>
                    <a:pt x="612" y="354"/>
                    <a:pt x="610" y="357"/>
                    <a:pt x="608" y="360"/>
                  </a:cubicBezTo>
                  <a:cubicBezTo>
                    <a:pt x="598" y="375"/>
                    <a:pt x="589" y="389"/>
                    <a:pt x="579" y="403"/>
                  </a:cubicBezTo>
                  <a:cubicBezTo>
                    <a:pt x="523" y="484"/>
                    <a:pt x="464" y="542"/>
                    <a:pt x="369" y="580"/>
                  </a:cubicBezTo>
                  <a:cubicBezTo>
                    <a:pt x="282" y="616"/>
                    <a:pt x="184" y="631"/>
                    <a:pt x="93" y="625"/>
                  </a:cubicBezTo>
                  <a:cubicBezTo>
                    <a:pt x="62" y="623"/>
                    <a:pt x="25" y="618"/>
                    <a:pt x="0" y="598"/>
                  </a:cubicBezTo>
                  <a:close/>
                  <a:moveTo>
                    <a:pt x="605" y="91"/>
                  </a:moveTo>
                  <a:cubicBezTo>
                    <a:pt x="595" y="91"/>
                    <a:pt x="595" y="91"/>
                    <a:pt x="595" y="91"/>
                  </a:cubicBezTo>
                  <a:cubicBezTo>
                    <a:pt x="594" y="105"/>
                    <a:pt x="593" y="128"/>
                    <a:pt x="592" y="157"/>
                  </a:cubicBezTo>
                  <a:cubicBezTo>
                    <a:pt x="589" y="181"/>
                    <a:pt x="588" y="198"/>
                    <a:pt x="588" y="208"/>
                  </a:cubicBezTo>
                  <a:cubicBezTo>
                    <a:pt x="586" y="231"/>
                    <a:pt x="588" y="248"/>
                    <a:pt x="595" y="258"/>
                  </a:cubicBezTo>
                  <a:cubicBezTo>
                    <a:pt x="600" y="268"/>
                    <a:pt x="605" y="278"/>
                    <a:pt x="612" y="289"/>
                  </a:cubicBezTo>
                  <a:cubicBezTo>
                    <a:pt x="613" y="285"/>
                    <a:pt x="615" y="281"/>
                    <a:pt x="617" y="277"/>
                  </a:cubicBezTo>
                  <a:cubicBezTo>
                    <a:pt x="619" y="271"/>
                    <a:pt x="621" y="267"/>
                    <a:pt x="622" y="265"/>
                  </a:cubicBezTo>
                  <a:cubicBezTo>
                    <a:pt x="628" y="257"/>
                    <a:pt x="631" y="241"/>
                    <a:pt x="633" y="219"/>
                  </a:cubicBezTo>
                  <a:cubicBezTo>
                    <a:pt x="635" y="184"/>
                    <a:pt x="636" y="150"/>
                    <a:pt x="636" y="116"/>
                  </a:cubicBezTo>
                  <a:cubicBezTo>
                    <a:pt x="637" y="98"/>
                    <a:pt x="627" y="89"/>
                    <a:pt x="605" y="91"/>
                  </a:cubicBezTo>
                  <a:close/>
                  <a:moveTo>
                    <a:pt x="848" y="32"/>
                  </a:moveTo>
                  <a:cubicBezTo>
                    <a:pt x="837" y="32"/>
                    <a:pt x="837" y="32"/>
                    <a:pt x="837" y="32"/>
                  </a:cubicBezTo>
                  <a:cubicBezTo>
                    <a:pt x="840" y="56"/>
                    <a:pt x="843" y="79"/>
                    <a:pt x="846" y="99"/>
                  </a:cubicBezTo>
                  <a:cubicBezTo>
                    <a:pt x="945" y="99"/>
                    <a:pt x="945" y="99"/>
                    <a:pt x="945" y="99"/>
                  </a:cubicBezTo>
                  <a:cubicBezTo>
                    <a:pt x="945" y="113"/>
                    <a:pt x="945" y="113"/>
                    <a:pt x="945" y="113"/>
                  </a:cubicBezTo>
                  <a:cubicBezTo>
                    <a:pt x="849" y="113"/>
                    <a:pt x="849" y="113"/>
                    <a:pt x="849" y="113"/>
                  </a:cubicBezTo>
                  <a:cubicBezTo>
                    <a:pt x="851" y="116"/>
                    <a:pt x="852" y="122"/>
                    <a:pt x="853" y="130"/>
                  </a:cubicBezTo>
                  <a:cubicBezTo>
                    <a:pt x="855" y="138"/>
                    <a:pt x="856" y="144"/>
                    <a:pt x="856" y="149"/>
                  </a:cubicBezTo>
                  <a:cubicBezTo>
                    <a:pt x="862" y="177"/>
                    <a:pt x="874" y="190"/>
                    <a:pt x="894" y="188"/>
                  </a:cubicBezTo>
                  <a:cubicBezTo>
                    <a:pt x="912" y="188"/>
                    <a:pt x="928" y="174"/>
                    <a:pt x="942" y="147"/>
                  </a:cubicBezTo>
                  <a:cubicBezTo>
                    <a:pt x="943" y="145"/>
                    <a:pt x="944" y="143"/>
                    <a:pt x="945" y="143"/>
                  </a:cubicBezTo>
                  <a:cubicBezTo>
                    <a:pt x="946" y="145"/>
                    <a:pt x="947" y="146"/>
                    <a:pt x="947" y="149"/>
                  </a:cubicBezTo>
                  <a:cubicBezTo>
                    <a:pt x="939" y="191"/>
                    <a:pt x="918" y="211"/>
                    <a:pt x="885" y="210"/>
                  </a:cubicBezTo>
                  <a:cubicBezTo>
                    <a:pt x="853" y="211"/>
                    <a:pt x="834" y="194"/>
                    <a:pt x="827" y="159"/>
                  </a:cubicBezTo>
                  <a:cubicBezTo>
                    <a:pt x="823" y="143"/>
                    <a:pt x="820" y="128"/>
                    <a:pt x="819" y="113"/>
                  </a:cubicBezTo>
                  <a:cubicBezTo>
                    <a:pt x="723" y="113"/>
                    <a:pt x="723" y="113"/>
                    <a:pt x="723" y="113"/>
                  </a:cubicBezTo>
                  <a:cubicBezTo>
                    <a:pt x="723" y="154"/>
                    <a:pt x="723" y="154"/>
                    <a:pt x="723" y="154"/>
                  </a:cubicBezTo>
                  <a:cubicBezTo>
                    <a:pt x="721" y="180"/>
                    <a:pt x="732" y="192"/>
                    <a:pt x="755" y="190"/>
                  </a:cubicBezTo>
                  <a:cubicBezTo>
                    <a:pt x="768" y="191"/>
                    <a:pt x="786" y="182"/>
                    <a:pt x="810" y="164"/>
                  </a:cubicBezTo>
                  <a:cubicBezTo>
                    <a:pt x="817" y="161"/>
                    <a:pt x="818" y="162"/>
                    <a:pt x="814" y="167"/>
                  </a:cubicBezTo>
                  <a:cubicBezTo>
                    <a:pt x="792" y="198"/>
                    <a:pt x="767" y="213"/>
                    <a:pt x="740" y="212"/>
                  </a:cubicBezTo>
                  <a:cubicBezTo>
                    <a:pt x="706" y="213"/>
                    <a:pt x="689" y="193"/>
                    <a:pt x="691" y="152"/>
                  </a:cubicBezTo>
                  <a:cubicBezTo>
                    <a:pt x="691" y="75"/>
                    <a:pt x="691" y="75"/>
                    <a:pt x="691" y="75"/>
                  </a:cubicBezTo>
                  <a:cubicBezTo>
                    <a:pt x="692" y="39"/>
                    <a:pt x="709" y="21"/>
                    <a:pt x="744" y="21"/>
                  </a:cubicBezTo>
                  <a:cubicBezTo>
                    <a:pt x="839" y="21"/>
                    <a:pt x="839" y="21"/>
                    <a:pt x="839" y="21"/>
                  </a:cubicBezTo>
                  <a:cubicBezTo>
                    <a:pt x="858" y="22"/>
                    <a:pt x="872" y="17"/>
                    <a:pt x="880" y="7"/>
                  </a:cubicBezTo>
                  <a:cubicBezTo>
                    <a:pt x="928" y="7"/>
                    <a:pt x="928" y="7"/>
                    <a:pt x="928" y="7"/>
                  </a:cubicBezTo>
                  <a:cubicBezTo>
                    <a:pt x="914" y="25"/>
                    <a:pt x="888" y="34"/>
                    <a:pt x="848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7427913" y="2824163"/>
              <a:ext cx="2601913" cy="2154238"/>
            </a:xfrm>
            <a:custGeom>
              <a:avLst/>
              <a:gdLst>
                <a:gd name="T0" fmla="*/ 91 w 614"/>
                <a:gd name="T1" fmla="*/ 399 h 506"/>
                <a:gd name="T2" fmla="*/ 27 w 614"/>
                <a:gd name="T3" fmla="*/ 432 h 506"/>
                <a:gd name="T4" fmla="*/ 131 w 614"/>
                <a:gd name="T5" fmla="*/ 473 h 506"/>
                <a:gd name="T6" fmla="*/ 132 w 614"/>
                <a:gd name="T7" fmla="*/ 414 h 506"/>
                <a:gd name="T8" fmla="*/ 591 w 614"/>
                <a:gd name="T9" fmla="*/ 357 h 506"/>
                <a:gd name="T10" fmla="*/ 526 w 614"/>
                <a:gd name="T11" fmla="*/ 362 h 506"/>
                <a:gd name="T12" fmla="*/ 497 w 614"/>
                <a:gd name="T13" fmla="*/ 331 h 506"/>
                <a:gd name="T14" fmla="*/ 518 w 614"/>
                <a:gd name="T15" fmla="*/ 138 h 506"/>
                <a:gd name="T16" fmla="*/ 516 w 614"/>
                <a:gd name="T17" fmla="*/ 270 h 506"/>
                <a:gd name="T18" fmla="*/ 501 w 614"/>
                <a:gd name="T19" fmla="*/ 318 h 506"/>
                <a:gd name="T20" fmla="*/ 603 w 614"/>
                <a:gd name="T21" fmla="*/ 366 h 506"/>
                <a:gd name="T22" fmla="*/ 370 w 614"/>
                <a:gd name="T23" fmla="*/ 421 h 506"/>
                <a:gd name="T24" fmla="*/ 291 w 614"/>
                <a:gd name="T25" fmla="*/ 448 h 506"/>
                <a:gd name="T26" fmla="*/ 244 w 614"/>
                <a:gd name="T27" fmla="*/ 469 h 506"/>
                <a:gd name="T28" fmla="*/ 525 w 614"/>
                <a:gd name="T29" fmla="*/ 408 h 506"/>
                <a:gd name="T30" fmla="*/ 353 w 614"/>
                <a:gd name="T31" fmla="*/ 504 h 506"/>
                <a:gd name="T32" fmla="*/ 213 w 614"/>
                <a:gd name="T33" fmla="*/ 470 h 506"/>
                <a:gd name="T34" fmla="*/ 140 w 614"/>
                <a:gd name="T35" fmla="*/ 483 h 506"/>
                <a:gd name="T36" fmla="*/ 84 w 614"/>
                <a:gd name="T37" fmla="*/ 379 h 506"/>
                <a:gd name="T38" fmla="*/ 194 w 614"/>
                <a:gd name="T39" fmla="*/ 442 h 506"/>
                <a:gd name="T40" fmla="*/ 465 w 614"/>
                <a:gd name="T41" fmla="*/ 346 h 506"/>
                <a:gd name="T42" fmla="*/ 430 w 614"/>
                <a:gd name="T43" fmla="*/ 305 h 506"/>
                <a:gd name="T44" fmla="*/ 479 w 614"/>
                <a:gd name="T45" fmla="*/ 324 h 506"/>
                <a:gd name="T46" fmla="*/ 518 w 614"/>
                <a:gd name="T47" fmla="*/ 138 h 506"/>
                <a:gd name="T48" fmla="*/ 217 w 614"/>
                <a:gd name="T49" fmla="*/ 332 h 506"/>
                <a:gd name="T50" fmla="*/ 274 w 614"/>
                <a:gd name="T51" fmla="*/ 312 h 506"/>
                <a:gd name="T52" fmla="*/ 236 w 614"/>
                <a:gd name="T53" fmla="*/ 20 h 506"/>
                <a:gd name="T54" fmla="*/ 217 w 614"/>
                <a:gd name="T55" fmla="*/ 20 h 506"/>
                <a:gd name="T56" fmla="*/ 188 w 614"/>
                <a:gd name="T57" fmla="*/ 347 h 506"/>
                <a:gd name="T58" fmla="*/ 328 w 614"/>
                <a:gd name="T59" fmla="*/ 214 h 506"/>
                <a:gd name="T60" fmla="*/ 328 w 614"/>
                <a:gd name="T61" fmla="*/ 332 h 506"/>
                <a:gd name="T62" fmla="*/ 299 w 614"/>
                <a:gd name="T63" fmla="*/ 355 h 506"/>
                <a:gd name="T64" fmla="*/ 290 w 614"/>
                <a:gd name="T65" fmla="*/ 355 h 506"/>
                <a:gd name="T66" fmla="*/ 359 w 614"/>
                <a:gd name="T67" fmla="*/ 332 h 506"/>
                <a:gd name="T68" fmla="*/ 359 w 614"/>
                <a:gd name="T69" fmla="*/ 204 h 506"/>
                <a:gd name="T70" fmla="*/ 388 w 614"/>
                <a:gd name="T71" fmla="*/ 98 h 506"/>
                <a:gd name="T72" fmla="*/ 359 w 614"/>
                <a:gd name="T73" fmla="*/ 87 h 506"/>
                <a:gd name="T74" fmla="*/ 328 w 614"/>
                <a:gd name="T75" fmla="*/ 0 h 506"/>
                <a:gd name="T76" fmla="*/ 293 w 614"/>
                <a:gd name="T77" fmla="*/ 87 h 506"/>
                <a:gd name="T78" fmla="*/ 328 w 614"/>
                <a:gd name="T79" fmla="*/ 98 h 506"/>
                <a:gd name="T80" fmla="*/ 247 w 614"/>
                <a:gd name="T81" fmla="*/ 315 h 506"/>
                <a:gd name="T82" fmla="*/ 233 w 614"/>
                <a:gd name="T83" fmla="*/ 33 h 506"/>
                <a:gd name="T84" fmla="*/ 217 w 614"/>
                <a:gd name="T85" fmla="*/ 321 h 506"/>
                <a:gd name="T86" fmla="*/ 247 w 614"/>
                <a:gd name="T87" fmla="*/ 315 h 506"/>
                <a:gd name="T88" fmla="*/ 424 w 614"/>
                <a:gd name="T89" fmla="*/ 276 h 506"/>
                <a:gd name="T90" fmla="*/ 468 w 614"/>
                <a:gd name="T91" fmla="*/ 301 h 506"/>
                <a:gd name="T92" fmla="*/ 443 w 614"/>
                <a:gd name="T93" fmla="*/ 158 h 506"/>
                <a:gd name="T94" fmla="*/ 413 w 614"/>
                <a:gd name="T95" fmla="*/ 124 h 506"/>
                <a:gd name="T96" fmla="*/ 405 w 614"/>
                <a:gd name="T97" fmla="*/ 90 h 506"/>
                <a:gd name="T98" fmla="*/ 456 w 614"/>
                <a:gd name="T99" fmla="*/ 77 h 506"/>
                <a:gd name="T100" fmla="*/ 488 w 614"/>
                <a:gd name="T101" fmla="*/ 4 h 506"/>
                <a:gd name="T102" fmla="*/ 542 w 614"/>
                <a:gd name="T103" fmla="*/ 77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14" h="506">
                  <a:moveTo>
                    <a:pt x="132" y="414"/>
                  </a:moveTo>
                  <a:cubicBezTo>
                    <a:pt x="119" y="408"/>
                    <a:pt x="106" y="403"/>
                    <a:pt x="91" y="399"/>
                  </a:cubicBezTo>
                  <a:cubicBezTo>
                    <a:pt x="83" y="397"/>
                    <a:pt x="66" y="392"/>
                    <a:pt x="49" y="394"/>
                  </a:cubicBezTo>
                  <a:cubicBezTo>
                    <a:pt x="28" y="397"/>
                    <a:pt x="9" y="411"/>
                    <a:pt x="27" y="432"/>
                  </a:cubicBezTo>
                  <a:cubicBezTo>
                    <a:pt x="35" y="442"/>
                    <a:pt x="46" y="449"/>
                    <a:pt x="46" y="449"/>
                  </a:cubicBezTo>
                  <a:cubicBezTo>
                    <a:pt x="46" y="449"/>
                    <a:pt x="84" y="471"/>
                    <a:pt x="131" y="473"/>
                  </a:cubicBezTo>
                  <a:cubicBezTo>
                    <a:pt x="135" y="474"/>
                    <a:pt x="215" y="479"/>
                    <a:pt x="185" y="452"/>
                  </a:cubicBezTo>
                  <a:cubicBezTo>
                    <a:pt x="167" y="437"/>
                    <a:pt x="154" y="425"/>
                    <a:pt x="132" y="414"/>
                  </a:cubicBezTo>
                  <a:close/>
                  <a:moveTo>
                    <a:pt x="550" y="318"/>
                  </a:moveTo>
                  <a:cubicBezTo>
                    <a:pt x="607" y="324"/>
                    <a:pt x="591" y="357"/>
                    <a:pt x="591" y="357"/>
                  </a:cubicBezTo>
                  <a:cubicBezTo>
                    <a:pt x="591" y="357"/>
                    <a:pt x="578" y="374"/>
                    <a:pt x="544" y="366"/>
                  </a:cubicBezTo>
                  <a:cubicBezTo>
                    <a:pt x="537" y="365"/>
                    <a:pt x="531" y="363"/>
                    <a:pt x="526" y="362"/>
                  </a:cubicBezTo>
                  <a:cubicBezTo>
                    <a:pt x="513" y="358"/>
                    <a:pt x="502" y="352"/>
                    <a:pt x="497" y="347"/>
                  </a:cubicBezTo>
                  <a:cubicBezTo>
                    <a:pt x="493" y="341"/>
                    <a:pt x="493" y="336"/>
                    <a:pt x="497" y="331"/>
                  </a:cubicBezTo>
                  <a:cubicBezTo>
                    <a:pt x="504" y="322"/>
                    <a:pt x="525" y="316"/>
                    <a:pt x="550" y="318"/>
                  </a:cubicBezTo>
                  <a:close/>
                  <a:moveTo>
                    <a:pt x="518" y="138"/>
                  </a:moveTo>
                  <a:cubicBezTo>
                    <a:pt x="555" y="155"/>
                    <a:pt x="555" y="155"/>
                    <a:pt x="555" y="155"/>
                  </a:cubicBezTo>
                  <a:cubicBezTo>
                    <a:pt x="542" y="192"/>
                    <a:pt x="530" y="232"/>
                    <a:pt x="516" y="270"/>
                  </a:cubicBezTo>
                  <a:cubicBezTo>
                    <a:pt x="515" y="274"/>
                    <a:pt x="509" y="292"/>
                    <a:pt x="504" y="305"/>
                  </a:cubicBezTo>
                  <a:cubicBezTo>
                    <a:pt x="502" y="313"/>
                    <a:pt x="498" y="319"/>
                    <a:pt x="501" y="318"/>
                  </a:cubicBezTo>
                  <a:cubicBezTo>
                    <a:pt x="527" y="295"/>
                    <a:pt x="614" y="310"/>
                    <a:pt x="606" y="357"/>
                  </a:cubicBezTo>
                  <a:cubicBezTo>
                    <a:pt x="606" y="361"/>
                    <a:pt x="605" y="364"/>
                    <a:pt x="603" y="366"/>
                  </a:cubicBezTo>
                  <a:cubicBezTo>
                    <a:pt x="577" y="392"/>
                    <a:pt x="506" y="369"/>
                    <a:pt x="479" y="354"/>
                  </a:cubicBezTo>
                  <a:cubicBezTo>
                    <a:pt x="466" y="375"/>
                    <a:pt x="389" y="413"/>
                    <a:pt x="370" y="421"/>
                  </a:cubicBezTo>
                  <a:cubicBezTo>
                    <a:pt x="363" y="425"/>
                    <a:pt x="347" y="431"/>
                    <a:pt x="328" y="437"/>
                  </a:cubicBezTo>
                  <a:cubicBezTo>
                    <a:pt x="316" y="441"/>
                    <a:pt x="303" y="445"/>
                    <a:pt x="291" y="448"/>
                  </a:cubicBezTo>
                  <a:cubicBezTo>
                    <a:pt x="276" y="452"/>
                    <a:pt x="261" y="455"/>
                    <a:pt x="246" y="459"/>
                  </a:cubicBezTo>
                  <a:cubicBezTo>
                    <a:pt x="233" y="462"/>
                    <a:pt x="233" y="463"/>
                    <a:pt x="244" y="469"/>
                  </a:cubicBezTo>
                  <a:cubicBezTo>
                    <a:pt x="286" y="496"/>
                    <a:pt x="350" y="492"/>
                    <a:pt x="350" y="492"/>
                  </a:cubicBezTo>
                  <a:cubicBezTo>
                    <a:pt x="438" y="490"/>
                    <a:pt x="525" y="408"/>
                    <a:pt x="525" y="408"/>
                  </a:cubicBezTo>
                  <a:cubicBezTo>
                    <a:pt x="535" y="406"/>
                    <a:pt x="535" y="406"/>
                    <a:pt x="535" y="406"/>
                  </a:cubicBezTo>
                  <a:cubicBezTo>
                    <a:pt x="514" y="455"/>
                    <a:pt x="404" y="501"/>
                    <a:pt x="353" y="504"/>
                  </a:cubicBezTo>
                  <a:cubicBezTo>
                    <a:pt x="317" y="506"/>
                    <a:pt x="273" y="495"/>
                    <a:pt x="247" y="485"/>
                  </a:cubicBezTo>
                  <a:cubicBezTo>
                    <a:pt x="237" y="480"/>
                    <a:pt x="224" y="467"/>
                    <a:pt x="213" y="470"/>
                  </a:cubicBezTo>
                  <a:cubicBezTo>
                    <a:pt x="206" y="472"/>
                    <a:pt x="200" y="474"/>
                    <a:pt x="195" y="476"/>
                  </a:cubicBezTo>
                  <a:cubicBezTo>
                    <a:pt x="177" y="483"/>
                    <a:pt x="159" y="483"/>
                    <a:pt x="140" y="483"/>
                  </a:cubicBezTo>
                  <a:cubicBezTo>
                    <a:pt x="61" y="482"/>
                    <a:pt x="0" y="453"/>
                    <a:pt x="0" y="411"/>
                  </a:cubicBezTo>
                  <a:cubicBezTo>
                    <a:pt x="0" y="374"/>
                    <a:pt x="58" y="375"/>
                    <a:pt x="84" y="379"/>
                  </a:cubicBezTo>
                  <a:cubicBezTo>
                    <a:pt x="101" y="382"/>
                    <a:pt x="117" y="388"/>
                    <a:pt x="133" y="396"/>
                  </a:cubicBezTo>
                  <a:cubicBezTo>
                    <a:pt x="156" y="409"/>
                    <a:pt x="172" y="428"/>
                    <a:pt x="194" y="442"/>
                  </a:cubicBezTo>
                  <a:cubicBezTo>
                    <a:pt x="214" y="454"/>
                    <a:pt x="243" y="451"/>
                    <a:pt x="265" y="446"/>
                  </a:cubicBezTo>
                  <a:cubicBezTo>
                    <a:pt x="336" y="430"/>
                    <a:pt x="414" y="398"/>
                    <a:pt x="465" y="346"/>
                  </a:cubicBezTo>
                  <a:cubicBezTo>
                    <a:pt x="452" y="339"/>
                    <a:pt x="429" y="320"/>
                    <a:pt x="424" y="313"/>
                  </a:cubicBezTo>
                  <a:cubicBezTo>
                    <a:pt x="418" y="304"/>
                    <a:pt x="430" y="305"/>
                    <a:pt x="430" y="305"/>
                  </a:cubicBezTo>
                  <a:cubicBezTo>
                    <a:pt x="439" y="318"/>
                    <a:pt x="467" y="333"/>
                    <a:pt x="473" y="336"/>
                  </a:cubicBezTo>
                  <a:cubicBezTo>
                    <a:pt x="477" y="332"/>
                    <a:pt x="477" y="328"/>
                    <a:pt x="479" y="324"/>
                  </a:cubicBezTo>
                  <a:cubicBezTo>
                    <a:pt x="482" y="314"/>
                    <a:pt x="485" y="303"/>
                    <a:pt x="488" y="292"/>
                  </a:cubicBezTo>
                  <a:cubicBezTo>
                    <a:pt x="499" y="238"/>
                    <a:pt x="518" y="138"/>
                    <a:pt x="518" y="138"/>
                  </a:cubicBezTo>
                  <a:close/>
                  <a:moveTo>
                    <a:pt x="217" y="347"/>
                  </a:moveTo>
                  <a:cubicBezTo>
                    <a:pt x="217" y="332"/>
                    <a:pt x="217" y="332"/>
                    <a:pt x="217" y="332"/>
                  </a:cubicBezTo>
                  <a:cubicBezTo>
                    <a:pt x="218" y="342"/>
                    <a:pt x="224" y="347"/>
                    <a:pt x="236" y="347"/>
                  </a:cubicBezTo>
                  <a:cubicBezTo>
                    <a:pt x="263" y="349"/>
                    <a:pt x="276" y="337"/>
                    <a:pt x="274" y="312"/>
                  </a:cubicBezTo>
                  <a:cubicBezTo>
                    <a:pt x="274" y="54"/>
                    <a:pt x="274" y="54"/>
                    <a:pt x="274" y="54"/>
                  </a:cubicBezTo>
                  <a:cubicBezTo>
                    <a:pt x="277" y="29"/>
                    <a:pt x="264" y="18"/>
                    <a:pt x="236" y="20"/>
                  </a:cubicBezTo>
                  <a:cubicBezTo>
                    <a:pt x="224" y="20"/>
                    <a:pt x="218" y="26"/>
                    <a:pt x="217" y="36"/>
                  </a:cubicBezTo>
                  <a:cubicBezTo>
                    <a:pt x="217" y="20"/>
                    <a:pt x="217" y="20"/>
                    <a:pt x="217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88" y="347"/>
                    <a:pt x="188" y="347"/>
                    <a:pt x="188" y="347"/>
                  </a:cubicBezTo>
                  <a:cubicBezTo>
                    <a:pt x="217" y="347"/>
                    <a:pt x="217" y="347"/>
                    <a:pt x="217" y="347"/>
                  </a:cubicBezTo>
                  <a:close/>
                  <a:moveTo>
                    <a:pt x="328" y="214"/>
                  </a:moveTo>
                  <a:cubicBezTo>
                    <a:pt x="328" y="225"/>
                    <a:pt x="328" y="225"/>
                    <a:pt x="328" y="225"/>
                  </a:cubicBezTo>
                  <a:cubicBezTo>
                    <a:pt x="328" y="332"/>
                    <a:pt x="328" y="332"/>
                    <a:pt x="328" y="332"/>
                  </a:cubicBezTo>
                  <a:cubicBezTo>
                    <a:pt x="328" y="350"/>
                    <a:pt x="325" y="358"/>
                    <a:pt x="315" y="358"/>
                  </a:cubicBezTo>
                  <a:cubicBezTo>
                    <a:pt x="310" y="357"/>
                    <a:pt x="305" y="357"/>
                    <a:pt x="299" y="355"/>
                  </a:cubicBezTo>
                  <a:cubicBezTo>
                    <a:pt x="296" y="354"/>
                    <a:pt x="293" y="353"/>
                    <a:pt x="291" y="353"/>
                  </a:cubicBezTo>
                  <a:cubicBezTo>
                    <a:pt x="288" y="351"/>
                    <a:pt x="288" y="351"/>
                    <a:pt x="290" y="355"/>
                  </a:cubicBezTo>
                  <a:cubicBezTo>
                    <a:pt x="299" y="369"/>
                    <a:pt x="312" y="375"/>
                    <a:pt x="328" y="375"/>
                  </a:cubicBezTo>
                  <a:cubicBezTo>
                    <a:pt x="350" y="376"/>
                    <a:pt x="359" y="363"/>
                    <a:pt x="359" y="332"/>
                  </a:cubicBezTo>
                  <a:cubicBezTo>
                    <a:pt x="359" y="215"/>
                    <a:pt x="359" y="215"/>
                    <a:pt x="359" y="215"/>
                  </a:cubicBezTo>
                  <a:cubicBezTo>
                    <a:pt x="359" y="204"/>
                    <a:pt x="359" y="204"/>
                    <a:pt x="359" y="204"/>
                  </a:cubicBezTo>
                  <a:cubicBezTo>
                    <a:pt x="359" y="98"/>
                    <a:pt x="359" y="98"/>
                    <a:pt x="359" y="98"/>
                  </a:cubicBezTo>
                  <a:cubicBezTo>
                    <a:pt x="388" y="98"/>
                    <a:pt x="388" y="98"/>
                    <a:pt x="388" y="98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59" y="87"/>
                    <a:pt x="359" y="87"/>
                    <a:pt x="359" y="87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87"/>
                    <a:pt x="328" y="87"/>
                    <a:pt x="328" y="87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3" y="98"/>
                    <a:pt x="293" y="98"/>
                    <a:pt x="293" y="98"/>
                  </a:cubicBezTo>
                  <a:cubicBezTo>
                    <a:pt x="328" y="98"/>
                    <a:pt x="328" y="98"/>
                    <a:pt x="328" y="98"/>
                  </a:cubicBezTo>
                  <a:cubicBezTo>
                    <a:pt x="328" y="214"/>
                    <a:pt x="328" y="214"/>
                    <a:pt x="328" y="214"/>
                  </a:cubicBezTo>
                  <a:close/>
                  <a:moveTo>
                    <a:pt x="247" y="315"/>
                  </a:moveTo>
                  <a:cubicBezTo>
                    <a:pt x="247" y="55"/>
                    <a:pt x="247" y="55"/>
                    <a:pt x="247" y="55"/>
                  </a:cubicBezTo>
                  <a:cubicBezTo>
                    <a:pt x="247" y="40"/>
                    <a:pt x="242" y="33"/>
                    <a:pt x="233" y="33"/>
                  </a:cubicBezTo>
                  <a:cubicBezTo>
                    <a:pt x="224" y="32"/>
                    <a:pt x="219" y="37"/>
                    <a:pt x="217" y="49"/>
                  </a:cubicBezTo>
                  <a:cubicBezTo>
                    <a:pt x="217" y="321"/>
                    <a:pt x="217" y="321"/>
                    <a:pt x="217" y="321"/>
                  </a:cubicBezTo>
                  <a:cubicBezTo>
                    <a:pt x="220" y="332"/>
                    <a:pt x="225" y="337"/>
                    <a:pt x="231" y="336"/>
                  </a:cubicBezTo>
                  <a:cubicBezTo>
                    <a:pt x="242" y="335"/>
                    <a:pt x="247" y="328"/>
                    <a:pt x="247" y="315"/>
                  </a:cubicBezTo>
                  <a:close/>
                  <a:moveTo>
                    <a:pt x="413" y="124"/>
                  </a:moveTo>
                  <a:cubicBezTo>
                    <a:pt x="415" y="195"/>
                    <a:pt x="419" y="246"/>
                    <a:pt x="424" y="276"/>
                  </a:cubicBezTo>
                  <a:cubicBezTo>
                    <a:pt x="426" y="295"/>
                    <a:pt x="439" y="304"/>
                    <a:pt x="464" y="303"/>
                  </a:cubicBezTo>
                  <a:cubicBezTo>
                    <a:pt x="467" y="303"/>
                    <a:pt x="468" y="302"/>
                    <a:pt x="468" y="301"/>
                  </a:cubicBezTo>
                  <a:cubicBezTo>
                    <a:pt x="468" y="301"/>
                    <a:pt x="467" y="300"/>
                    <a:pt x="464" y="298"/>
                  </a:cubicBezTo>
                  <a:cubicBezTo>
                    <a:pt x="452" y="295"/>
                    <a:pt x="445" y="248"/>
                    <a:pt x="443" y="158"/>
                  </a:cubicBezTo>
                  <a:cubicBezTo>
                    <a:pt x="442" y="143"/>
                    <a:pt x="442" y="132"/>
                    <a:pt x="442" y="124"/>
                  </a:cubicBezTo>
                  <a:cubicBezTo>
                    <a:pt x="413" y="124"/>
                    <a:pt x="413" y="124"/>
                    <a:pt x="413" y="124"/>
                  </a:cubicBezTo>
                  <a:close/>
                  <a:moveTo>
                    <a:pt x="542" y="90"/>
                  </a:moveTo>
                  <a:cubicBezTo>
                    <a:pt x="405" y="90"/>
                    <a:pt x="405" y="90"/>
                    <a:pt x="405" y="90"/>
                  </a:cubicBezTo>
                  <a:cubicBezTo>
                    <a:pt x="405" y="77"/>
                    <a:pt x="405" y="77"/>
                    <a:pt x="405" y="77"/>
                  </a:cubicBezTo>
                  <a:cubicBezTo>
                    <a:pt x="456" y="77"/>
                    <a:pt x="456" y="77"/>
                    <a:pt x="456" y="77"/>
                  </a:cubicBezTo>
                  <a:cubicBezTo>
                    <a:pt x="456" y="4"/>
                    <a:pt x="456" y="4"/>
                    <a:pt x="456" y="4"/>
                  </a:cubicBezTo>
                  <a:cubicBezTo>
                    <a:pt x="488" y="4"/>
                    <a:pt x="488" y="4"/>
                    <a:pt x="488" y="4"/>
                  </a:cubicBezTo>
                  <a:cubicBezTo>
                    <a:pt x="488" y="77"/>
                    <a:pt x="488" y="77"/>
                    <a:pt x="488" y="77"/>
                  </a:cubicBezTo>
                  <a:cubicBezTo>
                    <a:pt x="542" y="77"/>
                    <a:pt x="542" y="77"/>
                    <a:pt x="542" y="77"/>
                  </a:cubicBezTo>
                  <a:lnTo>
                    <a:pt x="542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>
              <a:spLocks noEditPoints="1"/>
            </p:cNvSpPr>
            <p:nvPr/>
          </p:nvSpPr>
          <p:spPr bwMode="auto">
            <a:xfrm>
              <a:off x="1798638" y="2595563"/>
              <a:ext cx="3702050" cy="2200275"/>
            </a:xfrm>
            <a:custGeom>
              <a:avLst/>
              <a:gdLst>
                <a:gd name="T0" fmla="*/ 202 w 874"/>
                <a:gd name="T1" fmla="*/ 0 h 517"/>
                <a:gd name="T2" fmla="*/ 255 w 874"/>
                <a:gd name="T3" fmla="*/ 72 h 517"/>
                <a:gd name="T4" fmla="*/ 377 w 874"/>
                <a:gd name="T5" fmla="*/ 115 h 517"/>
                <a:gd name="T6" fmla="*/ 259 w 874"/>
                <a:gd name="T7" fmla="*/ 126 h 517"/>
                <a:gd name="T8" fmla="*/ 295 w 874"/>
                <a:gd name="T9" fmla="*/ 188 h 517"/>
                <a:gd name="T10" fmla="*/ 359 w 874"/>
                <a:gd name="T11" fmla="*/ 161 h 517"/>
                <a:gd name="T12" fmla="*/ 275 w 874"/>
                <a:gd name="T13" fmla="*/ 247 h 517"/>
                <a:gd name="T14" fmla="*/ 294 w 874"/>
                <a:gd name="T15" fmla="*/ 334 h 517"/>
                <a:gd name="T16" fmla="*/ 435 w 874"/>
                <a:gd name="T17" fmla="*/ 417 h 517"/>
                <a:gd name="T18" fmla="*/ 704 w 874"/>
                <a:gd name="T19" fmla="*/ 483 h 517"/>
                <a:gd name="T20" fmla="*/ 844 w 874"/>
                <a:gd name="T21" fmla="*/ 354 h 517"/>
                <a:gd name="T22" fmla="*/ 704 w 874"/>
                <a:gd name="T23" fmla="*/ 365 h 517"/>
                <a:gd name="T24" fmla="*/ 764 w 874"/>
                <a:gd name="T25" fmla="*/ 371 h 517"/>
                <a:gd name="T26" fmla="*/ 750 w 874"/>
                <a:gd name="T27" fmla="*/ 434 h 517"/>
                <a:gd name="T28" fmla="*/ 849 w 874"/>
                <a:gd name="T29" fmla="*/ 312 h 517"/>
                <a:gd name="T30" fmla="*/ 839 w 874"/>
                <a:gd name="T31" fmla="*/ 444 h 517"/>
                <a:gd name="T32" fmla="*/ 409 w 874"/>
                <a:gd name="T33" fmla="*/ 436 h 517"/>
                <a:gd name="T34" fmla="*/ 275 w 874"/>
                <a:gd name="T35" fmla="*/ 359 h 517"/>
                <a:gd name="T36" fmla="*/ 248 w 874"/>
                <a:gd name="T37" fmla="*/ 291 h 517"/>
                <a:gd name="T38" fmla="*/ 242 w 874"/>
                <a:gd name="T39" fmla="*/ 278 h 517"/>
                <a:gd name="T40" fmla="*/ 138 w 874"/>
                <a:gd name="T41" fmla="*/ 312 h 517"/>
                <a:gd name="T42" fmla="*/ 140 w 874"/>
                <a:gd name="T43" fmla="*/ 306 h 517"/>
                <a:gd name="T44" fmla="*/ 239 w 874"/>
                <a:gd name="T45" fmla="*/ 219 h 517"/>
                <a:gd name="T46" fmla="*/ 118 w 874"/>
                <a:gd name="T47" fmla="*/ 126 h 517"/>
                <a:gd name="T48" fmla="*/ 190 w 874"/>
                <a:gd name="T49" fmla="*/ 189 h 517"/>
                <a:gd name="T50" fmla="*/ 118 w 874"/>
                <a:gd name="T51" fmla="*/ 233 h 517"/>
                <a:gd name="T52" fmla="*/ 70 w 874"/>
                <a:gd name="T53" fmla="*/ 371 h 517"/>
                <a:gd name="T54" fmla="*/ 8 w 874"/>
                <a:gd name="T55" fmla="*/ 341 h 517"/>
                <a:gd name="T56" fmla="*/ 87 w 874"/>
                <a:gd name="T57" fmla="*/ 324 h 517"/>
                <a:gd name="T58" fmla="*/ 42 w 874"/>
                <a:gd name="T59" fmla="*/ 242 h 517"/>
                <a:gd name="T60" fmla="*/ 7 w 874"/>
                <a:gd name="T61" fmla="*/ 227 h 517"/>
                <a:gd name="T62" fmla="*/ 87 w 874"/>
                <a:gd name="T63" fmla="*/ 224 h 517"/>
                <a:gd name="T64" fmla="*/ 5 w 874"/>
                <a:gd name="T65" fmla="*/ 126 h 517"/>
                <a:gd name="T66" fmla="*/ 87 w 874"/>
                <a:gd name="T67" fmla="*/ 115 h 517"/>
                <a:gd name="T68" fmla="*/ 14 w 874"/>
                <a:gd name="T69" fmla="*/ 41 h 517"/>
                <a:gd name="T70" fmla="*/ 101 w 874"/>
                <a:gd name="T71" fmla="*/ 30 h 517"/>
                <a:gd name="T72" fmla="*/ 197 w 874"/>
                <a:gd name="T73" fmla="*/ 8 h 517"/>
                <a:gd name="T74" fmla="*/ 118 w 874"/>
                <a:gd name="T75" fmla="*/ 41 h 517"/>
                <a:gd name="T76" fmla="*/ 227 w 874"/>
                <a:gd name="T77" fmla="*/ 115 h 517"/>
                <a:gd name="T78" fmla="*/ 320 w 874"/>
                <a:gd name="T79" fmla="*/ 20 h 517"/>
                <a:gd name="T80" fmla="*/ 272 w 874"/>
                <a:gd name="T81" fmla="*/ 89 h 517"/>
                <a:gd name="T82" fmla="*/ 352 w 874"/>
                <a:gd name="T83" fmla="*/ 2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4" h="517">
                  <a:moveTo>
                    <a:pt x="222" y="72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86"/>
                    <a:pt x="256" y="101"/>
                    <a:pt x="259" y="115"/>
                  </a:cubicBezTo>
                  <a:cubicBezTo>
                    <a:pt x="377" y="115"/>
                    <a:pt x="377" y="115"/>
                    <a:pt x="377" y="115"/>
                  </a:cubicBezTo>
                  <a:cubicBezTo>
                    <a:pt x="377" y="126"/>
                    <a:pt x="377" y="126"/>
                    <a:pt x="377" y="126"/>
                  </a:cubicBezTo>
                  <a:cubicBezTo>
                    <a:pt x="259" y="126"/>
                    <a:pt x="259" y="126"/>
                    <a:pt x="259" y="126"/>
                  </a:cubicBezTo>
                  <a:cubicBezTo>
                    <a:pt x="262" y="155"/>
                    <a:pt x="266" y="184"/>
                    <a:pt x="270" y="214"/>
                  </a:cubicBezTo>
                  <a:cubicBezTo>
                    <a:pt x="275" y="209"/>
                    <a:pt x="284" y="200"/>
                    <a:pt x="295" y="188"/>
                  </a:cubicBezTo>
                  <a:cubicBezTo>
                    <a:pt x="305" y="176"/>
                    <a:pt x="314" y="168"/>
                    <a:pt x="320" y="161"/>
                  </a:cubicBezTo>
                  <a:cubicBezTo>
                    <a:pt x="359" y="161"/>
                    <a:pt x="359" y="161"/>
                    <a:pt x="359" y="161"/>
                  </a:cubicBezTo>
                  <a:cubicBezTo>
                    <a:pt x="351" y="169"/>
                    <a:pt x="338" y="182"/>
                    <a:pt x="320" y="200"/>
                  </a:cubicBezTo>
                  <a:cubicBezTo>
                    <a:pt x="299" y="222"/>
                    <a:pt x="284" y="237"/>
                    <a:pt x="275" y="247"/>
                  </a:cubicBezTo>
                  <a:cubicBezTo>
                    <a:pt x="277" y="266"/>
                    <a:pt x="279" y="285"/>
                    <a:pt x="283" y="303"/>
                  </a:cubicBezTo>
                  <a:cubicBezTo>
                    <a:pt x="285" y="317"/>
                    <a:pt x="288" y="327"/>
                    <a:pt x="294" y="334"/>
                  </a:cubicBezTo>
                  <a:cubicBezTo>
                    <a:pt x="311" y="345"/>
                    <a:pt x="329" y="356"/>
                    <a:pt x="347" y="367"/>
                  </a:cubicBezTo>
                  <a:cubicBezTo>
                    <a:pt x="376" y="384"/>
                    <a:pt x="406" y="402"/>
                    <a:pt x="435" y="417"/>
                  </a:cubicBezTo>
                  <a:cubicBezTo>
                    <a:pt x="470" y="437"/>
                    <a:pt x="509" y="454"/>
                    <a:pt x="545" y="468"/>
                  </a:cubicBezTo>
                  <a:cubicBezTo>
                    <a:pt x="596" y="487"/>
                    <a:pt x="650" y="488"/>
                    <a:pt x="704" y="483"/>
                  </a:cubicBezTo>
                  <a:cubicBezTo>
                    <a:pt x="731" y="480"/>
                    <a:pt x="757" y="474"/>
                    <a:pt x="779" y="462"/>
                  </a:cubicBezTo>
                  <a:cubicBezTo>
                    <a:pt x="817" y="442"/>
                    <a:pt x="852" y="401"/>
                    <a:pt x="844" y="354"/>
                  </a:cubicBezTo>
                  <a:cubicBezTo>
                    <a:pt x="841" y="333"/>
                    <a:pt x="825" y="313"/>
                    <a:pt x="786" y="304"/>
                  </a:cubicBezTo>
                  <a:cubicBezTo>
                    <a:pt x="786" y="304"/>
                    <a:pt x="719" y="299"/>
                    <a:pt x="704" y="365"/>
                  </a:cubicBezTo>
                  <a:cubicBezTo>
                    <a:pt x="704" y="365"/>
                    <a:pt x="704" y="416"/>
                    <a:pt x="758" y="410"/>
                  </a:cubicBezTo>
                  <a:cubicBezTo>
                    <a:pt x="758" y="410"/>
                    <a:pt x="794" y="397"/>
                    <a:pt x="764" y="371"/>
                  </a:cubicBezTo>
                  <a:cubicBezTo>
                    <a:pt x="764" y="371"/>
                    <a:pt x="805" y="366"/>
                    <a:pt x="800" y="408"/>
                  </a:cubicBezTo>
                  <a:cubicBezTo>
                    <a:pt x="800" y="408"/>
                    <a:pt x="796" y="434"/>
                    <a:pt x="750" y="434"/>
                  </a:cubicBezTo>
                  <a:cubicBezTo>
                    <a:pt x="659" y="434"/>
                    <a:pt x="664" y="312"/>
                    <a:pt x="742" y="286"/>
                  </a:cubicBezTo>
                  <a:cubicBezTo>
                    <a:pt x="780" y="273"/>
                    <a:pt x="824" y="285"/>
                    <a:pt x="849" y="312"/>
                  </a:cubicBezTo>
                  <a:cubicBezTo>
                    <a:pt x="862" y="326"/>
                    <a:pt x="868" y="346"/>
                    <a:pt x="871" y="366"/>
                  </a:cubicBezTo>
                  <a:cubicBezTo>
                    <a:pt x="874" y="389"/>
                    <a:pt x="864" y="419"/>
                    <a:pt x="839" y="444"/>
                  </a:cubicBezTo>
                  <a:cubicBezTo>
                    <a:pt x="802" y="482"/>
                    <a:pt x="748" y="517"/>
                    <a:pt x="633" y="508"/>
                  </a:cubicBezTo>
                  <a:cubicBezTo>
                    <a:pt x="545" y="501"/>
                    <a:pt x="484" y="477"/>
                    <a:pt x="409" y="436"/>
                  </a:cubicBezTo>
                  <a:cubicBezTo>
                    <a:pt x="368" y="414"/>
                    <a:pt x="320" y="387"/>
                    <a:pt x="280" y="362"/>
                  </a:cubicBezTo>
                  <a:cubicBezTo>
                    <a:pt x="275" y="359"/>
                    <a:pt x="275" y="359"/>
                    <a:pt x="275" y="359"/>
                  </a:cubicBezTo>
                  <a:cubicBezTo>
                    <a:pt x="275" y="359"/>
                    <a:pt x="275" y="359"/>
                    <a:pt x="275" y="359"/>
                  </a:cubicBezTo>
                  <a:cubicBezTo>
                    <a:pt x="256" y="346"/>
                    <a:pt x="251" y="314"/>
                    <a:pt x="248" y="291"/>
                  </a:cubicBezTo>
                  <a:cubicBezTo>
                    <a:pt x="247" y="286"/>
                    <a:pt x="247" y="280"/>
                    <a:pt x="247" y="275"/>
                  </a:cubicBezTo>
                  <a:cubicBezTo>
                    <a:pt x="246" y="276"/>
                    <a:pt x="244" y="277"/>
                    <a:pt x="242" y="278"/>
                  </a:cubicBezTo>
                  <a:cubicBezTo>
                    <a:pt x="240" y="280"/>
                    <a:pt x="239" y="281"/>
                    <a:pt x="238" y="282"/>
                  </a:cubicBezTo>
                  <a:cubicBezTo>
                    <a:pt x="219" y="303"/>
                    <a:pt x="186" y="313"/>
                    <a:pt x="138" y="312"/>
                  </a:cubicBezTo>
                  <a:cubicBezTo>
                    <a:pt x="135" y="312"/>
                    <a:pt x="134" y="311"/>
                    <a:pt x="134" y="310"/>
                  </a:cubicBezTo>
                  <a:cubicBezTo>
                    <a:pt x="135" y="308"/>
                    <a:pt x="137" y="307"/>
                    <a:pt x="140" y="306"/>
                  </a:cubicBezTo>
                  <a:cubicBezTo>
                    <a:pt x="166" y="301"/>
                    <a:pt x="200" y="280"/>
                    <a:pt x="242" y="241"/>
                  </a:cubicBezTo>
                  <a:cubicBezTo>
                    <a:pt x="241" y="235"/>
                    <a:pt x="240" y="228"/>
                    <a:pt x="239" y="219"/>
                  </a:cubicBezTo>
                  <a:cubicBezTo>
                    <a:pt x="234" y="181"/>
                    <a:pt x="230" y="150"/>
                    <a:pt x="228" y="126"/>
                  </a:cubicBezTo>
                  <a:cubicBezTo>
                    <a:pt x="118" y="126"/>
                    <a:pt x="118" y="126"/>
                    <a:pt x="118" y="126"/>
                  </a:cubicBezTo>
                  <a:cubicBezTo>
                    <a:pt x="118" y="219"/>
                    <a:pt x="118" y="219"/>
                    <a:pt x="118" y="219"/>
                  </a:cubicBezTo>
                  <a:cubicBezTo>
                    <a:pt x="148" y="211"/>
                    <a:pt x="172" y="201"/>
                    <a:pt x="190" y="189"/>
                  </a:cubicBezTo>
                  <a:cubicBezTo>
                    <a:pt x="193" y="187"/>
                    <a:pt x="193" y="188"/>
                    <a:pt x="191" y="192"/>
                  </a:cubicBezTo>
                  <a:cubicBezTo>
                    <a:pt x="175" y="211"/>
                    <a:pt x="150" y="225"/>
                    <a:pt x="118" y="233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9" y="356"/>
                    <a:pt x="103" y="372"/>
                    <a:pt x="70" y="371"/>
                  </a:cubicBezTo>
                  <a:cubicBezTo>
                    <a:pt x="45" y="372"/>
                    <a:pt x="24" y="363"/>
                    <a:pt x="5" y="344"/>
                  </a:cubicBezTo>
                  <a:cubicBezTo>
                    <a:pt x="0" y="339"/>
                    <a:pt x="1" y="338"/>
                    <a:pt x="8" y="341"/>
                  </a:cubicBezTo>
                  <a:cubicBezTo>
                    <a:pt x="24" y="346"/>
                    <a:pt x="39" y="349"/>
                    <a:pt x="55" y="349"/>
                  </a:cubicBezTo>
                  <a:cubicBezTo>
                    <a:pt x="77" y="351"/>
                    <a:pt x="88" y="343"/>
                    <a:pt x="87" y="324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73" y="241"/>
                    <a:pt x="58" y="242"/>
                    <a:pt x="42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42" y="227"/>
                    <a:pt x="42" y="227"/>
                    <a:pt x="42" y="227"/>
                  </a:cubicBezTo>
                  <a:cubicBezTo>
                    <a:pt x="57" y="227"/>
                    <a:pt x="72" y="226"/>
                    <a:pt x="87" y="224"/>
                  </a:cubicBezTo>
                  <a:cubicBezTo>
                    <a:pt x="87" y="126"/>
                    <a:pt x="87" y="126"/>
                    <a:pt x="87" y="126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28" y="31"/>
                    <a:pt x="146" y="24"/>
                    <a:pt x="155" y="8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187" y="33"/>
                    <a:pt x="161" y="44"/>
                    <a:pt x="120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115"/>
                    <a:pt x="118" y="115"/>
                    <a:pt x="118" y="115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26" y="102"/>
                    <a:pt x="224" y="87"/>
                    <a:pt x="222" y="72"/>
                  </a:cubicBezTo>
                  <a:close/>
                  <a:moveTo>
                    <a:pt x="320" y="20"/>
                  </a:moveTo>
                  <a:cubicBezTo>
                    <a:pt x="304" y="57"/>
                    <a:pt x="288" y="78"/>
                    <a:pt x="270" y="86"/>
                  </a:cubicBezTo>
                  <a:cubicBezTo>
                    <a:pt x="268" y="88"/>
                    <a:pt x="269" y="89"/>
                    <a:pt x="272" y="89"/>
                  </a:cubicBezTo>
                  <a:cubicBezTo>
                    <a:pt x="303" y="91"/>
                    <a:pt x="321" y="83"/>
                    <a:pt x="328" y="67"/>
                  </a:cubicBezTo>
                  <a:cubicBezTo>
                    <a:pt x="336" y="53"/>
                    <a:pt x="344" y="38"/>
                    <a:pt x="352" y="20"/>
                  </a:cubicBezTo>
                  <a:lnTo>
                    <a:pt x="320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7" name="组合 416"/>
          <p:cNvGrpSpPr/>
          <p:nvPr/>
        </p:nvGrpSpPr>
        <p:grpSpPr>
          <a:xfrm>
            <a:off x="2271338" y="0"/>
            <a:ext cx="7679486" cy="4625788"/>
            <a:chOff x="-619126" y="-1665288"/>
            <a:chExt cx="13460414" cy="10160001"/>
          </a:xfrm>
          <a:solidFill>
            <a:srgbClr val="DA0917"/>
          </a:solidFill>
        </p:grpSpPr>
        <p:grpSp>
          <p:nvGrpSpPr>
            <p:cNvPr id="20" name="Group 214"/>
            <p:cNvGrpSpPr/>
            <p:nvPr/>
          </p:nvGrpSpPr>
          <p:grpSpPr bwMode="auto">
            <a:xfrm>
              <a:off x="171450" y="-1665288"/>
              <a:ext cx="12026901" cy="10160001"/>
              <a:chOff x="108" y="-1049"/>
              <a:chExt cx="7576" cy="6400"/>
            </a:xfrm>
            <a:grpFill/>
          </p:grpSpPr>
          <p:sp>
            <p:nvSpPr>
              <p:cNvPr id="217" name="Freeform 14"/>
              <p:cNvSpPr/>
              <p:nvPr/>
            </p:nvSpPr>
            <p:spPr bwMode="auto">
              <a:xfrm>
                <a:off x="4654" y="4864"/>
                <a:ext cx="192" cy="401"/>
              </a:xfrm>
              <a:custGeom>
                <a:avLst/>
                <a:gdLst>
                  <a:gd name="T0" fmla="*/ 9 w 72"/>
                  <a:gd name="T1" fmla="*/ 0 h 150"/>
                  <a:gd name="T2" fmla="*/ 29 w 72"/>
                  <a:gd name="T3" fmla="*/ 24 h 150"/>
                  <a:gd name="T4" fmla="*/ 50 w 72"/>
                  <a:gd name="T5" fmla="*/ 60 h 150"/>
                  <a:gd name="T6" fmla="*/ 67 w 72"/>
                  <a:gd name="T7" fmla="*/ 102 h 150"/>
                  <a:gd name="T8" fmla="*/ 65 w 72"/>
                  <a:gd name="T9" fmla="*/ 142 h 150"/>
                  <a:gd name="T10" fmla="*/ 57 w 72"/>
                  <a:gd name="T11" fmla="*/ 124 h 150"/>
                  <a:gd name="T12" fmla="*/ 45 w 72"/>
                  <a:gd name="T13" fmla="*/ 111 h 150"/>
                  <a:gd name="T14" fmla="*/ 35 w 72"/>
                  <a:gd name="T15" fmla="*/ 79 h 150"/>
                  <a:gd name="T16" fmla="*/ 24 w 72"/>
                  <a:gd name="T17" fmla="*/ 62 h 150"/>
                  <a:gd name="T18" fmla="*/ 15 w 72"/>
                  <a:gd name="T19" fmla="*/ 35 h 150"/>
                  <a:gd name="T20" fmla="*/ 3 w 72"/>
                  <a:gd name="T21" fmla="*/ 22 h 150"/>
                  <a:gd name="T22" fmla="*/ 9 w 72"/>
                  <a:gd name="T23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2" h="150">
                    <a:moveTo>
                      <a:pt x="9" y="0"/>
                    </a:moveTo>
                    <a:cubicBezTo>
                      <a:pt x="9" y="0"/>
                      <a:pt x="19" y="10"/>
                      <a:pt x="29" y="24"/>
                    </a:cubicBezTo>
                    <a:cubicBezTo>
                      <a:pt x="38" y="35"/>
                      <a:pt x="47" y="49"/>
                      <a:pt x="50" y="60"/>
                    </a:cubicBezTo>
                    <a:cubicBezTo>
                      <a:pt x="57" y="85"/>
                      <a:pt x="63" y="93"/>
                      <a:pt x="67" y="102"/>
                    </a:cubicBezTo>
                    <a:cubicBezTo>
                      <a:pt x="72" y="111"/>
                      <a:pt x="69" y="133"/>
                      <a:pt x="65" y="142"/>
                    </a:cubicBezTo>
                    <a:cubicBezTo>
                      <a:pt x="65" y="142"/>
                      <a:pt x="63" y="150"/>
                      <a:pt x="57" y="124"/>
                    </a:cubicBezTo>
                    <a:cubicBezTo>
                      <a:pt x="57" y="124"/>
                      <a:pt x="54" y="120"/>
                      <a:pt x="45" y="111"/>
                    </a:cubicBezTo>
                    <a:cubicBezTo>
                      <a:pt x="36" y="103"/>
                      <a:pt x="34" y="90"/>
                      <a:pt x="35" y="79"/>
                    </a:cubicBezTo>
                    <a:cubicBezTo>
                      <a:pt x="37" y="67"/>
                      <a:pt x="29" y="68"/>
                      <a:pt x="24" y="62"/>
                    </a:cubicBezTo>
                    <a:cubicBezTo>
                      <a:pt x="19" y="56"/>
                      <a:pt x="16" y="44"/>
                      <a:pt x="15" y="35"/>
                    </a:cubicBezTo>
                    <a:cubicBezTo>
                      <a:pt x="13" y="26"/>
                      <a:pt x="7" y="29"/>
                      <a:pt x="3" y="22"/>
                    </a:cubicBezTo>
                    <a:cubicBezTo>
                      <a:pt x="0" y="16"/>
                      <a:pt x="0" y="1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5"/>
              <p:cNvSpPr/>
              <p:nvPr/>
            </p:nvSpPr>
            <p:spPr bwMode="auto">
              <a:xfrm>
                <a:off x="4750" y="4915"/>
                <a:ext cx="253" cy="323"/>
              </a:xfrm>
              <a:custGeom>
                <a:avLst/>
                <a:gdLst>
                  <a:gd name="T0" fmla="*/ 0 w 95"/>
                  <a:gd name="T1" fmla="*/ 5 h 121"/>
                  <a:gd name="T2" fmla="*/ 32 w 95"/>
                  <a:gd name="T3" fmla="*/ 29 h 121"/>
                  <a:gd name="T4" fmla="*/ 65 w 95"/>
                  <a:gd name="T5" fmla="*/ 78 h 121"/>
                  <a:gd name="T6" fmla="*/ 76 w 95"/>
                  <a:gd name="T7" fmla="*/ 89 h 121"/>
                  <a:gd name="T8" fmla="*/ 92 w 95"/>
                  <a:gd name="T9" fmla="*/ 77 h 121"/>
                  <a:gd name="T10" fmla="*/ 90 w 95"/>
                  <a:gd name="T11" fmla="*/ 91 h 121"/>
                  <a:gd name="T12" fmla="*/ 88 w 95"/>
                  <a:gd name="T13" fmla="*/ 105 h 121"/>
                  <a:gd name="T14" fmla="*/ 63 w 95"/>
                  <a:gd name="T15" fmla="*/ 98 h 121"/>
                  <a:gd name="T16" fmla="*/ 50 w 95"/>
                  <a:gd name="T17" fmla="*/ 81 h 121"/>
                  <a:gd name="T18" fmla="*/ 33 w 95"/>
                  <a:gd name="T19" fmla="*/ 52 h 121"/>
                  <a:gd name="T20" fmla="*/ 20 w 95"/>
                  <a:gd name="T21" fmla="*/ 32 h 121"/>
                  <a:gd name="T22" fmla="*/ 14 w 95"/>
                  <a:gd name="T23" fmla="*/ 29 h 121"/>
                  <a:gd name="T24" fmla="*/ 0 w 95"/>
                  <a:gd name="T25" fmla="*/ 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5" h="121">
                    <a:moveTo>
                      <a:pt x="0" y="5"/>
                    </a:moveTo>
                    <a:cubicBezTo>
                      <a:pt x="0" y="5"/>
                      <a:pt x="11" y="0"/>
                      <a:pt x="32" y="29"/>
                    </a:cubicBezTo>
                    <a:cubicBezTo>
                      <a:pt x="32" y="29"/>
                      <a:pt x="53" y="59"/>
                      <a:pt x="65" y="78"/>
                    </a:cubicBezTo>
                    <a:cubicBezTo>
                      <a:pt x="65" y="78"/>
                      <a:pt x="72" y="92"/>
                      <a:pt x="76" y="89"/>
                    </a:cubicBezTo>
                    <a:cubicBezTo>
                      <a:pt x="80" y="85"/>
                      <a:pt x="90" y="81"/>
                      <a:pt x="92" y="77"/>
                    </a:cubicBezTo>
                    <a:cubicBezTo>
                      <a:pt x="92" y="77"/>
                      <a:pt x="95" y="79"/>
                      <a:pt x="90" y="91"/>
                    </a:cubicBezTo>
                    <a:cubicBezTo>
                      <a:pt x="85" y="103"/>
                      <a:pt x="88" y="101"/>
                      <a:pt x="88" y="105"/>
                    </a:cubicBezTo>
                    <a:cubicBezTo>
                      <a:pt x="88" y="109"/>
                      <a:pt x="74" y="121"/>
                      <a:pt x="63" y="98"/>
                    </a:cubicBezTo>
                    <a:cubicBezTo>
                      <a:pt x="63" y="98"/>
                      <a:pt x="61" y="87"/>
                      <a:pt x="50" y="81"/>
                    </a:cubicBezTo>
                    <a:cubicBezTo>
                      <a:pt x="38" y="75"/>
                      <a:pt x="34" y="67"/>
                      <a:pt x="33" y="52"/>
                    </a:cubicBezTo>
                    <a:cubicBezTo>
                      <a:pt x="32" y="36"/>
                      <a:pt x="26" y="36"/>
                      <a:pt x="20" y="32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6" y="13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6"/>
              <p:cNvSpPr/>
              <p:nvPr/>
            </p:nvSpPr>
            <p:spPr bwMode="auto">
              <a:xfrm>
                <a:off x="4832" y="4976"/>
                <a:ext cx="166" cy="169"/>
              </a:xfrm>
              <a:custGeom>
                <a:avLst/>
                <a:gdLst>
                  <a:gd name="T0" fmla="*/ 59 w 62"/>
                  <a:gd name="T1" fmla="*/ 51 h 63"/>
                  <a:gd name="T2" fmla="*/ 51 w 62"/>
                  <a:gd name="T3" fmla="*/ 32 h 63"/>
                  <a:gd name="T4" fmla="*/ 23 w 62"/>
                  <a:gd name="T5" fmla="*/ 10 h 63"/>
                  <a:gd name="T6" fmla="*/ 3 w 62"/>
                  <a:gd name="T7" fmla="*/ 0 h 63"/>
                  <a:gd name="T8" fmla="*/ 27 w 62"/>
                  <a:gd name="T9" fmla="*/ 40 h 63"/>
                  <a:gd name="T10" fmla="*/ 42 w 62"/>
                  <a:gd name="T11" fmla="*/ 63 h 63"/>
                  <a:gd name="T12" fmla="*/ 59 w 62"/>
                  <a:gd name="T13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63">
                    <a:moveTo>
                      <a:pt x="59" y="51"/>
                    </a:moveTo>
                    <a:cubicBezTo>
                      <a:pt x="59" y="51"/>
                      <a:pt x="62" y="42"/>
                      <a:pt x="51" y="32"/>
                    </a:cubicBezTo>
                    <a:cubicBezTo>
                      <a:pt x="40" y="22"/>
                      <a:pt x="32" y="20"/>
                      <a:pt x="23" y="10"/>
                    </a:cubicBezTo>
                    <a:cubicBezTo>
                      <a:pt x="15" y="0"/>
                      <a:pt x="5" y="0"/>
                      <a:pt x="3" y="0"/>
                    </a:cubicBezTo>
                    <a:cubicBezTo>
                      <a:pt x="0" y="0"/>
                      <a:pt x="20" y="29"/>
                      <a:pt x="27" y="40"/>
                    </a:cubicBezTo>
                    <a:cubicBezTo>
                      <a:pt x="35" y="51"/>
                      <a:pt x="42" y="63"/>
                      <a:pt x="42" y="63"/>
                    </a:cubicBezTo>
                    <a:cubicBezTo>
                      <a:pt x="42" y="63"/>
                      <a:pt x="61" y="56"/>
                      <a:pt x="59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7"/>
              <p:cNvSpPr/>
              <p:nvPr/>
            </p:nvSpPr>
            <p:spPr bwMode="auto">
              <a:xfrm>
                <a:off x="4787" y="5000"/>
                <a:ext cx="133" cy="209"/>
              </a:xfrm>
              <a:custGeom>
                <a:avLst/>
                <a:gdLst>
                  <a:gd name="T0" fmla="*/ 50 w 50"/>
                  <a:gd name="T1" fmla="*/ 74 h 78"/>
                  <a:gd name="T2" fmla="*/ 43 w 50"/>
                  <a:gd name="T3" fmla="*/ 59 h 78"/>
                  <a:gd name="T4" fmla="*/ 20 w 50"/>
                  <a:gd name="T5" fmla="*/ 36 h 78"/>
                  <a:gd name="T6" fmla="*/ 10 w 50"/>
                  <a:gd name="T7" fmla="*/ 5 h 78"/>
                  <a:gd name="T8" fmla="*/ 0 w 50"/>
                  <a:gd name="T9" fmla="*/ 0 h 78"/>
                  <a:gd name="T10" fmla="*/ 19 w 50"/>
                  <a:gd name="T11" fmla="*/ 47 h 78"/>
                  <a:gd name="T12" fmla="*/ 23 w 50"/>
                  <a:gd name="T13" fmla="*/ 70 h 78"/>
                  <a:gd name="T14" fmla="*/ 50 w 50"/>
                  <a:gd name="T15" fmla="*/ 7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78">
                    <a:moveTo>
                      <a:pt x="50" y="74"/>
                    </a:moveTo>
                    <a:cubicBezTo>
                      <a:pt x="50" y="74"/>
                      <a:pt x="47" y="64"/>
                      <a:pt x="43" y="59"/>
                    </a:cubicBezTo>
                    <a:cubicBezTo>
                      <a:pt x="40" y="54"/>
                      <a:pt x="24" y="50"/>
                      <a:pt x="20" y="36"/>
                    </a:cubicBezTo>
                    <a:cubicBezTo>
                      <a:pt x="16" y="21"/>
                      <a:pt x="17" y="10"/>
                      <a:pt x="10" y="5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7" y="30"/>
                      <a:pt x="19" y="47"/>
                    </a:cubicBezTo>
                    <a:cubicBezTo>
                      <a:pt x="19" y="47"/>
                      <a:pt x="25" y="57"/>
                      <a:pt x="23" y="70"/>
                    </a:cubicBezTo>
                    <a:cubicBezTo>
                      <a:pt x="25" y="71"/>
                      <a:pt x="40" y="78"/>
                      <a:pt x="50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8"/>
              <p:cNvSpPr/>
              <p:nvPr/>
            </p:nvSpPr>
            <p:spPr bwMode="auto">
              <a:xfrm>
                <a:off x="4542" y="4885"/>
                <a:ext cx="253" cy="318"/>
              </a:xfrm>
              <a:custGeom>
                <a:avLst/>
                <a:gdLst>
                  <a:gd name="T0" fmla="*/ 41 w 95"/>
                  <a:gd name="T1" fmla="*/ 2 h 119"/>
                  <a:gd name="T2" fmla="*/ 0 w 95"/>
                  <a:gd name="T3" fmla="*/ 31 h 119"/>
                  <a:gd name="T4" fmla="*/ 11 w 95"/>
                  <a:gd name="T5" fmla="*/ 57 h 119"/>
                  <a:gd name="T6" fmla="*/ 29 w 95"/>
                  <a:gd name="T7" fmla="*/ 86 h 119"/>
                  <a:gd name="T8" fmla="*/ 86 w 95"/>
                  <a:gd name="T9" fmla="*/ 111 h 119"/>
                  <a:gd name="T10" fmla="*/ 95 w 95"/>
                  <a:gd name="T11" fmla="*/ 119 h 119"/>
                  <a:gd name="T12" fmla="*/ 80 w 95"/>
                  <a:gd name="T13" fmla="*/ 102 h 119"/>
                  <a:gd name="T14" fmla="*/ 73 w 95"/>
                  <a:gd name="T15" fmla="*/ 72 h 119"/>
                  <a:gd name="T16" fmla="*/ 64 w 95"/>
                  <a:gd name="T17" fmla="*/ 57 h 119"/>
                  <a:gd name="T18" fmla="*/ 54 w 95"/>
                  <a:gd name="T19" fmla="*/ 29 h 119"/>
                  <a:gd name="T20" fmla="*/ 44 w 95"/>
                  <a:gd name="T21" fmla="*/ 16 h 119"/>
                  <a:gd name="T22" fmla="*/ 41 w 95"/>
                  <a:gd name="T23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5" h="119">
                    <a:moveTo>
                      <a:pt x="41" y="2"/>
                    </a:moveTo>
                    <a:cubicBezTo>
                      <a:pt x="41" y="2"/>
                      <a:pt x="13" y="33"/>
                      <a:pt x="0" y="31"/>
                    </a:cubicBezTo>
                    <a:cubicBezTo>
                      <a:pt x="0" y="31"/>
                      <a:pt x="9" y="47"/>
                      <a:pt x="11" y="57"/>
                    </a:cubicBezTo>
                    <a:cubicBezTo>
                      <a:pt x="12" y="66"/>
                      <a:pt x="18" y="80"/>
                      <a:pt x="29" y="86"/>
                    </a:cubicBezTo>
                    <a:cubicBezTo>
                      <a:pt x="41" y="91"/>
                      <a:pt x="75" y="99"/>
                      <a:pt x="86" y="111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5" y="119"/>
                      <a:pt x="92" y="111"/>
                      <a:pt x="80" y="102"/>
                    </a:cubicBezTo>
                    <a:cubicBezTo>
                      <a:pt x="80" y="102"/>
                      <a:pt x="71" y="88"/>
                      <a:pt x="73" y="72"/>
                    </a:cubicBezTo>
                    <a:cubicBezTo>
                      <a:pt x="73" y="72"/>
                      <a:pt x="78" y="69"/>
                      <a:pt x="64" y="57"/>
                    </a:cubicBezTo>
                    <a:cubicBezTo>
                      <a:pt x="64" y="57"/>
                      <a:pt x="54" y="48"/>
                      <a:pt x="54" y="29"/>
                    </a:cubicBezTo>
                    <a:cubicBezTo>
                      <a:pt x="54" y="29"/>
                      <a:pt x="55" y="26"/>
                      <a:pt x="44" y="16"/>
                    </a:cubicBezTo>
                    <a:cubicBezTo>
                      <a:pt x="34" y="7"/>
                      <a:pt x="42" y="0"/>
                      <a:pt x="4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9"/>
              <p:cNvSpPr/>
              <p:nvPr/>
            </p:nvSpPr>
            <p:spPr bwMode="auto">
              <a:xfrm>
                <a:off x="4518" y="4594"/>
                <a:ext cx="253" cy="369"/>
              </a:xfrm>
              <a:custGeom>
                <a:avLst/>
                <a:gdLst>
                  <a:gd name="T0" fmla="*/ 92 w 95"/>
                  <a:gd name="T1" fmla="*/ 0 h 138"/>
                  <a:gd name="T2" fmla="*/ 89 w 95"/>
                  <a:gd name="T3" fmla="*/ 39 h 138"/>
                  <a:gd name="T4" fmla="*/ 86 w 95"/>
                  <a:gd name="T5" fmla="*/ 69 h 138"/>
                  <a:gd name="T6" fmla="*/ 78 w 95"/>
                  <a:gd name="T7" fmla="*/ 86 h 138"/>
                  <a:gd name="T8" fmla="*/ 63 w 95"/>
                  <a:gd name="T9" fmla="*/ 93 h 138"/>
                  <a:gd name="T10" fmla="*/ 52 w 95"/>
                  <a:gd name="T11" fmla="*/ 103 h 138"/>
                  <a:gd name="T12" fmla="*/ 36 w 95"/>
                  <a:gd name="T13" fmla="*/ 122 h 138"/>
                  <a:gd name="T14" fmla="*/ 6 w 95"/>
                  <a:gd name="T15" fmla="*/ 137 h 138"/>
                  <a:gd name="T16" fmla="*/ 1 w 95"/>
                  <a:gd name="T17" fmla="*/ 128 h 138"/>
                  <a:gd name="T18" fmla="*/ 15 w 95"/>
                  <a:gd name="T19" fmla="*/ 120 h 138"/>
                  <a:gd name="T20" fmla="*/ 49 w 95"/>
                  <a:gd name="T21" fmla="*/ 91 h 138"/>
                  <a:gd name="T22" fmla="*/ 71 w 95"/>
                  <a:gd name="T23" fmla="*/ 64 h 138"/>
                  <a:gd name="T24" fmla="*/ 80 w 95"/>
                  <a:gd name="T25" fmla="*/ 18 h 138"/>
                  <a:gd name="T26" fmla="*/ 85 w 95"/>
                  <a:gd name="T27" fmla="*/ 9 h 138"/>
                  <a:gd name="T28" fmla="*/ 92 w 95"/>
                  <a:gd name="T2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138">
                    <a:moveTo>
                      <a:pt x="92" y="0"/>
                    </a:moveTo>
                    <a:cubicBezTo>
                      <a:pt x="93" y="1"/>
                      <a:pt x="95" y="15"/>
                      <a:pt x="89" y="39"/>
                    </a:cubicBezTo>
                    <a:cubicBezTo>
                      <a:pt x="83" y="63"/>
                      <a:pt x="88" y="60"/>
                      <a:pt x="86" y="69"/>
                    </a:cubicBezTo>
                    <a:cubicBezTo>
                      <a:pt x="84" y="79"/>
                      <a:pt x="83" y="82"/>
                      <a:pt x="78" y="86"/>
                    </a:cubicBezTo>
                    <a:cubicBezTo>
                      <a:pt x="74" y="90"/>
                      <a:pt x="66" y="90"/>
                      <a:pt x="63" y="93"/>
                    </a:cubicBezTo>
                    <a:cubicBezTo>
                      <a:pt x="60" y="95"/>
                      <a:pt x="57" y="96"/>
                      <a:pt x="52" y="103"/>
                    </a:cubicBezTo>
                    <a:cubicBezTo>
                      <a:pt x="47" y="109"/>
                      <a:pt x="42" y="117"/>
                      <a:pt x="36" y="122"/>
                    </a:cubicBezTo>
                    <a:cubicBezTo>
                      <a:pt x="29" y="127"/>
                      <a:pt x="12" y="138"/>
                      <a:pt x="6" y="137"/>
                    </a:cubicBezTo>
                    <a:cubicBezTo>
                      <a:pt x="6" y="137"/>
                      <a:pt x="3" y="130"/>
                      <a:pt x="1" y="128"/>
                    </a:cubicBezTo>
                    <a:cubicBezTo>
                      <a:pt x="0" y="127"/>
                      <a:pt x="9" y="125"/>
                      <a:pt x="15" y="120"/>
                    </a:cubicBezTo>
                    <a:cubicBezTo>
                      <a:pt x="20" y="114"/>
                      <a:pt x="35" y="91"/>
                      <a:pt x="49" y="91"/>
                    </a:cubicBezTo>
                    <a:cubicBezTo>
                      <a:pt x="49" y="91"/>
                      <a:pt x="68" y="88"/>
                      <a:pt x="71" y="64"/>
                    </a:cubicBezTo>
                    <a:cubicBezTo>
                      <a:pt x="71" y="64"/>
                      <a:pt x="63" y="32"/>
                      <a:pt x="80" y="18"/>
                    </a:cubicBezTo>
                    <a:cubicBezTo>
                      <a:pt x="80" y="18"/>
                      <a:pt x="85" y="16"/>
                      <a:pt x="85" y="9"/>
                    </a:cubicBezTo>
                    <a:cubicBezTo>
                      <a:pt x="85" y="3"/>
                      <a:pt x="88" y="0"/>
                      <a:pt x="9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20"/>
              <p:cNvSpPr/>
              <p:nvPr/>
            </p:nvSpPr>
            <p:spPr bwMode="auto">
              <a:xfrm>
                <a:off x="4438" y="4626"/>
                <a:ext cx="293" cy="302"/>
              </a:xfrm>
              <a:custGeom>
                <a:avLst/>
                <a:gdLst>
                  <a:gd name="T0" fmla="*/ 110 w 110"/>
                  <a:gd name="T1" fmla="*/ 0 h 113"/>
                  <a:gd name="T2" fmla="*/ 99 w 110"/>
                  <a:gd name="T3" fmla="*/ 13 h 113"/>
                  <a:gd name="T4" fmla="*/ 96 w 110"/>
                  <a:gd name="T5" fmla="*/ 48 h 113"/>
                  <a:gd name="T6" fmla="*/ 87 w 110"/>
                  <a:gd name="T7" fmla="*/ 68 h 113"/>
                  <a:gd name="T8" fmla="*/ 66 w 110"/>
                  <a:gd name="T9" fmla="*/ 80 h 113"/>
                  <a:gd name="T10" fmla="*/ 47 w 110"/>
                  <a:gd name="T11" fmla="*/ 101 h 113"/>
                  <a:gd name="T12" fmla="*/ 27 w 110"/>
                  <a:gd name="T13" fmla="*/ 111 h 113"/>
                  <a:gd name="T14" fmla="*/ 11 w 110"/>
                  <a:gd name="T15" fmla="*/ 100 h 113"/>
                  <a:gd name="T16" fmla="*/ 28 w 110"/>
                  <a:gd name="T17" fmla="*/ 48 h 113"/>
                  <a:gd name="T18" fmla="*/ 77 w 110"/>
                  <a:gd name="T19" fmla="*/ 14 h 113"/>
                  <a:gd name="T20" fmla="*/ 110 w 110"/>
                  <a:gd name="T21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0" h="113">
                    <a:moveTo>
                      <a:pt x="110" y="0"/>
                    </a:moveTo>
                    <a:cubicBezTo>
                      <a:pt x="110" y="0"/>
                      <a:pt x="101" y="10"/>
                      <a:pt x="99" y="13"/>
                    </a:cubicBezTo>
                    <a:cubicBezTo>
                      <a:pt x="98" y="14"/>
                      <a:pt x="89" y="25"/>
                      <a:pt x="96" y="48"/>
                    </a:cubicBezTo>
                    <a:cubicBezTo>
                      <a:pt x="96" y="48"/>
                      <a:pt x="100" y="59"/>
                      <a:pt x="87" y="68"/>
                    </a:cubicBezTo>
                    <a:cubicBezTo>
                      <a:pt x="75" y="78"/>
                      <a:pt x="73" y="75"/>
                      <a:pt x="66" y="80"/>
                    </a:cubicBezTo>
                    <a:cubicBezTo>
                      <a:pt x="59" y="86"/>
                      <a:pt x="50" y="94"/>
                      <a:pt x="47" y="101"/>
                    </a:cubicBezTo>
                    <a:cubicBezTo>
                      <a:pt x="43" y="107"/>
                      <a:pt x="30" y="113"/>
                      <a:pt x="27" y="111"/>
                    </a:cubicBezTo>
                    <a:cubicBezTo>
                      <a:pt x="27" y="111"/>
                      <a:pt x="17" y="99"/>
                      <a:pt x="11" y="100"/>
                    </a:cubicBezTo>
                    <a:cubicBezTo>
                      <a:pt x="11" y="100"/>
                      <a:pt x="0" y="73"/>
                      <a:pt x="28" y="48"/>
                    </a:cubicBezTo>
                    <a:cubicBezTo>
                      <a:pt x="56" y="24"/>
                      <a:pt x="64" y="17"/>
                      <a:pt x="77" y="14"/>
                    </a:cubicBezTo>
                    <a:cubicBezTo>
                      <a:pt x="90" y="11"/>
                      <a:pt x="102" y="6"/>
                      <a:pt x="1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21"/>
              <p:cNvSpPr/>
              <p:nvPr/>
            </p:nvSpPr>
            <p:spPr bwMode="auto">
              <a:xfrm>
                <a:off x="4731" y="4698"/>
                <a:ext cx="323" cy="222"/>
              </a:xfrm>
              <a:custGeom>
                <a:avLst/>
                <a:gdLst>
                  <a:gd name="T0" fmla="*/ 9 w 121"/>
                  <a:gd name="T1" fmla="*/ 18 h 83"/>
                  <a:gd name="T2" fmla="*/ 63 w 121"/>
                  <a:gd name="T3" fmla="*/ 21 h 83"/>
                  <a:gd name="T4" fmla="*/ 111 w 121"/>
                  <a:gd name="T5" fmla="*/ 41 h 83"/>
                  <a:gd name="T6" fmla="*/ 116 w 121"/>
                  <a:gd name="T7" fmla="*/ 44 h 83"/>
                  <a:gd name="T8" fmla="*/ 116 w 121"/>
                  <a:gd name="T9" fmla="*/ 62 h 83"/>
                  <a:gd name="T10" fmla="*/ 121 w 121"/>
                  <a:gd name="T11" fmla="*/ 83 h 83"/>
                  <a:gd name="T12" fmla="*/ 97 w 121"/>
                  <a:gd name="T13" fmla="*/ 64 h 83"/>
                  <a:gd name="T14" fmla="*/ 87 w 121"/>
                  <a:gd name="T15" fmla="*/ 54 h 83"/>
                  <a:gd name="T16" fmla="*/ 95 w 121"/>
                  <a:gd name="T17" fmla="*/ 41 h 83"/>
                  <a:gd name="T18" fmla="*/ 91 w 121"/>
                  <a:gd name="T19" fmla="*/ 40 h 83"/>
                  <a:gd name="T20" fmla="*/ 71 w 121"/>
                  <a:gd name="T21" fmla="*/ 43 h 83"/>
                  <a:gd name="T22" fmla="*/ 62 w 121"/>
                  <a:gd name="T23" fmla="*/ 47 h 83"/>
                  <a:gd name="T24" fmla="*/ 21 w 121"/>
                  <a:gd name="T25" fmla="*/ 46 h 83"/>
                  <a:gd name="T26" fmla="*/ 0 w 121"/>
                  <a:gd name="T27" fmla="*/ 52 h 83"/>
                  <a:gd name="T28" fmla="*/ 9 w 121"/>
                  <a:gd name="T29" fmla="*/ 18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1" h="83">
                    <a:moveTo>
                      <a:pt x="9" y="18"/>
                    </a:moveTo>
                    <a:cubicBezTo>
                      <a:pt x="9" y="18"/>
                      <a:pt x="23" y="0"/>
                      <a:pt x="63" y="21"/>
                    </a:cubicBezTo>
                    <a:cubicBezTo>
                      <a:pt x="102" y="42"/>
                      <a:pt x="107" y="41"/>
                      <a:pt x="111" y="41"/>
                    </a:cubicBezTo>
                    <a:cubicBezTo>
                      <a:pt x="116" y="40"/>
                      <a:pt x="117" y="41"/>
                      <a:pt x="116" y="44"/>
                    </a:cubicBezTo>
                    <a:cubicBezTo>
                      <a:pt x="114" y="46"/>
                      <a:pt x="113" y="54"/>
                      <a:pt x="116" y="62"/>
                    </a:cubicBezTo>
                    <a:cubicBezTo>
                      <a:pt x="119" y="70"/>
                      <a:pt x="121" y="83"/>
                      <a:pt x="121" y="83"/>
                    </a:cubicBezTo>
                    <a:cubicBezTo>
                      <a:pt x="121" y="83"/>
                      <a:pt x="105" y="69"/>
                      <a:pt x="97" y="64"/>
                    </a:cubicBezTo>
                    <a:cubicBezTo>
                      <a:pt x="89" y="60"/>
                      <a:pt x="85" y="57"/>
                      <a:pt x="87" y="54"/>
                    </a:cubicBezTo>
                    <a:cubicBezTo>
                      <a:pt x="88" y="51"/>
                      <a:pt x="95" y="41"/>
                      <a:pt x="95" y="41"/>
                    </a:cubicBezTo>
                    <a:cubicBezTo>
                      <a:pt x="95" y="41"/>
                      <a:pt x="95" y="39"/>
                      <a:pt x="91" y="40"/>
                    </a:cubicBezTo>
                    <a:cubicBezTo>
                      <a:pt x="87" y="41"/>
                      <a:pt x="76" y="45"/>
                      <a:pt x="71" y="43"/>
                    </a:cubicBezTo>
                    <a:cubicBezTo>
                      <a:pt x="65" y="40"/>
                      <a:pt x="63" y="45"/>
                      <a:pt x="62" y="47"/>
                    </a:cubicBezTo>
                    <a:cubicBezTo>
                      <a:pt x="60" y="48"/>
                      <a:pt x="45" y="53"/>
                      <a:pt x="21" y="46"/>
                    </a:cubicBezTo>
                    <a:cubicBezTo>
                      <a:pt x="21" y="46"/>
                      <a:pt x="8" y="47"/>
                      <a:pt x="0" y="52"/>
                    </a:cubicBezTo>
                    <a:cubicBezTo>
                      <a:pt x="0" y="52"/>
                      <a:pt x="14" y="34"/>
                      <a:pt x="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22"/>
              <p:cNvSpPr/>
              <p:nvPr/>
            </p:nvSpPr>
            <p:spPr bwMode="auto">
              <a:xfrm>
                <a:off x="4787" y="4813"/>
                <a:ext cx="189" cy="128"/>
              </a:xfrm>
              <a:custGeom>
                <a:avLst/>
                <a:gdLst>
                  <a:gd name="T0" fmla="*/ 66 w 71"/>
                  <a:gd name="T1" fmla="*/ 5 h 48"/>
                  <a:gd name="T2" fmla="*/ 19 w 71"/>
                  <a:gd name="T3" fmla="*/ 40 h 48"/>
                  <a:gd name="T4" fmla="*/ 8 w 71"/>
                  <a:gd name="T5" fmla="*/ 48 h 48"/>
                  <a:gd name="T6" fmla="*/ 3 w 71"/>
                  <a:gd name="T7" fmla="*/ 45 h 48"/>
                  <a:gd name="T8" fmla="*/ 10 w 71"/>
                  <a:gd name="T9" fmla="*/ 32 h 48"/>
                  <a:gd name="T10" fmla="*/ 35 w 71"/>
                  <a:gd name="T11" fmla="*/ 17 h 48"/>
                  <a:gd name="T12" fmla="*/ 50 w 71"/>
                  <a:gd name="T13" fmla="*/ 3 h 48"/>
                  <a:gd name="T14" fmla="*/ 66 w 71"/>
                  <a:gd name="T15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48">
                    <a:moveTo>
                      <a:pt x="66" y="5"/>
                    </a:moveTo>
                    <a:cubicBezTo>
                      <a:pt x="66" y="5"/>
                      <a:pt x="32" y="34"/>
                      <a:pt x="19" y="40"/>
                    </a:cubicBezTo>
                    <a:cubicBezTo>
                      <a:pt x="19" y="40"/>
                      <a:pt x="10" y="44"/>
                      <a:pt x="8" y="48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5"/>
                      <a:pt x="0" y="31"/>
                      <a:pt x="10" y="32"/>
                    </a:cubicBezTo>
                    <a:cubicBezTo>
                      <a:pt x="20" y="32"/>
                      <a:pt x="30" y="22"/>
                      <a:pt x="35" y="17"/>
                    </a:cubicBezTo>
                    <a:cubicBezTo>
                      <a:pt x="40" y="12"/>
                      <a:pt x="42" y="4"/>
                      <a:pt x="50" y="3"/>
                    </a:cubicBezTo>
                    <a:cubicBezTo>
                      <a:pt x="58" y="3"/>
                      <a:pt x="71" y="0"/>
                      <a:pt x="6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23"/>
              <p:cNvSpPr/>
              <p:nvPr/>
            </p:nvSpPr>
            <p:spPr bwMode="auto">
              <a:xfrm>
                <a:off x="4696" y="4834"/>
                <a:ext cx="187" cy="126"/>
              </a:xfrm>
              <a:custGeom>
                <a:avLst/>
                <a:gdLst>
                  <a:gd name="T0" fmla="*/ 70 w 70"/>
                  <a:gd name="T1" fmla="*/ 1 h 47"/>
                  <a:gd name="T2" fmla="*/ 50 w 70"/>
                  <a:gd name="T3" fmla="*/ 19 h 47"/>
                  <a:gd name="T4" fmla="*/ 32 w 70"/>
                  <a:gd name="T5" fmla="*/ 29 h 47"/>
                  <a:gd name="T6" fmla="*/ 40 w 70"/>
                  <a:gd name="T7" fmla="*/ 41 h 47"/>
                  <a:gd name="T8" fmla="*/ 17 w 70"/>
                  <a:gd name="T9" fmla="*/ 32 h 47"/>
                  <a:gd name="T10" fmla="*/ 0 w 70"/>
                  <a:gd name="T11" fmla="*/ 13 h 47"/>
                  <a:gd name="T12" fmla="*/ 31 w 70"/>
                  <a:gd name="T13" fmla="*/ 0 h 47"/>
                  <a:gd name="T14" fmla="*/ 70 w 70"/>
                  <a:gd name="T15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47">
                    <a:moveTo>
                      <a:pt x="70" y="1"/>
                    </a:moveTo>
                    <a:cubicBezTo>
                      <a:pt x="70" y="1"/>
                      <a:pt x="62" y="17"/>
                      <a:pt x="50" y="19"/>
                    </a:cubicBezTo>
                    <a:cubicBezTo>
                      <a:pt x="38" y="22"/>
                      <a:pt x="32" y="26"/>
                      <a:pt x="32" y="29"/>
                    </a:cubicBezTo>
                    <a:cubicBezTo>
                      <a:pt x="32" y="29"/>
                      <a:pt x="30" y="36"/>
                      <a:pt x="40" y="41"/>
                    </a:cubicBezTo>
                    <a:cubicBezTo>
                      <a:pt x="51" y="47"/>
                      <a:pt x="21" y="30"/>
                      <a:pt x="17" y="32"/>
                    </a:cubicBezTo>
                    <a:cubicBezTo>
                      <a:pt x="17" y="32"/>
                      <a:pt x="0" y="16"/>
                      <a:pt x="0" y="13"/>
                    </a:cubicBezTo>
                    <a:cubicBezTo>
                      <a:pt x="0" y="10"/>
                      <a:pt x="20" y="0"/>
                      <a:pt x="31" y="0"/>
                    </a:cubicBezTo>
                    <a:cubicBezTo>
                      <a:pt x="41" y="1"/>
                      <a:pt x="62" y="5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24"/>
              <p:cNvSpPr/>
              <p:nvPr/>
            </p:nvSpPr>
            <p:spPr bwMode="auto">
              <a:xfrm>
                <a:off x="4816" y="4864"/>
                <a:ext cx="126" cy="125"/>
              </a:xfrm>
              <a:custGeom>
                <a:avLst/>
                <a:gdLst>
                  <a:gd name="T0" fmla="*/ 45 w 47"/>
                  <a:gd name="T1" fmla="*/ 0 h 47"/>
                  <a:gd name="T2" fmla="*/ 34 w 47"/>
                  <a:gd name="T3" fmla="*/ 31 h 47"/>
                  <a:gd name="T4" fmla="*/ 32 w 47"/>
                  <a:gd name="T5" fmla="*/ 43 h 47"/>
                  <a:gd name="T6" fmla="*/ 30 w 47"/>
                  <a:gd name="T7" fmla="*/ 47 h 47"/>
                  <a:gd name="T8" fmla="*/ 10 w 47"/>
                  <a:gd name="T9" fmla="*/ 39 h 47"/>
                  <a:gd name="T10" fmla="*/ 2 w 47"/>
                  <a:gd name="T11" fmla="*/ 35 h 47"/>
                  <a:gd name="T12" fmla="*/ 0 w 47"/>
                  <a:gd name="T13" fmla="*/ 33 h 47"/>
                  <a:gd name="T14" fmla="*/ 45 w 47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47">
                    <a:moveTo>
                      <a:pt x="45" y="0"/>
                    </a:moveTo>
                    <a:cubicBezTo>
                      <a:pt x="45" y="0"/>
                      <a:pt x="47" y="17"/>
                      <a:pt x="34" y="31"/>
                    </a:cubicBezTo>
                    <a:cubicBezTo>
                      <a:pt x="34" y="31"/>
                      <a:pt x="31" y="34"/>
                      <a:pt x="32" y="43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7"/>
                      <a:pt x="16" y="39"/>
                      <a:pt x="10" y="39"/>
                    </a:cubicBezTo>
                    <a:cubicBezTo>
                      <a:pt x="10" y="39"/>
                      <a:pt x="4" y="37"/>
                      <a:pt x="2" y="35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34" y="8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25"/>
              <p:cNvSpPr/>
              <p:nvPr/>
            </p:nvSpPr>
            <p:spPr bwMode="auto">
              <a:xfrm>
                <a:off x="4936" y="4856"/>
                <a:ext cx="147" cy="238"/>
              </a:xfrm>
              <a:custGeom>
                <a:avLst/>
                <a:gdLst>
                  <a:gd name="T0" fmla="*/ 4 w 55"/>
                  <a:gd name="T1" fmla="*/ 0 h 89"/>
                  <a:gd name="T2" fmla="*/ 1 w 55"/>
                  <a:gd name="T3" fmla="*/ 18 h 89"/>
                  <a:gd name="T4" fmla="*/ 0 w 55"/>
                  <a:gd name="T5" fmla="*/ 21 h 89"/>
                  <a:gd name="T6" fmla="*/ 26 w 55"/>
                  <a:gd name="T7" fmla="*/ 43 h 89"/>
                  <a:gd name="T8" fmla="*/ 28 w 55"/>
                  <a:gd name="T9" fmla="*/ 51 h 89"/>
                  <a:gd name="T10" fmla="*/ 18 w 55"/>
                  <a:gd name="T11" fmla="*/ 66 h 89"/>
                  <a:gd name="T12" fmla="*/ 13 w 55"/>
                  <a:gd name="T13" fmla="*/ 74 h 89"/>
                  <a:gd name="T14" fmla="*/ 23 w 55"/>
                  <a:gd name="T15" fmla="*/ 89 h 89"/>
                  <a:gd name="T16" fmla="*/ 35 w 55"/>
                  <a:gd name="T17" fmla="*/ 72 h 89"/>
                  <a:gd name="T18" fmla="*/ 45 w 55"/>
                  <a:gd name="T19" fmla="*/ 52 h 89"/>
                  <a:gd name="T20" fmla="*/ 54 w 55"/>
                  <a:gd name="T21" fmla="*/ 40 h 89"/>
                  <a:gd name="T22" fmla="*/ 39 w 55"/>
                  <a:gd name="T23" fmla="*/ 22 h 89"/>
                  <a:gd name="T24" fmla="*/ 25 w 55"/>
                  <a:gd name="T25" fmla="*/ 11 h 89"/>
                  <a:gd name="T26" fmla="*/ 15 w 55"/>
                  <a:gd name="T27" fmla="*/ 7 h 89"/>
                  <a:gd name="T28" fmla="*/ 4 w 55"/>
                  <a:gd name="T2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89">
                    <a:moveTo>
                      <a:pt x="4" y="0"/>
                    </a:moveTo>
                    <a:cubicBezTo>
                      <a:pt x="4" y="0"/>
                      <a:pt x="3" y="14"/>
                      <a:pt x="1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22" y="37"/>
                      <a:pt x="26" y="43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4" y="59"/>
                      <a:pt x="18" y="66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4"/>
                      <a:pt x="22" y="81"/>
                      <a:pt x="23" y="89"/>
                    </a:cubicBezTo>
                    <a:cubicBezTo>
                      <a:pt x="23" y="89"/>
                      <a:pt x="25" y="79"/>
                      <a:pt x="35" y="72"/>
                    </a:cubicBezTo>
                    <a:cubicBezTo>
                      <a:pt x="45" y="64"/>
                      <a:pt x="45" y="55"/>
                      <a:pt x="45" y="52"/>
                    </a:cubicBezTo>
                    <a:cubicBezTo>
                      <a:pt x="45" y="50"/>
                      <a:pt x="52" y="44"/>
                      <a:pt x="54" y="40"/>
                    </a:cubicBezTo>
                    <a:cubicBezTo>
                      <a:pt x="55" y="36"/>
                      <a:pt x="48" y="29"/>
                      <a:pt x="39" y="22"/>
                    </a:cubicBezTo>
                    <a:cubicBezTo>
                      <a:pt x="39" y="22"/>
                      <a:pt x="31" y="19"/>
                      <a:pt x="25" y="11"/>
                    </a:cubicBezTo>
                    <a:cubicBezTo>
                      <a:pt x="25" y="11"/>
                      <a:pt x="20" y="8"/>
                      <a:pt x="15" y="7"/>
                    </a:cubicBezTo>
                    <a:cubicBezTo>
                      <a:pt x="15" y="7"/>
                      <a:pt x="6" y="2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26"/>
              <p:cNvSpPr/>
              <p:nvPr/>
            </p:nvSpPr>
            <p:spPr bwMode="auto">
              <a:xfrm>
                <a:off x="4643" y="5016"/>
                <a:ext cx="437" cy="321"/>
              </a:xfrm>
              <a:custGeom>
                <a:avLst/>
                <a:gdLst>
                  <a:gd name="T0" fmla="*/ 158 w 164"/>
                  <a:gd name="T1" fmla="*/ 0 h 120"/>
                  <a:gd name="T2" fmla="*/ 160 w 164"/>
                  <a:gd name="T3" fmla="*/ 8 h 120"/>
                  <a:gd name="T4" fmla="*/ 160 w 164"/>
                  <a:gd name="T5" fmla="*/ 38 h 120"/>
                  <a:gd name="T6" fmla="*/ 148 w 164"/>
                  <a:gd name="T7" fmla="*/ 68 h 120"/>
                  <a:gd name="T8" fmla="*/ 129 w 164"/>
                  <a:gd name="T9" fmla="*/ 88 h 120"/>
                  <a:gd name="T10" fmla="*/ 100 w 164"/>
                  <a:gd name="T11" fmla="*/ 104 h 120"/>
                  <a:gd name="T12" fmla="*/ 75 w 164"/>
                  <a:gd name="T13" fmla="*/ 113 h 120"/>
                  <a:gd name="T14" fmla="*/ 8 w 164"/>
                  <a:gd name="T15" fmla="*/ 89 h 120"/>
                  <a:gd name="T16" fmla="*/ 0 w 164"/>
                  <a:gd name="T17" fmla="*/ 80 h 120"/>
                  <a:gd name="T18" fmla="*/ 24 w 164"/>
                  <a:gd name="T19" fmla="*/ 72 h 120"/>
                  <a:gd name="T20" fmla="*/ 8 w 164"/>
                  <a:gd name="T21" fmla="*/ 49 h 120"/>
                  <a:gd name="T22" fmla="*/ 0 w 164"/>
                  <a:gd name="T23" fmla="*/ 44 h 120"/>
                  <a:gd name="T24" fmla="*/ 56 w 164"/>
                  <a:gd name="T25" fmla="*/ 75 h 120"/>
                  <a:gd name="T26" fmla="*/ 68 w 164"/>
                  <a:gd name="T27" fmla="*/ 92 h 120"/>
                  <a:gd name="T28" fmla="*/ 76 w 164"/>
                  <a:gd name="T29" fmla="*/ 77 h 120"/>
                  <a:gd name="T30" fmla="*/ 132 w 164"/>
                  <a:gd name="T31" fmla="*/ 70 h 120"/>
                  <a:gd name="T32" fmla="*/ 131 w 164"/>
                  <a:gd name="T33" fmla="*/ 61 h 120"/>
                  <a:gd name="T34" fmla="*/ 136 w 164"/>
                  <a:gd name="T35" fmla="*/ 32 h 120"/>
                  <a:gd name="T36" fmla="*/ 158 w 164"/>
                  <a:gd name="T3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4" h="120">
                    <a:moveTo>
                      <a:pt x="158" y="0"/>
                    </a:moveTo>
                    <a:cubicBezTo>
                      <a:pt x="158" y="0"/>
                      <a:pt x="164" y="0"/>
                      <a:pt x="160" y="8"/>
                    </a:cubicBezTo>
                    <a:cubicBezTo>
                      <a:pt x="157" y="16"/>
                      <a:pt x="156" y="32"/>
                      <a:pt x="160" y="38"/>
                    </a:cubicBezTo>
                    <a:cubicBezTo>
                      <a:pt x="163" y="45"/>
                      <a:pt x="161" y="55"/>
                      <a:pt x="148" y="68"/>
                    </a:cubicBezTo>
                    <a:cubicBezTo>
                      <a:pt x="136" y="81"/>
                      <a:pt x="136" y="79"/>
                      <a:pt x="129" y="88"/>
                    </a:cubicBezTo>
                    <a:cubicBezTo>
                      <a:pt x="123" y="98"/>
                      <a:pt x="117" y="101"/>
                      <a:pt x="100" y="104"/>
                    </a:cubicBezTo>
                    <a:cubicBezTo>
                      <a:pt x="83" y="107"/>
                      <a:pt x="88" y="106"/>
                      <a:pt x="75" y="113"/>
                    </a:cubicBezTo>
                    <a:cubicBezTo>
                      <a:pt x="62" y="120"/>
                      <a:pt x="26" y="114"/>
                      <a:pt x="8" y="89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18" y="74"/>
                      <a:pt x="24" y="72"/>
                    </a:cubicBezTo>
                    <a:cubicBezTo>
                      <a:pt x="24" y="72"/>
                      <a:pt x="22" y="61"/>
                      <a:pt x="8" y="49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40" y="53"/>
                      <a:pt x="56" y="75"/>
                    </a:cubicBezTo>
                    <a:cubicBezTo>
                      <a:pt x="56" y="75"/>
                      <a:pt x="65" y="91"/>
                      <a:pt x="68" y="92"/>
                    </a:cubicBezTo>
                    <a:cubicBezTo>
                      <a:pt x="68" y="92"/>
                      <a:pt x="77" y="85"/>
                      <a:pt x="76" y="77"/>
                    </a:cubicBezTo>
                    <a:cubicBezTo>
                      <a:pt x="76" y="77"/>
                      <a:pt x="123" y="84"/>
                      <a:pt x="132" y="70"/>
                    </a:cubicBezTo>
                    <a:cubicBezTo>
                      <a:pt x="131" y="68"/>
                      <a:pt x="129" y="67"/>
                      <a:pt x="131" y="61"/>
                    </a:cubicBezTo>
                    <a:cubicBezTo>
                      <a:pt x="131" y="61"/>
                      <a:pt x="140" y="39"/>
                      <a:pt x="136" y="32"/>
                    </a:cubicBezTo>
                    <a:cubicBezTo>
                      <a:pt x="136" y="32"/>
                      <a:pt x="137" y="25"/>
                      <a:pt x="1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27"/>
              <p:cNvSpPr/>
              <p:nvPr/>
            </p:nvSpPr>
            <p:spPr bwMode="auto">
              <a:xfrm>
                <a:off x="4432" y="4907"/>
                <a:ext cx="251" cy="345"/>
              </a:xfrm>
              <a:custGeom>
                <a:avLst/>
                <a:gdLst>
                  <a:gd name="T0" fmla="*/ 12 w 94"/>
                  <a:gd name="T1" fmla="*/ 0 h 129"/>
                  <a:gd name="T2" fmla="*/ 39 w 94"/>
                  <a:gd name="T3" fmla="*/ 35 h 129"/>
                  <a:gd name="T4" fmla="*/ 79 w 94"/>
                  <a:gd name="T5" fmla="*/ 90 h 129"/>
                  <a:gd name="T6" fmla="*/ 94 w 94"/>
                  <a:gd name="T7" fmla="*/ 106 h 129"/>
                  <a:gd name="T8" fmla="*/ 50 w 94"/>
                  <a:gd name="T9" fmla="*/ 126 h 129"/>
                  <a:gd name="T10" fmla="*/ 44 w 94"/>
                  <a:gd name="T11" fmla="*/ 126 h 129"/>
                  <a:gd name="T12" fmla="*/ 33 w 94"/>
                  <a:gd name="T13" fmla="*/ 87 h 129"/>
                  <a:gd name="T14" fmla="*/ 12 w 94"/>
                  <a:gd name="T1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129">
                    <a:moveTo>
                      <a:pt x="12" y="0"/>
                    </a:moveTo>
                    <a:cubicBezTo>
                      <a:pt x="12" y="0"/>
                      <a:pt x="31" y="3"/>
                      <a:pt x="39" y="35"/>
                    </a:cubicBezTo>
                    <a:cubicBezTo>
                      <a:pt x="39" y="35"/>
                      <a:pt x="44" y="77"/>
                      <a:pt x="79" y="90"/>
                    </a:cubicBezTo>
                    <a:cubicBezTo>
                      <a:pt x="79" y="90"/>
                      <a:pt x="91" y="100"/>
                      <a:pt x="94" y="106"/>
                    </a:cubicBezTo>
                    <a:cubicBezTo>
                      <a:pt x="94" y="106"/>
                      <a:pt x="62" y="129"/>
                      <a:pt x="50" y="126"/>
                    </a:cubicBezTo>
                    <a:cubicBezTo>
                      <a:pt x="44" y="126"/>
                      <a:pt x="44" y="126"/>
                      <a:pt x="44" y="126"/>
                    </a:cubicBezTo>
                    <a:cubicBezTo>
                      <a:pt x="44" y="126"/>
                      <a:pt x="49" y="112"/>
                      <a:pt x="33" y="87"/>
                    </a:cubicBezTo>
                    <a:cubicBezTo>
                      <a:pt x="33" y="87"/>
                      <a:pt x="0" y="20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28"/>
              <p:cNvSpPr/>
              <p:nvPr/>
            </p:nvSpPr>
            <p:spPr bwMode="auto">
              <a:xfrm>
                <a:off x="4904" y="4928"/>
                <a:ext cx="96" cy="110"/>
              </a:xfrm>
              <a:custGeom>
                <a:avLst/>
                <a:gdLst>
                  <a:gd name="T0" fmla="*/ 5 w 36"/>
                  <a:gd name="T1" fmla="*/ 8 h 41"/>
                  <a:gd name="T2" fmla="*/ 2 w 36"/>
                  <a:gd name="T3" fmla="*/ 27 h 41"/>
                  <a:gd name="T4" fmla="*/ 19 w 36"/>
                  <a:gd name="T5" fmla="*/ 40 h 41"/>
                  <a:gd name="T6" fmla="*/ 33 w 36"/>
                  <a:gd name="T7" fmla="*/ 17 h 41"/>
                  <a:gd name="T8" fmla="*/ 16 w 36"/>
                  <a:gd name="T9" fmla="*/ 1 h 41"/>
                  <a:gd name="T10" fmla="*/ 5 w 36"/>
                  <a:gd name="T11" fmla="*/ 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41">
                    <a:moveTo>
                      <a:pt x="5" y="8"/>
                    </a:moveTo>
                    <a:cubicBezTo>
                      <a:pt x="5" y="8"/>
                      <a:pt x="0" y="23"/>
                      <a:pt x="2" y="27"/>
                    </a:cubicBezTo>
                    <a:cubicBezTo>
                      <a:pt x="4" y="31"/>
                      <a:pt x="15" y="41"/>
                      <a:pt x="19" y="40"/>
                    </a:cubicBezTo>
                    <a:cubicBezTo>
                      <a:pt x="22" y="39"/>
                      <a:pt x="36" y="24"/>
                      <a:pt x="33" y="17"/>
                    </a:cubicBezTo>
                    <a:cubicBezTo>
                      <a:pt x="29" y="10"/>
                      <a:pt x="19" y="2"/>
                      <a:pt x="16" y="1"/>
                    </a:cubicBezTo>
                    <a:cubicBezTo>
                      <a:pt x="12" y="0"/>
                      <a:pt x="5" y="11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29"/>
              <p:cNvSpPr/>
              <p:nvPr/>
            </p:nvSpPr>
            <p:spPr bwMode="auto">
              <a:xfrm>
                <a:off x="4795" y="4674"/>
                <a:ext cx="365" cy="447"/>
              </a:xfrm>
              <a:custGeom>
                <a:avLst/>
                <a:gdLst>
                  <a:gd name="T0" fmla="*/ 98 w 137"/>
                  <a:gd name="T1" fmla="*/ 50 h 167"/>
                  <a:gd name="T2" fmla="*/ 97 w 137"/>
                  <a:gd name="T3" fmla="*/ 68 h 167"/>
                  <a:gd name="T4" fmla="*/ 102 w 137"/>
                  <a:gd name="T5" fmla="*/ 92 h 167"/>
                  <a:gd name="T6" fmla="*/ 110 w 137"/>
                  <a:gd name="T7" fmla="*/ 102 h 167"/>
                  <a:gd name="T8" fmla="*/ 109 w 137"/>
                  <a:gd name="T9" fmla="*/ 114 h 167"/>
                  <a:gd name="T10" fmla="*/ 102 w 137"/>
                  <a:gd name="T11" fmla="*/ 122 h 167"/>
                  <a:gd name="T12" fmla="*/ 108 w 137"/>
                  <a:gd name="T13" fmla="*/ 130 h 167"/>
                  <a:gd name="T14" fmla="*/ 105 w 137"/>
                  <a:gd name="T15" fmla="*/ 155 h 167"/>
                  <a:gd name="T16" fmla="*/ 108 w 137"/>
                  <a:gd name="T17" fmla="*/ 167 h 167"/>
                  <a:gd name="T18" fmla="*/ 135 w 137"/>
                  <a:gd name="T19" fmla="*/ 111 h 167"/>
                  <a:gd name="T20" fmla="*/ 124 w 137"/>
                  <a:gd name="T21" fmla="*/ 62 h 167"/>
                  <a:gd name="T22" fmla="*/ 114 w 137"/>
                  <a:gd name="T23" fmla="*/ 36 h 167"/>
                  <a:gd name="T24" fmla="*/ 95 w 137"/>
                  <a:gd name="T25" fmla="*/ 32 h 167"/>
                  <a:gd name="T26" fmla="*/ 69 w 137"/>
                  <a:gd name="T27" fmla="*/ 22 h 167"/>
                  <a:gd name="T28" fmla="*/ 31 w 137"/>
                  <a:gd name="T29" fmla="*/ 9 h 167"/>
                  <a:gd name="T30" fmla="*/ 10 w 137"/>
                  <a:gd name="T31" fmla="*/ 11 h 167"/>
                  <a:gd name="T32" fmla="*/ 0 w 137"/>
                  <a:gd name="T33" fmla="*/ 16 h 167"/>
                  <a:gd name="T34" fmla="*/ 53 w 137"/>
                  <a:gd name="T35" fmla="*/ 33 h 167"/>
                  <a:gd name="T36" fmla="*/ 94 w 137"/>
                  <a:gd name="T37" fmla="*/ 45 h 167"/>
                  <a:gd name="T38" fmla="*/ 98 w 137"/>
                  <a:gd name="T39" fmla="*/ 5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7" h="167">
                    <a:moveTo>
                      <a:pt x="98" y="50"/>
                    </a:moveTo>
                    <a:cubicBezTo>
                      <a:pt x="98" y="50"/>
                      <a:pt x="92" y="56"/>
                      <a:pt x="97" y="68"/>
                    </a:cubicBezTo>
                    <a:cubicBezTo>
                      <a:pt x="101" y="80"/>
                      <a:pt x="102" y="92"/>
                      <a:pt x="102" y="92"/>
                    </a:cubicBezTo>
                    <a:cubicBezTo>
                      <a:pt x="102" y="92"/>
                      <a:pt x="109" y="98"/>
                      <a:pt x="110" y="102"/>
                    </a:cubicBezTo>
                    <a:cubicBezTo>
                      <a:pt x="111" y="107"/>
                      <a:pt x="109" y="114"/>
                      <a:pt x="109" y="114"/>
                    </a:cubicBezTo>
                    <a:cubicBezTo>
                      <a:pt x="109" y="114"/>
                      <a:pt x="102" y="120"/>
                      <a:pt x="102" y="122"/>
                    </a:cubicBezTo>
                    <a:cubicBezTo>
                      <a:pt x="103" y="125"/>
                      <a:pt x="107" y="126"/>
                      <a:pt x="108" y="130"/>
                    </a:cubicBezTo>
                    <a:cubicBezTo>
                      <a:pt x="109" y="133"/>
                      <a:pt x="103" y="149"/>
                      <a:pt x="105" y="155"/>
                    </a:cubicBezTo>
                    <a:cubicBezTo>
                      <a:pt x="106" y="160"/>
                      <a:pt x="108" y="167"/>
                      <a:pt x="108" y="167"/>
                    </a:cubicBezTo>
                    <a:cubicBezTo>
                      <a:pt x="108" y="167"/>
                      <a:pt x="137" y="152"/>
                      <a:pt x="135" y="111"/>
                    </a:cubicBezTo>
                    <a:cubicBezTo>
                      <a:pt x="135" y="111"/>
                      <a:pt x="135" y="81"/>
                      <a:pt x="124" y="62"/>
                    </a:cubicBezTo>
                    <a:cubicBezTo>
                      <a:pt x="112" y="43"/>
                      <a:pt x="115" y="45"/>
                      <a:pt x="114" y="36"/>
                    </a:cubicBezTo>
                    <a:cubicBezTo>
                      <a:pt x="112" y="27"/>
                      <a:pt x="101" y="35"/>
                      <a:pt x="95" y="32"/>
                    </a:cubicBezTo>
                    <a:cubicBezTo>
                      <a:pt x="88" y="29"/>
                      <a:pt x="72" y="25"/>
                      <a:pt x="69" y="22"/>
                    </a:cubicBezTo>
                    <a:cubicBezTo>
                      <a:pt x="66" y="19"/>
                      <a:pt x="58" y="0"/>
                      <a:pt x="31" y="9"/>
                    </a:cubicBezTo>
                    <a:cubicBezTo>
                      <a:pt x="31" y="9"/>
                      <a:pt x="26" y="11"/>
                      <a:pt x="10" y="11"/>
                    </a:cubicBezTo>
                    <a:cubicBezTo>
                      <a:pt x="7" y="10"/>
                      <a:pt x="0" y="16"/>
                      <a:pt x="0" y="16"/>
                    </a:cubicBezTo>
                    <a:cubicBezTo>
                      <a:pt x="0" y="16"/>
                      <a:pt x="18" y="10"/>
                      <a:pt x="53" y="33"/>
                    </a:cubicBezTo>
                    <a:cubicBezTo>
                      <a:pt x="53" y="33"/>
                      <a:pt x="86" y="49"/>
                      <a:pt x="94" y="45"/>
                    </a:cubicBezTo>
                    <a:cubicBezTo>
                      <a:pt x="94" y="45"/>
                      <a:pt x="101" y="45"/>
                      <a:pt x="9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30"/>
              <p:cNvSpPr/>
              <p:nvPr/>
            </p:nvSpPr>
            <p:spPr bwMode="auto">
              <a:xfrm>
                <a:off x="4758" y="4580"/>
                <a:ext cx="224" cy="150"/>
              </a:xfrm>
              <a:custGeom>
                <a:avLst/>
                <a:gdLst>
                  <a:gd name="T0" fmla="*/ 81 w 84"/>
                  <a:gd name="T1" fmla="*/ 49 h 56"/>
                  <a:gd name="T2" fmla="*/ 44 w 84"/>
                  <a:gd name="T3" fmla="*/ 40 h 56"/>
                  <a:gd name="T4" fmla="*/ 23 w 84"/>
                  <a:gd name="T5" fmla="*/ 41 h 56"/>
                  <a:gd name="T6" fmla="*/ 11 w 84"/>
                  <a:gd name="T7" fmla="*/ 52 h 56"/>
                  <a:gd name="T8" fmla="*/ 2 w 84"/>
                  <a:gd name="T9" fmla="*/ 56 h 56"/>
                  <a:gd name="T10" fmla="*/ 24 w 84"/>
                  <a:gd name="T11" fmla="*/ 0 h 56"/>
                  <a:gd name="T12" fmla="*/ 68 w 84"/>
                  <a:gd name="T13" fmla="*/ 27 h 56"/>
                  <a:gd name="T14" fmla="*/ 81 w 84"/>
                  <a:gd name="T15" fmla="*/ 4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4" h="56">
                    <a:moveTo>
                      <a:pt x="81" y="49"/>
                    </a:moveTo>
                    <a:cubicBezTo>
                      <a:pt x="81" y="49"/>
                      <a:pt x="71" y="32"/>
                      <a:pt x="44" y="40"/>
                    </a:cubicBezTo>
                    <a:cubicBezTo>
                      <a:pt x="44" y="40"/>
                      <a:pt x="33" y="42"/>
                      <a:pt x="23" y="41"/>
                    </a:cubicBezTo>
                    <a:cubicBezTo>
                      <a:pt x="23" y="41"/>
                      <a:pt x="12" y="44"/>
                      <a:pt x="11" y="52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0" y="24"/>
                      <a:pt x="24" y="0"/>
                    </a:cubicBezTo>
                    <a:cubicBezTo>
                      <a:pt x="24" y="0"/>
                      <a:pt x="53" y="19"/>
                      <a:pt x="68" y="27"/>
                    </a:cubicBezTo>
                    <a:cubicBezTo>
                      <a:pt x="84" y="35"/>
                      <a:pt x="81" y="46"/>
                      <a:pt x="8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31"/>
              <p:cNvSpPr/>
              <p:nvPr/>
            </p:nvSpPr>
            <p:spPr bwMode="auto">
              <a:xfrm>
                <a:off x="4664" y="3858"/>
                <a:ext cx="192" cy="444"/>
              </a:xfrm>
              <a:custGeom>
                <a:avLst/>
                <a:gdLst>
                  <a:gd name="T0" fmla="*/ 40 w 72"/>
                  <a:gd name="T1" fmla="*/ 166 h 166"/>
                  <a:gd name="T2" fmla="*/ 55 w 72"/>
                  <a:gd name="T3" fmla="*/ 103 h 166"/>
                  <a:gd name="T4" fmla="*/ 43 w 72"/>
                  <a:gd name="T5" fmla="*/ 58 h 166"/>
                  <a:gd name="T6" fmla="*/ 27 w 72"/>
                  <a:gd name="T7" fmla="*/ 21 h 166"/>
                  <a:gd name="T8" fmla="*/ 23 w 72"/>
                  <a:gd name="T9" fmla="*/ 12 h 166"/>
                  <a:gd name="T10" fmla="*/ 36 w 72"/>
                  <a:gd name="T11" fmla="*/ 12 h 166"/>
                  <a:gd name="T12" fmla="*/ 44 w 72"/>
                  <a:gd name="T13" fmla="*/ 1 h 166"/>
                  <a:gd name="T14" fmla="*/ 24 w 72"/>
                  <a:gd name="T15" fmla="*/ 0 h 166"/>
                  <a:gd name="T16" fmla="*/ 8 w 72"/>
                  <a:gd name="T17" fmla="*/ 13 h 166"/>
                  <a:gd name="T18" fmla="*/ 1 w 72"/>
                  <a:gd name="T19" fmla="*/ 27 h 166"/>
                  <a:gd name="T20" fmla="*/ 6 w 72"/>
                  <a:gd name="T21" fmla="*/ 37 h 166"/>
                  <a:gd name="T22" fmla="*/ 15 w 72"/>
                  <a:gd name="T23" fmla="*/ 55 h 166"/>
                  <a:gd name="T24" fmla="*/ 29 w 72"/>
                  <a:gd name="T25" fmla="*/ 76 h 166"/>
                  <a:gd name="T26" fmla="*/ 32 w 72"/>
                  <a:gd name="T27" fmla="*/ 97 h 166"/>
                  <a:gd name="T28" fmla="*/ 48 w 72"/>
                  <a:gd name="T29" fmla="*/ 113 h 166"/>
                  <a:gd name="T30" fmla="*/ 53 w 72"/>
                  <a:gd name="T31" fmla="*/ 141 h 166"/>
                  <a:gd name="T32" fmla="*/ 40 w 72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66">
                    <a:moveTo>
                      <a:pt x="40" y="166"/>
                    </a:moveTo>
                    <a:cubicBezTo>
                      <a:pt x="42" y="164"/>
                      <a:pt x="72" y="137"/>
                      <a:pt x="55" y="103"/>
                    </a:cubicBezTo>
                    <a:cubicBezTo>
                      <a:pt x="55" y="103"/>
                      <a:pt x="45" y="73"/>
                      <a:pt x="43" y="58"/>
                    </a:cubicBezTo>
                    <a:cubicBezTo>
                      <a:pt x="43" y="58"/>
                      <a:pt x="36" y="26"/>
                      <a:pt x="27" y="2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30" y="14"/>
                      <a:pt x="36" y="12"/>
                    </a:cubicBezTo>
                    <a:cubicBezTo>
                      <a:pt x="43" y="9"/>
                      <a:pt x="40" y="2"/>
                      <a:pt x="44" y="1"/>
                    </a:cubicBezTo>
                    <a:cubicBezTo>
                      <a:pt x="44" y="1"/>
                      <a:pt x="31" y="0"/>
                      <a:pt x="24" y="0"/>
                    </a:cubicBezTo>
                    <a:cubicBezTo>
                      <a:pt x="16" y="0"/>
                      <a:pt x="12" y="1"/>
                      <a:pt x="8" y="13"/>
                    </a:cubicBezTo>
                    <a:cubicBezTo>
                      <a:pt x="8" y="15"/>
                      <a:pt x="2" y="24"/>
                      <a:pt x="1" y="27"/>
                    </a:cubicBezTo>
                    <a:cubicBezTo>
                      <a:pt x="0" y="31"/>
                      <a:pt x="0" y="29"/>
                      <a:pt x="6" y="37"/>
                    </a:cubicBezTo>
                    <a:cubicBezTo>
                      <a:pt x="6" y="37"/>
                      <a:pt x="16" y="48"/>
                      <a:pt x="15" y="55"/>
                    </a:cubicBezTo>
                    <a:cubicBezTo>
                      <a:pt x="15" y="55"/>
                      <a:pt x="12" y="64"/>
                      <a:pt x="29" y="76"/>
                    </a:cubicBezTo>
                    <a:cubicBezTo>
                      <a:pt x="29" y="76"/>
                      <a:pt x="34" y="84"/>
                      <a:pt x="32" y="97"/>
                    </a:cubicBezTo>
                    <a:cubicBezTo>
                      <a:pt x="32" y="97"/>
                      <a:pt x="34" y="107"/>
                      <a:pt x="48" y="113"/>
                    </a:cubicBezTo>
                    <a:cubicBezTo>
                      <a:pt x="48" y="113"/>
                      <a:pt x="61" y="124"/>
                      <a:pt x="53" y="141"/>
                    </a:cubicBezTo>
                    <a:cubicBezTo>
                      <a:pt x="53" y="141"/>
                      <a:pt x="42" y="166"/>
                      <a:pt x="40" y="1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32"/>
              <p:cNvSpPr/>
              <p:nvPr/>
            </p:nvSpPr>
            <p:spPr bwMode="auto">
              <a:xfrm>
                <a:off x="4579" y="3989"/>
                <a:ext cx="237" cy="313"/>
              </a:xfrm>
              <a:custGeom>
                <a:avLst/>
                <a:gdLst>
                  <a:gd name="T0" fmla="*/ 42 w 89"/>
                  <a:gd name="T1" fmla="*/ 0 h 117"/>
                  <a:gd name="T2" fmla="*/ 33 w 89"/>
                  <a:gd name="T3" fmla="*/ 39 h 117"/>
                  <a:gd name="T4" fmla="*/ 47 w 89"/>
                  <a:gd name="T5" fmla="*/ 112 h 117"/>
                  <a:gd name="T6" fmla="*/ 69 w 89"/>
                  <a:gd name="T7" fmla="*/ 117 h 117"/>
                  <a:gd name="T8" fmla="*/ 85 w 89"/>
                  <a:gd name="T9" fmla="*/ 77 h 117"/>
                  <a:gd name="T10" fmla="*/ 66 w 89"/>
                  <a:gd name="T11" fmla="*/ 57 h 117"/>
                  <a:gd name="T12" fmla="*/ 61 w 89"/>
                  <a:gd name="T13" fmla="*/ 33 h 117"/>
                  <a:gd name="T14" fmla="*/ 50 w 89"/>
                  <a:gd name="T15" fmla="*/ 21 h 117"/>
                  <a:gd name="T16" fmla="*/ 42 w 89"/>
                  <a:gd name="T17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117">
                    <a:moveTo>
                      <a:pt x="42" y="0"/>
                    </a:moveTo>
                    <a:cubicBezTo>
                      <a:pt x="42" y="0"/>
                      <a:pt x="48" y="15"/>
                      <a:pt x="33" y="39"/>
                    </a:cubicBezTo>
                    <a:cubicBezTo>
                      <a:pt x="33" y="39"/>
                      <a:pt x="0" y="88"/>
                      <a:pt x="47" y="112"/>
                    </a:cubicBezTo>
                    <a:cubicBezTo>
                      <a:pt x="69" y="117"/>
                      <a:pt x="69" y="117"/>
                      <a:pt x="69" y="117"/>
                    </a:cubicBezTo>
                    <a:cubicBezTo>
                      <a:pt x="69" y="117"/>
                      <a:pt x="89" y="85"/>
                      <a:pt x="85" y="77"/>
                    </a:cubicBezTo>
                    <a:cubicBezTo>
                      <a:pt x="80" y="69"/>
                      <a:pt x="70" y="64"/>
                      <a:pt x="66" y="57"/>
                    </a:cubicBezTo>
                    <a:cubicBezTo>
                      <a:pt x="62" y="51"/>
                      <a:pt x="63" y="52"/>
                      <a:pt x="61" y="33"/>
                    </a:cubicBezTo>
                    <a:cubicBezTo>
                      <a:pt x="61" y="33"/>
                      <a:pt x="52" y="25"/>
                      <a:pt x="50" y="21"/>
                    </a:cubicBezTo>
                    <a:cubicBezTo>
                      <a:pt x="48" y="17"/>
                      <a:pt x="43" y="2"/>
                      <a:pt x="4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3"/>
              <p:cNvSpPr/>
              <p:nvPr/>
            </p:nvSpPr>
            <p:spPr bwMode="auto">
              <a:xfrm>
                <a:off x="4782" y="3965"/>
                <a:ext cx="133" cy="343"/>
              </a:xfrm>
              <a:custGeom>
                <a:avLst/>
                <a:gdLst>
                  <a:gd name="T0" fmla="*/ 50 w 50"/>
                  <a:gd name="T1" fmla="*/ 2 h 128"/>
                  <a:gd name="T2" fmla="*/ 37 w 50"/>
                  <a:gd name="T3" fmla="*/ 51 h 128"/>
                  <a:gd name="T4" fmla="*/ 35 w 50"/>
                  <a:gd name="T5" fmla="*/ 104 h 128"/>
                  <a:gd name="T6" fmla="*/ 3 w 50"/>
                  <a:gd name="T7" fmla="*/ 125 h 128"/>
                  <a:gd name="T8" fmla="*/ 17 w 50"/>
                  <a:gd name="T9" fmla="*/ 72 h 128"/>
                  <a:gd name="T10" fmla="*/ 0 w 50"/>
                  <a:gd name="T11" fmla="*/ 9 h 128"/>
                  <a:gd name="T12" fmla="*/ 23 w 50"/>
                  <a:gd name="T13" fmla="*/ 17 h 128"/>
                  <a:gd name="T14" fmla="*/ 30 w 50"/>
                  <a:gd name="T15" fmla="*/ 14 h 128"/>
                  <a:gd name="T16" fmla="*/ 50 w 50"/>
                  <a:gd name="T17" fmla="*/ 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128">
                    <a:moveTo>
                      <a:pt x="50" y="2"/>
                    </a:moveTo>
                    <a:cubicBezTo>
                      <a:pt x="50" y="2"/>
                      <a:pt x="32" y="26"/>
                      <a:pt x="37" y="51"/>
                    </a:cubicBezTo>
                    <a:cubicBezTo>
                      <a:pt x="41" y="76"/>
                      <a:pt x="49" y="80"/>
                      <a:pt x="35" y="104"/>
                    </a:cubicBezTo>
                    <a:cubicBezTo>
                      <a:pt x="21" y="128"/>
                      <a:pt x="6" y="122"/>
                      <a:pt x="3" y="125"/>
                    </a:cubicBezTo>
                    <a:cubicBezTo>
                      <a:pt x="3" y="125"/>
                      <a:pt x="28" y="98"/>
                      <a:pt x="17" y="72"/>
                    </a:cubicBezTo>
                    <a:cubicBezTo>
                      <a:pt x="7" y="46"/>
                      <a:pt x="0" y="9"/>
                      <a:pt x="0" y="9"/>
                    </a:cubicBezTo>
                    <a:cubicBezTo>
                      <a:pt x="0" y="9"/>
                      <a:pt x="16" y="12"/>
                      <a:pt x="23" y="17"/>
                    </a:cubicBezTo>
                    <a:cubicBezTo>
                      <a:pt x="23" y="17"/>
                      <a:pt x="24" y="19"/>
                      <a:pt x="30" y="14"/>
                    </a:cubicBezTo>
                    <a:cubicBezTo>
                      <a:pt x="36" y="10"/>
                      <a:pt x="45" y="0"/>
                      <a:pt x="5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4"/>
              <p:cNvSpPr/>
              <p:nvPr/>
            </p:nvSpPr>
            <p:spPr bwMode="auto">
              <a:xfrm>
                <a:off x="4806" y="3989"/>
                <a:ext cx="194" cy="324"/>
              </a:xfrm>
              <a:custGeom>
                <a:avLst/>
                <a:gdLst>
                  <a:gd name="T0" fmla="*/ 73 w 73"/>
                  <a:gd name="T1" fmla="*/ 3 h 121"/>
                  <a:gd name="T2" fmla="*/ 34 w 73"/>
                  <a:gd name="T3" fmla="*/ 13 h 121"/>
                  <a:gd name="T4" fmla="*/ 36 w 73"/>
                  <a:gd name="T5" fmla="*/ 60 h 121"/>
                  <a:gd name="T6" fmla="*/ 22 w 73"/>
                  <a:gd name="T7" fmla="*/ 106 h 121"/>
                  <a:gd name="T8" fmla="*/ 3 w 73"/>
                  <a:gd name="T9" fmla="*/ 117 h 121"/>
                  <a:gd name="T10" fmla="*/ 45 w 73"/>
                  <a:gd name="T11" fmla="*/ 98 h 121"/>
                  <a:gd name="T12" fmla="*/ 64 w 73"/>
                  <a:gd name="T13" fmla="*/ 33 h 121"/>
                  <a:gd name="T14" fmla="*/ 73 w 73"/>
                  <a:gd name="T15" fmla="*/ 3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" h="121">
                    <a:moveTo>
                      <a:pt x="73" y="3"/>
                    </a:moveTo>
                    <a:cubicBezTo>
                      <a:pt x="73" y="3"/>
                      <a:pt x="42" y="0"/>
                      <a:pt x="34" y="13"/>
                    </a:cubicBezTo>
                    <a:cubicBezTo>
                      <a:pt x="34" y="13"/>
                      <a:pt x="26" y="37"/>
                      <a:pt x="36" y="60"/>
                    </a:cubicBezTo>
                    <a:cubicBezTo>
                      <a:pt x="45" y="83"/>
                      <a:pt x="26" y="102"/>
                      <a:pt x="22" y="106"/>
                    </a:cubicBezTo>
                    <a:cubicBezTo>
                      <a:pt x="19" y="109"/>
                      <a:pt x="6" y="117"/>
                      <a:pt x="3" y="117"/>
                    </a:cubicBezTo>
                    <a:cubicBezTo>
                      <a:pt x="0" y="117"/>
                      <a:pt x="29" y="121"/>
                      <a:pt x="45" y="98"/>
                    </a:cubicBezTo>
                    <a:cubicBezTo>
                      <a:pt x="62" y="76"/>
                      <a:pt x="67" y="52"/>
                      <a:pt x="64" y="33"/>
                    </a:cubicBezTo>
                    <a:cubicBezTo>
                      <a:pt x="62" y="15"/>
                      <a:pt x="61" y="6"/>
                      <a:pt x="7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5"/>
              <p:cNvSpPr/>
              <p:nvPr/>
            </p:nvSpPr>
            <p:spPr bwMode="auto">
              <a:xfrm>
                <a:off x="4502" y="3928"/>
                <a:ext cx="184" cy="364"/>
              </a:xfrm>
              <a:custGeom>
                <a:avLst/>
                <a:gdLst>
                  <a:gd name="T0" fmla="*/ 68 w 69"/>
                  <a:gd name="T1" fmla="*/ 38 h 136"/>
                  <a:gd name="T2" fmla="*/ 57 w 69"/>
                  <a:gd name="T3" fmla="*/ 23 h 136"/>
                  <a:gd name="T4" fmla="*/ 47 w 69"/>
                  <a:gd name="T5" fmla="*/ 17 h 136"/>
                  <a:gd name="T6" fmla="*/ 32 w 69"/>
                  <a:gd name="T7" fmla="*/ 11 h 136"/>
                  <a:gd name="T8" fmla="*/ 7 w 69"/>
                  <a:gd name="T9" fmla="*/ 7 h 136"/>
                  <a:gd name="T10" fmla="*/ 12 w 69"/>
                  <a:gd name="T11" fmla="*/ 35 h 136"/>
                  <a:gd name="T12" fmla="*/ 23 w 69"/>
                  <a:gd name="T13" fmla="*/ 99 h 136"/>
                  <a:gd name="T14" fmla="*/ 33 w 69"/>
                  <a:gd name="T15" fmla="*/ 115 h 136"/>
                  <a:gd name="T16" fmla="*/ 53 w 69"/>
                  <a:gd name="T17" fmla="*/ 131 h 136"/>
                  <a:gd name="T18" fmla="*/ 58 w 69"/>
                  <a:gd name="T19" fmla="*/ 133 h 136"/>
                  <a:gd name="T20" fmla="*/ 68 w 69"/>
                  <a:gd name="T21" fmla="*/ 136 h 136"/>
                  <a:gd name="T22" fmla="*/ 47 w 69"/>
                  <a:gd name="T23" fmla="*/ 99 h 136"/>
                  <a:gd name="T24" fmla="*/ 51 w 69"/>
                  <a:gd name="T25" fmla="*/ 75 h 136"/>
                  <a:gd name="T26" fmla="*/ 68 w 69"/>
                  <a:gd name="T27" fmla="*/ 3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9" h="136">
                    <a:moveTo>
                      <a:pt x="68" y="38"/>
                    </a:moveTo>
                    <a:cubicBezTo>
                      <a:pt x="68" y="38"/>
                      <a:pt x="67" y="26"/>
                      <a:pt x="57" y="23"/>
                    </a:cubicBezTo>
                    <a:cubicBezTo>
                      <a:pt x="48" y="20"/>
                      <a:pt x="53" y="22"/>
                      <a:pt x="47" y="17"/>
                    </a:cubicBezTo>
                    <a:cubicBezTo>
                      <a:pt x="41" y="12"/>
                      <a:pt x="37" y="11"/>
                      <a:pt x="32" y="11"/>
                    </a:cubicBezTo>
                    <a:cubicBezTo>
                      <a:pt x="28" y="11"/>
                      <a:pt x="14" y="14"/>
                      <a:pt x="7" y="7"/>
                    </a:cubicBezTo>
                    <a:cubicBezTo>
                      <a:pt x="0" y="0"/>
                      <a:pt x="15" y="20"/>
                      <a:pt x="12" y="35"/>
                    </a:cubicBezTo>
                    <a:cubicBezTo>
                      <a:pt x="9" y="50"/>
                      <a:pt x="3" y="78"/>
                      <a:pt x="23" y="99"/>
                    </a:cubicBezTo>
                    <a:cubicBezTo>
                      <a:pt x="23" y="99"/>
                      <a:pt x="30" y="109"/>
                      <a:pt x="33" y="115"/>
                    </a:cubicBezTo>
                    <a:cubicBezTo>
                      <a:pt x="37" y="121"/>
                      <a:pt x="44" y="127"/>
                      <a:pt x="53" y="131"/>
                    </a:cubicBezTo>
                    <a:cubicBezTo>
                      <a:pt x="55" y="132"/>
                      <a:pt x="56" y="133"/>
                      <a:pt x="58" y="133"/>
                    </a:cubicBezTo>
                    <a:cubicBezTo>
                      <a:pt x="64" y="135"/>
                      <a:pt x="68" y="136"/>
                      <a:pt x="68" y="136"/>
                    </a:cubicBezTo>
                    <a:cubicBezTo>
                      <a:pt x="68" y="136"/>
                      <a:pt x="45" y="118"/>
                      <a:pt x="47" y="99"/>
                    </a:cubicBezTo>
                    <a:cubicBezTo>
                      <a:pt x="48" y="80"/>
                      <a:pt x="45" y="89"/>
                      <a:pt x="51" y="75"/>
                    </a:cubicBezTo>
                    <a:cubicBezTo>
                      <a:pt x="57" y="62"/>
                      <a:pt x="69" y="39"/>
                      <a:pt x="68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6"/>
              <p:cNvSpPr/>
              <p:nvPr/>
            </p:nvSpPr>
            <p:spPr bwMode="auto">
              <a:xfrm>
                <a:off x="4779" y="4308"/>
                <a:ext cx="144" cy="104"/>
              </a:xfrm>
              <a:custGeom>
                <a:avLst/>
                <a:gdLst>
                  <a:gd name="T0" fmla="*/ 23 w 54"/>
                  <a:gd name="T1" fmla="*/ 0 h 39"/>
                  <a:gd name="T2" fmla="*/ 3 w 54"/>
                  <a:gd name="T3" fmla="*/ 1 h 39"/>
                  <a:gd name="T4" fmla="*/ 9 w 54"/>
                  <a:gd name="T5" fmla="*/ 10 h 39"/>
                  <a:gd name="T6" fmla="*/ 25 w 54"/>
                  <a:gd name="T7" fmla="*/ 20 h 39"/>
                  <a:gd name="T8" fmla="*/ 49 w 54"/>
                  <a:gd name="T9" fmla="*/ 38 h 39"/>
                  <a:gd name="T10" fmla="*/ 23 w 54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39">
                    <a:moveTo>
                      <a:pt x="23" y="0"/>
                    </a:moveTo>
                    <a:cubicBezTo>
                      <a:pt x="23" y="0"/>
                      <a:pt x="8" y="2"/>
                      <a:pt x="3" y="1"/>
                    </a:cubicBezTo>
                    <a:cubicBezTo>
                      <a:pt x="3" y="1"/>
                      <a:pt x="0" y="5"/>
                      <a:pt x="9" y="10"/>
                    </a:cubicBezTo>
                    <a:cubicBezTo>
                      <a:pt x="17" y="15"/>
                      <a:pt x="20" y="12"/>
                      <a:pt x="25" y="20"/>
                    </a:cubicBezTo>
                    <a:cubicBezTo>
                      <a:pt x="30" y="28"/>
                      <a:pt x="43" y="38"/>
                      <a:pt x="49" y="38"/>
                    </a:cubicBezTo>
                    <a:cubicBezTo>
                      <a:pt x="54" y="39"/>
                      <a:pt x="32" y="5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7"/>
              <p:cNvSpPr/>
              <p:nvPr/>
            </p:nvSpPr>
            <p:spPr bwMode="auto">
              <a:xfrm>
                <a:off x="4752" y="3912"/>
                <a:ext cx="190" cy="88"/>
              </a:xfrm>
              <a:custGeom>
                <a:avLst/>
                <a:gdLst>
                  <a:gd name="T0" fmla="*/ 70 w 71"/>
                  <a:gd name="T1" fmla="*/ 12 h 33"/>
                  <a:gd name="T2" fmla="*/ 54 w 71"/>
                  <a:gd name="T3" fmla="*/ 21 h 33"/>
                  <a:gd name="T4" fmla="*/ 49 w 71"/>
                  <a:gd name="T5" fmla="*/ 23 h 33"/>
                  <a:gd name="T6" fmla="*/ 37 w 71"/>
                  <a:gd name="T7" fmla="*/ 32 h 33"/>
                  <a:gd name="T8" fmla="*/ 24 w 71"/>
                  <a:gd name="T9" fmla="*/ 28 h 33"/>
                  <a:gd name="T10" fmla="*/ 17 w 71"/>
                  <a:gd name="T11" fmla="*/ 26 h 33"/>
                  <a:gd name="T12" fmla="*/ 12 w 71"/>
                  <a:gd name="T13" fmla="*/ 26 h 33"/>
                  <a:gd name="T14" fmla="*/ 3 w 71"/>
                  <a:gd name="T15" fmla="*/ 7 h 33"/>
                  <a:gd name="T16" fmla="*/ 11 w 71"/>
                  <a:gd name="T17" fmla="*/ 4 h 33"/>
                  <a:gd name="T18" fmla="*/ 28 w 71"/>
                  <a:gd name="T19" fmla="*/ 13 h 33"/>
                  <a:gd name="T20" fmla="*/ 54 w 71"/>
                  <a:gd name="T21" fmla="*/ 7 h 33"/>
                  <a:gd name="T22" fmla="*/ 70 w 71"/>
                  <a:gd name="T23" fmla="*/ 1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33">
                    <a:moveTo>
                      <a:pt x="70" y="12"/>
                    </a:moveTo>
                    <a:cubicBezTo>
                      <a:pt x="71" y="13"/>
                      <a:pt x="61" y="20"/>
                      <a:pt x="54" y="21"/>
                    </a:cubicBezTo>
                    <a:cubicBezTo>
                      <a:pt x="54" y="21"/>
                      <a:pt x="51" y="21"/>
                      <a:pt x="49" y="23"/>
                    </a:cubicBezTo>
                    <a:cubicBezTo>
                      <a:pt x="46" y="26"/>
                      <a:pt x="42" y="33"/>
                      <a:pt x="37" y="32"/>
                    </a:cubicBezTo>
                    <a:cubicBezTo>
                      <a:pt x="33" y="31"/>
                      <a:pt x="28" y="30"/>
                      <a:pt x="24" y="28"/>
                    </a:cubicBezTo>
                    <a:cubicBezTo>
                      <a:pt x="20" y="26"/>
                      <a:pt x="21" y="26"/>
                      <a:pt x="17" y="26"/>
                    </a:cubicBezTo>
                    <a:cubicBezTo>
                      <a:pt x="13" y="25"/>
                      <a:pt x="12" y="26"/>
                      <a:pt x="12" y="26"/>
                    </a:cubicBezTo>
                    <a:cubicBezTo>
                      <a:pt x="12" y="26"/>
                      <a:pt x="5" y="10"/>
                      <a:pt x="3" y="7"/>
                    </a:cubicBezTo>
                    <a:cubicBezTo>
                      <a:pt x="0" y="3"/>
                      <a:pt x="6" y="0"/>
                      <a:pt x="11" y="4"/>
                    </a:cubicBezTo>
                    <a:cubicBezTo>
                      <a:pt x="16" y="8"/>
                      <a:pt x="22" y="14"/>
                      <a:pt x="28" y="13"/>
                    </a:cubicBezTo>
                    <a:cubicBezTo>
                      <a:pt x="34" y="13"/>
                      <a:pt x="52" y="14"/>
                      <a:pt x="54" y="7"/>
                    </a:cubicBezTo>
                    <a:cubicBezTo>
                      <a:pt x="56" y="0"/>
                      <a:pt x="67" y="10"/>
                      <a:pt x="7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8"/>
              <p:cNvSpPr/>
              <p:nvPr/>
            </p:nvSpPr>
            <p:spPr bwMode="auto">
              <a:xfrm>
                <a:off x="4768" y="3824"/>
                <a:ext cx="155" cy="96"/>
              </a:xfrm>
              <a:custGeom>
                <a:avLst/>
                <a:gdLst>
                  <a:gd name="T0" fmla="*/ 54 w 58"/>
                  <a:gd name="T1" fmla="*/ 35 h 36"/>
                  <a:gd name="T2" fmla="*/ 47 w 58"/>
                  <a:gd name="T3" fmla="*/ 36 h 36"/>
                  <a:gd name="T4" fmla="*/ 41 w 58"/>
                  <a:gd name="T5" fmla="*/ 24 h 36"/>
                  <a:gd name="T6" fmla="*/ 27 w 58"/>
                  <a:gd name="T7" fmla="*/ 23 h 36"/>
                  <a:gd name="T8" fmla="*/ 15 w 58"/>
                  <a:gd name="T9" fmla="*/ 24 h 36"/>
                  <a:gd name="T10" fmla="*/ 5 w 58"/>
                  <a:gd name="T11" fmla="*/ 29 h 36"/>
                  <a:gd name="T12" fmla="*/ 5 w 58"/>
                  <a:gd name="T13" fmla="*/ 35 h 36"/>
                  <a:gd name="T14" fmla="*/ 1 w 58"/>
                  <a:gd name="T15" fmla="*/ 25 h 36"/>
                  <a:gd name="T16" fmla="*/ 10 w 58"/>
                  <a:gd name="T17" fmla="*/ 12 h 36"/>
                  <a:gd name="T18" fmla="*/ 31 w 58"/>
                  <a:gd name="T19" fmla="*/ 1 h 36"/>
                  <a:gd name="T20" fmla="*/ 38 w 58"/>
                  <a:gd name="T21" fmla="*/ 6 h 36"/>
                  <a:gd name="T22" fmla="*/ 48 w 58"/>
                  <a:gd name="T23" fmla="*/ 13 h 36"/>
                  <a:gd name="T24" fmla="*/ 56 w 58"/>
                  <a:gd name="T25" fmla="*/ 21 h 36"/>
                  <a:gd name="T26" fmla="*/ 54 w 58"/>
                  <a:gd name="T27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36">
                    <a:moveTo>
                      <a:pt x="54" y="35"/>
                    </a:move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27"/>
                      <a:pt x="41" y="24"/>
                    </a:cubicBezTo>
                    <a:cubicBezTo>
                      <a:pt x="36" y="22"/>
                      <a:pt x="32" y="26"/>
                      <a:pt x="27" y="23"/>
                    </a:cubicBezTo>
                    <a:cubicBezTo>
                      <a:pt x="23" y="20"/>
                      <a:pt x="19" y="23"/>
                      <a:pt x="15" y="24"/>
                    </a:cubicBezTo>
                    <a:cubicBezTo>
                      <a:pt x="11" y="26"/>
                      <a:pt x="6" y="25"/>
                      <a:pt x="5" y="29"/>
                    </a:cubicBezTo>
                    <a:cubicBezTo>
                      <a:pt x="4" y="34"/>
                      <a:pt x="5" y="35"/>
                      <a:pt x="5" y="35"/>
                    </a:cubicBezTo>
                    <a:cubicBezTo>
                      <a:pt x="5" y="35"/>
                      <a:pt x="0" y="29"/>
                      <a:pt x="1" y="25"/>
                    </a:cubicBezTo>
                    <a:cubicBezTo>
                      <a:pt x="3" y="21"/>
                      <a:pt x="2" y="15"/>
                      <a:pt x="10" y="12"/>
                    </a:cubicBezTo>
                    <a:cubicBezTo>
                      <a:pt x="18" y="9"/>
                      <a:pt x="28" y="3"/>
                      <a:pt x="31" y="1"/>
                    </a:cubicBezTo>
                    <a:cubicBezTo>
                      <a:pt x="31" y="1"/>
                      <a:pt x="34" y="0"/>
                      <a:pt x="38" y="6"/>
                    </a:cubicBezTo>
                    <a:cubicBezTo>
                      <a:pt x="41" y="11"/>
                      <a:pt x="46" y="11"/>
                      <a:pt x="48" y="13"/>
                    </a:cubicBezTo>
                    <a:cubicBezTo>
                      <a:pt x="50" y="14"/>
                      <a:pt x="55" y="17"/>
                      <a:pt x="56" y="21"/>
                    </a:cubicBezTo>
                    <a:cubicBezTo>
                      <a:pt x="58" y="26"/>
                      <a:pt x="55" y="34"/>
                      <a:pt x="54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9"/>
              <p:cNvSpPr/>
              <p:nvPr/>
            </p:nvSpPr>
            <p:spPr bwMode="auto">
              <a:xfrm>
                <a:off x="4736" y="3896"/>
                <a:ext cx="35" cy="24"/>
              </a:xfrm>
              <a:custGeom>
                <a:avLst/>
                <a:gdLst>
                  <a:gd name="T0" fmla="*/ 11 w 13"/>
                  <a:gd name="T1" fmla="*/ 1 h 9"/>
                  <a:gd name="T2" fmla="*/ 13 w 13"/>
                  <a:gd name="T3" fmla="*/ 7 h 9"/>
                  <a:gd name="T4" fmla="*/ 6 w 13"/>
                  <a:gd name="T5" fmla="*/ 9 h 9"/>
                  <a:gd name="T6" fmla="*/ 0 w 13"/>
                  <a:gd name="T7" fmla="*/ 2 h 9"/>
                  <a:gd name="T8" fmla="*/ 11 w 13"/>
                  <a:gd name="T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1" y="1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6" y="5"/>
                      <a:pt x="6" y="9"/>
                    </a:cubicBezTo>
                    <a:cubicBezTo>
                      <a:pt x="6" y="9"/>
                      <a:pt x="0" y="5"/>
                      <a:pt x="0" y="2"/>
                    </a:cubicBezTo>
                    <a:cubicBezTo>
                      <a:pt x="1" y="0"/>
                      <a:pt x="8" y="0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40"/>
              <p:cNvSpPr/>
              <p:nvPr/>
            </p:nvSpPr>
            <p:spPr bwMode="auto">
              <a:xfrm>
                <a:off x="4803" y="3869"/>
                <a:ext cx="80" cy="72"/>
              </a:xfrm>
              <a:custGeom>
                <a:avLst/>
                <a:gdLst>
                  <a:gd name="T0" fmla="*/ 18 w 30"/>
                  <a:gd name="T1" fmla="*/ 27 h 27"/>
                  <a:gd name="T2" fmla="*/ 6 w 30"/>
                  <a:gd name="T3" fmla="*/ 18 h 27"/>
                  <a:gd name="T4" fmla="*/ 2 w 30"/>
                  <a:gd name="T5" fmla="*/ 15 h 27"/>
                  <a:gd name="T6" fmla="*/ 13 w 30"/>
                  <a:gd name="T7" fmla="*/ 15 h 27"/>
                  <a:gd name="T8" fmla="*/ 26 w 30"/>
                  <a:gd name="T9" fmla="*/ 15 h 27"/>
                  <a:gd name="T10" fmla="*/ 27 w 30"/>
                  <a:gd name="T11" fmla="*/ 16 h 27"/>
                  <a:gd name="T12" fmla="*/ 21 w 30"/>
                  <a:gd name="T13" fmla="*/ 14 h 27"/>
                  <a:gd name="T14" fmla="*/ 18 w 30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7">
                    <a:moveTo>
                      <a:pt x="18" y="27"/>
                    </a:moveTo>
                    <a:cubicBezTo>
                      <a:pt x="18" y="27"/>
                      <a:pt x="11" y="20"/>
                      <a:pt x="6" y="18"/>
                    </a:cubicBezTo>
                    <a:cubicBezTo>
                      <a:pt x="1" y="16"/>
                      <a:pt x="2" y="16"/>
                      <a:pt x="2" y="15"/>
                    </a:cubicBezTo>
                    <a:cubicBezTo>
                      <a:pt x="0" y="0"/>
                      <a:pt x="5" y="13"/>
                      <a:pt x="13" y="15"/>
                    </a:cubicBezTo>
                    <a:cubicBezTo>
                      <a:pt x="21" y="18"/>
                      <a:pt x="22" y="17"/>
                      <a:pt x="26" y="15"/>
                    </a:cubicBezTo>
                    <a:cubicBezTo>
                      <a:pt x="30" y="13"/>
                      <a:pt x="28" y="15"/>
                      <a:pt x="27" y="16"/>
                    </a:cubicBezTo>
                    <a:cubicBezTo>
                      <a:pt x="25" y="17"/>
                      <a:pt x="24" y="12"/>
                      <a:pt x="21" y="14"/>
                    </a:cubicBezTo>
                    <a:cubicBezTo>
                      <a:pt x="17" y="16"/>
                      <a:pt x="17" y="24"/>
                      <a:pt x="18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41"/>
              <p:cNvSpPr/>
              <p:nvPr/>
            </p:nvSpPr>
            <p:spPr bwMode="auto">
              <a:xfrm>
                <a:off x="4739" y="3834"/>
                <a:ext cx="83" cy="22"/>
              </a:xfrm>
              <a:custGeom>
                <a:avLst/>
                <a:gdLst>
                  <a:gd name="T0" fmla="*/ 30 w 31"/>
                  <a:gd name="T1" fmla="*/ 2 h 8"/>
                  <a:gd name="T2" fmla="*/ 19 w 31"/>
                  <a:gd name="T3" fmla="*/ 7 h 8"/>
                  <a:gd name="T4" fmla="*/ 3 w 31"/>
                  <a:gd name="T5" fmla="*/ 6 h 8"/>
                  <a:gd name="T6" fmla="*/ 14 w 31"/>
                  <a:gd name="T7" fmla="*/ 1 h 8"/>
                  <a:gd name="T8" fmla="*/ 26 w 31"/>
                  <a:gd name="T9" fmla="*/ 0 h 8"/>
                  <a:gd name="T10" fmla="*/ 30 w 31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8">
                    <a:moveTo>
                      <a:pt x="30" y="2"/>
                    </a:moveTo>
                    <a:cubicBezTo>
                      <a:pt x="30" y="2"/>
                      <a:pt x="20" y="7"/>
                      <a:pt x="19" y="7"/>
                    </a:cubicBezTo>
                    <a:cubicBezTo>
                      <a:pt x="17" y="8"/>
                      <a:pt x="6" y="7"/>
                      <a:pt x="3" y="6"/>
                    </a:cubicBezTo>
                    <a:cubicBezTo>
                      <a:pt x="0" y="6"/>
                      <a:pt x="4" y="0"/>
                      <a:pt x="14" y="1"/>
                    </a:cubicBezTo>
                    <a:cubicBezTo>
                      <a:pt x="24" y="1"/>
                      <a:pt x="23" y="1"/>
                      <a:pt x="26" y="0"/>
                    </a:cubicBezTo>
                    <a:cubicBezTo>
                      <a:pt x="29" y="0"/>
                      <a:pt x="31" y="1"/>
                      <a:pt x="3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42"/>
              <p:cNvSpPr/>
              <p:nvPr/>
            </p:nvSpPr>
            <p:spPr bwMode="auto">
              <a:xfrm>
                <a:off x="4608" y="4302"/>
                <a:ext cx="168" cy="121"/>
              </a:xfrm>
              <a:custGeom>
                <a:avLst/>
                <a:gdLst>
                  <a:gd name="T0" fmla="*/ 62 w 63"/>
                  <a:gd name="T1" fmla="*/ 3 h 45"/>
                  <a:gd name="T2" fmla="*/ 43 w 63"/>
                  <a:gd name="T3" fmla="*/ 9 h 45"/>
                  <a:gd name="T4" fmla="*/ 26 w 63"/>
                  <a:gd name="T5" fmla="*/ 26 h 45"/>
                  <a:gd name="T6" fmla="*/ 5 w 63"/>
                  <a:gd name="T7" fmla="*/ 40 h 45"/>
                  <a:gd name="T8" fmla="*/ 0 w 63"/>
                  <a:gd name="T9" fmla="*/ 45 h 45"/>
                  <a:gd name="T10" fmla="*/ 12 w 63"/>
                  <a:gd name="T11" fmla="*/ 23 h 45"/>
                  <a:gd name="T12" fmla="*/ 33 w 63"/>
                  <a:gd name="T13" fmla="*/ 2 h 45"/>
                  <a:gd name="T14" fmla="*/ 62 w 63"/>
                  <a:gd name="T15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45">
                    <a:moveTo>
                      <a:pt x="62" y="3"/>
                    </a:moveTo>
                    <a:cubicBezTo>
                      <a:pt x="62" y="3"/>
                      <a:pt x="53" y="1"/>
                      <a:pt x="43" y="9"/>
                    </a:cubicBezTo>
                    <a:cubicBezTo>
                      <a:pt x="33" y="18"/>
                      <a:pt x="41" y="17"/>
                      <a:pt x="26" y="26"/>
                    </a:cubicBezTo>
                    <a:cubicBezTo>
                      <a:pt x="12" y="36"/>
                      <a:pt x="10" y="33"/>
                      <a:pt x="5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6" y="31"/>
                      <a:pt x="12" y="23"/>
                    </a:cubicBezTo>
                    <a:cubicBezTo>
                      <a:pt x="18" y="16"/>
                      <a:pt x="23" y="2"/>
                      <a:pt x="33" y="2"/>
                    </a:cubicBezTo>
                    <a:cubicBezTo>
                      <a:pt x="44" y="2"/>
                      <a:pt x="63" y="0"/>
                      <a:pt x="6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43"/>
              <p:cNvSpPr/>
              <p:nvPr/>
            </p:nvSpPr>
            <p:spPr bwMode="auto">
              <a:xfrm>
                <a:off x="4568" y="4286"/>
                <a:ext cx="163" cy="70"/>
              </a:xfrm>
              <a:custGeom>
                <a:avLst/>
                <a:gdLst>
                  <a:gd name="T0" fmla="*/ 61 w 61"/>
                  <a:gd name="T1" fmla="*/ 6 h 26"/>
                  <a:gd name="T2" fmla="*/ 41 w 61"/>
                  <a:gd name="T3" fmla="*/ 7 h 26"/>
                  <a:gd name="T4" fmla="*/ 21 w 61"/>
                  <a:gd name="T5" fmla="*/ 8 h 26"/>
                  <a:gd name="T6" fmla="*/ 6 w 61"/>
                  <a:gd name="T7" fmla="*/ 20 h 26"/>
                  <a:gd name="T8" fmla="*/ 0 w 61"/>
                  <a:gd name="T9" fmla="*/ 25 h 26"/>
                  <a:gd name="T10" fmla="*/ 17 w 61"/>
                  <a:gd name="T11" fmla="*/ 4 h 26"/>
                  <a:gd name="T12" fmla="*/ 32 w 61"/>
                  <a:gd name="T13" fmla="*/ 0 h 26"/>
                  <a:gd name="T14" fmla="*/ 45 w 61"/>
                  <a:gd name="T15" fmla="*/ 2 h 26"/>
                  <a:gd name="T16" fmla="*/ 61 w 61"/>
                  <a:gd name="T17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26">
                    <a:moveTo>
                      <a:pt x="61" y="6"/>
                    </a:moveTo>
                    <a:cubicBezTo>
                      <a:pt x="61" y="6"/>
                      <a:pt x="49" y="7"/>
                      <a:pt x="41" y="7"/>
                    </a:cubicBezTo>
                    <a:cubicBezTo>
                      <a:pt x="33" y="8"/>
                      <a:pt x="31" y="5"/>
                      <a:pt x="21" y="8"/>
                    </a:cubicBezTo>
                    <a:cubicBezTo>
                      <a:pt x="11" y="11"/>
                      <a:pt x="12" y="14"/>
                      <a:pt x="6" y="20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25"/>
                      <a:pt x="11" y="8"/>
                      <a:pt x="17" y="4"/>
                    </a:cubicBezTo>
                    <a:cubicBezTo>
                      <a:pt x="24" y="1"/>
                      <a:pt x="32" y="0"/>
                      <a:pt x="32" y="0"/>
                    </a:cubicBezTo>
                    <a:cubicBezTo>
                      <a:pt x="32" y="0"/>
                      <a:pt x="42" y="4"/>
                      <a:pt x="45" y="2"/>
                    </a:cubicBezTo>
                    <a:cubicBezTo>
                      <a:pt x="49" y="0"/>
                      <a:pt x="59" y="4"/>
                      <a:pt x="6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4"/>
              <p:cNvSpPr/>
              <p:nvPr/>
            </p:nvSpPr>
            <p:spPr bwMode="auto">
              <a:xfrm>
                <a:off x="4696" y="4305"/>
                <a:ext cx="110" cy="107"/>
              </a:xfrm>
              <a:custGeom>
                <a:avLst/>
                <a:gdLst>
                  <a:gd name="T0" fmla="*/ 30 w 41"/>
                  <a:gd name="T1" fmla="*/ 7 h 40"/>
                  <a:gd name="T2" fmla="*/ 12 w 41"/>
                  <a:gd name="T3" fmla="*/ 10 h 40"/>
                  <a:gd name="T4" fmla="*/ 6 w 41"/>
                  <a:gd name="T5" fmla="*/ 27 h 40"/>
                  <a:gd name="T6" fmla="*/ 16 w 41"/>
                  <a:gd name="T7" fmla="*/ 39 h 40"/>
                  <a:gd name="T8" fmla="*/ 37 w 41"/>
                  <a:gd name="T9" fmla="*/ 26 h 40"/>
                  <a:gd name="T10" fmla="*/ 40 w 41"/>
                  <a:gd name="T11" fmla="*/ 16 h 40"/>
                  <a:gd name="T12" fmla="*/ 30 w 41"/>
                  <a:gd name="T13" fmla="*/ 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40">
                    <a:moveTo>
                      <a:pt x="30" y="7"/>
                    </a:moveTo>
                    <a:cubicBezTo>
                      <a:pt x="29" y="5"/>
                      <a:pt x="23" y="0"/>
                      <a:pt x="12" y="10"/>
                    </a:cubicBezTo>
                    <a:cubicBezTo>
                      <a:pt x="0" y="20"/>
                      <a:pt x="5" y="22"/>
                      <a:pt x="6" y="27"/>
                    </a:cubicBezTo>
                    <a:cubicBezTo>
                      <a:pt x="7" y="33"/>
                      <a:pt x="13" y="38"/>
                      <a:pt x="16" y="39"/>
                    </a:cubicBezTo>
                    <a:cubicBezTo>
                      <a:pt x="20" y="40"/>
                      <a:pt x="35" y="39"/>
                      <a:pt x="37" y="26"/>
                    </a:cubicBezTo>
                    <a:cubicBezTo>
                      <a:pt x="37" y="26"/>
                      <a:pt x="38" y="17"/>
                      <a:pt x="40" y="16"/>
                    </a:cubicBezTo>
                    <a:cubicBezTo>
                      <a:pt x="41" y="14"/>
                      <a:pt x="31" y="10"/>
                      <a:pt x="3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5"/>
              <p:cNvSpPr/>
              <p:nvPr/>
            </p:nvSpPr>
            <p:spPr bwMode="auto">
              <a:xfrm>
                <a:off x="4123" y="4409"/>
                <a:ext cx="645" cy="457"/>
              </a:xfrm>
              <a:custGeom>
                <a:avLst/>
                <a:gdLst>
                  <a:gd name="T0" fmla="*/ 240 w 242"/>
                  <a:gd name="T1" fmla="*/ 2 h 171"/>
                  <a:gd name="T2" fmla="*/ 230 w 242"/>
                  <a:gd name="T3" fmla="*/ 2 h 171"/>
                  <a:gd name="T4" fmla="*/ 215 w 242"/>
                  <a:gd name="T5" fmla="*/ 35 h 171"/>
                  <a:gd name="T6" fmla="*/ 142 w 242"/>
                  <a:gd name="T7" fmla="*/ 94 h 171"/>
                  <a:gd name="T8" fmla="*/ 82 w 242"/>
                  <a:gd name="T9" fmla="*/ 129 h 171"/>
                  <a:gd name="T10" fmla="*/ 0 w 242"/>
                  <a:gd name="T11" fmla="*/ 163 h 171"/>
                  <a:gd name="T12" fmla="*/ 8 w 242"/>
                  <a:gd name="T13" fmla="*/ 171 h 171"/>
                  <a:gd name="T14" fmla="*/ 76 w 242"/>
                  <a:gd name="T15" fmla="*/ 144 h 171"/>
                  <a:gd name="T16" fmla="*/ 207 w 242"/>
                  <a:gd name="T17" fmla="*/ 58 h 171"/>
                  <a:gd name="T18" fmla="*/ 240 w 242"/>
                  <a:gd name="T19" fmla="*/ 2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2" h="171">
                    <a:moveTo>
                      <a:pt x="240" y="2"/>
                    </a:moveTo>
                    <a:cubicBezTo>
                      <a:pt x="240" y="2"/>
                      <a:pt x="232" y="4"/>
                      <a:pt x="230" y="2"/>
                    </a:cubicBezTo>
                    <a:cubicBezTo>
                      <a:pt x="229" y="0"/>
                      <a:pt x="231" y="17"/>
                      <a:pt x="215" y="35"/>
                    </a:cubicBezTo>
                    <a:cubicBezTo>
                      <a:pt x="215" y="35"/>
                      <a:pt x="172" y="79"/>
                      <a:pt x="142" y="94"/>
                    </a:cubicBezTo>
                    <a:cubicBezTo>
                      <a:pt x="142" y="94"/>
                      <a:pt x="91" y="124"/>
                      <a:pt x="82" y="129"/>
                    </a:cubicBezTo>
                    <a:cubicBezTo>
                      <a:pt x="74" y="134"/>
                      <a:pt x="9" y="158"/>
                      <a:pt x="0" y="163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8" y="171"/>
                      <a:pt x="65" y="149"/>
                      <a:pt x="76" y="144"/>
                    </a:cubicBezTo>
                    <a:cubicBezTo>
                      <a:pt x="88" y="140"/>
                      <a:pt x="181" y="86"/>
                      <a:pt x="207" y="58"/>
                    </a:cubicBezTo>
                    <a:cubicBezTo>
                      <a:pt x="233" y="30"/>
                      <a:pt x="242" y="9"/>
                      <a:pt x="24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6"/>
              <p:cNvSpPr/>
              <p:nvPr/>
            </p:nvSpPr>
            <p:spPr bwMode="auto">
              <a:xfrm>
                <a:off x="4272" y="4473"/>
                <a:ext cx="200" cy="281"/>
              </a:xfrm>
              <a:custGeom>
                <a:avLst/>
                <a:gdLst>
                  <a:gd name="T0" fmla="*/ 29 w 75"/>
                  <a:gd name="T1" fmla="*/ 100 h 105"/>
                  <a:gd name="T2" fmla="*/ 32 w 75"/>
                  <a:gd name="T3" fmla="*/ 96 h 105"/>
                  <a:gd name="T4" fmla="*/ 69 w 75"/>
                  <a:gd name="T5" fmla="*/ 72 h 105"/>
                  <a:gd name="T6" fmla="*/ 75 w 75"/>
                  <a:gd name="T7" fmla="*/ 48 h 105"/>
                  <a:gd name="T8" fmla="*/ 71 w 75"/>
                  <a:gd name="T9" fmla="*/ 51 h 105"/>
                  <a:gd name="T10" fmla="*/ 61 w 75"/>
                  <a:gd name="T11" fmla="*/ 28 h 105"/>
                  <a:gd name="T12" fmla="*/ 57 w 75"/>
                  <a:gd name="T13" fmla="*/ 22 h 105"/>
                  <a:gd name="T14" fmla="*/ 56 w 75"/>
                  <a:gd name="T15" fmla="*/ 28 h 105"/>
                  <a:gd name="T16" fmla="*/ 44 w 75"/>
                  <a:gd name="T17" fmla="*/ 18 h 105"/>
                  <a:gd name="T18" fmla="*/ 31 w 75"/>
                  <a:gd name="T19" fmla="*/ 13 h 105"/>
                  <a:gd name="T20" fmla="*/ 33 w 75"/>
                  <a:gd name="T21" fmla="*/ 17 h 105"/>
                  <a:gd name="T22" fmla="*/ 23 w 75"/>
                  <a:gd name="T23" fmla="*/ 10 h 105"/>
                  <a:gd name="T24" fmla="*/ 16 w 75"/>
                  <a:gd name="T25" fmla="*/ 2 h 105"/>
                  <a:gd name="T26" fmla="*/ 10 w 75"/>
                  <a:gd name="T27" fmla="*/ 22 h 105"/>
                  <a:gd name="T28" fmla="*/ 0 w 75"/>
                  <a:gd name="T29" fmla="*/ 47 h 105"/>
                  <a:gd name="T30" fmla="*/ 1 w 75"/>
                  <a:gd name="T31" fmla="*/ 67 h 105"/>
                  <a:gd name="T32" fmla="*/ 17 w 75"/>
                  <a:gd name="T33" fmla="*/ 91 h 105"/>
                  <a:gd name="T34" fmla="*/ 24 w 75"/>
                  <a:gd name="T35" fmla="*/ 102 h 105"/>
                  <a:gd name="T36" fmla="*/ 29 w 75"/>
                  <a:gd name="T37" fmla="*/ 84 h 105"/>
                  <a:gd name="T38" fmla="*/ 16 w 75"/>
                  <a:gd name="T39" fmla="*/ 71 h 105"/>
                  <a:gd name="T40" fmla="*/ 30 w 75"/>
                  <a:gd name="T41" fmla="*/ 82 h 105"/>
                  <a:gd name="T42" fmla="*/ 32 w 75"/>
                  <a:gd name="T43" fmla="*/ 69 h 105"/>
                  <a:gd name="T44" fmla="*/ 13 w 75"/>
                  <a:gd name="T45" fmla="*/ 51 h 105"/>
                  <a:gd name="T46" fmla="*/ 33 w 75"/>
                  <a:gd name="T47" fmla="*/ 66 h 105"/>
                  <a:gd name="T48" fmla="*/ 29 w 75"/>
                  <a:gd name="T49" fmla="*/ 50 h 105"/>
                  <a:gd name="T50" fmla="*/ 17 w 75"/>
                  <a:gd name="T51" fmla="*/ 42 h 105"/>
                  <a:gd name="T52" fmla="*/ 27 w 75"/>
                  <a:gd name="T53" fmla="*/ 46 h 105"/>
                  <a:gd name="T54" fmla="*/ 19 w 75"/>
                  <a:gd name="T55" fmla="*/ 19 h 105"/>
                  <a:gd name="T56" fmla="*/ 32 w 75"/>
                  <a:gd name="T57" fmla="*/ 48 h 105"/>
                  <a:gd name="T58" fmla="*/ 37 w 75"/>
                  <a:gd name="T59" fmla="*/ 34 h 105"/>
                  <a:gd name="T60" fmla="*/ 34 w 75"/>
                  <a:gd name="T61" fmla="*/ 51 h 105"/>
                  <a:gd name="T62" fmla="*/ 36 w 75"/>
                  <a:gd name="T63" fmla="*/ 64 h 105"/>
                  <a:gd name="T64" fmla="*/ 49 w 75"/>
                  <a:gd name="T65" fmla="*/ 41 h 105"/>
                  <a:gd name="T66" fmla="*/ 37 w 75"/>
                  <a:gd name="T67" fmla="*/ 71 h 105"/>
                  <a:gd name="T68" fmla="*/ 35 w 75"/>
                  <a:gd name="T69" fmla="*/ 84 h 105"/>
                  <a:gd name="T70" fmla="*/ 55 w 75"/>
                  <a:gd name="T71" fmla="*/ 63 h 105"/>
                  <a:gd name="T72" fmla="*/ 33 w 75"/>
                  <a:gd name="T73" fmla="*/ 89 h 105"/>
                  <a:gd name="T74" fmla="*/ 29 w 75"/>
                  <a:gd name="T75" fmla="*/ 10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5" h="105">
                    <a:moveTo>
                      <a:pt x="29" y="100"/>
                    </a:moveTo>
                    <a:cubicBezTo>
                      <a:pt x="32" y="96"/>
                      <a:pt x="32" y="96"/>
                      <a:pt x="32" y="96"/>
                    </a:cubicBezTo>
                    <a:cubicBezTo>
                      <a:pt x="32" y="96"/>
                      <a:pt x="60" y="88"/>
                      <a:pt x="69" y="72"/>
                    </a:cubicBezTo>
                    <a:cubicBezTo>
                      <a:pt x="69" y="72"/>
                      <a:pt x="71" y="56"/>
                      <a:pt x="75" y="48"/>
                    </a:cubicBezTo>
                    <a:cubicBezTo>
                      <a:pt x="71" y="51"/>
                      <a:pt x="71" y="51"/>
                      <a:pt x="71" y="51"/>
                    </a:cubicBezTo>
                    <a:cubicBezTo>
                      <a:pt x="71" y="51"/>
                      <a:pt x="75" y="45"/>
                      <a:pt x="61" y="28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28"/>
                      <a:pt x="54" y="22"/>
                      <a:pt x="44" y="18"/>
                    </a:cubicBezTo>
                    <a:cubicBezTo>
                      <a:pt x="35" y="14"/>
                      <a:pt x="31" y="13"/>
                      <a:pt x="31" y="13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7"/>
                      <a:pt x="32" y="17"/>
                      <a:pt x="23" y="10"/>
                    </a:cubicBezTo>
                    <a:cubicBezTo>
                      <a:pt x="23" y="10"/>
                      <a:pt x="15" y="4"/>
                      <a:pt x="16" y="2"/>
                    </a:cubicBezTo>
                    <a:cubicBezTo>
                      <a:pt x="17" y="0"/>
                      <a:pt x="8" y="11"/>
                      <a:pt x="10" y="22"/>
                    </a:cubicBezTo>
                    <a:cubicBezTo>
                      <a:pt x="12" y="32"/>
                      <a:pt x="11" y="41"/>
                      <a:pt x="0" y="47"/>
                    </a:cubicBezTo>
                    <a:cubicBezTo>
                      <a:pt x="0" y="47"/>
                      <a:pt x="2" y="58"/>
                      <a:pt x="1" y="67"/>
                    </a:cubicBezTo>
                    <a:cubicBezTo>
                      <a:pt x="0" y="77"/>
                      <a:pt x="8" y="87"/>
                      <a:pt x="17" y="91"/>
                    </a:cubicBezTo>
                    <a:cubicBezTo>
                      <a:pt x="26" y="96"/>
                      <a:pt x="24" y="100"/>
                      <a:pt x="24" y="102"/>
                    </a:cubicBezTo>
                    <a:cubicBezTo>
                      <a:pt x="23" y="105"/>
                      <a:pt x="30" y="89"/>
                      <a:pt x="29" y="84"/>
                    </a:cubicBezTo>
                    <a:cubicBezTo>
                      <a:pt x="29" y="84"/>
                      <a:pt x="19" y="79"/>
                      <a:pt x="16" y="71"/>
                    </a:cubicBezTo>
                    <a:cubicBezTo>
                      <a:pt x="16" y="71"/>
                      <a:pt x="26" y="81"/>
                      <a:pt x="30" y="82"/>
                    </a:cubicBezTo>
                    <a:cubicBezTo>
                      <a:pt x="30" y="82"/>
                      <a:pt x="35" y="73"/>
                      <a:pt x="32" y="69"/>
                    </a:cubicBezTo>
                    <a:cubicBezTo>
                      <a:pt x="32" y="69"/>
                      <a:pt x="11" y="57"/>
                      <a:pt x="13" y="51"/>
                    </a:cubicBezTo>
                    <a:cubicBezTo>
                      <a:pt x="13" y="51"/>
                      <a:pt x="26" y="66"/>
                      <a:pt x="33" y="66"/>
                    </a:cubicBezTo>
                    <a:cubicBezTo>
                      <a:pt x="33" y="66"/>
                      <a:pt x="32" y="54"/>
                      <a:pt x="29" y="50"/>
                    </a:cubicBezTo>
                    <a:cubicBezTo>
                      <a:pt x="29" y="50"/>
                      <a:pt x="18" y="46"/>
                      <a:pt x="17" y="42"/>
                    </a:cubicBezTo>
                    <a:cubicBezTo>
                      <a:pt x="17" y="42"/>
                      <a:pt x="25" y="47"/>
                      <a:pt x="27" y="46"/>
                    </a:cubicBezTo>
                    <a:cubicBezTo>
                      <a:pt x="26" y="44"/>
                      <a:pt x="16" y="24"/>
                      <a:pt x="19" y="19"/>
                    </a:cubicBezTo>
                    <a:cubicBezTo>
                      <a:pt x="19" y="19"/>
                      <a:pt x="24" y="40"/>
                      <a:pt x="32" y="48"/>
                    </a:cubicBezTo>
                    <a:cubicBezTo>
                      <a:pt x="32" y="48"/>
                      <a:pt x="37" y="41"/>
                      <a:pt x="37" y="34"/>
                    </a:cubicBezTo>
                    <a:cubicBezTo>
                      <a:pt x="37" y="34"/>
                      <a:pt x="38" y="47"/>
                      <a:pt x="34" y="51"/>
                    </a:cubicBezTo>
                    <a:cubicBezTo>
                      <a:pt x="34" y="51"/>
                      <a:pt x="37" y="60"/>
                      <a:pt x="36" y="64"/>
                    </a:cubicBezTo>
                    <a:cubicBezTo>
                      <a:pt x="36" y="64"/>
                      <a:pt x="50" y="48"/>
                      <a:pt x="49" y="41"/>
                    </a:cubicBezTo>
                    <a:cubicBezTo>
                      <a:pt x="49" y="41"/>
                      <a:pt x="53" y="47"/>
                      <a:pt x="37" y="71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53" y="70"/>
                      <a:pt x="55" y="63"/>
                    </a:cubicBezTo>
                    <a:cubicBezTo>
                      <a:pt x="55" y="65"/>
                      <a:pt x="51" y="74"/>
                      <a:pt x="33" y="89"/>
                    </a:cubicBezTo>
                    <a:cubicBezTo>
                      <a:pt x="33" y="89"/>
                      <a:pt x="29" y="99"/>
                      <a:pt x="29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7"/>
              <p:cNvSpPr/>
              <p:nvPr/>
            </p:nvSpPr>
            <p:spPr bwMode="auto">
              <a:xfrm>
                <a:off x="4192" y="4321"/>
                <a:ext cx="115" cy="184"/>
              </a:xfrm>
              <a:custGeom>
                <a:avLst/>
                <a:gdLst>
                  <a:gd name="T0" fmla="*/ 34 w 43"/>
                  <a:gd name="T1" fmla="*/ 64 h 69"/>
                  <a:gd name="T2" fmla="*/ 32 w 43"/>
                  <a:gd name="T3" fmla="*/ 34 h 69"/>
                  <a:gd name="T4" fmla="*/ 14 w 43"/>
                  <a:gd name="T5" fmla="*/ 0 h 69"/>
                  <a:gd name="T6" fmla="*/ 6 w 43"/>
                  <a:gd name="T7" fmla="*/ 28 h 69"/>
                  <a:gd name="T8" fmla="*/ 18 w 43"/>
                  <a:gd name="T9" fmla="*/ 40 h 69"/>
                  <a:gd name="T10" fmla="*/ 24 w 43"/>
                  <a:gd name="T11" fmla="*/ 45 h 69"/>
                  <a:gd name="T12" fmla="*/ 28 w 43"/>
                  <a:gd name="T13" fmla="*/ 61 h 69"/>
                  <a:gd name="T14" fmla="*/ 33 w 43"/>
                  <a:gd name="T15" fmla="*/ 68 h 69"/>
                  <a:gd name="T16" fmla="*/ 34 w 43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69">
                    <a:moveTo>
                      <a:pt x="34" y="64"/>
                    </a:moveTo>
                    <a:cubicBezTo>
                      <a:pt x="34" y="64"/>
                      <a:pt x="43" y="48"/>
                      <a:pt x="32" y="34"/>
                    </a:cubicBezTo>
                    <a:cubicBezTo>
                      <a:pt x="21" y="19"/>
                      <a:pt x="10" y="7"/>
                      <a:pt x="14" y="0"/>
                    </a:cubicBezTo>
                    <a:cubicBezTo>
                      <a:pt x="14" y="0"/>
                      <a:pt x="0" y="9"/>
                      <a:pt x="6" y="28"/>
                    </a:cubicBezTo>
                    <a:cubicBezTo>
                      <a:pt x="6" y="28"/>
                      <a:pt x="7" y="35"/>
                      <a:pt x="18" y="40"/>
                    </a:cubicBezTo>
                    <a:cubicBezTo>
                      <a:pt x="18" y="40"/>
                      <a:pt x="23" y="39"/>
                      <a:pt x="24" y="45"/>
                    </a:cubicBezTo>
                    <a:cubicBezTo>
                      <a:pt x="25" y="51"/>
                      <a:pt x="24" y="58"/>
                      <a:pt x="28" y="61"/>
                    </a:cubicBezTo>
                    <a:cubicBezTo>
                      <a:pt x="32" y="64"/>
                      <a:pt x="33" y="67"/>
                      <a:pt x="33" y="68"/>
                    </a:cubicBezTo>
                    <a:cubicBezTo>
                      <a:pt x="34" y="69"/>
                      <a:pt x="34" y="64"/>
                      <a:pt x="34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8"/>
              <p:cNvSpPr/>
              <p:nvPr/>
            </p:nvSpPr>
            <p:spPr bwMode="auto">
              <a:xfrm>
                <a:off x="4171" y="4433"/>
                <a:ext cx="130" cy="372"/>
              </a:xfrm>
              <a:custGeom>
                <a:avLst/>
                <a:gdLst>
                  <a:gd name="T0" fmla="*/ 18 w 49"/>
                  <a:gd name="T1" fmla="*/ 0 h 139"/>
                  <a:gd name="T2" fmla="*/ 21 w 49"/>
                  <a:gd name="T3" fmla="*/ 14 h 139"/>
                  <a:gd name="T4" fmla="*/ 7 w 49"/>
                  <a:gd name="T5" fmla="*/ 40 h 139"/>
                  <a:gd name="T6" fmla="*/ 13 w 49"/>
                  <a:gd name="T7" fmla="*/ 57 h 139"/>
                  <a:gd name="T8" fmla="*/ 15 w 49"/>
                  <a:gd name="T9" fmla="*/ 51 h 139"/>
                  <a:gd name="T10" fmla="*/ 35 w 49"/>
                  <a:gd name="T11" fmla="*/ 23 h 139"/>
                  <a:gd name="T12" fmla="*/ 20 w 49"/>
                  <a:gd name="T13" fmla="*/ 53 h 139"/>
                  <a:gd name="T14" fmla="*/ 24 w 49"/>
                  <a:gd name="T15" fmla="*/ 57 h 139"/>
                  <a:gd name="T16" fmla="*/ 35 w 49"/>
                  <a:gd name="T17" fmla="*/ 53 h 139"/>
                  <a:gd name="T18" fmla="*/ 45 w 49"/>
                  <a:gd name="T19" fmla="*/ 34 h 139"/>
                  <a:gd name="T20" fmla="*/ 49 w 49"/>
                  <a:gd name="T21" fmla="*/ 18 h 139"/>
                  <a:gd name="T22" fmla="*/ 45 w 49"/>
                  <a:gd name="T23" fmla="*/ 28 h 139"/>
                  <a:gd name="T24" fmla="*/ 40 w 49"/>
                  <a:gd name="T25" fmla="*/ 57 h 139"/>
                  <a:gd name="T26" fmla="*/ 22 w 49"/>
                  <a:gd name="T27" fmla="*/ 66 h 139"/>
                  <a:gd name="T28" fmla="*/ 20 w 49"/>
                  <a:gd name="T29" fmla="*/ 72 h 139"/>
                  <a:gd name="T30" fmla="*/ 24 w 49"/>
                  <a:gd name="T31" fmla="*/ 132 h 139"/>
                  <a:gd name="T32" fmla="*/ 24 w 49"/>
                  <a:gd name="T33" fmla="*/ 134 h 139"/>
                  <a:gd name="T34" fmla="*/ 15 w 49"/>
                  <a:gd name="T35" fmla="*/ 139 h 139"/>
                  <a:gd name="T36" fmla="*/ 17 w 49"/>
                  <a:gd name="T37" fmla="*/ 100 h 139"/>
                  <a:gd name="T38" fmla="*/ 11 w 49"/>
                  <a:gd name="T39" fmla="*/ 64 h 139"/>
                  <a:gd name="T40" fmla="*/ 3 w 49"/>
                  <a:gd name="T41" fmla="*/ 37 h 139"/>
                  <a:gd name="T42" fmla="*/ 13 w 49"/>
                  <a:gd name="T43" fmla="*/ 20 h 139"/>
                  <a:gd name="T44" fmla="*/ 18 w 49"/>
                  <a:gd name="T4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139">
                    <a:moveTo>
                      <a:pt x="18" y="0"/>
                    </a:moveTo>
                    <a:cubicBezTo>
                      <a:pt x="18" y="0"/>
                      <a:pt x="25" y="6"/>
                      <a:pt x="21" y="14"/>
                    </a:cubicBezTo>
                    <a:cubicBezTo>
                      <a:pt x="17" y="22"/>
                      <a:pt x="7" y="33"/>
                      <a:pt x="7" y="40"/>
                    </a:cubicBezTo>
                    <a:cubicBezTo>
                      <a:pt x="8" y="47"/>
                      <a:pt x="11" y="57"/>
                      <a:pt x="13" y="57"/>
                    </a:cubicBezTo>
                    <a:cubicBezTo>
                      <a:pt x="16" y="57"/>
                      <a:pt x="13" y="57"/>
                      <a:pt x="15" y="51"/>
                    </a:cubicBezTo>
                    <a:cubicBezTo>
                      <a:pt x="16" y="46"/>
                      <a:pt x="25" y="28"/>
                      <a:pt x="35" y="23"/>
                    </a:cubicBezTo>
                    <a:cubicBezTo>
                      <a:pt x="44" y="19"/>
                      <a:pt x="17" y="37"/>
                      <a:pt x="20" y="53"/>
                    </a:cubicBezTo>
                    <a:cubicBezTo>
                      <a:pt x="20" y="53"/>
                      <a:pt x="20" y="61"/>
                      <a:pt x="24" y="57"/>
                    </a:cubicBezTo>
                    <a:cubicBezTo>
                      <a:pt x="28" y="54"/>
                      <a:pt x="30" y="54"/>
                      <a:pt x="35" y="53"/>
                    </a:cubicBezTo>
                    <a:cubicBezTo>
                      <a:pt x="40" y="53"/>
                      <a:pt x="47" y="45"/>
                      <a:pt x="45" y="34"/>
                    </a:cubicBezTo>
                    <a:cubicBezTo>
                      <a:pt x="42" y="24"/>
                      <a:pt x="43" y="25"/>
                      <a:pt x="49" y="18"/>
                    </a:cubicBezTo>
                    <a:cubicBezTo>
                      <a:pt x="49" y="18"/>
                      <a:pt x="44" y="23"/>
                      <a:pt x="45" y="28"/>
                    </a:cubicBezTo>
                    <a:cubicBezTo>
                      <a:pt x="47" y="33"/>
                      <a:pt x="48" y="52"/>
                      <a:pt x="40" y="57"/>
                    </a:cubicBezTo>
                    <a:cubicBezTo>
                      <a:pt x="32" y="61"/>
                      <a:pt x="25" y="64"/>
                      <a:pt x="22" y="66"/>
                    </a:cubicBezTo>
                    <a:cubicBezTo>
                      <a:pt x="20" y="67"/>
                      <a:pt x="19" y="69"/>
                      <a:pt x="20" y="72"/>
                    </a:cubicBezTo>
                    <a:cubicBezTo>
                      <a:pt x="20" y="75"/>
                      <a:pt x="28" y="124"/>
                      <a:pt x="24" y="132"/>
                    </a:cubicBezTo>
                    <a:cubicBezTo>
                      <a:pt x="24" y="134"/>
                      <a:pt x="24" y="134"/>
                      <a:pt x="24" y="134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21" y="109"/>
                      <a:pt x="17" y="100"/>
                    </a:cubicBezTo>
                    <a:cubicBezTo>
                      <a:pt x="13" y="90"/>
                      <a:pt x="11" y="64"/>
                      <a:pt x="11" y="64"/>
                    </a:cubicBezTo>
                    <a:cubicBezTo>
                      <a:pt x="11" y="64"/>
                      <a:pt x="0" y="52"/>
                      <a:pt x="3" y="37"/>
                    </a:cubicBezTo>
                    <a:cubicBezTo>
                      <a:pt x="3" y="36"/>
                      <a:pt x="4" y="30"/>
                      <a:pt x="13" y="20"/>
                    </a:cubicBezTo>
                    <a:cubicBezTo>
                      <a:pt x="13" y="20"/>
                      <a:pt x="24" y="6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9"/>
              <p:cNvSpPr/>
              <p:nvPr/>
            </p:nvSpPr>
            <p:spPr bwMode="auto">
              <a:xfrm>
                <a:off x="4285" y="4340"/>
                <a:ext cx="70" cy="149"/>
              </a:xfrm>
              <a:custGeom>
                <a:avLst/>
                <a:gdLst>
                  <a:gd name="T0" fmla="*/ 26 w 26"/>
                  <a:gd name="T1" fmla="*/ 1 h 56"/>
                  <a:gd name="T2" fmla="*/ 16 w 26"/>
                  <a:gd name="T3" fmla="*/ 35 h 56"/>
                  <a:gd name="T4" fmla="*/ 10 w 26"/>
                  <a:gd name="T5" fmla="*/ 48 h 56"/>
                  <a:gd name="T6" fmla="*/ 3 w 26"/>
                  <a:gd name="T7" fmla="*/ 54 h 56"/>
                  <a:gd name="T8" fmla="*/ 0 w 26"/>
                  <a:gd name="T9" fmla="*/ 28 h 56"/>
                  <a:gd name="T10" fmla="*/ 12 w 26"/>
                  <a:gd name="T11" fmla="*/ 8 h 56"/>
                  <a:gd name="T12" fmla="*/ 26 w 26"/>
                  <a:gd name="T13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56">
                    <a:moveTo>
                      <a:pt x="26" y="1"/>
                    </a:moveTo>
                    <a:cubicBezTo>
                      <a:pt x="26" y="1"/>
                      <a:pt x="14" y="26"/>
                      <a:pt x="16" y="35"/>
                    </a:cubicBezTo>
                    <a:cubicBezTo>
                      <a:pt x="17" y="43"/>
                      <a:pt x="12" y="45"/>
                      <a:pt x="10" y="48"/>
                    </a:cubicBezTo>
                    <a:cubicBezTo>
                      <a:pt x="7" y="51"/>
                      <a:pt x="3" y="53"/>
                      <a:pt x="3" y="54"/>
                    </a:cubicBezTo>
                    <a:cubicBezTo>
                      <a:pt x="2" y="56"/>
                      <a:pt x="8" y="39"/>
                      <a:pt x="0" y="28"/>
                    </a:cubicBezTo>
                    <a:cubicBezTo>
                      <a:pt x="0" y="28"/>
                      <a:pt x="0" y="16"/>
                      <a:pt x="12" y="8"/>
                    </a:cubicBezTo>
                    <a:cubicBezTo>
                      <a:pt x="24" y="0"/>
                      <a:pt x="26" y="1"/>
                      <a:pt x="2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50"/>
              <p:cNvSpPr/>
              <p:nvPr/>
            </p:nvSpPr>
            <p:spPr bwMode="auto">
              <a:xfrm>
                <a:off x="4248" y="4321"/>
                <a:ext cx="72" cy="83"/>
              </a:xfrm>
              <a:custGeom>
                <a:avLst/>
                <a:gdLst>
                  <a:gd name="T0" fmla="*/ 27 w 27"/>
                  <a:gd name="T1" fmla="*/ 11 h 31"/>
                  <a:gd name="T2" fmla="*/ 12 w 27"/>
                  <a:gd name="T3" fmla="*/ 31 h 31"/>
                  <a:gd name="T4" fmla="*/ 2 w 27"/>
                  <a:gd name="T5" fmla="*/ 18 h 31"/>
                  <a:gd name="T6" fmla="*/ 4 w 27"/>
                  <a:gd name="T7" fmla="*/ 15 h 31"/>
                  <a:gd name="T8" fmla="*/ 9 w 27"/>
                  <a:gd name="T9" fmla="*/ 11 h 31"/>
                  <a:gd name="T10" fmla="*/ 27 w 27"/>
                  <a:gd name="T11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31">
                    <a:moveTo>
                      <a:pt x="27" y="11"/>
                    </a:moveTo>
                    <a:cubicBezTo>
                      <a:pt x="27" y="11"/>
                      <a:pt x="13" y="20"/>
                      <a:pt x="12" y="31"/>
                    </a:cubicBezTo>
                    <a:cubicBezTo>
                      <a:pt x="12" y="31"/>
                      <a:pt x="4" y="22"/>
                      <a:pt x="2" y="18"/>
                    </a:cubicBezTo>
                    <a:cubicBezTo>
                      <a:pt x="0" y="14"/>
                      <a:pt x="2" y="16"/>
                      <a:pt x="4" y="15"/>
                    </a:cubicBezTo>
                    <a:cubicBezTo>
                      <a:pt x="6" y="15"/>
                      <a:pt x="8" y="12"/>
                      <a:pt x="9" y="11"/>
                    </a:cubicBezTo>
                    <a:cubicBezTo>
                      <a:pt x="10" y="9"/>
                      <a:pt x="17" y="0"/>
                      <a:pt x="2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51"/>
              <p:cNvSpPr/>
              <p:nvPr/>
            </p:nvSpPr>
            <p:spPr bwMode="auto">
              <a:xfrm>
                <a:off x="4173" y="4425"/>
                <a:ext cx="88" cy="147"/>
              </a:xfrm>
              <a:custGeom>
                <a:avLst/>
                <a:gdLst>
                  <a:gd name="T0" fmla="*/ 20 w 33"/>
                  <a:gd name="T1" fmla="*/ 0 h 55"/>
                  <a:gd name="T2" fmla="*/ 28 w 33"/>
                  <a:gd name="T3" fmla="*/ 3 h 55"/>
                  <a:gd name="T4" fmla="*/ 30 w 33"/>
                  <a:gd name="T5" fmla="*/ 10 h 55"/>
                  <a:gd name="T6" fmla="*/ 33 w 33"/>
                  <a:gd name="T7" fmla="*/ 23 h 55"/>
                  <a:gd name="T8" fmla="*/ 12 w 33"/>
                  <a:gd name="T9" fmla="*/ 55 h 55"/>
                  <a:gd name="T10" fmla="*/ 23 w 33"/>
                  <a:gd name="T11" fmla="*/ 15 h 55"/>
                  <a:gd name="T12" fmla="*/ 20 w 33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55">
                    <a:moveTo>
                      <a:pt x="20" y="0"/>
                    </a:moveTo>
                    <a:cubicBezTo>
                      <a:pt x="20" y="0"/>
                      <a:pt x="24" y="3"/>
                      <a:pt x="28" y="3"/>
                    </a:cubicBezTo>
                    <a:cubicBezTo>
                      <a:pt x="28" y="3"/>
                      <a:pt x="30" y="5"/>
                      <a:pt x="30" y="10"/>
                    </a:cubicBezTo>
                    <a:cubicBezTo>
                      <a:pt x="30" y="14"/>
                      <a:pt x="31" y="20"/>
                      <a:pt x="33" y="23"/>
                    </a:cubicBezTo>
                    <a:cubicBezTo>
                      <a:pt x="33" y="23"/>
                      <a:pt x="11" y="42"/>
                      <a:pt x="12" y="55"/>
                    </a:cubicBezTo>
                    <a:cubicBezTo>
                      <a:pt x="12" y="55"/>
                      <a:pt x="0" y="47"/>
                      <a:pt x="23" y="15"/>
                    </a:cubicBezTo>
                    <a:cubicBezTo>
                      <a:pt x="23" y="15"/>
                      <a:pt x="25" y="8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52"/>
              <p:cNvSpPr/>
              <p:nvPr/>
            </p:nvSpPr>
            <p:spPr bwMode="auto">
              <a:xfrm>
                <a:off x="4229" y="4495"/>
                <a:ext cx="62" cy="93"/>
              </a:xfrm>
              <a:custGeom>
                <a:avLst/>
                <a:gdLst>
                  <a:gd name="T0" fmla="*/ 15 w 23"/>
                  <a:gd name="T1" fmla="*/ 0 h 35"/>
                  <a:gd name="T2" fmla="*/ 20 w 23"/>
                  <a:gd name="T3" fmla="*/ 9 h 35"/>
                  <a:gd name="T4" fmla="*/ 10 w 23"/>
                  <a:gd name="T5" fmla="*/ 30 h 35"/>
                  <a:gd name="T6" fmla="*/ 2 w 23"/>
                  <a:gd name="T7" fmla="*/ 32 h 35"/>
                  <a:gd name="T8" fmla="*/ 0 w 23"/>
                  <a:gd name="T9" fmla="*/ 29 h 35"/>
                  <a:gd name="T10" fmla="*/ 15 w 23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5">
                    <a:moveTo>
                      <a:pt x="15" y="0"/>
                    </a:moveTo>
                    <a:cubicBezTo>
                      <a:pt x="15" y="0"/>
                      <a:pt x="19" y="5"/>
                      <a:pt x="20" y="9"/>
                    </a:cubicBezTo>
                    <a:cubicBezTo>
                      <a:pt x="20" y="9"/>
                      <a:pt x="23" y="25"/>
                      <a:pt x="10" y="30"/>
                    </a:cubicBezTo>
                    <a:cubicBezTo>
                      <a:pt x="10" y="30"/>
                      <a:pt x="5" y="29"/>
                      <a:pt x="2" y="32"/>
                    </a:cubicBezTo>
                    <a:cubicBezTo>
                      <a:pt x="2" y="32"/>
                      <a:pt x="0" y="35"/>
                      <a:pt x="0" y="29"/>
                    </a:cubicBezTo>
                    <a:cubicBezTo>
                      <a:pt x="0" y="23"/>
                      <a:pt x="0" y="19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53"/>
              <p:cNvSpPr/>
              <p:nvPr/>
            </p:nvSpPr>
            <p:spPr bwMode="auto">
              <a:xfrm>
                <a:off x="4235" y="4326"/>
                <a:ext cx="34" cy="35"/>
              </a:xfrm>
              <a:custGeom>
                <a:avLst/>
                <a:gdLst>
                  <a:gd name="T0" fmla="*/ 13 w 13"/>
                  <a:gd name="T1" fmla="*/ 7 h 13"/>
                  <a:gd name="T2" fmla="*/ 3 w 13"/>
                  <a:gd name="T3" fmla="*/ 5 h 13"/>
                  <a:gd name="T4" fmla="*/ 0 w 13"/>
                  <a:gd name="T5" fmla="*/ 1 h 13"/>
                  <a:gd name="T6" fmla="*/ 3 w 13"/>
                  <a:gd name="T7" fmla="*/ 12 h 13"/>
                  <a:gd name="T8" fmla="*/ 8 w 13"/>
                  <a:gd name="T9" fmla="*/ 12 h 13"/>
                  <a:gd name="T10" fmla="*/ 13 w 13"/>
                  <a:gd name="T1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7"/>
                      <a:pt x="5" y="9"/>
                      <a:pt x="3" y="5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1"/>
                      <a:pt x="3" y="12"/>
                    </a:cubicBezTo>
                    <a:cubicBezTo>
                      <a:pt x="5" y="13"/>
                      <a:pt x="8" y="12"/>
                      <a:pt x="8" y="12"/>
                    </a:cubicBezTo>
                    <a:cubicBezTo>
                      <a:pt x="8" y="12"/>
                      <a:pt x="13" y="10"/>
                      <a:pt x="1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54"/>
              <p:cNvSpPr/>
              <p:nvPr/>
            </p:nvSpPr>
            <p:spPr bwMode="auto">
              <a:xfrm>
                <a:off x="4293" y="4808"/>
                <a:ext cx="163" cy="147"/>
              </a:xfrm>
              <a:custGeom>
                <a:avLst/>
                <a:gdLst>
                  <a:gd name="T0" fmla="*/ 61 w 61"/>
                  <a:gd name="T1" fmla="*/ 31 h 55"/>
                  <a:gd name="T2" fmla="*/ 58 w 61"/>
                  <a:gd name="T3" fmla="*/ 51 h 55"/>
                  <a:gd name="T4" fmla="*/ 48 w 61"/>
                  <a:gd name="T5" fmla="*/ 42 h 55"/>
                  <a:gd name="T6" fmla="*/ 36 w 61"/>
                  <a:gd name="T7" fmla="*/ 24 h 55"/>
                  <a:gd name="T8" fmla="*/ 22 w 61"/>
                  <a:gd name="T9" fmla="*/ 11 h 55"/>
                  <a:gd name="T10" fmla="*/ 12 w 61"/>
                  <a:gd name="T11" fmla="*/ 6 h 55"/>
                  <a:gd name="T12" fmla="*/ 0 w 61"/>
                  <a:gd name="T13" fmla="*/ 6 h 55"/>
                  <a:gd name="T14" fmla="*/ 19 w 61"/>
                  <a:gd name="T15" fmla="*/ 3 h 55"/>
                  <a:gd name="T16" fmla="*/ 35 w 61"/>
                  <a:gd name="T17" fmla="*/ 12 h 55"/>
                  <a:gd name="T18" fmla="*/ 56 w 61"/>
                  <a:gd name="T19" fmla="*/ 18 h 55"/>
                  <a:gd name="T20" fmla="*/ 59 w 61"/>
                  <a:gd name="T21" fmla="*/ 21 h 55"/>
                  <a:gd name="T22" fmla="*/ 61 w 61"/>
                  <a:gd name="T23" fmla="*/ 3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55">
                    <a:moveTo>
                      <a:pt x="61" y="31"/>
                    </a:moveTo>
                    <a:cubicBezTo>
                      <a:pt x="61" y="31"/>
                      <a:pt x="55" y="46"/>
                      <a:pt x="58" y="51"/>
                    </a:cubicBezTo>
                    <a:cubicBezTo>
                      <a:pt x="58" y="51"/>
                      <a:pt x="52" y="55"/>
                      <a:pt x="48" y="42"/>
                    </a:cubicBezTo>
                    <a:cubicBezTo>
                      <a:pt x="45" y="29"/>
                      <a:pt x="42" y="28"/>
                      <a:pt x="36" y="24"/>
                    </a:cubicBezTo>
                    <a:cubicBezTo>
                      <a:pt x="30" y="19"/>
                      <a:pt x="27" y="19"/>
                      <a:pt x="22" y="11"/>
                    </a:cubicBezTo>
                    <a:cubicBezTo>
                      <a:pt x="17" y="2"/>
                      <a:pt x="16" y="5"/>
                      <a:pt x="12" y="6"/>
                    </a:cubicBezTo>
                    <a:cubicBezTo>
                      <a:pt x="12" y="6"/>
                      <a:pt x="4" y="8"/>
                      <a:pt x="0" y="6"/>
                    </a:cubicBezTo>
                    <a:cubicBezTo>
                      <a:pt x="0" y="6"/>
                      <a:pt x="6" y="0"/>
                      <a:pt x="19" y="3"/>
                    </a:cubicBezTo>
                    <a:cubicBezTo>
                      <a:pt x="19" y="3"/>
                      <a:pt x="26" y="8"/>
                      <a:pt x="35" y="12"/>
                    </a:cubicBezTo>
                    <a:cubicBezTo>
                      <a:pt x="35" y="12"/>
                      <a:pt x="51" y="14"/>
                      <a:pt x="56" y="18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9"/>
                      <a:pt x="6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55"/>
              <p:cNvSpPr/>
              <p:nvPr/>
            </p:nvSpPr>
            <p:spPr bwMode="auto">
              <a:xfrm>
                <a:off x="4320" y="4963"/>
                <a:ext cx="150" cy="182"/>
              </a:xfrm>
              <a:custGeom>
                <a:avLst/>
                <a:gdLst>
                  <a:gd name="T0" fmla="*/ 48 w 56"/>
                  <a:gd name="T1" fmla="*/ 0 h 68"/>
                  <a:gd name="T2" fmla="*/ 56 w 56"/>
                  <a:gd name="T3" fmla="*/ 31 h 68"/>
                  <a:gd name="T4" fmla="*/ 42 w 56"/>
                  <a:gd name="T5" fmla="*/ 53 h 68"/>
                  <a:gd name="T6" fmla="*/ 28 w 56"/>
                  <a:gd name="T7" fmla="*/ 58 h 68"/>
                  <a:gd name="T8" fmla="*/ 5 w 56"/>
                  <a:gd name="T9" fmla="*/ 60 h 68"/>
                  <a:gd name="T10" fmla="*/ 3 w 56"/>
                  <a:gd name="T11" fmla="*/ 64 h 68"/>
                  <a:gd name="T12" fmla="*/ 1 w 56"/>
                  <a:gd name="T13" fmla="*/ 63 h 68"/>
                  <a:gd name="T14" fmla="*/ 20 w 56"/>
                  <a:gd name="T15" fmla="*/ 42 h 68"/>
                  <a:gd name="T16" fmla="*/ 37 w 56"/>
                  <a:gd name="T17" fmla="*/ 28 h 68"/>
                  <a:gd name="T18" fmla="*/ 48 w 56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68">
                    <a:moveTo>
                      <a:pt x="48" y="0"/>
                    </a:moveTo>
                    <a:cubicBezTo>
                      <a:pt x="48" y="0"/>
                      <a:pt x="51" y="22"/>
                      <a:pt x="56" y="31"/>
                    </a:cubicBezTo>
                    <a:cubicBezTo>
                      <a:pt x="56" y="31"/>
                      <a:pt x="48" y="47"/>
                      <a:pt x="42" y="53"/>
                    </a:cubicBezTo>
                    <a:cubicBezTo>
                      <a:pt x="40" y="54"/>
                      <a:pt x="37" y="60"/>
                      <a:pt x="28" y="58"/>
                    </a:cubicBezTo>
                    <a:cubicBezTo>
                      <a:pt x="20" y="56"/>
                      <a:pt x="9" y="55"/>
                      <a:pt x="5" y="60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0" y="68"/>
                      <a:pt x="1" y="63"/>
                    </a:cubicBezTo>
                    <a:cubicBezTo>
                      <a:pt x="2" y="57"/>
                      <a:pt x="6" y="47"/>
                      <a:pt x="20" y="42"/>
                    </a:cubicBezTo>
                    <a:cubicBezTo>
                      <a:pt x="20" y="42"/>
                      <a:pt x="34" y="33"/>
                      <a:pt x="37" y="28"/>
                    </a:cubicBezTo>
                    <a:cubicBezTo>
                      <a:pt x="40" y="23"/>
                      <a:pt x="39" y="8"/>
                      <a:pt x="4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6"/>
              <p:cNvSpPr/>
              <p:nvPr/>
            </p:nvSpPr>
            <p:spPr bwMode="auto">
              <a:xfrm>
                <a:off x="3664" y="4936"/>
                <a:ext cx="774" cy="342"/>
              </a:xfrm>
              <a:custGeom>
                <a:avLst/>
                <a:gdLst>
                  <a:gd name="T0" fmla="*/ 290 w 290"/>
                  <a:gd name="T1" fmla="*/ 7 h 128"/>
                  <a:gd name="T2" fmla="*/ 283 w 290"/>
                  <a:gd name="T3" fmla="*/ 0 h 128"/>
                  <a:gd name="T4" fmla="*/ 240 w 290"/>
                  <a:gd name="T5" fmla="*/ 8 h 128"/>
                  <a:gd name="T6" fmla="*/ 236 w 290"/>
                  <a:gd name="T7" fmla="*/ 12 h 128"/>
                  <a:gd name="T8" fmla="*/ 142 w 290"/>
                  <a:gd name="T9" fmla="*/ 36 h 128"/>
                  <a:gd name="T10" fmla="*/ 103 w 290"/>
                  <a:gd name="T11" fmla="*/ 63 h 128"/>
                  <a:gd name="T12" fmla="*/ 18 w 290"/>
                  <a:gd name="T13" fmla="*/ 103 h 128"/>
                  <a:gd name="T14" fmla="*/ 8 w 290"/>
                  <a:gd name="T15" fmla="*/ 111 h 128"/>
                  <a:gd name="T16" fmla="*/ 36 w 290"/>
                  <a:gd name="T17" fmla="*/ 115 h 128"/>
                  <a:gd name="T18" fmla="*/ 97 w 290"/>
                  <a:gd name="T19" fmla="*/ 78 h 128"/>
                  <a:gd name="T20" fmla="*/ 102 w 290"/>
                  <a:gd name="T21" fmla="*/ 74 h 128"/>
                  <a:gd name="T22" fmla="*/ 111 w 290"/>
                  <a:gd name="T23" fmla="*/ 75 h 128"/>
                  <a:gd name="T24" fmla="*/ 146 w 290"/>
                  <a:gd name="T25" fmla="*/ 102 h 128"/>
                  <a:gd name="T26" fmla="*/ 141 w 290"/>
                  <a:gd name="T27" fmla="*/ 97 h 128"/>
                  <a:gd name="T28" fmla="*/ 154 w 290"/>
                  <a:gd name="T29" fmla="*/ 104 h 128"/>
                  <a:gd name="T30" fmla="*/ 171 w 290"/>
                  <a:gd name="T31" fmla="*/ 115 h 128"/>
                  <a:gd name="T32" fmla="*/ 167 w 290"/>
                  <a:gd name="T33" fmla="*/ 109 h 128"/>
                  <a:gd name="T34" fmla="*/ 192 w 290"/>
                  <a:gd name="T35" fmla="*/ 113 h 128"/>
                  <a:gd name="T36" fmla="*/ 188 w 290"/>
                  <a:gd name="T37" fmla="*/ 111 h 128"/>
                  <a:gd name="T38" fmla="*/ 213 w 290"/>
                  <a:gd name="T39" fmla="*/ 102 h 128"/>
                  <a:gd name="T40" fmla="*/ 210 w 290"/>
                  <a:gd name="T41" fmla="*/ 100 h 128"/>
                  <a:gd name="T42" fmla="*/ 226 w 290"/>
                  <a:gd name="T43" fmla="*/ 86 h 128"/>
                  <a:gd name="T44" fmla="*/ 244 w 290"/>
                  <a:gd name="T45" fmla="*/ 73 h 128"/>
                  <a:gd name="T46" fmla="*/ 226 w 290"/>
                  <a:gd name="T47" fmla="*/ 69 h 128"/>
                  <a:gd name="T48" fmla="*/ 227 w 290"/>
                  <a:gd name="T49" fmla="*/ 67 h 128"/>
                  <a:gd name="T50" fmla="*/ 210 w 290"/>
                  <a:gd name="T51" fmla="*/ 64 h 128"/>
                  <a:gd name="T52" fmla="*/ 205 w 290"/>
                  <a:gd name="T53" fmla="*/ 61 h 128"/>
                  <a:gd name="T54" fmla="*/ 208 w 290"/>
                  <a:gd name="T55" fmla="*/ 60 h 128"/>
                  <a:gd name="T56" fmla="*/ 191 w 290"/>
                  <a:gd name="T57" fmla="*/ 52 h 128"/>
                  <a:gd name="T58" fmla="*/ 193 w 290"/>
                  <a:gd name="T59" fmla="*/ 50 h 128"/>
                  <a:gd name="T60" fmla="*/ 176 w 290"/>
                  <a:gd name="T61" fmla="*/ 45 h 128"/>
                  <a:gd name="T62" fmla="*/ 170 w 290"/>
                  <a:gd name="T63" fmla="*/ 46 h 128"/>
                  <a:gd name="T64" fmla="*/ 167 w 290"/>
                  <a:gd name="T65" fmla="*/ 47 h 128"/>
                  <a:gd name="T66" fmla="*/ 171 w 290"/>
                  <a:gd name="T67" fmla="*/ 44 h 128"/>
                  <a:gd name="T68" fmla="*/ 156 w 290"/>
                  <a:gd name="T69" fmla="*/ 44 h 128"/>
                  <a:gd name="T70" fmla="*/ 138 w 290"/>
                  <a:gd name="T71" fmla="*/ 52 h 128"/>
                  <a:gd name="T72" fmla="*/ 115 w 290"/>
                  <a:gd name="T73" fmla="*/ 66 h 128"/>
                  <a:gd name="T74" fmla="*/ 135 w 290"/>
                  <a:gd name="T75" fmla="*/ 64 h 128"/>
                  <a:gd name="T76" fmla="*/ 157 w 290"/>
                  <a:gd name="T77" fmla="*/ 56 h 128"/>
                  <a:gd name="T78" fmla="*/ 140 w 290"/>
                  <a:gd name="T79" fmla="*/ 63 h 128"/>
                  <a:gd name="T80" fmla="*/ 158 w 290"/>
                  <a:gd name="T81" fmla="*/ 65 h 128"/>
                  <a:gd name="T82" fmla="*/ 177 w 290"/>
                  <a:gd name="T83" fmla="*/ 60 h 128"/>
                  <a:gd name="T84" fmla="*/ 161 w 290"/>
                  <a:gd name="T85" fmla="*/ 67 h 128"/>
                  <a:gd name="T86" fmla="*/ 191 w 290"/>
                  <a:gd name="T87" fmla="*/ 76 h 128"/>
                  <a:gd name="T88" fmla="*/ 218 w 290"/>
                  <a:gd name="T89" fmla="*/ 75 h 128"/>
                  <a:gd name="T90" fmla="*/ 195 w 290"/>
                  <a:gd name="T91" fmla="*/ 79 h 128"/>
                  <a:gd name="T92" fmla="*/ 213 w 290"/>
                  <a:gd name="T93" fmla="*/ 85 h 128"/>
                  <a:gd name="T94" fmla="*/ 189 w 290"/>
                  <a:gd name="T95" fmla="*/ 78 h 128"/>
                  <a:gd name="T96" fmla="*/ 163 w 290"/>
                  <a:gd name="T97" fmla="*/ 70 h 128"/>
                  <a:gd name="T98" fmla="*/ 174 w 290"/>
                  <a:gd name="T99" fmla="*/ 86 h 128"/>
                  <a:gd name="T100" fmla="*/ 158 w 290"/>
                  <a:gd name="T101" fmla="*/ 69 h 128"/>
                  <a:gd name="T102" fmla="*/ 141 w 290"/>
                  <a:gd name="T103" fmla="*/ 66 h 128"/>
                  <a:gd name="T104" fmla="*/ 137 w 290"/>
                  <a:gd name="T105" fmla="*/ 68 h 128"/>
                  <a:gd name="T106" fmla="*/ 149 w 290"/>
                  <a:gd name="T107" fmla="*/ 81 h 128"/>
                  <a:gd name="T108" fmla="*/ 132 w 290"/>
                  <a:gd name="T109" fmla="*/ 68 h 128"/>
                  <a:gd name="T110" fmla="*/ 114 w 290"/>
                  <a:gd name="T111" fmla="*/ 69 h 128"/>
                  <a:gd name="T112" fmla="*/ 125 w 290"/>
                  <a:gd name="T113" fmla="*/ 53 h 128"/>
                  <a:gd name="T114" fmla="*/ 233 w 290"/>
                  <a:gd name="T115" fmla="*/ 18 h 128"/>
                  <a:gd name="T116" fmla="*/ 238 w 290"/>
                  <a:gd name="T117" fmla="*/ 18 h 128"/>
                  <a:gd name="T118" fmla="*/ 245 w 290"/>
                  <a:gd name="T119" fmla="*/ 20 h 128"/>
                  <a:gd name="T120" fmla="*/ 284 w 290"/>
                  <a:gd name="T121" fmla="*/ 19 h 128"/>
                  <a:gd name="T122" fmla="*/ 290 w 290"/>
                  <a:gd name="T123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0" h="128">
                    <a:moveTo>
                      <a:pt x="290" y="7"/>
                    </a:moveTo>
                    <a:cubicBezTo>
                      <a:pt x="290" y="7"/>
                      <a:pt x="283" y="5"/>
                      <a:pt x="283" y="0"/>
                    </a:cubicBezTo>
                    <a:cubicBezTo>
                      <a:pt x="283" y="0"/>
                      <a:pt x="255" y="0"/>
                      <a:pt x="240" y="8"/>
                    </a:cubicBezTo>
                    <a:cubicBezTo>
                      <a:pt x="236" y="12"/>
                      <a:pt x="236" y="12"/>
                      <a:pt x="236" y="12"/>
                    </a:cubicBezTo>
                    <a:cubicBezTo>
                      <a:pt x="236" y="12"/>
                      <a:pt x="173" y="20"/>
                      <a:pt x="142" y="36"/>
                    </a:cubicBezTo>
                    <a:cubicBezTo>
                      <a:pt x="142" y="36"/>
                      <a:pt x="123" y="44"/>
                      <a:pt x="103" y="63"/>
                    </a:cubicBezTo>
                    <a:cubicBezTo>
                      <a:pt x="83" y="81"/>
                      <a:pt x="32" y="109"/>
                      <a:pt x="18" y="103"/>
                    </a:cubicBezTo>
                    <a:cubicBezTo>
                      <a:pt x="18" y="103"/>
                      <a:pt x="9" y="104"/>
                      <a:pt x="8" y="111"/>
                    </a:cubicBezTo>
                    <a:cubicBezTo>
                      <a:pt x="8" y="111"/>
                      <a:pt x="0" y="128"/>
                      <a:pt x="36" y="115"/>
                    </a:cubicBezTo>
                    <a:cubicBezTo>
                      <a:pt x="36" y="115"/>
                      <a:pt x="78" y="96"/>
                      <a:pt x="97" y="78"/>
                    </a:cubicBezTo>
                    <a:cubicBezTo>
                      <a:pt x="97" y="78"/>
                      <a:pt x="99" y="75"/>
                      <a:pt x="102" y="74"/>
                    </a:cubicBezTo>
                    <a:cubicBezTo>
                      <a:pt x="102" y="74"/>
                      <a:pt x="108" y="71"/>
                      <a:pt x="111" y="75"/>
                    </a:cubicBezTo>
                    <a:cubicBezTo>
                      <a:pt x="114" y="78"/>
                      <a:pt x="114" y="101"/>
                      <a:pt x="146" y="102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7" y="98"/>
                      <a:pt x="154" y="104"/>
                    </a:cubicBezTo>
                    <a:cubicBezTo>
                      <a:pt x="154" y="104"/>
                      <a:pt x="165" y="115"/>
                      <a:pt x="171" y="115"/>
                    </a:cubicBezTo>
                    <a:cubicBezTo>
                      <a:pt x="171" y="115"/>
                      <a:pt x="166" y="111"/>
                      <a:pt x="167" y="109"/>
                    </a:cubicBezTo>
                    <a:cubicBezTo>
                      <a:pt x="168" y="108"/>
                      <a:pt x="178" y="117"/>
                      <a:pt x="192" y="113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200" y="113"/>
                      <a:pt x="213" y="102"/>
                    </a:cubicBezTo>
                    <a:cubicBezTo>
                      <a:pt x="210" y="100"/>
                      <a:pt x="210" y="100"/>
                      <a:pt x="210" y="100"/>
                    </a:cubicBezTo>
                    <a:cubicBezTo>
                      <a:pt x="210" y="100"/>
                      <a:pt x="215" y="99"/>
                      <a:pt x="226" y="86"/>
                    </a:cubicBezTo>
                    <a:cubicBezTo>
                      <a:pt x="237" y="73"/>
                      <a:pt x="241" y="74"/>
                      <a:pt x="244" y="73"/>
                    </a:cubicBezTo>
                    <a:cubicBezTo>
                      <a:pt x="246" y="73"/>
                      <a:pt x="234" y="70"/>
                      <a:pt x="226" y="69"/>
                    </a:cubicBezTo>
                    <a:cubicBezTo>
                      <a:pt x="218" y="68"/>
                      <a:pt x="227" y="67"/>
                      <a:pt x="227" y="67"/>
                    </a:cubicBezTo>
                    <a:cubicBezTo>
                      <a:pt x="227" y="67"/>
                      <a:pt x="218" y="64"/>
                      <a:pt x="210" y="64"/>
                    </a:cubicBezTo>
                    <a:cubicBezTo>
                      <a:pt x="210" y="64"/>
                      <a:pt x="209" y="66"/>
                      <a:pt x="205" y="61"/>
                    </a:cubicBezTo>
                    <a:cubicBezTo>
                      <a:pt x="200" y="56"/>
                      <a:pt x="208" y="60"/>
                      <a:pt x="208" y="60"/>
                    </a:cubicBezTo>
                    <a:cubicBezTo>
                      <a:pt x="208" y="60"/>
                      <a:pt x="203" y="53"/>
                      <a:pt x="191" y="52"/>
                    </a:cubicBezTo>
                    <a:cubicBezTo>
                      <a:pt x="193" y="50"/>
                      <a:pt x="193" y="50"/>
                      <a:pt x="193" y="50"/>
                    </a:cubicBezTo>
                    <a:cubicBezTo>
                      <a:pt x="193" y="50"/>
                      <a:pt x="190" y="44"/>
                      <a:pt x="176" y="45"/>
                    </a:cubicBezTo>
                    <a:cubicBezTo>
                      <a:pt x="176" y="45"/>
                      <a:pt x="173" y="46"/>
                      <a:pt x="170" y="46"/>
                    </a:cubicBezTo>
                    <a:cubicBezTo>
                      <a:pt x="169" y="47"/>
                      <a:pt x="168" y="47"/>
                      <a:pt x="167" y="47"/>
                    </a:cubicBezTo>
                    <a:cubicBezTo>
                      <a:pt x="163" y="48"/>
                      <a:pt x="171" y="44"/>
                      <a:pt x="171" y="44"/>
                    </a:cubicBezTo>
                    <a:cubicBezTo>
                      <a:pt x="171" y="44"/>
                      <a:pt x="165" y="40"/>
                      <a:pt x="156" y="44"/>
                    </a:cubicBezTo>
                    <a:cubicBezTo>
                      <a:pt x="148" y="48"/>
                      <a:pt x="148" y="51"/>
                      <a:pt x="138" y="52"/>
                    </a:cubicBezTo>
                    <a:cubicBezTo>
                      <a:pt x="129" y="52"/>
                      <a:pt x="118" y="58"/>
                      <a:pt x="115" y="66"/>
                    </a:cubicBezTo>
                    <a:cubicBezTo>
                      <a:pt x="115" y="66"/>
                      <a:pt x="127" y="62"/>
                      <a:pt x="135" y="64"/>
                    </a:cubicBezTo>
                    <a:cubicBezTo>
                      <a:pt x="135" y="64"/>
                      <a:pt x="143" y="56"/>
                      <a:pt x="157" y="56"/>
                    </a:cubicBezTo>
                    <a:cubicBezTo>
                      <a:pt x="157" y="56"/>
                      <a:pt x="141" y="59"/>
                      <a:pt x="140" y="63"/>
                    </a:cubicBezTo>
                    <a:cubicBezTo>
                      <a:pt x="140" y="63"/>
                      <a:pt x="153" y="64"/>
                      <a:pt x="158" y="65"/>
                    </a:cubicBezTo>
                    <a:cubicBezTo>
                      <a:pt x="158" y="65"/>
                      <a:pt x="170" y="59"/>
                      <a:pt x="177" y="60"/>
                    </a:cubicBezTo>
                    <a:cubicBezTo>
                      <a:pt x="177" y="60"/>
                      <a:pt x="161" y="64"/>
                      <a:pt x="161" y="67"/>
                    </a:cubicBezTo>
                    <a:cubicBezTo>
                      <a:pt x="161" y="67"/>
                      <a:pt x="183" y="77"/>
                      <a:pt x="191" y="76"/>
                    </a:cubicBezTo>
                    <a:cubicBezTo>
                      <a:pt x="191" y="76"/>
                      <a:pt x="212" y="78"/>
                      <a:pt x="218" y="75"/>
                    </a:cubicBezTo>
                    <a:cubicBezTo>
                      <a:pt x="218" y="75"/>
                      <a:pt x="201" y="81"/>
                      <a:pt x="195" y="79"/>
                    </a:cubicBezTo>
                    <a:cubicBezTo>
                      <a:pt x="198" y="81"/>
                      <a:pt x="207" y="86"/>
                      <a:pt x="213" y="85"/>
                    </a:cubicBezTo>
                    <a:cubicBezTo>
                      <a:pt x="213" y="85"/>
                      <a:pt x="201" y="88"/>
                      <a:pt x="189" y="78"/>
                    </a:cubicBezTo>
                    <a:cubicBezTo>
                      <a:pt x="189" y="78"/>
                      <a:pt x="169" y="74"/>
                      <a:pt x="163" y="70"/>
                    </a:cubicBezTo>
                    <a:cubicBezTo>
                      <a:pt x="163" y="70"/>
                      <a:pt x="161" y="78"/>
                      <a:pt x="174" y="86"/>
                    </a:cubicBezTo>
                    <a:cubicBezTo>
                      <a:pt x="174" y="86"/>
                      <a:pt x="163" y="82"/>
                      <a:pt x="158" y="69"/>
                    </a:cubicBezTo>
                    <a:cubicBezTo>
                      <a:pt x="158" y="69"/>
                      <a:pt x="148" y="66"/>
                      <a:pt x="141" y="66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7" y="68"/>
                      <a:pt x="140" y="77"/>
                      <a:pt x="149" y="81"/>
                    </a:cubicBezTo>
                    <a:cubicBezTo>
                      <a:pt x="149" y="81"/>
                      <a:pt x="136" y="79"/>
                      <a:pt x="132" y="68"/>
                    </a:cubicBezTo>
                    <a:cubicBezTo>
                      <a:pt x="132" y="68"/>
                      <a:pt x="124" y="64"/>
                      <a:pt x="114" y="69"/>
                    </a:cubicBezTo>
                    <a:cubicBezTo>
                      <a:pt x="114" y="69"/>
                      <a:pt x="106" y="65"/>
                      <a:pt x="125" y="53"/>
                    </a:cubicBezTo>
                    <a:cubicBezTo>
                      <a:pt x="125" y="53"/>
                      <a:pt x="161" y="24"/>
                      <a:pt x="233" y="18"/>
                    </a:cubicBezTo>
                    <a:cubicBezTo>
                      <a:pt x="238" y="18"/>
                      <a:pt x="238" y="18"/>
                      <a:pt x="238" y="18"/>
                    </a:cubicBezTo>
                    <a:cubicBezTo>
                      <a:pt x="238" y="18"/>
                      <a:pt x="239" y="21"/>
                      <a:pt x="245" y="20"/>
                    </a:cubicBezTo>
                    <a:cubicBezTo>
                      <a:pt x="251" y="20"/>
                      <a:pt x="284" y="19"/>
                      <a:pt x="284" y="19"/>
                    </a:cubicBezTo>
                    <a:cubicBezTo>
                      <a:pt x="284" y="19"/>
                      <a:pt x="283" y="10"/>
                      <a:pt x="29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7"/>
              <p:cNvSpPr/>
              <p:nvPr/>
            </p:nvSpPr>
            <p:spPr bwMode="auto">
              <a:xfrm>
                <a:off x="3933" y="4818"/>
                <a:ext cx="240" cy="163"/>
              </a:xfrm>
              <a:custGeom>
                <a:avLst/>
                <a:gdLst>
                  <a:gd name="T0" fmla="*/ 90 w 90"/>
                  <a:gd name="T1" fmla="*/ 44 h 61"/>
                  <a:gd name="T2" fmla="*/ 82 w 90"/>
                  <a:gd name="T3" fmla="*/ 26 h 61"/>
                  <a:gd name="T4" fmla="*/ 80 w 90"/>
                  <a:gd name="T5" fmla="*/ 29 h 61"/>
                  <a:gd name="T6" fmla="*/ 67 w 90"/>
                  <a:gd name="T7" fmla="*/ 9 h 61"/>
                  <a:gd name="T8" fmla="*/ 68 w 90"/>
                  <a:gd name="T9" fmla="*/ 13 h 61"/>
                  <a:gd name="T10" fmla="*/ 47 w 90"/>
                  <a:gd name="T11" fmla="*/ 5 h 61"/>
                  <a:gd name="T12" fmla="*/ 49 w 90"/>
                  <a:gd name="T13" fmla="*/ 7 h 61"/>
                  <a:gd name="T14" fmla="*/ 33 w 90"/>
                  <a:gd name="T15" fmla="*/ 7 h 61"/>
                  <a:gd name="T16" fmla="*/ 4 w 90"/>
                  <a:gd name="T17" fmla="*/ 0 h 61"/>
                  <a:gd name="T18" fmla="*/ 0 w 90"/>
                  <a:gd name="T19" fmla="*/ 0 h 61"/>
                  <a:gd name="T20" fmla="*/ 10 w 90"/>
                  <a:gd name="T21" fmla="*/ 7 h 61"/>
                  <a:gd name="T22" fmla="*/ 9 w 90"/>
                  <a:gd name="T23" fmla="*/ 9 h 61"/>
                  <a:gd name="T24" fmla="*/ 15 w 90"/>
                  <a:gd name="T25" fmla="*/ 17 h 61"/>
                  <a:gd name="T26" fmla="*/ 11 w 90"/>
                  <a:gd name="T27" fmla="*/ 16 h 61"/>
                  <a:gd name="T28" fmla="*/ 19 w 90"/>
                  <a:gd name="T29" fmla="*/ 27 h 61"/>
                  <a:gd name="T30" fmla="*/ 30 w 90"/>
                  <a:gd name="T31" fmla="*/ 45 h 61"/>
                  <a:gd name="T32" fmla="*/ 27 w 90"/>
                  <a:gd name="T33" fmla="*/ 45 h 61"/>
                  <a:gd name="T34" fmla="*/ 54 w 90"/>
                  <a:gd name="T35" fmla="*/ 57 h 61"/>
                  <a:gd name="T36" fmla="*/ 54 w 90"/>
                  <a:gd name="T37" fmla="*/ 60 h 61"/>
                  <a:gd name="T38" fmla="*/ 78 w 90"/>
                  <a:gd name="T39" fmla="*/ 51 h 61"/>
                  <a:gd name="T40" fmla="*/ 85 w 90"/>
                  <a:gd name="T41" fmla="*/ 47 h 61"/>
                  <a:gd name="T42" fmla="*/ 73 w 90"/>
                  <a:gd name="T43" fmla="*/ 34 h 61"/>
                  <a:gd name="T44" fmla="*/ 49 w 90"/>
                  <a:gd name="T45" fmla="*/ 25 h 61"/>
                  <a:gd name="T46" fmla="*/ 19 w 90"/>
                  <a:gd name="T47" fmla="*/ 12 h 61"/>
                  <a:gd name="T48" fmla="*/ 49 w 90"/>
                  <a:gd name="T49" fmla="*/ 23 h 61"/>
                  <a:gd name="T50" fmla="*/ 61 w 90"/>
                  <a:gd name="T51" fmla="*/ 25 h 61"/>
                  <a:gd name="T52" fmla="*/ 55 w 90"/>
                  <a:gd name="T53" fmla="*/ 18 h 61"/>
                  <a:gd name="T54" fmla="*/ 64 w 90"/>
                  <a:gd name="T55" fmla="*/ 26 h 61"/>
                  <a:gd name="T56" fmla="*/ 85 w 90"/>
                  <a:gd name="T57" fmla="*/ 40 h 61"/>
                  <a:gd name="T58" fmla="*/ 90 w 90"/>
                  <a:gd name="T59" fmla="*/ 4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0" h="61">
                    <a:moveTo>
                      <a:pt x="90" y="44"/>
                    </a:moveTo>
                    <a:cubicBezTo>
                      <a:pt x="90" y="44"/>
                      <a:pt x="87" y="36"/>
                      <a:pt x="82" y="26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0" y="29"/>
                      <a:pt x="80" y="17"/>
                      <a:pt x="67" y="9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8" y="13"/>
                      <a:pt x="62" y="5"/>
                      <a:pt x="47" y="5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0" y="8"/>
                      <a:pt x="33" y="7"/>
                    </a:cubicBezTo>
                    <a:cubicBezTo>
                      <a:pt x="33" y="7"/>
                      <a:pt x="16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8" y="2"/>
                      <a:pt x="10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3" y="16"/>
                      <a:pt x="15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8" y="24"/>
                      <a:pt x="19" y="27"/>
                    </a:cubicBezTo>
                    <a:cubicBezTo>
                      <a:pt x="19" y="27"/>
                      <a:pt x="24" y="40"/>
                      <a:pt x="30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39" y="61"/>
                      <a:pt x="54" y="57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54" y="60"/>
                      <a:pt x="70" y="60"/>
                      <a:pt x="78" y="51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8" y="44"/>
                      <a:pt x="73" y="34"/>
                    </a:cubicBezTo>
                    <a:cubicBezTo>
                      <a:pt x="73" y="34"/>
                      <a:pt x="65" y="26"/>
                      <a:pt x="49" y="25"/>
                    </a:cubicBezTo>
                    <a:cubicBezTo>
                      <a:pt x="49" y="25"/>
                      <a:pt x="24" y="22"/>
                      <a:pt x="19" y="12"/>
                    </a:cubicBezTo>
                    <a:cubicBezTo>
                      <a:pt x="19" y="12"/>
                      <a:pt x="34" y="24"/>
                      <a:pt x="49" y="23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63" y="22"/>
                      <a:pt x="64" y="26"/>
                    </a:cubicBezTo>
                    <a:cubicBezTo>
                      <a:pt x="64" y="26"/>
                      <a:pt x="81" y="34"/>
                      <a:pt x="85" y="40"/>
                    </a:cubicBezTo>
                    <a:cubicBezTo>
                      <a:pt x="86" y="42"/>
                      <a:pt x="87" y="46"/>
                      <a:pt x="90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8"/>
              <p:cNvSpPr/>
              <p:nvPr/>
            </p:nvSpPr>
            <p:spPr bwMode="auto">
              <a:xfrm>
                <a:off x="3904" y="4955"/>
                <a:ext cx="120" cy="163"/>
              </a:xfrm>
              <a:custGeom>
                <a:avLst/>
                <a:gdLst>
                  <a:gd name="T0" fmla="*/ 45 w 45"/>
                  <a:gd name="T1" fmla="*/ 5 h 61"/>
                  <a:gd name="T2" fmla="*/ 39 w 45"/>
                  <a:gd name="T3" fmla="*/ 0 h 61"/>
                  <a:gd name="T4" fmla="*/ 13 w 45"/>
                  <a:gd name="T5" fmla="*/ 39 h 61"/>
                  <a:gd name="T6" fmla="*/ 0 w 45"/>
                  <a:gd name="T7" fmla="*/ 61 h 61"/>
                  <a:gd name="T8" fmla="*/ 18 w 45"/>
                  <a:gd name="T9" fmla="*/ 48 h 61"/>
                  <a:gd name="T10" fmla="*/ 30 w 45"/>
                  <a:gd name="T11" fmla="*/ 25 h 61"/>
                  <a:gd name="T12" fmla="*/ 45 w 45"/>
                  <a:gd name="T13" fmla="*/ 5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61">
                    <a:moveTo>
                      <a:pt x="45" y="5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19" y="17"/>
                      <a:pt x="13" y="39"/>
                    </a:cubicBezTo>
                    <a:cubicBezTo>
                      <a:pt x="13" y="39"/>
                      <a:pt x="5" y="56"/>
                      <a:pt x="0" y="61"/>
                    </a:cubicBezTo>
                    <a:cubicBezTo>
                      <a:pt x="0" y="61"/>
                      <a:pt x="12" y="55"/>
                      <a:pt x="18" y="48"/>
                    </a:cubicBezTo>
                    <a:cubicBezTo>
                      <a:pt x="18" y="48"/>
                      <a:pt x="24" y="38"/>
                      <a:pt x="30" y="25"/>
                    </a:cubicBezTo>
                    <a:cubicBezTo>
                      <a:pt x="30" y="25"/>
                      <a:pt x="38" y="8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9"/>
              <p:cNvSpPr/>
              <p:nvPr/>
            </p:nvSpPr>
            <p:spPr bwMode="auto">
              <a:xfrm>
                <a:off x="3899" y="5214"/>
                <a:ext cx="168" cy="137"/>
              </a:xfrm>
              <a:custGeom>
                <a:avLst/>
                <a:gdLst>
                  <a:gd name="T0" fmla="*/ 51 w 63"/>
                  <a:gd name="T1" fmla="*/ 0 h 51"/>
                  <a:gd name="T2" fmla="*/ 6 w 63"/>
                  <a:gd name="T3" fmla="*/ 36 h 51"/>
                  <a:gd name="T4" fmla="*/ 0 w 63"/>
                  <a:gd name="T5" fmla="*/ 51 h 51"/>
                  <a:gd name="T6" fmla="*/ 57 w 63"/>
                  <a:gd name="T7" fmla="*/ 8 h 51"/>
                  <a:gd name="T8" fmla="*/ 61 w 63"/>
                  <a:gd name="T9" fmla="*/ 2 h 51"/>
                  <a:gd name="T10" fmla="*/ 51 w 63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51">
                    <a:moveTo>
                      <a:pt x="51" y="0"/>
                    </a:moveTo>
                    <a:cubicBezTo>
                      <a:pt x="51" y="0"/>
                      <a:pt x="26" y="31"/>
                      <a:pt x="6" y="36"/>
                    </a:cubicBezTo>
                    <a:cubicBezTo>
                      <a:pt x="6" y="36"/>
                      <a:pt x="0" y="41"/>
                      <a:pt x="0" y="51"/>
                    </a:cubicBezTo>
                    <a:cubicBezTo>
                      <a:pt x="0" y="51"/>
                      <a:pt x="24" y="49"/>
                      <a:pt x="57" y="8"/>
                    </a:cubicBezTo>
                    <a:cubicBezTo>
                      <a:pt x="57" y="8"/>
                      <a:pt x="63" y="4"/>
                      <a:pt x="61" y="2"/>
                    </a:cubicBezTo>
                    <a:cubicBezTo>
                      <a:pt x="58" y="0"/>
                      <a:pt x="51" y="0"/>
                      <a:pt x="5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60"/>
              <p:cNvSpPr/>
              <p:nvPr/>
            </p:nvSpPr>
            <p:spPr bwMode="auto">
              <a:xfrm>
                <a:off x="4125" y="5011"/>
                <a:ext cx="32" cy="37"/>
              </a:xfrm>
              <a:custGeom>
                <a:avLst/>
                <a:gdLst>
                  <a:gd name="T0" fmla="*/ 22 w 32"/>
                  <a:gd name="T1" fmla="*/ 37 h 37"/>
                  <a:gd name="T2" fmla="*/ 0 w 32"/>
                  <a:gd name="T3" fmla="*/ 37 h 37"/>
                  <a:gd name="T4" fmla="*/ 11 w 32"/>
                  <a:gd name="T5" fmla="*/ 8 h 37"/>
                  <a:gd name="T6" fmla="*/ 32 w 32"/>
                  <a:gd name="T7" fmla="*/ 0 h 37"/>
                  <a:gd name="T8" fmla="*/ 22 w 32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2" y="37"/>
                    </a:moveTo>
                    <a:lnTo>
                      <a:pt x="0" y="37"/>
                    </a:lnTo>
                    <a:lnTo>
                      <a:pt x="11" y="8"/>
                    </a:lnTo>
                    <a:lnTo>
                      <a:pt x="32" y="0"/>
                    </a:lnTo>
                    <a:lnTo>
                      <a:pt x="22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61"/>
              <p:cNvSpPr/>
              <p:nvPr/>
            </p:nvSpPr>
            <p:spPr bwMode="auto">
              <a:xfrm>
                <a:off x="4147" y="4842"/>
                <a:ext cx="77" cy="147"/>
              </a:xfrm>
              <a:custGeom>
                <a:avLst/>
                <a:gdLst>
                  <a:gd name="T0" fmla="*/ 9 w 29"/>
                  <a:gd name="T1" fmla="*/ 52 h 55"/>
                  <a:gd name="T2" fmla="*/ 0 w 29"/>
                  <a:gd name="T3" fmla="*/ 55 h 55"/>
                  <a:gd name="T4" fmla="*/ 5 w 29"/>
                  <a:gd name="T5" fmla="*/ 42 h 55"/>
                  <a:gd name="T6" fmla="*/ 12 w 29"/>
                  <a:gd name="T7" fmla="*/ 31 h 55"/>
                  <a:gd name="T8" fmla="*/ 11 w 29"/>
                  <a:gd name="T9" fmla="*/ 26 h 55"/>
                  <a:gd name="T10" fmla="*/ 19 w 29"/>
                  <a:gd name="T11" fmla="*/ 5 h 55"/>
                  <a:gd name="T12" fmla="*/ 29 w 29"/>
                  <a:gd name="T13" fmla="*/ 0 h 55"/>
                  <a:gd name="T14" fmla="*/ 9 w 29"/>
                  <a:gd name="T15" fmla="*/ 5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5">
                    <a:moveTo>
                      <a:pt x="9" y="52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14" y="40"/>
                      <a:pt x="12" y="31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24" y="4"/>
                      <a:pt x="29" y="0"/>
                    </a:cubicBezTo>
                    <a:cubicBezTo>
                      <a:pt x="29" y="0"/>
                      <a:pt x="14" y="36"/>
                      <a:pt x="9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62"/>
              <p:cNvSpPr/>
              <p:nvPr/>
            </p:nvSpPr>
            <p:spPr bwMode="auto">
              <a:xfrm>
                <a:off x="3533" y="4760"/>
                <a:ext cx="192" cy="243"/>
              </a:xfrm>
              <a:custGeom>
                <a:avLst/>
                <a:gdLst>
                  <a:gd name="T0" fmla="*/ 7 w 72"/>
                  <a:gd name="T1" fmla="*/ 87 h 91"/>
                  <a:gd name="T2" fmla="*/ 43 w 72"/>
                  <a:gd name="T3" fmla="*/ 60 h 91"/>
                  <a:gd name="T4" fmla="*/ 72 w 72"/>
                  <a:gd name="T5" fmla="*/ 10 h 91"/>
                  <a:gd name="T6" fmla="*/ 30 w 72"/>
                  <a:gd name="T7" fmla="*/ 23 h 91"/>
                  <a:gd name="T8" fmla="*/ 24 w 72"/>
                  <a:gd name="T9" fmla="*/ 47 h 91"/>
                  <a:gd name="T10" fmla="*/ 23 w 72"/>
                  <a:gd name="T11" fmla="*/ 59 h 91"/>
                  <a:gd name="T12" fmla="*/ 5 w 72"/>
                  <a:gd name="T13" fmla="*/ 77 h 91"/>
                  <a:gd name="T14" fmla="*/ 1 w 72"/>
                  <a:gd name="T15" fmla="*/ 90 h 91"/>
                  <a:gd name="T16" fmla="*/ 7 w 72"/>
                  <a:gd name="T17" fmla="*/ 87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2" h="91">
                    <a:moveTo>
                      <a:pt x="7" y="87"/>
                    </a:moveTo>
                    <a:cubicBezTo>
                      <a:pt x="7" y="87"/>
                      <a:pt x="34" y="85"/>
                      <a:pt x="43" y="60"/>
                    </a:cubicBezTo>
                    <a:cubicBezTo>
                      <a:pt x="52" y="34"/>
                      <a:pt x="59" y="11"/>
                      <a:pt x="72" y="10"/>
                    </a:cubicBezTo>
                    <a:cubicBezTo>
                      <a:pt x="72" y="10"/>
                      <a:pt x="49" y="0"/>
                      <a:pt x="30" y="23"/>
                    </a:cubicBezTo>
                    <a:cubicBezTo>
                      <a:pt x="30" y="23"/>
                      <a:pt x="21" y="30"/>
                      <a:pt x="24" y="47"/>
                    </a:cubicBezTo>
                    <a:cubicBezTo>
                      <a:pt x="24" y="47"/>
                      <a:pt x="30" y="53"/>
                      <a:pt x="23" y="59"/>
                    </a:cubicBezTo>
                    <a:cubicBezTo>
                      <a:pt x="16" y="66"/>
                      <a:pt x="6" y="70"/>
                      <a:pt x="5" y="77"/>
                    </a:cubicBezTo>
                    <a:cubicBezTo>
                      <a:pt x="4" y="85"/>
                      <a:pt x="3" y="88"/>
                      <a:pt x="1" y="90"/>
                    </a:cubicBezTo>
                    <a:cubicBezTo>
                      <a:pt x="0" y="91"/>
                      <a:pt x="7" y="87"/>
                      <a:pt x="7" y="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63"/>
              <p:cNvSpPr/>
              <p:nvPr/>
            </p:nvSpPr>
            <p:spPr bwMode="auto">
              <a:xfrm>
                <a:off x="3101" y="4864"/>
                <a:ext cx="478" cy="315"/>
              </a:xfrm>
              <a:custGeom>
                <a:avLst/>
                <a:gdLst>
                  <a:gd name="T0" fmla="*/ 177 w 179"/>
                  <a:gd name="T1" fmla="*/ 0 h 118"/>
                  <a:gd name="T2" fmla="*/ 162 w 179"/>
                  <a:gd name="T3" fmla="*/ 16 h 118"/>
                  <a:gd name="T4" fmla="*/ 118 w 179"/>
                  <a:gd name="T5" fmla="*/ 20 h 118"/>
                  <a:gd name="T6" fmla="*/ 101 w 179"/>
                  <a:gd name="T7" fmla="*/ 41 h 118"/>
                  <a:gd name="T8" fmla="*/ 109 w 179"/>
                  <a:gd name="T9" fmla="*/ 38 h 118"/>
                  <a:gd name="T10" fmla="*/ 161 w 179"/>
                  <a:gd name="T11" fmla="*/ 40 h 118"/>
                  <a:gd name="T12" fmla="*/ 112 w 179"/>
                  <a:gd name="T13" fmla="*/ 47 h 118"/>
                  <a:gd name="T14" fmla="*/ 110 w 179"/>
                  <a:gd name="T15" fmla="*/ 55 h 118"/>
                  <a:gd name="T16" fmla="*/ 124 w 179"/>
                  <a:gd name="T17" fmla="*/ 65 h 118"/>
                  <a:gd name="T18" fmla="*/ 156 w 179"/>
                  <a:gd name="T19" fmla="*/ 62 h 118"/>
                  <a:gd name="T20" fmla="*/ 179 w 179"/>
                  <a:gd name="T21" fmla="*/ 54 h 118"/>
                  <a:gd name="T22" fmla="*/ 164 w 179"/>
                  <a:gd name="T23" fmla="*/ 58 h 118"/>
                  <a:gd name="T24" fmla="*/ 123 w 179"/>
                  <a:gd name="T25" fmla="*/ 74 h 118"/>
                  <a:gd name="T26" fmla="*/ 98 w 179"/>
                  <a:gd name="T27" fmla="*/ 60 h 118"/>
                  <a:gd name="T28" fmla="*/ 87 w 179"/>
                  <a:gd name="T29" fmla="*/ 62 h 118"/>
                  <a:gd name="T30" fmla="*/ 16 w 179"/>
                  <a:gd name="T31" fmla="*/ 116 h 118"/>
                  <a:gd name="T32" fmla="*/ 14 w 179"/>
                  <a:gd name="T33" fmla="*/ 118 h 118"/>
                  <a:gd name="T34" fmla="*/ 0 w 179"/>
                  <a:gd name="T35" fmla="*/ 110 h 118"/>
                  <a:gd name="T36" fmla="*/ 51 w 179"/>
                  <a:gd name="T37" fmla="*/ 81 h 118"/>
                  <a:gd name="T38" fmla="*/ 91 w 179"/>
                  <a:gd name="T39" fmla="*/ 43 h 118"/>
                  <a:gd name="T40" fmla="*/ 117 w 179"/>
                  <a:gd name="T41" fmla="*/ 11 h 118"/>
                  <a:gd name="T42" fmla="*/ 147 w 179"/>
                  <a:gd name="T43" fmla="*/ 10 h 118"/>
                  <a:gd name="T44" fmla="*/ 177 w 179"/>
                  <a:gd name="T45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9" h="118">
                    <a:moveTo>
                      <a:pt x="177" y="0"/>
                    </a:moveTo>
                    <a:cubicBezTo>
                      <a:pt x="177" y="0"/>
                      <a:pt x="176" y="14"/>
                      <a:pt x="162" y="16"/>
                    </a:cubicBezTo>
                    <a:cubicBezTo>
                      <a:pt x="149" y="17"/>
                      <a:pt x="127" y="13"/>
                      <a:pt x="118" y="20"/>
                    </a:cubicBezTo>
                    <a:cubicBezTo>
                      <a:pt x="109" y="26"/>
                      <a:pt x="99" y="38"/>
                      <a:pt x="101" y="41"/>
                    </a:cubicBezTo>
                    <a:cubicBezTo>
                      <a:pt x="104" y="45"/>
                      <a:pt x="102" y="41"/>
                      <a:pt x="109" y="38"/>
                    </a:cubicBezTo>
                    <a:cubicBezTo>
                      <a:pt x="117" y="35"/>
                      <a:pt x="148" y="32"/>
                      <a:pt x="161" y="40"/>
                    </a:cubicBezTo>
                    <a:cubicBezTo>
                      <a:pt x="174" y="48"/>
                      <a:pt x="129" y="29"/>
                      <a:pt x="112" y="47"/>
                    </a:cubicBezTo>
                    <a:cubicBezTo>
                      <a:pt x="112" y="47"/>
                      <a:pt x="102" y="53"/>
                      <a:pt x="110" y="55"/>
                    </a:cubicBezTo>
                    <a:cubicBezTo>
                      <a:pt x="118" y="57"/>
                      <a:pt x="119" y="60"/>
                      <a:pt x="124" y="65"/>
                    </a:cubicBezTo>
                    <a:cubicBezTo>
                      <a:pt x="128" y="71"/>
                      <a:pt x="145" y="73"/>
                      <a:pt x="156" y="62"/>
                    </a:cubicBezTo>
                    <a:cubicBezTo>
                      <a:pt x="167" y="51"/>
                      <a:pt x="167" y="52"/>
                      <a:pt x="179" y="54"/>
                    </a:cubicBezTo>
                    <a:cubicBezTo>
                      <a:pt x="179" y="54"/>
                      <a:pt x="169" y="51"/>
                      <a:pt x="164" y="58"/>
                    </a:cubicBezTo>
                    <a:cubicBezTo>
                      <a:pt x="159" y="64"/>
                      <a:pt x="136" y="81"/>
                      <a:pt x="123" y="74"/>
                    </a:cubicBezTo>
                    <a:cubicBezTo>
                      <a:pt x="111" y="68"/>
                      <a:pt x="102" y="62"/>
                      <a:pt x="98" y="60"/>
                    </a:cubicBezTo>
                    <a:cubicBezTo>
                      <a:pt x="94" y="58"/>
                      <a:pt x="91" y="59"/>
                      <a:pt x="87" y="62"/>
                    </a:cubicBezTo>
                    <a:cubicBezTo>
                      <a:pt x="84" y="65"/>
                      <a:pt x="30" y="114"/>
                      <a:pt x="16" y="116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0"/>
                      <a:pt x="42" y="93"/>
                      <a:pt x="51" y="81"/>
                    </a:cubicBezTo>
                    <a:cubicBezTo>
                      <a:pt x="60" y="68"/>
                      <a:pt x="91" y="43"/>
                      <a:pt x="91" y="43"/>
                    </a:cubicBezTo>
                    <a:cubicBezTo>
                      <a:pt x="91" y="43"/>
                      <a:pt x="97" y="21"/>
                      <a:pt x="117" y="11"/>
                    </a:cubicBezTo>
                    <a:cubicBezTo>
                      <a:pt x="120" y="11"/>
                      <a:pt x="127" y="7"/>
                      <a:pt x="147" y="10"/>
                    </a:cubicBezTo>
                    <a:cubicBezTo>
                      <a:pt x="147" y="10"/>
                      <a:pt x="175" y="13"/>
                      <a:pt x="17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64"/>
              <p:cNvSpPr/>
              <p:nvPr/>
            </p:nvSpPr>
            <p:spPr bwMode="auto">
              <a:xfrm>
                <a:off x="3560" y="4907"/>
                <a:ext cx="237" cy="117"/>
              </a:xfrm>
              <a:custGeom>
                <a:avLst/>
                <a:gdLst>
                  <a:gd name="T0" fmla="*/ 89 w 89"/>
                  <a:gd name="T1" fmla="*/ 20 h 44"/>
                  <a:gd name="T2" fmla="*/ 39 w 89"/>
                  <a:gd name="T3" fmla="*/ 35 h 44"/>
                  <a:gd name="T4" fmla="*/ 17 w 89"/>
                  <a:gd name="T5" fmla="*/ 38 h 44"/>
                  <a:gd name="T6" fmla="*/ 3 w 89"/>
                  <a:gd name="T7" fmla="*/ 35 h 44"/>
                  <a:gd name="T8" fmla="*/ 34 w 89"/>
                  <a:gd name="T9" fmla="*/ 9 h 44"/>
                  <a:gd name="T10" fmla="*/ 69 w 89"/>
                  <a:gd name="T11" fmla="*/ 8 h 44"/>
                  <a:gd name="T12" fmla="*/ 89 w 89"/>
                  <a:gd name="T13" fmla="*/ 2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44">
                    <a:moveTo>
                      <a:pt x="89" y="20"/>
                    </a:moveTo>
                    <a:cubicBezTo>
                      <a:pt x="89" y="20"/>
                      <a:pt x="48" y="27"/>
                      <a:pt x="39" y="35"/>
                    </a:cubicBezTo>
                    <a:cubicBezTo>
                      <a:pt x="30" y="44"/>
                      <a:pt x="22" y="39"/>
                      <a:pt x="17" y="38"/>
                    </a:cubicBezTo>
                    <a:cubicBezTo>
                      <a:pt x="11" y="38"/>
                      <a:pt x="6" y="35"/>
                      <a:pt x="3" y="35"/>
                    </a:cubicBezTo>
                    <a:cubicBezTo>
                      <a:pt x="0" y="35"/>
                      <a:pt x="27" y="30"/>
                      <a:pt x="34" y="9"/>
                    </a:cubicBezTo>
                    <a:cubicBezTo>
                      <a:pt x="34" y="9"/>
                      <a:pt x="49" y="0"/>
                      <a:pt x="69" y="8"/>
                    </a:cubicBezTo>
                    <a:cubicBezTo>
                      <a:pt x="89" y="17"/>
                      <a:pt x="89" y="20"/>
                      <a:pt x="8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65"/>
              <p:cNvSpPr/>
              <p:nvPr/>
            </p:nvSpPr>
            <p:spPr bwMode="auto">
              <a:xfrm>
                <a:off x="3661" y="4840"/>
                <a:ext cx="115" cy="88"/>
              </a:xfrm>
              <a:custGeom>
                <a:avLst/>
                <a:gdLst>
                  <a:gd name="T0" fmla="*/ 37 w 43"/>
                  <a:gd name="T1" fmla="*/ 33 h 33"/>
                  <a:gd name="T2" fmla="*/ 0 w 43"/>
                  <a:gd name="T3" fmla="*/ 29 h 33"/>
                  <a:gd name="T4" fmla="*/ 7 w 43"/>
                  <a:gd name="T5" fmla="*/ 6 h 33"/>
                  <a:gd name="T6" fmla="*/ 13 w 43"/>
                  <a:gd name="T7" fmla="*/ 6 h 33"/>
                  <a:gd name="T8" fmla="*/ 22 w 43"/>
                  <a:gd name="T9" fmla="*/ 9 h 33"/>
                  <a:gd name="T10" fmla="*/ 37 w 43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7" y="33"/>
                    </a:moveTo>
                    <a:cubicBezTo>
                      <a:pt x="37" y="33"/>
                      <a:pt x="14" y="22"/>
                      <a:pt x="0" y="29"/>
                    </a:cubicBezTo>
                    <a:cubicBezTo>
                      <a:pt x="0" y="29"/>
                      <a:pt x="4" y="13"/>
                      <a:pt x="7" y="6"/>
                    </a:cubicBezTo>
                    <a:cubicBezTo>
                      <a:pt x="10" y="0"/>
                      <a:pt x="10" y="4"/>
                      <a:pt x="13" y="6"/>
                    </a:cubicBezTo>
                    <a:cubicBezTo>
                      <a:pt x="15" y="8"/>
                      <a:pt x="19" y="9"/>
                      <a:pt x="22" y="9"/>
                    </a:cubicBezTo>
                    <a:cubicBezTo>
                      <a:pt x="25" y="9"/>
                      <a:pt x="43" y="11"/>
                      <a:pt x="37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6"/>
              <p:cNvSpPr/>
              <p:nvPr/>
            </p:nvSpPr>
            <p:spPr bwMode="auto">
              <a:xfrm>
                <a:off x="3389" y="4866"/>
                <a:ext cx="206" cy="94"/>
              </a:xfrm>
              <a:custGeom>
                <a:avLst/>
                <a:gdLst>
                  <a:gd name="T0" fmla="*/ 75 w 77"/>
                  <a:gd name="T1" fmla="*/ 0 h 35"/>
                  <a:gd name="T2" fmla="*/ 77 w 77"/>
                  <a:gd name="T3" fmla="*/ 14 h 35"/>
                  <a:gd name="T4" fmla="*/ 71 w 77"/>
                  <a:gd name="T5" fmla="*/ 21 h 35"/>
                  <a:gd name="T6" fmla="*/ 57 w 77"/>
                  <a:gd name="T7" fmla="*/ 35 h 35"/>
                  <a:gd name="T8" fmla="*/ 0 w 77"/>
                  <a:gd name="T9" fmla="*/ 35 h 35"/>
                  <a:gd name="T10" fmla="*/ 59 w 77"/>
                  <a:gd name="T11" fmla="*/ 17 h 35"/>
                  <a:gd name="T12" fmla="*/ 75 w 77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35">
                    <a:moveTo>
                      <a:pt x="75" y="0"/>
                    </a:moveTo>
                    <a:cubicBezTo>
                      <a:pt x="75" y="0"/>
                      <a:pt x="75" y="8"/>
                      <a:pt x="77" y="14"/>
                    </a:cubicBezTo>
                    <a:cubicBezTo>
                      <a:pt x="77" y="14"/>
                      <a:pt x="76" y="17"/>
                      <a:pt x="71" y="21"/>
                    </a:cubicBezTo>
                    <a:cubicBezTo>
                      <a:pt x="65" y="24"/>
                      <a:pt x="58" y="31"/>
                      <a:pt x="57" y="35"/>
                    </a:cubicBezTo>
                    <a:cubicBezTo>
                      <a:pt x="57" y="35"/>
                      <a:pt x="15" y="24"/>
                      <a:pt x="0" y="35"/>
                    </a:cubicBezTo>
                    <a:cubicBezTo>
                      <a:pt x="0" y="35"/>
                      <a:pt x="0" y="14"/>
                      <a:pt x="59" y="17"/>
                    </a:cubicBezTo>
                    <a:cubicBezTo>
                      <a:pt x="59" y="17"/>
                      <a:pt x="69" y="14"/>
                      <a:pt x="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7"/>
              <p:cNvSpPr/>
              <p:nvPr/>
            </p:nvSpPr>
            <p:spPr bwMode="auto">
              <a:xfrm>
                <a:off x="3387" y="4971"/>
                <a:ext cx="152" cy="91"/>
              </a:xfrm>
              <a:custGeom>
                <a:avLst/>
                <a:gdLst>
                  <a:gd name="T0" fmla="*/ 57 w 57"/>
                  <a:gd name="T1" fmla="*/ 4 h 34"/>
                  <a:gd name="T2" fmla="*/ 50 w 57"/>
                  <a:gd name="T3" fmla="*/ 17 h 34"/>
                  <a:gd name="T4" fmla="*/ 15 w 57"/>
                  <a:gd name="T5" fmla="*/ 20 h 34"/>
                  <a:gd name="T6" fmla="*/ 6 w 57"/>
                  <a:gd name="T7" fmla="*/ 13 h 34"/>
                  <a:gd name="T8" fmla="*/ 8 w 57"/>
                  <a:gd name="T9" fmla="*/ 8 h 34"/>
                  <a:gd name="T10" fmla="*/ 57 w 57"/>
                  <a:gd name="T11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4">
                    <a:moveTo>
                      <a:pt x="57" y="4"/>
                    </a:moveTo>
                    <a:cubicBezTo>
                      <a:pt x="57" y="4"/>
                      <a:pt x="54" y="12"/>
                      <a:pt x="50" y="17"/>
                    </a:cubicBezTo>
                    <a:cubicBezTo>
                      <a:pt x="50" y="17"/>
                      <a:pt x="32" y="34"/>
                      <a:pt x="15" y="20"/>
                    </a:cubicBezTo>
                    <a:cubicBezTo>
                      <a:pt x="15" y="20"/>
                      <a:pt x="12" y="14"/>
                      <a:pt x="6" y="13"/>
                    </a:cubicBezTo>
                    <a:cubicBezTo>
                      <a:pt x="6" y="13"/>
                      <a:pt x="0" y="12"/>
                      <a:pt x="8" y="8"/>
                    </a:cubicBezTo>
                    <a:cubicBezTo>
                      <a:pt x="15" y="3"/>
                      <a:pt x="20" y="0"/>
                      <a:pt x="5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8"/>
              <p:cNvSpPr/>
              <p:nvPr/>
            </p:nvSpPr>
            <p:spPr bwMode="auto">
              <a:xfrm>
                <a:off x="3685" y="4800"/>
                <a:ext cx="40" cy="64"/>
              </a:xfrm>
              <a:custGeom>
                <a:avLst/>
                <a:gdLst>
                  <a:gd name="T0" fmla="*/ 15 w 15"/>
                  <a:gd name="T1" fmla="*/ 21 h 24"/>
                  <a:gd name="T2" fmla="*/ 10 w 15"/>
                  <a:gd name="T3" fmla="*/ 6 h 24"/>
                  <a:gd name="T4" fmla="*/ 12 w 15"/>
                  <a:gd name="T5" fmla="*/ 0 h 24"/>
                  <a:gd name="T6" fmla="*/ 1 w 15"/>
                  <a:gd name="T7" fmla="*/ 12 h 24"/>
                  <a:gd name="T8" fmla="*/ 4 w 15"/>
                  <a:gd name="T9" fmla="*/ 19 h 24"/>
                  <a:gd name="T10" fmla="*/ 15 w 15"/>
                  <a:gd name="T11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15" y="21"/>
                    </a:moveTo>
                    <a:cubicBezTo>
                      <a:pt x="15" y="21"/>
                      <a:pt x="6" y="12"/>
                      <a:pt x="10" y="6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0"/>
                      <a:pt x="0" y="9"/>
                      <a:pt x="1" y="12"/>
                    </a:cubicBezTo>
                    <a:cubicBezTo>
                      <a:pt x="1" y="16"/>
                      <a:pt x="4" y="19"/>
                      <a:pt x="4" y="19"/>
                    </a:cubicBezTo>
                    <a:cubicBezTo>
                      <a:pt x="4" y="19"/>
                      <a:pt x="11" y="24"/>
                      <a:pt x="15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9"/>
              <p:cNvSpPr/>
              <p:nvPr/>
            </p:nvSpPr>
            <p:spPr bwMode="auto">
              <a:xfrm>
                <a:off x="3931" y="-864"/>
                <a:ext cx="485" cy="387"/>
              </a:xfrm>
              <a:custGeom>
                <a:avLst/>
                <a:gdLst>
                  <a:gd name="T0" fmla="*/ 182 w 182"/>
                  <a:gd name="T1" fmla="*/ 145 h 145"/>
                  <a:gd name="T2" fmla="*/ 94 w 182"/>
                  <a:gd name="T3" fmla="*/ 78 h 145"/>
                  <a:gd name="T4" fmla="*/ 41 w 182"/>
                  <a:gd name="T5" fmla="*/ 28 h 145"/>
                  <a:gd name="T6" fmla="*/ 24 w 182"/>
                  <a:gd name="T7" fmla="*/ 35 h 145"/>
                  <a:gd name="T8" fmla="*/ 6 w 182"/>
                  <a:gd name="T9" fmla="*/ 42 h 145"/>
                  <a:gd name="T10" fmla="*/ 10 w 182"/>
                  <a:gd name="T11" fmla="*/ 27 h 145"/>
                  <a:gd name="T12" fmla="*/ 17 w 182"/>
                  <a:gd name="T13" fmla="*/ 24 h 145"/>
                  <a:gd name="T14" fmla="*/ 30 w 182"/>
                  <a:gd name="T15" fmla="*/ 11 h 145"/>
                  <a:gd name="T16" fmla="*/ 43 w 182"/>
                  <a:gd name="T17" fmla="*/ 10 h 145"/>
                  <a:gd name="T18" fmla="*/ 57 w 182"/>
                  <a:gd name="T19" fmla="*/ 1 h 145"/>
                  <a:gd name="T20" fmla="*/ 77 w 182"/>
                  <a:gd name="T21" fmla="*/ 9 h 145"/>
                  <a:gd name="T22" fmla="*/ 88 w 182"/>
                  <a:gd name="T23" fmla="*/ 26 h 145"/>
                  <a:gd name="T24" fmla="*/ 103 w 182"/>
                  <a:gd name="T25" fmla="*/ 59 h 145"/>
                  <a:gd name="T26" fmla="*/ 139 w 182"/>
                  <a:gd name="T27" fmla="*/ 97 h 145"/>
                  <a:gd name="T28" fmla="*/ 157 w 182"/>
                  <a:gd name="T29" fmla="*/ 105 h 145"/>
                  <a:gd name="T30" fmla="*/ 182 w 182"/>
                  <a:gd name="T31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2" h="145">
                    <a:moveTo>
                      <a:pt x="182" y="145"/>
                    </a:moveTo>
                    <a:cubicBezTo>
                      <a:pt x="182" y="145"/>
                      <a:pt x="126" y="125"/>
                      <a:pt x="94" y="78"/>
                    </a:cubicBezTo>
                    <a:cubicBezTo>
                      <a:pt x="63" y="32"/>
                      <a:pt x="59" y="21"/>
                      <a:pt x="41" y="28"/>
                    </a:cubicBezTo>
                    <a:cubicBezTo>
                      <a:pt x="41" y="28"/>
                      <a:pt x="32" y="24"/>
                      <a:pt x="24" y="35"/>
                    </a:cubicBezTo>
                    <a:cubicBezTo>
                      <a:pt x="22" y="36"/>
                      <a:pt x="10" y="38"/>
                      <a:pt x="6" y="42"/>
                    </a:cubicBezTo>
                    <a:cubicBezTo>
                      <a:pt x="6" y="42"/>
                      <a:pt x="0" y="34"/>
                      <a:pt x="10" y="27"/>
                    </a:cubicBezTo>
                    <a:cubicBezTo>
                      <a:pt x="10" y="27"/>
                      <a:pt x="16" y="28"/>
                      <a:pt x="17" y="24"/>
                    </a:cubicBezTo>
                    <a:cubicBezTo>
                      <a:pt x="19" y="19"/>
                      <a:pt x="25" y="13"/>
                      <a:pt x="30" y="11"/>
                    </a:cubicBezTo>
                    <a:cubicBezTo>
                      <a:pt x="35" y="9"/>
                      <a:pt x="39" y="13"/>
                      <a:pt x="43" y="10"/>
                    </a:cubicBezTo>
                    <a:cubicBezTo>
                      <a:pt x="46" y="7"/>
                      <a:pt x="46" y="0"/>
                      <a:pt x="57" y="1"/>
                    </a:cubicBezTo>
                    <a:cubicBezTo>
                      <a:pt x="68" y="1"/>
                      <a:pt x="67" y="6"/>
                      <a:pt x="77" y="9"/>
                    </a:cubicBezTo>
                    <a:cubicBezTo>
                      <a:pt x="87" y="11"/>
                      <a:pt x="89" y="19"/>
                      <a:pt x="88" y="26"/>
                    </a:cubicBezTo>
                    <a:cubicBezTo>
                      <a:pt x="87" y="32"/>
                      <a:pt x="88" y="54"/>
                      <a:pt x="103" y="59"/>
                    </a:cubicBezTo>
                    <a:cubicBezTo>
                      <a:pt x="118" y="64"/>
                      <a:pt x="128" y="72"/>
                      <a:pt x="139" y="97"/>
                    </a:cubicBezTo>
                    <a:cubicBezTo>
                      <a:pt x="139" y="97"/>
                      <a:pt x="145" y="105"/>
                      <a:pt x="157" y="105"/>
                    </a:cubicBezTo>
                    <a:cubicBezTo>
                      <a:pt x="168" y="105"/>
                      <a:pt x="181" y="125"/>
                      <a:pt x="182" y="1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70"/>
              <p:cNvSpPr/>
              <p:nvPr/>
            </p:nvSpPr>
            <p:spPr bwMode="auto">
              <a:xfrm>
                <a:off x="4160" y="-800"/>
                <a:ext cx="312" cy="257"/>
              </a:xfrm>
              <a:custGeom>
                <a:avLst/>
                <a:gdLst>
                  <a:gd name="T0" fmla="*/ 7 w 117"/>
                  <a:gd name="T1" fmla="*/ 0 h 96"/>
                  <a:gd name="T2" fmla="*/ 11 w 117"/>
                  <a:gd name="T3" fmla="*/ 25 h 96"/>
                  <a:gd name="T4" fmla="*/ 24 w 117"/>
                  <a:gd name="T5" fmla="*/ 34 h 96"/>
                  <a:gd name="T6" fmla="*/ 55 w 117"/>
                  <a:gd name="T7" fmla="*/ 67 h 96"/>
                  <a:gd name="T8" fmla="*/ 59 w 117"/>
                  <a:gd name="T9" fmla="*/ 72 h 96"/>
                  <a:gd name="T10" fmla="*/ 82 w 117"/>
                  <a:gd name="T11" fmla="*/ 81 h 96"/>
                  <a:gd name="T12" fmla="*/ 92 w 117"/>
                  <a:gd name="T13" fmla="*/ 96 h 96"/>
                  <a:gd name="T14" fmla="*/ 97 w 117"/>
                  <a:gd name="T15" fmla="*/ 31 h 96"/>
                  <a:gd name="T16" fmla="*/ 52 w 117"/>
                  <a:gd name="T17" fmla="*/ 5 h 96"/>
                  <a:gd name="T18" fmla="*/ 7 w 117"/>
                  <a:gd name="T1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7" h="96">
                    <a:moveTo>
                      <a:pt x="7" y="0"/>
                    </a:moveTo>
                    <a:cubicBezTo>
                      <a:pt x="7" y="0"/>
                      <a:pt x="0" y="15"/>
                      <a:pt x="11" y="25"/>
                    </a:cubicBezTo>
                    <a:cubicBezTo>
                      <a:pt x="11" y="25"/>
                      <a:pt x="14" y="32"/>
                      <a:pt x="24" y="34"/>
                    </a:cubicBezTo>
                    <a:cubicBezTo>
                      <a:pt x="24" y="34"/>
                      <a:pt x="42" y="36"/>
                      <a:pt x="55" y="67"/>
                    </a:cubicBezTo>
                    <a:cubicBezTo>
                      <a:pt x="55" y="67"/>
                      <a:pt x="54" y="69"/>
                      <a:pt x="59" y="72"/>
                    </a:cubicBezTo>
                    <a:cubicBezTo>
                      <a:pt x="64" y="75"/>
                      <a:pt x="76" y="75"/>
                      <a:pt x="82" y="81"/>
                    </a:cubicBezTo>
                    <a:cubicBezTo>
                      <a:pt x="88" y="88"/>
                      <a:pt x="92" y="96"/>
                      <a:pt x="92" y="96"/>
                    </a:cubicBezTo>
                    <a:cubicBezTo>
                      <a:pt x="92" y="96"/>
                      <a:pt x="117" y="79"/>
                      <a:pt x="97" y="31"/>
                    </a:cubicBezTo>
                    <a:cubicBezTo>
                      <a:pt x="97" y="31"/>
                      <a:pt x="79" y="5"/>
                      <a:pt x="52" y="5"/>
                    </a:cubicBezTo>
                    <a:cubicBezTo>
                      <a:pt x="52" y="5"/>
                      <a:pt x="10" y="5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71"/>
              <p:cNvSpPr/>
              <p:nvPr/>
            </p:nvSpPr>
            <p:spPr bwMode="auto">
              <a:xfrm>
                <a:off x="3979" y="-699"/>
                <a:ext cx="178" cy="153"/>
              </a:xfrm>
              <a:custGeom>
                <a:avLst/>
                <a:gdLst>
                  <a:gd name="T0" fmla="*/ 3 w 67"/>
                  <a:gd name="T1" fmla="*/ 54 h 57"/>
                  <a:gd name="T2" fmla="*/ 22 w 67"/>
                  <a:gd name="T3" fmla="*/ 48 h 57"/>
                  <a:gd name="T4" fmla="*/ 28 w 67"/>
                  <a:gd name="T5" fmla="*/ 42 h 57"/>
                  <a:gd name="T6" fmla="*/ 60 w 67"/>
                  <a:gd name="T7" fmla="*/ 23 h 57"/>
                  <a:gd name="T8" fmla="*/ 67 w 67"/>
                  <a:gd name="T9" fmla="*/ 11 h 57"/>
                  <a:gd name="T10" fmla="*/ 66 w 67"/>
                  <a:gd name="T11" fmla="*/ 8 h 57"/>
                  <a:gd name="T12" fmla="*/ 46 w 67"/>
                  <a:gd name="T13" fmla="*/ 18 h 57"/>
                  <a:gd name="T14" fmla="*/ 32 w 67"/>
                  <a:gd name="T15" fmla="*/ 29 h 57"/>
                  <a:gd name="T16" fmla="*/ 3 w 67"/>
                  <a:gd name="T17" fmla="*/ 46 h 57"/>
                  <a:gd name="T18" fmla="*/ 3 w 67"/>
                  <a:gd name="T19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57">
                    <a:moveTo>
                      <a:pt x="3" y="54"/>
                    </a:moveTo>
                    <a:cubicBezTo>
                      <a:pt x="3" y="54"/>
                      <a:pt x="11" y="57"/>
                      <a:pt x="22" y="48"/>
                    </a:cubicBezTo>
                    <a:cubicBezTo>
                      <a:pt x="22" y="48"/>
                      <a:pt x="22" y="45"/>
                      <a:pt x="28" y="42"/>
                    </a:cubicBezTo>
                    <a:cubicBezTo>
                      <a:pt x="34" y="40"/>
                      <a:pt x="53" y="38"/>
                      <a:pt x="60" y="23"/>
                    </a:cubicBezTo>
                    <a:cubicBezTo>
                      <a:pt x="60" y="23"/>
                      <a:pt x="65" y="12"/>
                      <a:pt x="67" y="11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0" y="0"/>
                      <a:pt x="46" y="18"/>
                    </a:cubicBezTo>
                    <a:cubicBezTo>
                      <a:pt x="46" y="18"/>
                      <a:pt x="43" y="26"/>
                      <a:pt x="32" y="29"/>
                    </a:cubicBezTo>
                    <a:cubicBezTo>
                      <a:pt x="32" y="29"/>
                      <a:pt x="8" y="34"/>
                      <a:pt x="3" y="46"/>
                    </a:cubicBezTo>
                    <a:cubicBezTo>
                      <a:pt x="3" y="46"/>
                      <a:pt x="0" y="52"/>
                      <a:pt x="3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72"/>
              <p:cNvSpPr/>
              <p:nvPr/>
            </p:nvSpPr>
            <p:spPr bwMode="auto">
              <a:xfrm>
                <a:off x="3925" y="-781"/>
                <a:ext cx="107" cy="208"/>
              </a:xfrm>
              <a:custGeom>
                <a:avLst/>
                <a:gdLst>
                  <a:gd name="T0" fmla="*/ 19 w 40"/>
                  <a:gd name="T1" fmla="*/ 78 h 78"/>
                  <a:gd name="T2" fmla="*/ 30 w 40"/>
                  <a:gd name="T3" fmla="*/ 64 h 78"/>
                  <a:gd name="T4" fmla="*/ 33 w 40"/>
                  <a:gd name="T5" fmla="*/ 59 h 78"/>
                  <a:gd name="T6" fmla="*/ 26 w 40"/>
                  <a:gd name="T7" fmla="*/ 49 h 78"/>
                  <a:gd name="T8" fmla="*/ 20 w 40"/>
                  <a:gd name="T9" fmla="*/ 36 h 78"/>
                  <a:gd name="T10" fmla="*/ 26 w 40"/>
                  <a:gd name="T11" fmla="*/ 17 h 78"/>
                  <a:gd name="T12" fmla="*/ 34 w 40"/>
                  <a:gd name="T13" fmla="*/ 11 h 78"/>
                  <a:gd name="T14" fmla="*/ 40 w 40"/>
                  <a:gd name="T15" fmla="*/ 6 h 78"/>
                  <a:gd name="T16" fmla="*/ 34 w 40"/>
                  <a:gd name="T17" fmla="*/ 0 h 78"/>
                  <a:gd name="T18" fmla="*/ 28 w 40"/>
                  <a:gd name="T19" fmla="*/ 6 h 78"/>
                  <a:gd name="T20" fmla="*/ 21 w 40"/>
                  <a:gd name="T21" fmla="*/ 8 h 78"/>
                  <a:gd name="T22" fmla="*/ 0 w 40"/>
                  <a:gd name="T23" fmla="*/ 22 h 78"/>
                  <a:gd name="T24" fmla="*/ 4 w 40"/>
                  <a:gd name="T25" fmla="*/ 42 h 78"/>
                  <a:gd name="T26" fmla="*/ 8 w 40"/>
                  <a:gd name="T27" fmla="*/ 64 h 78"/>
                  <a:gd name="T28" fmla="*/ 19 w 40"/>
                  <a:gd name="T2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78">
                    <a:moveTo>
                      <a:pt x="19" y="78"/>
                    </a:moveTo>
                    <a:cubicBezTo>
                      <a:pt x="19" y="78"/>
                      <a:pt x="26" y="66"/>
                      <a:pt x="30" y="64"/>
                    </a:cubicBezTo>
                    <a:cubicBezTo>
                      <a:pt x="33" y="62"/>
                      <a:pt x="33" y="59"/>
                      <a:pt x="33" y="59"/>
                    </a:cubicBezTo>
                    <a:cubicBezTo>
                      <a:pt x="33" y="59"/>
                      <a:pt x="36" y="56"/>
                      <a:pt x="26" y="49"/>
                    </a:cubicBezTo>
                    <a:cubicBezTo>
                      <a:pt x="26" y="49"/>
                      <a:pt x="19" y="48"/>
                      <a:pt x="20" y="36"/>
                    </a:cubicBezTo>
                    <a:cubicBezTo>
                      <a:pt x="22" y="24"/>
                      <a:pt x="25" y="25"/>
                      <a:pt x="26" y="17"/>
                    </a:cubicBezTo>
                    <a:cubicBezTo>
                      <a:pt x="26" y="10"/>
                      <a:pt x="30" y="14"/>
                      <a:pt x="34" y="11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29" y="2"/>
                      <a:pt x="28" y="6"/>
                    </a:cubicBezTo>
                    <a:cubicBezTo>
                      <a:pt x="26" y="9"/>
                      <a:pt x="24" y="7"/>
                      <a:pt x="21" y="8"/>
                    </a:cubicBezTo>
                    <a:cubicBezTo>
                      <a:pt x="19" y="9"/>
                      <a:pt x="2" y="13"/>
                      <a:pt x="0" y="22"/>
                    </a:cubicBezTo>
                    <a:cubicBezTo>
                      <a:pt x="0" y="22"/>
                      <a:pt x="2" y="29"/>
                      <a:pt x="4" y="42"/>
                    </a:cubicBezTo>
                    <a:cubicBezTo>
                      <a:pt x="6" y="55"/>
                      <a:pt x="2" y="58"/>
                      <a:pt x="8" y="64"/>
                    </a:cubicBezTo>
                    <a:cubicBezTo>
                      <a:pt x="14" y="69"/>
                      <a:pt x="17" y="68"/>
                      <a:pt x="19" y="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3"/>
              <p:cNvSpPr/>
              <p:nvPr/>
            </p:nvSpPr>
            <p:spPr bwMode="auto">
              <a:xfrm>
                <a:off x="4024" y="-787"/>
                <a:ext cx="83" cy="174"/>
              </a:xfrm>
              <a:custGeom>
                <a:avLst/>
                <a:gdLst>
                  <a:gd name="T0" fmla="*/ 0 w 31"/>
                  <a:gd name="T1" fmla="*/ 62 h 65"/>
                  <a:gd name="T2" fmla="*/ 15 w 31"/>
                  <a:gd name="T3" fmla="*/ 34 h 65"/>
                  <a:gd name="T4" fmla="*/ 12 w 31"/>
                  <a:gd name="T5" fmla="*/ 18 h 65"/>
                  <a:gd name="T6" fmla="*/ 0 w 31"/>
                  <a:gd name="T7" fmla="*/ 2 h 65"/>
                  <a:gd name="T8" fmla="*/ 8 w 31"/>
                  <a:gd name="T9" fmla="*/ 2 h 65"/>
                  <a:gd name="T10" fmla="*/ 12 w 31"/>
                  <a:gd name="T11" fmla="*/ 4 h 65"/>
                  <a:gd name="T12" fmla="*/ 22 w 31"/>
                  <a:gd name="T13" fmla="*/ 6 h 65"/>
                  <a:gd name="T14" fmla="*/ 30 w 31"/>
                  <a:gd name="T15" fmla="*/ 23 h 65"/>
                  <a:gd name="T16" fmla="*/ 21 w 31"/>
                  <a:gd name="T17" fmla="*/ 37 h 65"/>
                  <a:gd name="T18" fmla="*/ 20 w 31"/>
                  <a:gd name="T19" fmla="*/ 52 h 65"/>
                  <a:gd name="T20" fmla="*/ 4 w 31"/>
                  <a:gd name="T21" fmla="*/ 63 h 65"/>
                  <a:gd name="T22" fmla="*/ 0 w 31"/>
                  <a:gd name="T23" fmla="*/ 6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65">
                    <a:moveTo>
                      <a:pt x="0" y="62"/>
                    </a:moveTo>
                    <a:cubicBezTo>
                      <a:pt x="0" y="58"/>
                      <a:pt x="11" y="38"/>
                      <a:pt x="15" y="34"/>
                    </a:cubicBezTo>
                    <a:cubicBezTo>
                      <a:pt x="15" y="34"/>
                      <a:pt x="16" y="28"/>
                      <a:pt x="12" y="18"/>
                    </a:cubicBezTo>
                    <a:cubicBezTo>
                      <a:pt x="12" y="18"/>
                      <a:pt x="8" y="5"/>
                      <a:pt x="0" y="2"/>
                    </a:cubicBezTo>
                    <a:cubicBezTo>
                      <a:pt x="0" y="2"/>
                      <a:pt x="4" y="0"/>
                      <a:pt x="8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7" y="3"/>
                      <a:pt x="22" y="6"/>
                    </a:cubicBezTo>
                    <a:cubicBezTo>
                      <a:pt x="27" y="9"/>
                      <a:pt x="31" y="17"/>
                      <a:pt x="30" y="23"/>
                    </a:cubicBezTo>
                    <a:cubicBezTo>
                      <a:pt x="30" y="23"/>
                      <a:pt x="21" y="31"/>
                      <a:pt x="21" y="37"/>
                    </a:cubicBezTo>
                    <a:cubicBezTo>
                      <a:pt x="21" y="37"/>
                      <a:pt x="26" y="46"/>
                      <a:pt x="20" y="52"/>
                    </a:cubicBezTo>
                    <a:cubicBezTo>
                      <a:pt x="15" y="59"/>
                      <a:pt x="9" y="62"/>
                      <a:pt x="4" y="63"/>
                    </a:cubicBezTo>
                    <a:cubicBezTo>
                      <a:pt x="4" y="63"/>
                      <a:pt x="0" y="65"/>
                      <a:pt x="0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4"/>
              <p:cNvSpPr/>
              <p:nvPr/>
            </p:nvSpPr>
            <p:spPr bwMode="auto">
              <a:xfrm>
                <a:off x="4008" y="-749"/>
                <a:ext cx="51" cy="91"/>
              </a:xfrm>
              <a:custGeom>
                <a:avLst/>
                <a:gdLst>
                  <a:gd name="T0" fmla="*/ 9 w 19"/>
                  <a:gd name="T1" fmla="*/ 34 h 34"/>
                  <a:gd name="T2" fmla="*/ 18 w 19"/>
                  <a:gd name="T3" fmla="*/ 20 h 34"/>
                  <a:gd name="T4" fmla="*/ 15 w 19"/>
                  <a:gd name="T5" fmla="*/ 5 h 34"/>
                  <a:gd name="T6" fmla="*/ 7 w 19"/>
                  <a:gd name="T7" fmla="*/ 14 h 34"/>
                  <a:gd name="T8" fmla="*/ 2 w 19"/>
                  <a:gd name="T9" fmla="*/ 24 h 34"/>
                  <a:gd name="T10" fmla="*/ 9 w 19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9" y="34"/>
                    </a:moveTo>
                    <a:cubicBezTo>
                      <a:pt x="9" y="34"/>
                      <a:pt x="17" y="22"/>
                      <a:pt x="18" y="20"/>
                    </a:cubicBezTo>
                    <a:cubicBezTo>
                      <a:pt x="18" y="18"/>
                      <a:pt x="19" y="10"/>
                      <a:pt x="15" y="5"/>
                    </a:cubicBezTo>
                    <a:cubicBezTo>
                      <a:pt x="12" y="0"/>
                      <a:pt x="12" y="7"/>
                      <a:pt x="7" y="14"/>
                    </a:cubicBezTo>
                    <a:cubicBezTo>
                      <a:pt x="2" y="21"/>
                      <a:pt x="0" y="22"/>
                      <a:pt x="2" y="24"/>
                    </a:cubicBezTo>
                    <a:cubicBezTo>
                      <a:pt x="3" y="27"/>
                      <a:pt x="9" y="34"/>
                      <a:pt x="9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5"/>
              <p:cNvSpPr/>
              <p:nvPr/>
            </p:nvSpPr>
            <p:spPr bwMode="auto">
              <a:xfrm>
                <a:off x="3981" y="-760"/>
                <a:ext cx="59" cy="126"/>
              </a:xfrm>
              <a:custGeom>
                <a:avLst/>
                <a:gdLst>
                  <a:gd name="T0" fmla="*/ 15 w 22"/>
                  <a:gd name="T1" fmla="*/ 47 h 47"/>
                  <a:gd name="T2" fmla="*/ 18 w 22"/>
                  <a:gd name="T3" fmla="*/ 40 h 47"/>
                  <a:gd name="T4" fmla="*/ 9 w 22"/>
                  <a:gd name="T5" fmla="*/ 26 h 47"/>
                  <a:gd name="T6" fmla="*/ 17 w 22"/>
                  <a:gd name="T7" fmla="*/ 14 h 47"/>
                  <a:gd name="T8" fmla="*/ 22 w 22"/>
                  <a:gd name="T9" fmla="*/ 5 h 47"/>
                  <a:gd name="T10" fmla="*/ 20 w 22"/>
                  <a:gd name="T11" fmla="*/ 0 h 47"/>
                  <a:gd name="T12" fmla="*/ 10 w 22"/>
                  <a:gd name="T13" fmla="*/ 6 h 47"/>
                  <a:gd name="T14" fmla="*/ 6 w 22"/>
                  <a:gd name="T15" fmla="*/ 16 h 47"/>
                  <a:gd name="T16" fmla="*/ 2 w 22"/>
                  <a:gd name="T17" fmla="*/ 32 h 47"/>
                  <a:gd name="T18" fmla="*/ 6 w 22"/>
                  <a:gd name="T19" fmla="*/ 39 h 47"/>
                  <a:gd name="T20" fmla="*/ 15 w 22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47">
                    <a:moveTo>
                      <a:pt x="15" y="47"/>
                    </a:move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0" y="32"/>
                      <a:pt x="9" y="26"/>
                    </a:cubicBezTo>
                    <a:cubicBezTo>
                      <a:pt x="9" y="26"/>
                      <a:pt x="14" y="18"/>
                      <a:pt x="17" y="14"/>
                    </a:cubicBezTo>
                    <a:cubicBezTo>
                      <a:pt x="19" y="10"/>
                      <a:pt x="21" y="6"/>
                      <a:pt x="22" y="5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5" y="6"/>
                      <a:pt x="10" y="6"/>
                    </a:cubicBezTo>
                    <a:cubicBezTo>
                      <a:pt x="6" y="7"/>
                      <a:pt x="7" y="11"/>
                      <a:pt x="6" y="16"/>
                    </a:cubicBezTo>
                    <a:cubicBezTo>
                      <a:pt x="5" y="21"/>
                      <a:pt x="0" y="27"/>
                      <a:pt x="2" y="32"/>
                    </a:cubicBezTo>
                    <a:cubicBezTo>
                      <a:pt x="3" y="38"/>
                      <a:pt x="4" y="38"/>
                      <a:pt x="6" y="39"/>
                    </a:cubicBezTo>
                    <a:cubicBezTo>
                      <a:pt x="8" y="40"/>
                      <a:pt x="14" y="45"/>
                      <a:pt x="15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6"/>
              <p:cNvSpPr/>
              <p:nvPr/>
            </p:nvSpPr>
            <p:spPr bwMode="auto">
              <a:xfrm>
                <a:off x="4077" y="-768"/>
                <a:ext cx="75" cy="134"/>
              </a:xfrm>
              <a:custGeom>
                <a:avLst/>
                <a:gdLst>
                  <a:gd name="T0" fmla="*/ 0 w 28"/>
                  <a:gd name="T1" fmla="*/ 50 h 50"/>
                  <a:gd name="T2" fmla="*/ 12 w 28"/>
                  <a:gd name="T3" fmla="*/ 38 h 50"/>
                  <a:gd name="T4" fmla="*/ 25 w 28"/>
                  <a:gd name="T5" fmla="*/ 30 h 50"/>
                  <a:gd name="T6" fmla="*/ 28 w 28"/>
                  <a:gd name="T7" fmla="*/ 30 h 50"/>
                  <a:gd name="T8" fmla="*/ 12 w 28"/>
                  <a:gd name="T9" fmla="*/ 5 h 50"/>
                  <a:gd name="T10" fmla="*/ 7 w 28"/>
                  <a:gd name="T11" fmla="*/ 0 h 50"/>
                  <a:gd name="T12" fmla="*/ 13 w 28"/>
                  <a:gd name="T13" fmla="*/ 17 h 50"/>
                  <a:gd name="T14" fmla="*/ 4 w 28"/>
                  <a:gd name="T15" fmla="*/ 29 h 50"/>
                  <a:gd name="T16" fmla="*/ 0 w 28"/>
                  <a:gd name="T1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0" y="50"/>
                    </a:moveTo>
                    <a:cubicBezTo>
                      <a:pt x="0" y="50"/>
                      <a:pt x="4" y="49"/>
                      <a:pt x="12" y="38"/>
                    </a:cubicBezTo>
                    <a:cubicBezTo>
                      <a:pt x="12" y="38"/>
                      <a:pt x="19" y="29"/>
                      <a:pt x="25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17" y="10"/>
                      <a:pt x="12" y="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16" y="11"/>
                      <a:pt x="13" y="17"/>
                    </a:cubicBezTo>
                    <a:cubicBezTo>
                      <a:pt x="13" y="17"/>
                      <a:pt x="3" y="27"/>
                      <a:pt x="4" y="29"/>
                    </a:cubicBezTo>
                    <a:cubicBezTo>
                      <a:pt x="4" y="29"/>
                      <a:pt x="11" y="38"/>
                      <a:pt x="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7"/>
              <p:cNvSpPr/>
              <p:nvPr/>
            </p:nvSpPr>
            <p:spPr bwMode="auto">
              <a:xfrm>
                <a:off x="4045" y="-664"/>
                <a:ext cx="331" cy="214"/>
              </a:xfrm>
              <a:custGeom>
                <a:avLst/>
                <a:gdLst>
                  <a:gd name="T0" fmla="*/ 0 w 124"/>
                  <a:gd name="T1" fmla="*/ 35 h 80"/>
                  <a:gd name="T2" fmla="*/ 10 w 124"/>
                  <a:gd name="T3" fmla="*/ 30 h 80"/>
                  <a:gd name="T4" fmla="*/ 39 w 124"/>
                  <a:gd name="T5" fmla="*/ 7 h 80"/>
                  <a:gd name="T6" fmla="*/ 43 w 124"/>
                  <a:gd name="T7" fmla="*/ 1 h 80"/>
                  <a:gd name="T8" fmla="*/ 45 w 124"/>
                  <a:gd name="T9" fmla="*/ 0 h 80"/>
                  <a:gd name="T10" fmla="*/ 70 w 124"/>
                  <a:gd name="T11" fmla="*/ 30 h 80"/>
                  <a:gd name="T12" fmla="*/ 102 w 124"/>
                  <a:gd name="T13" fmla="*/ 54 h 80"/>
                  <a:gd name="T14" fmla="*/ 120 w 124"/>
                  <a:gd name="T15" fmla="*/ 65 h 80"/>
                  <a:gd name="T16" fmla="*/ 124 w 124"/>
                  <a:gd name="T17" fmla="*/ 66 h 80"/>
                  <a:gd name="T18" fmla="*/ 98 w 124"/>
                  <a:gd name="T19" fmla="*/ 78 h 80"/>
                  <a:gd name="T20" fmla="*/ 57 w 124"/>
                  <a:gd name="T21" fmla="*/ 68 h 80"/>
                  <a:gd name="T22" fmla="*/ 0 w 124"/>
                  <a:gd name="T23" fmla="*/ 3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4" h="80">
                    <a:moveTo>
                      <a:pt x="0" y="35"/>
                    </a:moveTo>
                    <a:cubicBezTo>
                      <a:pt x="0" y="35"/>
                      <a:pt x="1" y="32"/>
                      <a:pt x="10" y="30"/>
                    </a:cubicBezTo>
                    <a:cubicBezTo>
                      <a:pt x="12" y="30"/>
                      <a:pt x="34" y="24"/>
                      <a:pt x="39" y="7"/>
                    </a:cubicBezTo>
                    <a:cubicBezTo>
                      <a:pt x="39" y="7"/>
                      <a:pt x="41" y="2"/>
                      <a:pt x="43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61" y="23"/>
                      <a:pt x="70" y="30"/>
                    </a:cubicBezTo>
                    <a:cubicBezTo>
                      <a:pt x="70" y="30"/>
                      <a:pt x="90" y="48"/>
                      <a:pt x="102" y="5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24" y="66"/>
                      <a:pt x="117" y="75"/>
                      <a:pt x="98" y="78"/>
                    </a:cubicBezTo>
                    <a:cubicBezTo>
                      <a:pt x="80" y="80"/>
                      <a:pt x="64" y="72"/>
                      <a:pt x="57" y="68"/>
                    </a:cubicBezTo>
                    <a:cubicBezTo>
                      <a:pt x="49" y="65"/>
                      <a:pt x="9" y="33"/>
                      <a:pt x="0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8"/>
              <p:cNvSpPr/>
              <p:nvPr/>
            </p:nvSpPr>
            <p:spPr bwMode="auto">
              <a:xfrm>
                <a:off x="3949" y="-538"/>
                <a:ext cx="451" cy="187"/>
              </a:xfrm>
              <a:custGeom>
                <a:avLst/>
                <a:gdLst>
                  <a:gd name="T0" fmla="*/ 6 w 169"/>
                  <a:gd name="T1" fmla="*/ 32 h 70"/>
                  <a:gd name="T2" fmla="*/ 57 w 169"/>
                  <a:gd name="T3" fmla="*/ 0 h 70"/>
                  <a:gd name="T4" fmla="*/ 88 w 169"/>
                  <a:gd name="T5" fmla="*/ 22 h 70"/>
                  <a:gd name="T6" fmla="*/ 123 w 169"/>
                  <a:gd name="T7" fmla="*/ 34 h 70"/>
                  <a:gd name="T8" fmla="*/ 163 w 169"/>
                  <a:gd name="T9" fmla="*/ 21 h 70"/>
                  <a:gd name="T10" fmla="*/ 169 w 169"/>
                  <a:gd name="T11" fmla="*/ 24 h 70"/>
                  <a:gd name="T12" fmla="*/ 162 w 169"/>
                  <a:gd name="T13" fmla="*/ 40 h 70"/>
                  <a:gd name="T14" fmla="*/ 143 w 169"/>
                  <a:gd name="T15" fmla="*/ 50 h 70"/>
                  <a:gd name="T16" fmla="*/ 105 w 169"/>
                  <a:gd name="T17" fmla="*/ 67 h 70"/>
                  <a:gd name="T18" fmla="*/ 60 w 169"/>
                  <a:gd name="T19" fmla="*/ 47 h 70"/>
                  <a:gd name="T20" fmla="*/ 17 w 169"/>
                  <a:gd name="T21" fmla="*/ 39 h 70"/>
                  <a:gd name="T22" fmla="*/ 6 w 169"/>
                  <a:gd name="T23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9" h="70">
                    <a:moveTo>
                      <a:pt x="6" y="32"/>
                    </a:moveTo>
                    <a:cubicBezTo>
                      <a:pt x="6" y="32"/>
                      <a:pt x="25" y="0"/>
                      <a:pt x="57" y="0"/>
                    </a:cubicBezTo>
                    <a:cubicBezTo>
                      <a:pt x="57" y="0"/>
                      <a:pt x="82" y="17"/>
                      <a:pt x="88" y="22"/>
                    </a:cubicBezTo>
                    <a:cubicBezTo>
                      <a:pt x="95" y="26"/>
                      <a:pt x="111" y="34"/>
                      <a:pt x="123" y="34"/>
                    </a:cubicBezTo>
                    <a:cubicBezTo>
                      <a:pt x="134" y="34"/>
                      <a:pt x="150" y="34"/>
                      <a:pt x="163" y="21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9" y="24"/>
                      <a:pt x="168" y="34"/>
                      <a:pt x="162" y="40"/>
                    </a:cubicBezTo>
                    <a:cubicBezTo>
                      <a:pt x="156" y="44"/>
                      <a:pt x="147" y="46"/>
                      <a:pt x="143" y="50"/>
                    </a:cubicBezTo>
                    <a:cubicBezTo>
                      <a:pt x="138" y="54"/>
                      <a:pt x="123" y="70"/>
                      <a:pt x="105" y="67"/>
                    </a:cubicBezTo>
                    <a:cubicBezTo>
                      <a:pt x="87" y="63"/>
                      <a:pt x="72" y="52"/>
                      <a:pt x="60" y="47"/>
                    </a:cubicBezTo>
                    <a:cubicBezTo>
                      <a:pt x="47" y="41"/>
                      <a:pt x="25" y="34"/>
                      <a:pt x="17" y="39"/>
                    </a:cubicBezTo>
                    <a:cubicBezTo>
                      <a:pt x="10" y="43"/>
                      <a:pt x="0" y="49"/>
                      <a:pt x="6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9"/>
              <p:cNvSpPr/>
              <p:nvPr/>
            </p:nvSpPr>
            <p:spPr bwMode="auto">
              <a:xfrm>
                <a:off x="4176" y="-1049"/>
                <a:ext cx="334" cy="490"/>
              </a:xfrm>
              <a:custGeom>
                <a:avLst/>
                <a:gdLst>
                  <a:gd name="T0" fmla="*/ 14 w 125"/>
                  <a:gd name="T1" fmla="*/ 93 h 183"/>
                  <a:gd name="T2" fmla="*/ 6 w 125"/>
                  <a:gd name="T3" fmla="*/ 69 h 183"/>
                  <a:gd name="T4" fmla="*/ 21 w 125"/>
                  <a:gd name="T5" fmla="*/ 28 h 183"/>
                  <a:gd name="T6" fmla="*/ 26 w 125"/>
                  <a:gd name="T7" fmla="*/ 7 h 183"/>
                  <a:gd name="T8" fmla="*/ 45 w 125"/>
                  <a:gd name="T9" fmla="*/ 29 h 183"/>
                  <a:gd name="T10" fmla="*/ 64 w 125"/>
                  <a:gd name="T11" fmla="*/ 41 h 183"/>
                  <a:gd name="T12" fmla="*/ 118 w 125"/>
                  <a:gd name="T13" fmla="*/ 90 h 183"/>
                  <a:gd name="T14" fmla="*/ 123 w 125"/>
                  <a:gd name="T15" fmla="*/ 136 h 183"/>
                  <a:gd name="T16" fmla="*/ 104 w 125"/>
                  <a:gd name="T17" fmla="*/ 176 h 183"/>
                  <a:gd name="T18" fmla="*/ 96 w 125"/>
                  <a:gd name="T19" fmla="*/ 183 h 183"/>
                  <a:gd name="T20" fmla="*/ 92 w 125"/>
                  <a:gd name="T21" fmla="*/ 119 h 183"/>
                  <a:gd name="T22" fmla="*/ 38 w 125"/>
                  <a:gd name="T23" fmla="*/ 94 h 183"/>
                  <a:gd name="T24" fmla="*/ 14 w 125"/>
                  <a:gd name="T25" fmla="*/ 9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183">
                    <a:moveTo>
                      <a:pt x="14" y="93"/>
                    </a:moveTo>
                    <a:cubicBezTo>
                      <a:pt x="14" y="93"/>
                      <a:pt x="0" y="89"/>
                      <a:pt x="6" y="69"/>
                    </a:cubicBezTo>
                    <a:cubicBezTo>
                      <a:pt x="12" y="49"/>
                      <a:pt x="21" y="32"/>
                      <a:pt x="21" y="28"/>
                    </a:cubicBezTo>
                    <a:cubicBezTo>
                      <a:pt x="22" y="24"/>
                      <a:pt x="18" y="7"/>
                      <a:pt x="26" y="7"/>
                    </a:cubicBezTo>
                    <a:cubicBezTo>
                      <a:pt x="26" y="7"/>
                      <a:pt x="26" y="0"/>
                      <a:pt x="45" y="29"/>
                    </a:cubicBezTo>
                    <a:cubicBezTo>
                      <a:pt x="45" y="29"/>
                      <a:pt x="52" y="39"/>
                      <a:pt x="64" y="41"/>
                    </a:cubicBezTo>
                    <a:cubicBezTo>
                      <a:pt x="76" y="43"/>
                      <a:pt x="112" y="67"/>
                      <a:pt x="118" y="90"/>
                    </a:cubicBezTo>
                    <a:cubicBezTo>
                      <a:pt x="123" y="113"/>
                      <a:pt x="125" y="117"/>
                      <a:pt x="123" y="136"/>
                    </a:cubicBezTo>
                    <a:cubicBezTo>
                      <a:pt x="121" y="156"/>
                      <a:pt x="110" y="170"/>
                      <a:pt x="104" y="176"/>
                    </a:cubicBezTo>
                    <a:cubicBezTo>
                      <a:pt x="98" y="182"/>
                      <a:pt x="96" y="183"/>
                      <a:pt x="96" y="183"/>
                    </a:cubicBezTo>
                    <a:cubicBezTo>
                      <a:pt x="96" y="183"/>
                      <a:pt x="115" y="161"/>
                      <a:pt x="92" y="119"/>
                    </a:cubicBezTo>
                    <a:cubicBezTo>
                      <a:pt x="92" y="119"/>
                      <a:pt x="69" y="90"/>
                      <a:pt x="38" y="94"/>
                    </a:cubicBezTo>
                    <a:cubicBezTo>
                      <a:pt x="38" y="94"/>
                      <a:pt x="17" y="97"/>
                      <a:pt x="14" y="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80"/>
              <p:cNvSpPr/>
              <p:nvPr/>
            </p:nvSpPr>
            <p:spPr bwMode="auto">
              <a:xfrm>
                <a:off x="4387" y="-466"/>
                <a:ext cx="72" cy="166"/>
              </a:xfrm>
              <a:custGeom>
                <a:avLst/>
                <a:gdLst>
                  <a:gd name="T0" fmla="*/ 8 w 27"/>
                  <a:gd name="T1" fmla="*/ 5 h 62"/>
                  <a:gd name="T2" fmla="*/ 1 w 27"/>
                  <a:gd name="T3" fmla="*/ 23 h 62"/>
                  <a:gd name="T4" fmla="*/ 2 w 27"/>
                  <a:gd name="T5" fmla="*/ 47 h 62"/>
                  <a:gd name="T6" fmla="*/ 19 w 27"/>
                  <a:gd name="T7" fmla="*/ 58 h 62"/>
                  <a:gd name="T8" fmla="*/ 27 w 27"/>
                  <a:gd name="T9" fmla="*/ 62 h 62"/>
                  <a:gd name="T10" fmla="*/ 16 w 27"/>
                  <a:gd name="T11" fmla="*/ 54 h 62"/>
                  <a:gd name="T12" fmla="*/ 8 w 27"/>
                  <a:gd name="T13" fmla="*/ 43 h 62"/>
                  <a:gd name="T14" fmla="*/ 12 w 27"/>
                  <a:gd name="T15" fmla="*/ 26 h 62"/>
                  <a:gd name="T16" fmla="*/ 11 w 27"/>
                  <a:gd name="T17" fmla="*/ 16 h 62"/>
                  <a:gd name="T18" fmla="*/ 14 w 27"/>
                  <a:gd name="T19" fmla="*/ 5 h 62"/>
                  <a:gd name="T20" fmla="*/ 20 w 27"/>
                  <a:gd name="T21" fmla="*/ 3 h 62"/>
                  <a:gd name="T22" fmla="*/ 20 w 27"/>
                  <a:gd name="T23" fmla="*/ 3 h 62"/>
                  <a:gd name="T24" fmla="*/ 8 w 27"/>
                  <a:gd name="T25" fmla="*/ 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62">
                    <a:moveTo>
                      <a:pt x="8" y="5"/>
                    </a:moveTo>
                    <a:cubicBezTo>
                      <a:pt x="8" y="5"/>
                      <a:pt x="1" y="11"/>
                      <a:pt x="1" y="23"/>
                    </a:cubicBezTo>
                    <a:cubicBezTo>
                      <a:pt x="2" y="35"/>
                      <a:pt x="0" y="41"/>
                      <a:pt x="2" y="47"/>
                    </a:cubicBezTo>
                    <a:cubicBezTo>
                      <a:pt x="2" y="47"/>
                      <a:pt x="9" y="61"/>
                      <a:pt x="19" y="58"/>
                    </a:cubicBezTo>
                    <a:cubicBezTo>
                      <a:pt x="19" y="58"/>
                      <a:pt x="26" y="58"/>
                      <a:pt x="27" y="62"/>
                    </a:cubicBezTo>
                    <a:cubicBezTo>
                      <a:pt x="27" y="62"/>
                      <a:pt x="25" y="55"/>
                      <a:pt x="16" y="54"/>
                    </a:cubicBezTo>
                    <a:cubicBezTo>
                      <a:pt x="16" y="54"/>
                      <a:pt x="10" y="50"/>
                      <a:pt x="8" y="43"/>
                    </a:cubicBezTo>
                    <a:cubicBezTo>
                      <a:pt x="8" y="43"/>
                      <a:pt x="8" y="33"/>
                      <a:pt x="12" y="26"/>
                    </a:cubicBezTo>
                    <a:cubicBezTo>
                      <a:pt x="12" y="26"/>
                      <a:pt x="13" y="23"/>
                      <a:pt x="11" y="16"/>
                    </a:cubicBezTo>
                    <a:cubicBezTo>
                      <a:pt x="8" y="8"/>
                      <a:pt x="12" y="7"/>
                      <a:pt x="14" y="5"/>
                    </a:cubicBezTo>
                    <a:cubicBezTo>
                      <a:pt x="16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2"/>
                      <a:pt x="12" y="0"/>
                      <a:pt x="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81"/>
              <p:cNvSpPr/>
              <p:nvPr/>
            </p:nvSpPr>
            <p:spPr bwMode="auto">
              <a:xfrm>
                <a:off x="4416" y="-573"/>
                <a:ext cx="216" cy="112"/>
              </a:xfrm>
              <a:custGeom>
                <a:avLst/>
                <a:gdLst>
                  <a:gd name="T0" fmla="*/ 12 w 81"/>
                  <a:gd name="T1" fmla="*/ 39 h 42"/>
                  <a:gd name="T2" fmla="*/ 4 w 81"/>
                  <a:gd name="T3" fmla="*/ 29 h 42"/>
                  <a:gd name="T4" fmla="*/ 4 w 81"/>
                  <a:gd name="T5" fmla="*/ 21 h 42"/>
                  <a:gd name="T6" fmla="*/ 30 w 81"/>
                  <a:gd name="T7" fmla="*/ 7 h 42"/>
                  <a:gd name="T8" fmla="*/ 60 w 81"/>
                  <a:gd name="T9" fmla="*/ 20 h 42"/>
                  <a:gd name="T10" fmla="*/ 81 w 81"/>
                  <a:gd name="T11" fmla="*/ 21 h 42"/>
                  <a:gd name="T12" fmla="*/ 71 w 81"/>
                  <a:gd name="T13" fmla="*/ 24 h 42"/>
                  <a:gd name="T14" fmla="*/ 36 w 81"/>
                  <a:gd name="T15" fmla="*/ 17 h 42"/>
                  <a:gd name="T16" fmla="*/ 15 w 81"/>
                  <a:gd name="T17" fmla="*/ 26 h 42"/>
                  <a:gd name="T18" fmla="*/ 12 w 81"/>
                  <a:gd name="T19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42">
                    <a:moveTo>
                      <a:pt x="12" y="39"/>
                    </a:moveTo>
                    <a:cubicBezTo>
                      <a:pt x="12" y="39"/>
                      <a:pt x="5" y="42"/>
                      <a:pt x="4" y="29"/>
                    </a:cubicBezTo>
                    <a:cubicBezTo>
                      <a:pt x="4" y="29"/>
                      <a:pt x="0" y="26"/>
                      <a:pt x="4" y="21"/>
                    </a:cubicBezTo>
                    <a:cubicBezTo>
                      <a:pt x="7" y="16"/>
                      <a:pt x="16" y="0"/>
                      <a:pt x="30" y="7"/>
                    </a:cubicBezTo>
                    <a:cubicBezTo>
                      <a:pt x="44" y="13"/>
                      <a:pt x="45" y="18"/>
                      <a:pt x="60" y="20"/>
                    </a:cubicBezTo>
                    <a:cubicBezTo>
                      <a:pt x="75" y="21"/>
                      <a:pt x="81" y="21"/>
                      <a:pt x="81" y="21"/>
                    </a:cubicBezTo>
                    <a:cubicBezTo>
                      <a:pt x="81" y="21"/>
                      <a:pt x="81" y="24"/>
                      <a:pt x="71" y="24"/>
                    </a:cubicBezTo>
                    <a:cubicBezTo>
                      <a:pt x="60" y="25"/>
                      <a:pt x="44" y="21"/>
                      <a:pt x="36" y="17"/>
                    </a:cubicBezTo>
                    <a:cubicBezTo>
                      <a:pt x="27" y="13"/>
                      <a:pt x="20" y="20"/>
                      <a:pt x="15" y="26"/>
                    </a:cubicBezTo>
                    <a:cubicBezTo>
                      <a:pt x="15" y="26"/>
                      <a:pt x="8" y="30"/>
                      <a:pt x="12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82"/>
              <p:cNvSpPr/>
              <p:nvPr/>
            </p:nvSpPr>
            <p:spPr bwMode="auto">
              <a:xfrm>
                <a:off x="4454" y="-642"/>
                <a:ext cx="205" cy="83"/>
              </a:xfrm>
              <a:custGeom>
                <a:avLst/>
                <a:gdLst>
                  <a:gd name="T0" fmla="*/ 0 w 77"/>
                  <a:gd name="T1" fmla="*/ 31 h 31"/>
                  <a:gd name="T2" fmla="*/ 16 w 77"/>
                  <a:gd name="T3" fmla="*/ 29 h 31"/>
                  <a:gd name="T4" fmla="*/ 49 w 77"/>
                  <a:gd name="T5" fmla="*/ 14 h 31"/>
                  <a:gd name="T6" fmla="*/ 77 w 77"/>
                  <a:gd name="T7" fmla="*/ 9 h 31"/>
                  <a:gd name="T8" fmla="*/ 70 w 77"/>
                  <a:gd name="T9" fmla="*/ 13 h 31"/>
                  <a:gd name="T10" fmla="*/ 41 w 77"/>
                  <a:gd name="T11" fmla="*/ 6 h 31"/>
                  <a:gd name="T12" fmla="*/ 0 w 77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31">
                    <a:moveTo>
                      <a:pt x="0" y="31"/>
                    </a:moveTo>
                    <a:cubicBezTo>
                      <a:pt x="0" y="31"/>
                      <a:pt x="11" y="25"/>
                      <a:pt x="16" y="29"/>
                    </a:cubicBezTo>
                    <a:cubicBezTo>
                      <a:pt x="16" y="29"/>
                      <a:pt x="27" y="7"/>
                      <a:pt x="49" y="14"/>
                    </a:cubicBezTo>
                    <a:cubicBezTo>
                      <a:pt x="71" y="21"/>
                      <a:pt x="77" y="17"/>
                      <a:pt x="77" y="9"/>
                    </a:cubicBezTo>
                    <a:cubicBezTo>
                      <a:pt x="77" y="9"/>
                      <a:pt x="75" y="13"/>
                      <a:pt x="70" y="13"/>
                    </a:cubicBezTo>
                    <a:cubicBezTo>
                      <a:pt x="64" y="13"/>
                      <a:pt x="48" y="11"/>
                      <a:pt x="41" y="6"/>
                    </a:cubicBezTo>
                    <a:cubicBezTo>
                      <a:pt x="35" y="0"/>
                      <a:pt x="5" y="12"/>
                      <a:pt x="0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83"/>
              <p:cNvSpPr/>
              <p:nvPr/>
            </p:nvSpPr>
            <p:spPr bwMode="auto">
              <a:xfrm>
                <a:off x="4411" y="-519"/>
                <a:ext cx="173" cy="144"/>
              </a:xfrm>
              <a:custGeom>
                <a:avLst/>
                <a:gdLst>
                  <a:gd name="T0" fmla="*/ 9 w 65"/>
                  <a:gd name="T1" fmla="*/ 44 h 54"/>
                  <a:gd name="T2" fmla="*/ 7 w 65"/>
                  <a:gd name="T3" fmla="*/ 29 h 54"/>
                  <a:gd name="T4" fmla="*/ 20 w 65"/>
                  <a:gd name="T5" fmla="*/ 24 h 54"/>
                  <a:gd name="T6" fmla="*/ 17 w 65"/>
                  <a:gd name="T7" fmla="*/ 15 h 54"/>
                  <a:gd name="T8" fmla="*/ 25 w 65"/>
                  <a:gd name="T9" fmla="*/ 4 h 54"/>
                  <a:gd name="T10" fmla="*/ 35 w 65"/>
                  <a:gd name="T11" fmla="*/ 0 h 54"/>
                  <a:gd name="T12" fmla="*/ 45 w 65"/>
                  <a:gd name="T13" fmla="*/ 3 h 54"/>
                  <a:gd name="T14" fmla="*/ 54 w 65"/>
                  <a:gd name="T15" fmla="*/ 7 h 54"/>
                  <a:gd name="T16" fmla="*/ 56 w 65"/>
                  <a:gd name="T17" fmla="*/ 19 h 54"/>
                  <a:gd name="T18" fmla="*/ 53 w 65"/>
                  <a:gd name="T19" fmla="*/ 46 h 54"/>
                  <a:gd name="T20" fmla="*/ 23 w 65"/>
                  <a:gd name="T21" fmla="*/ 49 h 54"/>
                  <a:gd name="T22" fmla="*/ 9 w 65"/>
                  <a:gd name="T23" fmla="*/ 4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54">
                    <a:moveTo>
                      <a:pt x="9" y="44"/>
                    </a:moveTo>
                    <a:cubicBezTo>
                      <a:pt x="9" y="44"/>
                      <a:pt x="0" y="33"/>
                      <a:pt x="7" y="29"/>
                    </a:cubicBezTo>
                    <a:cubicBezTo>
                      <a:pt x="15" y="25"/>
                      <a:pt x="20" y="24"/>
                      <a:pt x="20" y="24"/>
                    </a:cubicBezTo>
                    <a:cubicBezTo>
                      <a:pt x="20" y="24"/>
                      <a:pt x="17" y="19"/>
                      <a:pt x="17" y="15"/>
                    </a:cubicBezTo>
                    <a:cubicBezTo>
                      <a:pt x="16" y="10"/>
                      <a:pt x="21" y="8"/>
                      <a:pt x="25" y="4"/>
                    </a:cubicBezTo>
                    <a:cubicBezTo>
                      <a:pt x="29" y="0"/>
                      <a:pt x="35" y="0"/>
                      <a:pt x="35" y="0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4" y="7"/>
                      <a:pt x="53" y="14"/>
                      <a:pt x="56" y="19"/>
                    </a:cubicBezTo>
                    <a:cubicBezTo>
                      <a:pt x="60" y="25"/>
                      <a:pt x="65" y="37"/>
                      <a:pt x="53" y="46"/>
                    </a:cubicBezTo>
                    <a:cubicBezTo>
                      <a:pt x="40" y="54"/>
                      <a:pt x="29" y="51"/>
                      <a:pt x="23" y="49"/>
                    </a:cubicBezTo>
                    <a:cubicBezTo>
                      <a:pt x="18" y="47"/>
                      <a:pt x="11" y="43"/>
                      <a:pt x="9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84"/>
              <p:cNvSpPr/>
              <p:nvPr/>
            </p:nvSpPr>
            <p:spPr bwMode="auto">
              <a:xfrm>
                <a:off x="4563" y="-584"/>
                <a:ext cx="1037" cy="260"/>
              </a:xfrm>
              <a:custGeom>
                <a:avLst/>
                <a:gdLst>
                  <a:gd name="T0" fmla="*/ 0 w 389"/>
                  <a:gd name="T1" fmla="*/ 70 h 97"/>
                  <a:gd name="T2" fmla="*/ 6 w 389"/>
                  <a:gd name="T3" fmla="*/ 59 h 97"/>
                  <a:gd name="T4" fmla="*/ 198 w 389"/>
                  <a:gd name="T5" fmla="*/ 59 h 97"/>
                  <a:gd name="T6" fmla="*/ 375 w 389"/>
                  <a:gd name="T7" fmla="*/ 34 h 97"/>
                  <a:gd name="T8" fmla="*/ 376 w 389"/>
                  <a:gd name="T9" fmla="*/ 46 h 97"/>
                  <a:gd name="T10" fmla="*/ 347 w 389"/>
                  <a:gd name="T11" fmla="*/ 30 h 97"/>
                  <a:gd name="T12" fmla="*/ 270 w 389"/>
                  <a:gd name="T13" fmla="*/ 42 h 97"/>
                  <a:gd name="T14" fmla="*/ 145 w 389"/>
                  <a:gd name="T15" fmla="*/ 80 h 97"/>
                  <a:gd name="T16" fmla="*/ 0 w 389"/>
                  <a:gd name="T17" fmla="*/ 7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9" h="97">
                    <a:moveTo>
                      <a:pt x="0" y="70"/>
                    </a:moveTo>
                    <a:cubicBezTo>
                      <a:pt x="0" y="70"/>
                      <a:pt x="8" y="65"/>
                      <a:pt x="6" y="59"/>
                    </a:cubicBezTo>
                    <a:cubicBezTo>
                      <a:pt x="5" y="54"/>
                      <a:pt x="61" y="97"/>
                      <a:pt x="198" y="59"/>
                    </a:cubicBezTo>
                    <a:cubicBezTo>
                      <a:pt x="198" y="59"/>
                      <a:pt x="333" y="0"/>
                      <a:pt x="375" y="34"/>
                    </a:cubicBezTo>
                    <a:cubicBezTo>
                      <a:pt x="375" y="34"/>
                      <a:pt x="389" y="44"/>
                      <a:pt x="376" y="46"/>
                    </a:cubicBezTo>
                    <a:cubicBezTo>
                      <a:pt x="363" y="49"/>
                      <a:pt x="380" y="36"/>
                      <a:pt x="347" y="30"/>
                    </a:cubicBezTo>
                    <a:cubicBezTo>
                      <a:pt x="314" y="25"/>
                      <a:pt x="284" y="36"/>
                      <a:pt x="270" y="42"/>
                    </a:cubicBezTo>
                    <a:cubicBezTo>
                      <a:pt x="256" y="47"/>
                      <a:pt x="177" y="75"/>
                      <a:pt x="145" y="80"/>
                    </a:cubicBezTo>
                    <a:cubicBezTo>
                      <a:pt x="112" y="85"/>
                      <a:pt x="24" y="81"/>
                      <a:pt x="0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85"/>
              <p:cNvSpPr/>
              <p:nvPr/>
            </p:nvSpPr>
            <p:spPr bwMode="auto">
              <a:xfrm>
                <a:off x="4534" y="-362"/>
                <a:ext cx="445" cy="270"/>
              </a:xfrm>
              <a:custGeom>
                <a:avLst/>
                <a:gdLst>
                  <a:gd name="T0" fmla="*/ 165 w 167"/>
                  <a:gd name="T1" fmla="*/ 5 h 101"/>
                  <a:gd name="T2" fmla="*/ 154 w 167"/>
                  <a:gd name="T3" fmla="*/ 29 h 101"/>
                  <a:gd name="T4" fmla="*/ 139 w 167"/>
                  <a:gd name="T5" fmla="*/ 62 h 101"/>
                  <a:gd name="T6" fmla="*/ 119 w 167"/>
                  <a:gd name="T7" fmla="*/ 91 h 101"/>
                  <a:gd name="T8" fmla="*/ 124 w 167"/>
                  <a:gd name="T9" fmla="*/ 79 h 101"/>
                  <a:gd name="T10" fmla="*/ 76 w 167"/>
                  <a:gd name="T11" fmla="*/ 96 h 101"/>
                  <a:gd name="T12" fmla="*/ 87 w 167"/>
                  <a:gd name="T13" fmla="*/ 90 h 101"/>
                  <a:gd name="T14" fmla="*/ 43 w 167"/>
                  <a:gd name="T15" fmla="*/ 88 h 101"/>
                  <a:gd name="T16" fmla="*/ 0 w 167"/>
                  <a:gd name="T17" fmla="*/ 85 h 101"/>
                  <a:gd name="T18" fmla="*/ 25 w 167"/>
                  <a:gd name="T19" fmla="*/ 48 h 101"/>
                  <a:gd name="T20" fmla="*/ 16 w 167"/>
                  <a:gd name="T21" fmla="*/ 46 h 101"/>
                  <a:gd name="T22" fmla="*/ 49 w 167"/>
                  <a:gd name="T23" fmla="*/ 26 h 101"/>
                  <a:gd name="T24" fmla="*/ 45 w 167"/>
                  <a:gd name="T25" fmla="*/ 20 h 101"/>
                  <a:gd name="T26" fmla="*/ 81 w 167"/>
                  <a:gd name="T27" fmla="*/ 11 h 101"/>
                  <a:gd name="T28" fmla="*/ 76 w 167"/>
                  <a:gd name="T29" fmla="*/ 4 h 101"/>
                  <a:gd name="T30" fmla="*/ 125 w 167"/>
                  <a:gd name="T31" fmla="*/ 5 h 101"/>
                  <a:gd name="T32" fmla="*/ 145 w 167"/>
                  <a:gd name="T33" fmla="*/ 7 h 101"/>
                  <a:gd name="T34" fmla="*/ 124 w 167"/>
                  <a:gd name="T35" fmla="*/ 22 h 101"/>
                  <a:gd name="T36" fmla="*/ 94 w 167"/>
                  <a:gd name="T37" fmla="*/ 21 h 101"/>
                  <a:gd name="T38" fmla="*/ 83 w 167"/>
                  <a:gd name="T39" fmla="*/ 24 h 101"/>
                  <a:gd name="T40" fmla="*/ 97 w 167"/>
                  <a:gd name="T41" fmla="*/ 24 h 101"/>
                  <a:gd name="T42" fmla="*/ 119 w 167"/>
                  <a:gd name="T43" fmla="*/ 26 h 101"/>
                  <a:gd name="T44" fmla="*/ 91 w 167"/>
                  <a:gd name="T45" fmla="*/ 39 h 101"/>
                  <a:gd name="T46" fmla="*/ 67 w 167"/>
                  <a:gd name="T47" fmla="*/ 39 h 101"/>
                  <a:gd name="T48" fmla="*/ 88 w 167"/>
                  <a:gd name="T49" fmla="*/ 41 h 101"/>
                  <a:gd name="T50" fmla="*/ 62 w 167"/>
                  <a:gd name="T51" fmla="*/ 51 h 101"/>
                  <a:gd name="T52" fmla="*/ 23 w 167"/>
                  <a:gd name="T53" fmla="*/ 64 h 101"/>
                  <a:gd name="T54" fmla="*/ 64 w 167"/>
                  <a:gd name="T55" fmla="*/ 54 h 101"/>
                  <a:gd name="T56" fmla="*/ 85 w 167"/>
                  <a:gd name="T57" fmla="*/ 45 h 101"/>
                  <a:gd name="T58" fmla="*/ 72 w 167"/>
                  <a:gd name="T59" fmla="*/ 60 h 101"/>
                  <a:gd name="T60" fmla="*/ 62 w 167"/>
                  <a:gd name="T61" fmla="*/ 67 h 101"/>
                  <a:gd name="T62" fmla="*/ 51 w 167"/>
                  <a:gd name="T63" fmla="*/ 78 h 101"/>
                  <a:gd name="T64" fmla="*/ 72 w 167"/>
                  <a:gd name="T65" fmla="*/ 63 h 101"/>
                  <a:gd name="T66" fmla="*/ 88 w 167"/>
                  <a:gd name="T67" fmla="*/ 44 h 101"/>
                  <a:gd name="T68" fmla="*/ 113 w 167"/>
                  <a:gd name="T69" fmla="*/ 33 h 101"/>
                  <a:gd name="T70" fmla="*/ 118 w 167"/>
                  <a:gd name="T71" fmla="*/ 30 h 101"/>
                  <a:gd name="T72" fmla="*/ 108 w 167"/>
                  <a:gd name="T73" fmla="*/ 49 h 101"/>
                  <a:gd name="T74" fmla="*/ 98 w 167"/>
                  <a:gd name="T75" fmla="*/ 70 h 101"/>
                  <a:gd name="T76" fmla="*/ 95 w 167"/>
                  <a:gd name="T77" fmla="*/ 73 h 101"/>
                  <a:gd name="T78" fmla="*/ 111 w 167"/>
                  <a:gd name="T79" fmla="*/ 49 h 101"/>
                  <a:gd name="T80" fmla="*/ 123 w 167"/>
                  <a:gd name="T81" fmla="*/ 29 h 101"/>
                  <a:gd name="T82" fmla="*/ 150 w 167"/>
                  <a:gd name="T83" fmla="*/ 8 h 101"/>
                  <a:gd name="T84" fmla="*/ 150 w 167"/>
                  <a:gd name="T85" fmla="*/ 5 h 101"/>
                  <a:gd name="T86" fmla="*/ 164 w 167"/>
                  <a:gd name="T87" fmla="*/ 1 h 101"/>
                  <a:gd name="T88" fmla="*/ 166 w 167"/>
                  <a:gd name="T89" fmla="*/ 0 h 101"/>
                  <a:gd name="T90" fmla="*/ 165 w 167"/>
                  <a:gd name="T91" fmla="*/ 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101">
                    <a:moveTo>
                      <a:pt x="165" y="5"/>
                    </a:moveTo>
                    <a:cubicBezTo>
                      <a:pt x="165" y="5"/>
                      <a:pt x="167" y="17"/>
                      <a:pt x="154" y="29"/>
                    </a:cubicBezTo>
                    <a:cubicBezTo>
                      <a:pt x="154" y="29"/>
                      <a:pt x="140" y="36"/>
                      <a:pt x="139" y="62"/>
                    </a:cubicBezTo>
                    <a:cubicBezTo>
                      <a:pt x="137" y="87"/>
                      <a:pt x="125" y="90"/>
                      <a:pt x="119" y="91"/>
                    </a:cubicBezTo>
                    <a:cubicBezTo>
                      <a:pt x="112" y="92"/>
                      <a:pt x="124" y="79"/>
                      <a:pt x="124" y="79"/>
                    </a:cubicBezTo>
                    <a:cubicBezTo>
                      <a:pt x="124" y="79"/>
                      <a:pt x="105" y="101"/>
                      <a:pt x="76" y="96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7" y="90"/>
                      <a:pt x="72" y="96"/>
                      <a:pt x="43" y="88"/>
                    </a:cubicBezTo>
                    <a:cubicBezTo>
                      <a:pt x="13" y="79"/>
                      <a:pt x="11" y="70"/>
                      <a:pt x="0" y="85"/>
                    </a:cubicBezTo>
                    <a:cubicBezTo>
                      <a:pt x="0" y="85"/>
                      <a:pt x="3" y="60"/>
                      <a:pt x="25" y="48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26" y="34"/>
                      <a:pt x="49" y="26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62" y="5"/>
                      <a:pt x="81" y="11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6" y="4"/>
                      <a:pt x="116" y="5"/>
                      <a:pt x="125" y="5"/>
                    </a:cubicBezTo>
                    <a:cubicBezTo>
                      <a:pt x="145" y="7"/>
                      <a:pt x="145" y="7"/>
                      <a:pt x="145" y="7"/>
                    </a:cubicBezTo>
                    <a:cubicBezTo>
                      <a:pt x="145" y="7"/>
                      <a:pt x="137" y="17"/>
                      <a:pt x="124" y="22"/>
                    </a:cubicBezTo>
                    <a:cubicBezTo>
                      <a:pt x="124" y="22"/>
                      <a:pt x="112" y="23"/>
                      <a:pt x="94" y="21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3" y="24"/>
                      <a:pt x="89" y="23"/>
                      <a:pt x="97" y="24"/>
                    </a:cubicBezTo>
                    <a:cubicBezTo>
                      <a:pt x="97" y="24"/>
                      <a:pt x="115" y="27"/>
                      <a:pt x="119" y="26"/>
                    </a:cubicBezTo>
                    <a:cubicBezTo>
                      <a:pt x="119" y="26"/>
                      <a:pt x="101" y="37"/>
                      <a:pt x="91" y="39"/>
                    </a:cubicBezTo>
                    <a:cubicBezTo>
                      <a:pt x="91" y="39"/>
                      <a:pt x="81" y="38"/>
                      <a:pt x="67" y="39"/>
                    </a:cubicBezTo>
                    <a:cubicBezTo>
                      <a:pt x="67" y="39"/>
                      <a:pt x="87" y="39"/>
                      <a:pt x="88" y="41"/>
                    </a:cubicBezTo>
                    <a:cubicBezTo>
                      <a:pt x="88" y="41"/>
                      <a:pt x="74" y="49"/>
                      <a:pt x="62" y="51"/>
                    </a:cubicBezTo>
                    <a:cubicBezTo>
                      <a:pt x="62" y="51"/>
                      <a:pt x="35" y="56"/>
                      <a:pt x="23" y="64"/>
                    </a:cubicBezTo>
                    <a:cubicBezTo>
                      <a:pt x="23" y="64"/>
                      <a:pt x="56" y="53"/>
                      <a:pt x="64" y="54"/>
                    </a:cubicBezTo>
                    <a:cubicBezTo>
                      <a:pt x="64" y="54"/>
                      <a:pt x="79" y="48"/>
                      <a:pt x="85" y="45"/>
                    </a:cubicBezTo>
                    <a:cubicBezTo>
                      <a:pt x="85" y="45"/>
                      <a:pt x="78" y="56"/>
                      <a:pt x="72" y="60"/>
                    </a:cubicBezTo>
                    <a:cubicBezTo>
                      <a:pt x="67" y="65"/>
                      <a:pt x="66" y="65"/>
                      <a:pt x="62" y="67"/>
                    </a:cubicBezTo>
                    <a:cubicBezTo>
                      <a:pt x="61" y="68"/>
                      <a:pt x="51" y="74"/>
                      <a:pt x="51" y="78"/>
                    </a:cubicBezTo>
                    <a:cubicBezTo>
                      <a:pt x="51" y="78"/>
                      <a:pt x="63" y="69"/>
                      <a:pt x="72" y="63"/>
                    </a:cubicBezTo>
                    <a:cubicBezTo>
                      <a:pt x="72" y="63"/>
                      <a:pt x="81" y="58"/>
                      <a:pt x="88" y="44"/>
                    </a:cubicBezTo>
                    <a:cubicBezTo>
                      <a:pt x="88" y="44"/>
                      <a:pt x="109" y="36"/>
                      <a:pt x="113" y="33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18" y="30"/>
                      <a:pt x="110" y="42"/>
                      <a:pt x="108" y="49"/>
                    </a:cubicBezTo>
                    <a:cubicBezTo>
                      <a:pt x="108" y="49"/>
                      <a:pt x="109" y="62"/>
                      <a:pt x="98" y="70"/>
                    </a:cubicBezTo>
                    <a:cubicBezTo>
                      <a:pt x="95" y="73"/>
                      <a:pt x="95" y="73"/>
                      <a:pt x="95" y="73"/>
                    </a:cubicBezTo>
                    <a:cubicBezTo>
                      <a:pt x="95" y="73"/>
                      <a:pt x="107" y="68"/>
                      <a:pt x="111" y="49"/>
                    </a:cubicBezTo>
                    <a:cubicBezTo>
                      <a:pt x="111" y="49"/>
                      <a:pt x="114" y="38"/>
                      <a:pt x="123" y="29"/>
                    </a:cubicBezTo>
                    <a:cubicBezTo>
                      <a:pt x="123" y="29"/>
                      <a:pt x="147" y="13"/>
                      <a:pt x="150" y="8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6" y="0"/>
                      <a:pt x="166" y="0"/>
                      <a:pt x="166" y="0"/>
                    </a:cubicBezTo>
                    <a:lnTo>
                      <a:pt x="16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6"/>
              <p:cNvSpPr/>
              <p:nvPr/>
            </p:nvSpPr>
            <p:spPr bwMode="auto">
              <a:xfrm>
                <a:off x="4632" y="-918"/>
                <a:ext cx="499" cy="476"/>
              </a:xfrm>
              <a:custGeom>
                <a:avLst/>
                <a:gdLst>
                  <a:gd name="T0" fmla="*/ 41 w 187"/>
                  <a:gd name="T1" fmla="*/ 85 h 178"/>
                  <a:gd name="T2" fmla="*/ 0 w 187"/>
                  <a:gd name="T3" fmla="*/ 68 h 178"/>
                  <a:gd name="T4" fmla="*/ 26 w 187"/>
                  <a:gd name="T5" fmla="*/ 78 h 178"/>
                  <a:gd name="T6" fmla="*/ 61 w 187"/>
                  <a:gd name="T7" fmla="*/ 124 h 178"/>
                  <a:gd name="T8" fmla="*/ 79 w 187"/>
                  <a:gd name="T9" fmla="*/ 126 h 178"/>
                  <a:gd name="T10" fmla="*/ 127 w 187"/>
                  <a:gd name="T11" fmla="*/ 162 h 178"/>
                  <a:gd name="T12" fmla="*/ 172 w 187"/>
                  <a:gd name="T13" fmla="*/ 177 h 178"/>
                  <a:gd name="T14" fmla="*/ 178 w 187"/>
                  <a:gd name="T15" fmla="*/ 178 h 178"/>
                  <a:gd name="T16" fmla="*/ 187 w 187"/>
                  <a:gd name="T17" fmla="*/ 174 h 178"/>
                  <a:gd name="T18" fmla="*/ 144 w 187"/>
                  <a:gd name="T19" fmla="*/ 163 h 178"/>
                  <a:gd name="T20" fmla="*/ 86 w 187"/>
                  <a:gd name="T21" fmla="*/ 124 h 178"/>
                  <a:gd name="T22" fmla="*/ 85 w 187"/>
                  <a:gd name="T23" fmla="*/ 122 h 178"/>
                  <a:gd name="T24" fmla="*/ 87 w 187"/>
                  <a:gd name="T25" fmla="*/ 80 h 178"/>
                  <a:gd name="T26" fmla="*/ 66 w 187"/>
                  <a:gd name="T27" fmla="*/ 53 h 178"/>
                  <a:gd name="T28" fmla="*/ 43 w 187"/>
                  <a:gd name="T29" fmla="*/ 14 h 178"/>
                  <a:gd name="T30" fmla="*/ 33 w 187"/>
                  <a:gd name="T31" fmla="*/ 2 h 178"/>
                  <a:gd name="T32" fmla="*/ 33 w 187"/>
                  <a:gd name="T33" fmla="*/ 10 h 178"/>
                  <a:gd name="T34" fmla="*/ 49 w 187"/>
                  <a:gd name="T35" fmla="*/ 22 h 178"/>
                  <a:gd name="T36" fmla="*/ 52 w 187"/>
                  <a:gd name="T37" fmla="*/ 68 h 178"/>
                  <a:gd name="T38" fmla="*/ 54 w 187"/>
                  <a:gd name="T39" fmla="*/ 80 h 178"/>
                  <a:gd name="T40" fmla="*/ 38 w 187"/>
                  <a:gd name="T41" fmla="*/ 65 h 178"/>
                  <a:gd name="T42" fmla="*/ 17 w 187"/>
                  <a:gd name="T43" fmla="*/ 47 h 178"/>
                  <a:gd name="T44" fmla="*/ 34 w 187"/>
                  <a:gd name="T45" fmla="*/ 65 h 178"/>
                  <a:gd name="T46" fmla="*/ 43 w 187"/>
                  <a:gd name="T47" fmla="*/ 83 h 178"/>
                  <a:gd name="T48" fmla="*/ 47 w 187"/>
                  <a:gd name="T49" fmla="*/ 87 h 178"/>
                  <a:gd name="T50" fmla="*/ 41 w 187"/>
                  <a:gd name="T51" fmla="*/ 85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7" h="178">
                    <a:moveTo>
                      <a:pt x="41" y="85"/>
                    </a:moveTo>
                    <a:cubicBezTo>
                      <a:pt x="37" y="83"/>
                      <a:pt x="15" y="53"/>
                      <a:pt x="0" y="68"/>
                    </a:cubicBezTo>
                    <a:cubicBezTo>
                      <a:pt x="0" y="68"/>
                      <a:pt x="15" y="60"/>
                      <a:pt x="26" y="78"/>
                    </a:cubicBezTo>
                    <a:cubicBezTo>
                      <a:pt x="26" y="78"/>
                      <a:pt x="37" y="124"/>
                      <a:pt x="61" y="124"/>
                    </a:cubicBezTo>
                    <a:cubicBezTo>
                      <a:pt x="61" y="124"/>
                      <a:pt x="75" y="124"/>
                      <a:pt x="79" y="126"/>
                    </a:cubicBezTo>
                    <a:cubicBezTo>
                      <a:pt x="83" y="128"/>
                      <a:pt x="106" y="154"/>
                      <a:pt x="127" y="162"/>
                    </a:cubicBezTo>
                    <a:cubicBezTo>
                      <a:pt x="147" y="170"/>
                      <a:pt x="164" y="177"/>
                      <a:pt x="172" y="177"/>
                    </a:cubicBezTo>
                    <a:cubicBezTo>
                      <a:pt x="178" y="178"/>
                      <a:pt x="178" y="178"/>
                      <a:pt x="178" y="178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7" y="174"/>
                      <a:pt x="161" y="173"/>
                      <a:pt x="144" y="163"/>
                    </a:cubicBezTo>
                    <a:cubicBezTo>
                      <a:pt x="144" y="163"/>
                      <a:pt x="97" y="142"/>
                      <a:pt x="86" y="124"/>
                    </a:cubicBezTo>
                    <a:cubicBezTo>
                      <a:pt x="85" y="122"/>
                      <a:pt x="85" y="122"/>
                      <a:pt x="85" y="122"/>
                    </a:cubicBezTo>
                    <a:cubicBezTo>
                      <a:pt x="85" y="122"/>
                      <a:pt x="109" y="103"/>
                      <a:pt x="87" y="80"/>
                    </a:cubicBezTo>
                    <a:cubicBezTo>
                      <a:pt x="87" y="80"/>
                      <a:pt x="73" y="73"/>
                      <a:pt x="66" y="53"/>
                    </a:cubicBezTo>
                    <a:cubicBezTo>
                      <a:pt x="66" y="53"/>
                      <a:pt x="61" y="26"/>
                      <a:pt x="43" y="14"/>
                    </a:cubicBezTo>
                    <a:cubicBezTo>
                      <a:pt x="43" y="14"/>
                      <a:pt x="36" y="12"/>
                      <a:pt x="33" y="2"/>
                    </a:cubicBezTo>
                    <a:cubicBezTo>
                      <a:pt x="33" y="2"/>
                      <a:pt x="29" y="0"/>
                      <a:pt x="33" y="10"/>
                    </a:cubicBezTo>
                    <a:cubicBezTo>
                      <a:pt x="33" y="10"/>
                      <a:pt x="45" y="19"/>
                      <a:pt x="49" y="22"/>
                    </a:cubicBezTo>
                    <a:cubicBezTo>
                      <a:pt x="49" y="22"/>
                      <a:pt x="62" y="46"/>
                      <a:pt x="52" y="68"/>
                    </a:cubicBezTo>
                    <a:cubicBezTo>
                      <a:pt x="52" y="68"/>
                      <a:pt x="52" y="77"/>
                      <a:pt x="54" y="80"/>
                    </a:cubicBezTo>
                    <a:cubicBezTo>
                      <a:pt x="56" y="83"/>
                      <a:pt x="45" y="80"/>
                      <a:pt x="38" y="65"/>
                    </a:cubicBezTo>
                    <a:cubicBezTo>
                      <a:pt x="37" y="64"/>
                      <a:pt x="33" y="52"/>
                      <a:pt x="17" y="47"/>
                    </a:cubicBezTo>
                    <a:cubicBezTo>
                      <a:pt x="17" y="47"/>
                      <a:pt x="30" y="54"/>
                      <a:pt x="34" y="65"/>
                    </a:cubicBezTo>
                    <a:cubicBezTo>
                      <a:pt x="34" y="65"/>
                      <a:pt x="38" y="77"/>
                      <a:pt x="43" y="83"/>
                    </a:cubicBezTo>
                    <a:cubicBezTo>
                      <a:pt x="47" y="87"/>
                      <a:pt x="47" y="87"/>
                      <a:pt x="47" y="87"/>
                    </a:cubicBezTo>
                    <a:lnTo>
                      <a:pt x="41" y="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7"/>
              <p:cNvSpPr/>
              <p:nvPr/>
            </p:nvSpPr>
            <p:spPr bwMode="auto">
              <a:xfrm>
                <a:off x="4534" y="-987"/>
                <a:ext cx="242" cy="267"/>
              </a:xfrm>
              <a:custGeom>
                <a:avLst/>
                <a:gdLst>
                  <a:gd name="T0" fmla="*/ 40 w 91"/>
                  <a:gd name="T1" fmla="*/ 87 h 100"/>
                  <a:gd name="T2" fmla="*/ 27 w 91"/>
                  <a:gd name="T3" fmla="*/ 70 h 100"/>
                  <a:gd name="T4" fmla="*/ 12 w 91"/>
                  <a:gd name="T5" fmla="*/ 53 h 100"/>
                  <a:gd name="T6" fmla="*/ 2 w 91"/>
                  <a:gd name="T7" fmla="*/ 33 h 100"/>
                  <a:gd name="T8" fmla="*/ 21 w 91"/>
                  <a:gd name="T9" fmla="*/ 18 h 100"/>
                  <a:gd name="T10" fmla="*/ 36 w 91"/>
                  <a:gd name="T11" fmla="*/ 3 h 100"/>
                  <a:gd name="T12" fmla="*/ 57 w 91"/>
                  <a:gd name="T13" fmla="*/ 18 h 100"/>
                  <a:gd name="T14" fmla="*/ 60 w 91"/>
                  <a:gd name="T15" fmla="*/ 19 h 100"/>
                  <a:gd name="T16" fmla="*/ 65 w 91"/>
                  <a:gd name="T17" fmla="*/ 32 h 100"/>
                  <a:gd name="T18" fmla="*/ 73 w 91"/>
                  <a:gd name="T19" fmla="*/ 44 h 100"/>
                  <a:gd name="T20" fmla="*/ 83 w 91"/>
                  <a:gd name="T21" fmla="*/ 49 h 100"/>
                  <a:gd name="T22" fmla="*/ 88 w 91"/>
                  <a:gd name="T23" fmla="*/ 78 h 100"/>
                  <a:gd name="T24" fmla="*/ 87 w 91"/>
                  <a:gd name="T25" fmla="*/ 94 h 100"/>
                  <a:gd name="T26" fmla="*/ 70 w 91"/>
                  <a:gd name="T27" fmla="*/ 62 h 100"/>
                  <a:gd name="T28" fmla="*/ 83 w 91"/>
                  <a:gd name="T29" fmla="*/ 91 h 100"/>
                  <a:gd name="T30" fmla="*/ 47 w 91"/>
                  <a:gd name="T31" fmla="*/ 50 h 100"/>
                  <a:gd name="T32" fmla="*/ 81 w 91"/>
                  <a:gd name="T33" fmla="*/ 92 h 100"/>
                  <a:gd name="T34" fmla="*/ 60 w 91"/>
                  <a:gd name="T35" fmla="*/ 71 h 100"/>
                  <a:gd name="T36" fmla="*/ 46 w 91"/>
                  <a:gd name="T37" fmla="*/ 72 h 100"/>
                  <a:gd name="T38" fmla="*/ 57 w 91"/>
                  <a:gd name="T39" fmla="*/ 80 h 100"/>
                  <a:gd name="T40" fmla="*/ 69 w 91"/>
                  <a:gd name="T41" fmla="*/ 92 h 100"/>
                  <a:gd name="T42" fmla="*/ 72 w 91"/>
                  <a:gd name="T43" fmla="*/ 100 h 100"/>
                  <a:gd name="T44" fmla="*/ 58 w 91"/>
                  <a:gd name="T45" fmla="*/ 90 h 100"/>
                  <a:gd name="T46" fmla="*/ 40 w 91"/>
                  <a:gd name="T47" fmla="*/ 8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1" h="100">
                    <a:moveTo>
                      <a:pt x="40" y="87"/>
                    </a:moveTo>
                    <a:cubicBezTo>
                      <a:pt x="40" y="87"/>
                      <a:pt x="31" y="87"/>
                      <a:pt x="27" y="70"/>
                    </a:cubicBezTo>
                    <a:cubicBezTo>
                      <a:pt x="27" y="70"/>
                      <a:pt x="25" y="53"/>
                      <a:pt x="12" y="53"/>
                    </a:cubicBezTo>
                    <a:cubicBezTo>
                      <a:pt x="0" y="53"/>
                      <a:pt x="0" y="39"/>
                      <a:pt x="2" y="33"/>
                    </a:cubicBezTo>
                    <a:cubicBezTo>
                      <a:pt x="4" y="27"/>
                      <a:pt x="20" y="20"/>
                      <a:pt x="21" y="18"/>
                    </a:cubicBezTo>
                    <a:cubicBezTo>
                      <a:pt x="22" y="15"/>
                      <a:pt x="23" y="0"/>
                      <a:pt x="36" y="3"/>
                    </a:cubicBezTo>
                    <a:cubicBezTo>
                      <a:pt x="48" y="6"/>
                      <a:pt x="57" y="12"/>
                      <a:pt x="57" y="18"/>
                    </a:cubicBezTo>
                    <a:cubicBezTo>
                      <a:pt x="57" y="18"/>
                      <a:pt x="57" y="19"/>
                      <a:pt x="60" y="19"/>
                    </a:cubicBezTo>
                    <a:cubicBezTo>
                      <a:pt x="62" y="19"/>
                      <a:pt x="66" y="24"/>
                      <a:pt x="65" y="32"/>
                    </a:cubicBezTo>
                    <a:cubicBezTo>
                      <a:pt x="65" y="32"/>
                      <a:pt x="67" y="42"/>
                      <a:pt x="73" y="44"/>
                    </a:cubicBezTo>
                    <a:cubicBezTo>
                      <a:pt x="73" y="44"/>
                      <a:pt x="80" y="47"/>
                      <a:pt x="83" y="49"/>
                    </a:cubicBezTo>
                    <a:cubicBezTo>
                      <a:pt x="85" y="51"/>
                      <a:pt x="91" y="67"/>
                      <a:pt x="88" y="78"/>
                    </a:cubicBezTo>
                    <a:cubicBezTo>
                      <a:pt x="84" y="88"/>
                      <a:pt x="87" y="92"/>
                      <a:pt x="87" y="94"/>
                    </a:cubicBezTo>
                    <a:cubicBezTo>
                      <a:pt x="87" y="96"/>
                      <a:pt x="86" y="79"/>
                      <a:pt x="70" y="62"/>
                    </a:cubicBezTo>
                    <a:cubicBezTo>
                      <a:pt x="70" y="62"/>
                      <a:pt x="83" y="78"/>
                      <a:pt x="83" y="91"/>
                    </a:cubicBezTo>
                    <a:cubicBezTo>
                      <a:pt x="83" y="91"/>
                      <a:pt x="65" y="55"/>
                      <a:pt x="47" y="50"/>
                    </a:cubicBezTo>
                    <a:cubicBezTo>
                      <a:pt x="47" y="50"/>
                      <a:pt x="72" y="69"/>
                      <a:pt x="81" y="92"/>
                    </a:cubicBezTo>
                    <a:cubicBezTo>
                      <a:pt x="81" y="92"/>
                      <a:pt x="78" y="83"/>
                      <a:pt x="60" y="71"/>
                    </a:cubicBezTo>
                    <a:cubicBezTo>
                      <a:pt x="58" y="71"/>
                      <a:pt x="46" y="72"/>
                      <a:pt x="46" y="72"/>
                    </a:cubicBezTo>
                    <a:cubicBezTo>
                      <a:pt x="46" y="72"/>
                      <a:pt x="47" y="73"/>
                      <a:pt x="57" y="80"/>
                    </a:cubicBezTo>
                    <a:cubicBezTo>
                      <a:pt x="57" y="80"/>
                      <a:pt x="63" y="84"/>
                      <a:pt x="69" y="92"/>
                    </a:cubicBezTo>
                    <a:cubicBezTo>
                      <a:pt x="72" y="100"/>
                      <a:pt x="72" y="100"/>
                      <a:pt x="72" y="100"/>
                    </a:cubicBezTo>
                    <a:cubicBezTo>
                      <a:pt x="72" y="100"/>
                      <a:pt x="64" y="93"/>
                      <a:pt x="58" y="90"/>
                    </a:cubicBezTo>
                    <a:cubicBezTo>
                      <a:pt x="58" y="90"/>
                      <a:pt x="47" y="86"/>
                      <a:pt x="40" y="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8"/>
              <p:cNvSpPr/>
              <p:nvPr/>
            </p:nvSpPr>
            <p:spPr bwMode="auto">
              <a:xfrm>
                <a:off x="4534" y="-851"/>
                <a:ext cx="69" cy="78"/>
              </a:xfrm>
              <a:custGeom>
                <a:avLst/>
                <a:gdLst>
                  <a:gd name="T0" fmla="*/ 26 w 26"/>
                  <a:gd name="T1" fmla="*/ 28 h 29"/>
                  <a:gd name="T2" fmla="*/ 16 w 26"/>
                  <a:gd name="T3" fmla="*/ 24 h 29"/>
                  <a:gd name="T4" fmla="*/ 3 w 26"/>
                  <a:gd name="T5" fmla="*/ 20 h 29"/>
                  <a:gd name="T6" fmla="*/ 2 w 26"/>
                  <a:gd name="T7" fmla="*/ 3 h 29"/>
                  <a:gd name="T8" fmla="*/ 9 w 26"/>
                  <a:gd name="T9" fmla="*/ 6 h 29"/>
                  <a:gd name="T10" fmla="*/ 18 w 26"/>
                  <a:gd name="T11" fmla="*/ 7 h 29"/>
                  <a:gd name="T12" fmla="*/ 24 w 26"/>
                  <a:gd name="T13" fmla="*/ 20 h 29"/>
                  <a:gd name="T14" fmla="*/ 26 w 26"/>
                  <a:gd name="T15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9">
                    <a:moveTo>
                      <a:pt x="26" y="28"/>
                    </a:moveTo>
                    <a:cubicBezTo>
                      <a:pt x="26" y="28"/>
                      <a:pt x="21" y="23"/>
                      <a:pt x="16" y="24"/>
                    </a:cubicBezTo>
                    <a:cubicBezTo>
                      <a:pt x="16" y="24"/>
                      <a:pt x="6" y="29"/>
                      <a:pt x="3" y="20"/>
                    </a:cubicBezTo>
                    <a:cubicBezTo>
                      <a:pt x="0" y="10"/>
                      <a:pt x="2" y="5"/>
                      <a:pt x="2" y="3"/>
                    </a:cubicBezTo>
                    <a:cubicBezTo>
                      <a:pt x="1" y="0"/>
                      <a:pt x="5" y="4"/>
                      <a:pt x="9" y="6"/>
                    </a:cubicBezTo>
                    <a:cubicBezTo>
                      <a:pt x="12" y="7"/>
                      <a:pt x="16" y="5"/>
                      <a:pt x="18" y="7"/>
                    </a:cubicBezTo>
                    <a:cubicBezTo>
                      <a:pt x="20" y="10"/>
                      <a:pt x="22" y="15"/>
                      <a:pt x="24" y="20"/>
                    </a:cubicBezTo>
                    <a:cubicBezTo>
                      <a:pt x="25" y="25"/>
                      <a:pt x="24" y="26"/>
                      <a:pt x="2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9"/>
              <p:cNvSpPr/>
              <p:nvPr/>
            </p:nvSpPr>
            <p:spPr bwMode="auto">
              <a:xfrm>
                <a:off x="5392" y="-669"/>
                <a:ext cx="256" cy="401"/>
              </a:xfrm>
              <a:custGeom>
                <a:avLst/>
                <a:gdLst>
                  <a:gd name="T0" fmla="*/ 90 w 96"/>
                  <a:gd name="T1" fmla="*/ 150 h 150"/>
                  <a:gd name="T2" fmla="*/ 51 w 96"/>
                  <a:gd name="T3" fmla="*/ 72 h 150"/>
                  <a:gd name="T4" fmla="*/ 31 w 96"/>
                  <a:gd name="T5" fmla="*/ 18 h 150"/>
                  <a:gd name="T6" fmla="*/ 17 w 96"/>
                  <a:gd name="T7" fmla="*/ 16 h 150"/>
                  <a:gd name="T8" fmla="*/ 2 w 96"/>
                  <a:gd name="T9" fmla="*/ 15 h 150"/>
                  <a:gd name="T10" fmla="*/ 10 w 96"/>
                  <a:gd name="T11" fmla="*/ 6 h 150"/>
                  <a:gd name="T12" fmla="*/ 16 w 96"/>
                  <a:gd name="T13" fmla="*/ 6 h 150"/>
                  <a:gd name="T14" fmla="*/ 30 w 96"/>
                  <a:gd name="T15" fmla="*/ 2 h 150"/>
                  <a:gd name="T16" fmla="*/ 39 w 96"/>
                  <a:gd name="T17" fmla="*/ 5 h 150"/>
                  <a:gd name="T18" fmla="*/ 53 w 96"/>
                  <a:gd name="T19" fmla="*/ 4 h 150"/>
                  <a:gd name="T20" fmla="*/ 64 w 96"/>
                  <a:gd name="T21" fmla="*/ 17 h 150"/>
                  <a:gd name="T22" fmla="*/ 65 w 96"/>
                  <a:gd name="T23" fmla="*/ 32 h 150"/>
                  <a:gd name="T24" fmla="*/ 64 w 96"/>
                  <a:gd name="T25" fmla="*/ 61 h 150"/>
                  <a:gd name="T26" fmla="*/ 76 w 96"/>
                  <a:gd name="T27" fmla="*/ 101 h 150"/>
                  <a:gd name="T28" fmla="*/ 86 w 96"/>
                  <a:gd name="T29" fmla="*/ 113 h 150"/>
                  <a:gd name="T30" fmla="*/ 90 w 96"/>
                  <a:gd name="T3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150">
                    <a:moveTo>
                      <a:pt x="90" y="150"/>
                    </a:moveTo>
                    <a:cubicBezTo>
                      <a:pt x="90" y="150"/>
                      <a:pt x="57" y="116"/>
                      <a:pt x="51" y="72"/>
                    </a:cubicBezTo>
                    <a:cubicBezTo>
                      <a:pt x="46" y="28"/>
                      <a:pt x="47" y="19"/>
                      <a:pt x="31" y="18"/>
                    </a:cubicBezTo>
                    <a:cubicBezTo>
                      <a:pt x="31" y="18"/>
                      <a:pt x="26" y="11"/>
                      <a:pt x="17" y="16"/>
                    </a:cubicBezTo>
                    <a:cubicBezTo>
                      <a:pt x="15" y="16"/>
                      <a:pt x="6" y="14"/>
                      <a:pt x="2" y="15"/>
                    </a:cubicBezTo>
                    <a:cubicBezTo>
                      <a:pt x="2" y="15"/>
                      <a:pt x="0" y="7"/>
                      <a:pt x="10" y="6"/>
                    </a:cubicBezTo>
                    <a:cubicBezTo>
                      <a:pt x="10" y="6"/>
                      <a:pt x="14" y="9"/>
                      <a:pt x="16" y="6"/>
                    </a:cubicBezTo>
                    <a:cubicBezTo>
                      <a:pt x="19" y="4"/>
                      <a:pt x="25" y="1"/>
                      <a:pt x="30" y="2"/>
                    </a:cubicBezTo>
                    <a:cubicBezTo>
                      <a:pt x="34" y="2"/>
                      <a:pt x="36" y="6"/>
                      <a:pt x="39" y="5"/>
                    </a:cubicBezTo>
                    <a:cubicBezTo>
                      <a:pt x="42" y="4"/>
                      <a:pt x="45" y="0"/>
                      <a:pt x="53" y="4"/>
                    </a:cubicBezTo>
                    <a:cubicBezTo>
                      <a:pt x="60" y="8"/>
                      <a:pt x="57" y="11"/>
                      <a:pt x="64" y="17"/>
                    </a:cubicBezTo>
                    <a:cubicBezTo>
                      <a:pt x="70" y="22"/>
                      <a:pt x="69" y="28"/>
                      <a:pt x="65" y="32"/>
                    </a:cubicBezTo>
                    <a:cubicBezTo>
                      <a:pt x="62" y="37"/>
                      <a:pt x="55" y="53"/>
                      <a:pt x="64" y="61"/>
                    </a:cubicBezTo>
                    <a:cubicBezTo>
                      <a:pt x="73" y="70"/>
                      <a:pt x="77" y="79"/>
                      <a:pt x="76" y="101"/>
                    </a:cubicBezTo>
                    <a:cubicBezTo>
                      <a:pt x="76" y="101"/>
                      <a:pt x="78" y="109"/>
                      <a:pt x="86" y="113"/>
                    </a:cubicBezTo>
                    <a:cubicBezTo>
                      <a:pt x="94" y="117"/>
                      <a:pt x="96" y="136"/>
                      <a:pt x="90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90"/>
              <p:cNvSpPr/>
              <p:nvPr/>
            </p:nvSpPr>
            <p:spPr bwMode="auto">
              <a:xfrm>
                <a:off x="5550" y="-581"/>
                <a:ext cx="168" cy="262"/>
              </a:xfrm>
              <a:custGeom>
                <a:avLst/>
                <a:gdLst>
                  <a:gd name="T0" fmla="*/ 10 w 63"/>
                  <a:gd name="T1" fmla="*/ 0 h 98"/>
                  <a:gd name="T2" fmla="*/ 5 w 63"/>
                  <a:gd name="T3" fmla="*/ 19 h 98"/>
                  <a:gd name="T4" fmla="*/ 10 w 63"/>
                  <a:gd name="T5" fmla="*/ 30 h 98"/>
                  <a:gd name="T6" fmla="*/ 21 w 63"/>
                  <a:gd name="T7" fmla="*/ 65 h 98"/>
                  <a:gd name="T8" fmla="*/ 22 w 63"/>
                  <a:gd name="T9" fmla="*/ 69 h 98"/>
                  <a:gd name="T10" fmla="*/ 35 w 63"/>
                  <a:gd name="T11" fmla="*/ 84 h 98"/>
                  <a:gd name="T12" fmla="*/ 37 w 63"/>
                  <a:gd name="T13" fmla="*/ 98 h 98"/>
                  <a:gd name="T14" fmla="*/ 63 w 63"/>
                  <a:gd name="T15" fmla="*/ 54 h 98"/>
                  <a:gd name="T16" fmla="*/ 41 w 63"/>
                  <a:gd name="T17" fmla="*/ 20 h 98"/>
                  <a:gd name="T18" fmla="*/ 10 w 63"/>
                  <a:gd name="T1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98">
                    <a:moveTo>
                      <a:pt x="10" y="0"/>
                    </a:moveTo>
                    <a:cubicBezTo>
                      <a:pt x="10" y="0"/>
                      <a:pt x="0" y="8"/>
                      <a:pt x="5" y="19"/>
                    </a:cubicBezTo>
                    <a:cubicBezTo>
                      <a:pt x="5" y="19"/>
                      <a:pt x="4" y="25"/>
                      <a:pt x="10" y="30"/>
                    </a:cubicBezTo>
                    <a:cubicBezTo>
                      <a:pt x="10" y="30"/>
                      <a:pt x="23" y="38"/>
                      <a:pt x="21" y="65"/>
                    </a:cubicBezTo>
                    <a:cubicBezTo>
                      <a:pt x="21" y="65"/>
                      <a:pt x="20" y="66"/>
                      <a:pt x="22" y="69"/>
                    </a:cubicBezTo>
                    <a:cubicBezTo>
                      <a:pt x="24" y="73"/>
                      <a:pt x="33" y="78"/>
                      <a:pt x="35" y="84"/>
                    </a:cubicBezTo>
                    <a:cubicBezTo>
                      <a:pt x="36" y="91"/>
                      <a:pt x="37" y="98"/>
                      <a:pt x="37" y="98"/>
                    </a:cubicBezTo>
                    <a:cubicBezTo>
                      <a:pt x="37" y="98"/>
                      <a:pt x="60" y="95"/>
                      <a:pt x="63" y="54"/>
                    </a:cubicBezTo>
                    <a:cubicBezTo>
                      <a:pt x="63" y="54"/>
                      <a:pt x="60" y="29"/>
                      <a:pt x="41" y="20"/>
                    </a:cubicBezTo>
                    <a:cubicBezTo>
                      <a:pt x="41" y="20"/>
                      <a:pt x="11" y="5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91"/>
              <p:cNvSpPr/>
              <p:nvPr/>
            </p:nvSpPr>
            <p:spPr bwMode="auto">
              <a:xfrm>
                <a:off x="5352" y="-522"/>
                <a:ext cx="166" cy="64"/>
              </a:xfrm>
              <a:custGeom>
                <a:avLst/>
                <a:gdLst>
                  <a:gd name="T0" fmla="*/ 1 w 62"/>
                  <a:gd name="T1" fmla="*/ 17 h 24"/>
                  <a:gd name="T2" fmla="*/ 16 w 62"/>
                  <a:gd name="T3" fmla="*/ 20 h 24"/>
                  <a:gd name="T4" fmla="*/ 23 w 62"/>
                  <a:gd name="T5" fmla="*/ 18 h 24"/>
                  <a:gd name="T6" fmla="*/ 52 w 62"/>
                  <a:gd name="T7" fmla="*/ 15 h 24"/>
                  <a:gd name="T8" fmla="*/ 62 w 62"/>
                  <a:gd name="T9" fmla="*/ 10 h 24"/>
                  <a:gd name="T10" fmla="*/ 62 w 62"/>
                  <a:gd name="T11" fmla="*/ 7 h 24"/>
                  <a:gd name="T12" fmla="*/ 44 w 62"/>
                  <a:gd name="T13" fmla="*/ 7 h 24"/>
                  <a:gd name="T14" fmla="*/ 31 w 62"/>
                  <a:gd name="T15" fmla="*/ 11 h 24"/>
                  <a:gd name="T16" fmla="*/ 4 w 62"/>
                  <a:gd name="T17" fmla="*/ 12 h 24"/>
                  <a:gd name="T18" fmla="*/ 1 w 62"/>
                  <a:gd name="T19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24">
                    <a:moveTo>
                      <a:pt x="1" y="17"/>
                    </a:moveTo>
                    <a:cubicBezTo>
                      <a:pt x="1" y="17"/>
                      <a:pt x="6" y="23"/>
                      <a:pt x="16" y="20"/>
                    </a:cubicBezTo>
                    <a:cubicBezTo>
                      <a:pt x="16" y="20"/>
                      <a:pt x="18" y="18"/>
                      <a:pt x="23" y="18"/>
                    </a:cubicBezTo>
                    <a:cubicBezTo>
                      <a:pt x="28" y="19"/>
                      <a:pt x="43" y="24"/>
                      <a:pt x="52" y="15"/>
                    </a:cubicBezTo>
                    <a:cubicBezTo>
                      <a:pt x="52" y="15"/>
                      <a:pt x="60" y="10"/>
                      <a:pt x="62" y="10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61" y="0"/>
                      <a:pt x="44" y="7"/>
                    </a:cubicBezTo>
                    <a:cubicBezTo>
                      <a:pt x="44" y="7"/>
                      <a:pt x="40" y="12"/>
                      <a:pt x="31" y="11"/>
                    </a:cubicBezTo>
                    <a:cubicBezTo>
                      <a:pt x="31" y="11"/>
                      <a:pt x="12" y="5"/>
                      <a:pt x="4" y="12"/>
                    </a:cubicBezTo>
                    <a:cubicBezTo>
                      <a:pt x="4" y="12"/>
                      <a:pt x="0" y="15"/>
                      <a:pt x="1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92"/>
              <p:cNvSpPr/>
              <p:nvPr/>
            </p:nvSpPr>
            <p:spPr bwMode="auto">
              <a:xfrm>
                <a:off x="5342" y="-632"/>
                <a:ext cx="120" cy="139"/>
              </a:xfrm>
              <a:custGeom>
                <a:avLst/>
                <a:gdLst>
                  <a:gd name="T0" fmla="*/ 5 w 45"/>
                  <a:gd name="T1" fmla="*/ 52 h 52"/>
                  <a:gd name="T2" fmla="*/ 17 w 45"/>
                  <a:gd name="T3" fmla="*/ 46 h 52"/>
                  <a:gd name="T4" fmla="*/ 21 w 45"/>
                  <a:gd name="T5" fmla="*/ 44 h 52"/>
                  <a:gd name="T6" fmla="*/ 20 w 45"/>
                  <a:gd name="T7" fmla="*/ 35 h 52"/>
                  <a:gd name="T8" fmla="*/ 21 w 45"/>
                  <a:gd name="T9" fmla="*/ 23 h 52"/>
                  <a:gd name="T10" fmla="*/ 31 w 45"/>
                  <a:gd name="T11" fmla="*/ 12 h 52"/>
                  <a:gd name="T12" fmla="*/ 39 w 45"/>
                  <a:gd name="T13" fmla="*/ 10 h 52"/>
                  <a:gd name="T14" fmla="*/ 45 w 45"/>
                  <a:gd name="T15" fmla="*/ 9 h 52"/>
                  <a:gd name="T16" fmla="*/ 43 w 45"/>
                  <a:gd name="T17" fmla="*/ 2 h 52"/>
                  <a:gd name="T18" fmla="*/ 36 w 45"/>
                  <a:gd name="T19" fmla="*/ 4 h 52"/>
                  <a:gd name="T20" fmla="*/ 31 w 45"/>
                  <a:gd name="T21" fmla="*/ 4 h 52"/>
                  <a:gd name="T22" fmla="*/ 11 w 45"/>
                  <a:gd name="T23" fmla="*/ 6 h 52"/>
                  <a:gd name="T24" fmla="*/ 7 w 45"/>
                  <a:gd name="T25" fmla="*/ 21 h 52"/>
                  <a:gd name="T26" fmla="*/ 2 w 45"/>
                  <a:gd name="T27" fmla="*/ 38 h 52"/>
                  <a:gd name="T28" fmla="*/ 5 w 45"/>
                  <a:gd name="T2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52">
                    <a:moveTo>
                      <a:pt x="5" y="52"/>
                    </a:moveTo>
                    <a:cubicBezTo>
                      <a:pt x="5" y="52"/>
                      <a:pt x="14" y="46"/>
                      <a:pt x="17" y="46"/>
                    </a:cubicBezTo>
                    <a:cubicBezTo>
                      <a:pt x="21" y="46"/>
                      <a:pt x="21" y="44"/>
                      <a:pt x="21" y="44"/>
                    </a:cubicBezTo>
                    <a:cubicBezTo>
                      <a:pt x="21" y="44"/>
                      <a:pt x="24" y="42"/>
                      <a:pt x="20" y="35"/>
                    </a:cubicBezTo>
                    <a:cubicBezTo>
                      <a:pt x="20" y="35"/>
                      <a:pt x="15" y="31"/>
                      <a:pt x="21" y="23"/>
                    </a:cubicBezTo>
                    <a:cubicBezTo>
                      <a:pt x="26" y="15"/>
                      <a:pt x="28" y="17"/>
                      <a:pt x="31" y="12"/>
                    </a:cubicBezTo>
                    <a:cubicBezTo>
                      <a:pt x="34" y="7"/>
                      <a:pt x="35" y="11"/>
                      <a:pt x="39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39" y="3"/>
                      <a:pt x="36" y="4"/>
                    </a:cubicBezTo>
                    <a:cubicBezTo>
                      <a:pt x="34" y="6"/>
                      <a:pt x="33" y="4"/>
                      <a:pt x="31" y="4"/>
                    </a:cubicBezTo>
                    <a:cubicBezTo>
                      <a:pt x="29" y="3"/>
                      <a:pt x="15" y="0"/>
                      <a:pt x="11" y="6"/>
                    </a:cubicBezTo>
                    <a:cubicBezTo>
                      <a:pt x="11" y="6"/>
                      <a:pt x="10" y="11"/>
                      <a:pt x="7" y="21"/>
                    </a:cubicBezTo>
                    <a:cubicBezTo>
                      <a:pt x="4" y="32"/>
                      <a:pt x="0" y="32"/>
                      <a:pt x="2" y="38"/>
                    </a:cubicBezTo>
                    <a:cubicBezTo>
                      <a:pt x="4" y="44"/>
                      <a:pt x="7" y="45"/>
                      <a:pt x="5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93"/>
              <p:cNvSpPr/>
              <p:nvPr/>
            </p:nvSpPr>
            <p:spPr bwMode="auto">
              <a:xfrm>
                <a:off x="5403" y="-624"/>
                <a:ext cx="104" cy="126"/>
              </a:xfrm>
              <a:custGeom>
                <a:avLst/>
                <a:gdLst>
                  <a:gd name="T0" fmla="*/ 1 w 39"/>
                  <a:gd name="T1" fmla="*/ 43 h 47"/>
                  <a:gd name="T2" fmla="*/ 21 w 39"/>
                  <a:gd name="T3" fmla="*/ 29 h 47"/>
                  <a:gd name="T4" fmla="*/ 25 w 39"/>
                  <a:gd name="T5" fmla="*/ 16 h 47"/>
                  <a:gd name="T6" fmla="*/ 22 w 39"/>
                  <a:gd name="T7" fmla="*/ 0 h 47"/>
                  <a:gd name="T8" fmla="*/ 28 w 39"/>
                  <a:gd name="T9" fmla="*/ 3 h 47"/>
                  <a:gd name="T10" fmla="*/ 30 w 39"/>
                  <a:gd name="T11" fmla="*/ 6 h 47"/>
                  <a:gd name="T12" fmla="*/ 36 w 39"/>
                  <a:gd name="T13" fmla="*/ 11 h 47"/>
                  <a:gd name="T14" fmla="*/ 36 w 39"/>
                  <a:gd name="T15" fmla="*/ 26 h 47"/>
                  <a:gd name="T16" fmla="*/ 25 w 39"/>
                  <a:gd name="T17" fmla="*/ 33 h 47"/>
                  <a:gd name="T18" fmla="*/ 18 w 39"/>
                  <a:gd name="T19" fmla="*/ 43 h 47"/>
                  <a:gd name="T20" fmla="*/ 3 w 39"/>
                  <a:gd name="T21" fmla="*/ 45 h 47"/>
                  <a:gd name="T22" fmla="*/ 1 w 39"/>
                  <a:gd name="T23" fmla="*/ 4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7">
                    <a:moveTo>
                      <a:pt x="1" y="43"/>
                    </a:moveTo>
                    <a:cubicBezTo>
                      <a:pt x="2" y="40"/>
                      <a:pt x="17" y="30"/>
                      <a:pt x="21" y="29"/>
                    </a:cubicBezTo>
                    <a:cubicBezTo>
                      <a:pt x="21" y="29"/>
                      <a:pt x="25" y="24"/>
                      <a:pt x="25" y="16"/>
                    </a:cubicBezTo>
                    <a:cubicBezTo>
                      <a:pt x="25" y="16"/>
                      <a:pt x="27" y="6"/>
                      <a:pt x="22" y="0"/>
                    </a:cubicBezTo>
                    <a:cubicBezTo>
                      <a:pt x="22" y="0"/>
                      <a:pt x="26" y="1"/>
                      <a:pt x="28" y="3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4" y="7"/>
                      <a:pt x="36" y="11"/>
                    </a:cubicBezTo>
                    <a:cubicBezTo>
                      <a:pt x="39" y="15"/>
                      <a:pt x="39" y="22"/>
                      <a:pt x="36" y="26"/>
                    </a:cubicBezTo>
                    <a:cubicBezTo>
                      <a:pt x="36" y="26"/>
                      <a:pt x="27" y="28"/>
                      <a:pt x="25" y="33"/>
                    </a:cubicBezTo>
                    <a:cubicBezTo>
                      <a:pt x="25" y="33"/>
                      <a:pt x="25" y="40"/>
                      <a:pt x="18" y="43"/>
                    </a:cubicBezTo>
                    <a:cubicBezTo>
                      <a:pt x="12" y="46"/>
                      <a:pt x="7" y="47"/>
                      <a:pt x="3" y="45"/>
                    </a:cubicBezTo>
                    <a:cubicBezTo>
                      <a:pt x="3" y="45"/>
                      <a:pt x="0" y="45"/>
                      <a:pt x="1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94"/>
              <p:cNvSpPr/>
              <p:nvPr/>
            </p:nvSpPr>
            <p:spPr bwMode="auto">
              <a:xfrm>
                <a:off x="5419" y="-594"/>
                <a:ext cx="45" cy="61"/>
              </a:xfrm>
              <a:custGeom>
                <a:avLst/>
                <a:gdLst>
                  <a:gd name="T0" fmla="*/ 2 w 17"/>
                  <a:gd name="T1" fmla="*/ 23 h 23"/>
                  <a:gd name="T2" fmla="*/ 13 w 17"/>
                  <a:gd name="T3" fmla="*/ 16 h 23"/>
                  <a:gd name="T4" fmla="*/ 17 w 17"/>
                  <a:gd name="T5" fmla="*/ 5 h 23"/>
                  <a:gd name="T6" fmla="*/ 8 w 17"/>
                  <a:gd name="T7" fmla="*/ 8 h 23"/>
                  <a:gd name="T8" fmla="*/ 0 w 17"/>
                  <a:gd name="T9" fmla="*/ 14 h 23"/>
                  <a:gd name="T10" fmla="*/ 2 w 17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2" y="23"/>
                    </a:moveTo>
                    <a:cubicBezTo>
                      <a:pt x="2" y="23"/>
                      <a:pt x="12" y="17"/>
                      <a:pt x="13" y="16"/>
                    </a:cubicBezTo>
                    <a:cubicBezTo>
                      <a:pt x="14" y="15"/>
                      <a:pt x="17" y="9"/>
                      <a:pt x="17" y="5"/>
                    </a:cubicBezTo>
                    <a:cubicBezTo>
                      <a:pt x="16" y="0"/>
                      <a:pt x="14" y="5"/>
                      <a:pt x="8" y="8"/>
                    </a:cubicBezTo>
                    <a:cubicBezTo>
                      <a:pt x="1" y="11"/>
                      <a:pt x="0" y="11"/>
                      <a:pt x="0" y="14"/>
                    </a:cubicBezTo>
                    <a:cubicBezTo>
                      <a:pt x="0" y="16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95"/>
              <p:cNvSpPr/>
              <p:nvPr/>
            </p:nvSpPr>
            <p:spPr bwMode="auto">
              <a:xfrm>
                <a:off x="5395" y="-605"/>
                <a:ext cx="67" cy="86"/>
              </a:xfrm>
              <a:custGeom>
                <a:avLst/>
                <a:gdLst>
                  <a:gd name="T0" fmla="*/ 5 w 25"/>
                  <a:gd name="T1" fmla="*/ 32 h 32"/>
                  <a:gd name="T2" fmla="*/ 10 w 25"/>
                  <a:gd name="T3" fmla="*/ 28 h 32"/>
                  <a:gd name="T4" fmla="*/ 8 w 25"/>
                  <a:gd name="T5" fmla="*/ 15 h 32"/>
                  <a:gd name="T6" fmla="*/ 18 w 25"/>
                  <a:gd name="T7" fmla="*/ 9 h 32"/>
                  <a:gd name="T8" fmla="*/ 25 w 25"/>
                  <a:gd name="T9" fmla="*/ 5 h 32"/>
                  <a:gd name="T10" fmla="*/ 25 w 25"/>
                  <a:gd name="T11" fmla="*/ 1 h 32"/>
                  <a:gd name="T12" fmla="*/ 16 w 25"/>
                  <a:gd name="T13" fmla="*/ 2 h 32"/>
                  <a:gd name="T14" fmla="*/ 9 w 25"/>
                  <a:gd name="T15" fmla="*/ 7 h 32"/>
                  <a:gd name="T16" fmla="*/ 1 w 25"/>
                  <a:gd name="T17" fmla="*/ 17 h 32"/>
                  <a:gd name="T18" fmla="*/ 1 w 25"/>
                  <a:gd name="T19" fmla="*/ 23 h 32"/>
                  <a:gd name="T20" fmla="*/ 5 w 25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2">
                    <a:moveTo>
                      <a:pt x="5" y="32"/>
                    </a:move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7" y="19"/>
                      <a:pt x="8" y="15"/>
                    </a:cubicBezTo>
                    <a:cubicBezTo>
                      <a:pt x="8" y="15"/>
                      <a:pt x="15" y="11"/>
                      <a:pt x="18" y="9"/>
                    </a:cubicBezTo>
                    <a:cubicBezTo>
                      <a:pt x="21" y="7"/>
                      <a:pt x="23" y="5"/>
                      <a:pt x="25" y="5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19" y="3"/>
                      <a:pt x="16" y="2"/>
                    </a:cubicBezTo>
                    <a:cubicBezTo>
                      <a:pt x="13" y="0"/>
                      <a:pt x="12" y="4"/>
                      <a:pt x="9" y="7"/>
                    </a:cubicBezTo>
                    <a:cubicBezTo>
                      <a:pt x="7" y="10"/>
                      <a:pt x="1" y="13"/>
                      <a:pt x="1" y="17"/>
                    </a:cubicBezTo>
                    <a:cubicBezTo>
                      <a:pt x="0" y="21"/>
                      <a:pt x="0" y="22"/>
                      <a:pt x="1" y="23"/>
                    </a:cubicBezTo>
                    <a:cubicBezTo>
                      <a:pt x="2" y="24"/>
                      <a:pt x="5" y="30"/>
                      <a:pt x="5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96"/>
              <p:cNvSpPr/>
              <p:nvPr/>
            </p:nvSpPr>
            <p:spPr bwMode="auto">
              <a:xfrm>
                <a:off x="5448" y="-589"/>
                <a:ext cx="70" cy="91"/>
              </a:xfrm>
              <a:custGeom>
                <a:avLst/>
                <a:gdLst>
                  <a:gd name="T0" fmla="*/ 0 w 26"/>
                  <a:gd name="T1" fmla="*/ 33 h 34"/>
                  <a:gd name="T2" fmla="*/ 12 w 26"/>
                  <a:gd name="T3" fmla="*/ 29 h 34"/>
                  <a:gd name="T4" fmla="*/ 25 w 26"/>
                  <a:gd name="T5" fmla="*/ 28 h 34"/>
                  <a:gd name="T6" fmla="*/ 26 w 26"/>
                  <a:gd name="T7" fmla="*/ 29 h 34"/>
                  <a:gd name="T8" fmla="*/ 24 w 26"/>
                  <a:gd name="T9" fmla="*/ 6 h 34"/>
                  <a:gd name="T10" fmla="*/ 23 w 26"/>
                  <a:gd name="T11" fmla="*/ 0 h 34"/>
                  <a:gd name="T12" fmla="*/ 20 w 26"/>
                  <a:gd name="T13" fmla="*/ 15 h 34"/>
                  <a:gd name="T14" fmla="*/ 10 w 26"/>
                  <a:gd name="T15" fmla="*/ 20 h 34"/>
                  <a:gd name="T16" fmla="*/ 0 w 26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4">
                    <a:moveTo>
                      <a:pt x="0" y="33"/>
                    </a:moveTo>
                    <a:cubicBezTo>
                      <a:pt x="0" y="33"/>
                      <a:pt x="3" y="34"/>
                      <a:pt x="12" y="29"/>
                    </a:cubicBezTo>
                    <a:cubicBezTo>
                      <a:pt x="12" y="29"/>
                      <a:pt x="21" y="25"/>
                      <a:pt x="25" y="28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11"/>
                      <a:pt x="24" y="6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5" y="12"/>
                      <a:pt x="20" y="15"/>
                    </a:cubicBezTo>
                    <a:cubicBezTo>
                      <a:pt x="20" y="15"/>
                      <a:pt x="11" y="18"/>
                      <a:pt x="10" y="20"/>
                    </a:cubicBezTo>
                    <a:cubicBezTo>
                      <a:pt x="10" y="20"/>
                      <a:pt x="12" y="29"/>
                      <a:pt x="0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97"/>
              <p:cNvSpPr/>
              <p:nvPr/>
            </p:nvSpPr>
            <p:spPr bwMode="auto">
              <a:xfrm>
                <a:off x="5403" y="-490"/>
                <a:ext cx="205" cy="211"/>
              </a:xfrm>
              <a:custGeom>
                <a:avLst/>
                <a:gdLst>
                  <a:gd name="T0" fmla="*/ 0 w 77"/>
                  <a:gd name="T1" fmla="*/ 9 h 79"/>
                  <a:gd name="T2" fmla="*/ 9 w 77"/>
                  <a:gd name="T3" fmla="*/ 9 h 79"/>
                  <a:gd name="T4" fmla="*/ 37 w 77"/>
                  <a:gd name="T5" fmla="*/ 3 h 79"/>
                  <a:gd name="T6" fmla="*/ 42 w 77"/>
                  <a:gd name="T7" fmla="*/ 0 h 79"/>
                  <a:gd name="T8" fmla="*/ 44 w 77"/>
                  <a:gd name="T9" fmla="*/ 1 h 79"/>
                  <a:gd name="T10" fmla="*/ 51 w 77"/>
                  <a:gd name="T11" fmla="*/ 31 h 79"/>
                  <a:gd name="T12" fmla="*/ 65 w 77"/>
                  <a:gd name="T13" fmla="*/ 59 h 79"/>
                  <a:gd name="T14" fmla="*/ 74 w 77"/>
                  <a:gd name="T15" fmla="*/ 73 h 79"/>
                  <a:gd name="T16" fmla="*/ 77 w 77"/>
                  <a:gd name="T17" fmla="*/ 75 h 79"/>
                  <a:gd name="T18" fmla="*/ 54 w 77"/>
                  <a:gd name="T19" fmla="*/ 74 h 79"/>
                  <a:gd name="T20" fmla="*/ 28 w 77"/>
                  <a:gd name="T21" fmla="*/ 53 h 79"/>
                  <a:gd name="T22" fmla="*/ 0 w 77"/>
                  <a:gd name="T2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79">
                    <a:moveTo>
                      <a:pt x="0" y="9"/>
                    </a:moveTo>
                    <a:cubicBezTo>
                      <a:pt x="0" y="9"/>
                      <a:pt x="1" y="7"/>
                      <a:pt x="9" y="9"/>
                    </a:cubicBezTo>
                    <a:cubicBezTo>
                      <a:pt x="10" y="10"/>
                      <a:pt x="28" y="13"/>
                      <a:pt x="37" y="3"/>
                    </a:cubicBezTo>
                    <a:cubicBezTo>
                      <a:pt x="37" y="3"/>
                      <a:pt x="41" y="0"/>
                      <a:pt x="42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8" y="22"/>
                      <a:pt x="51" y="31"/>
                    </a:cubicBezTo>
                    <a:cubicBezTo>
                      <a:pt x="51" y="31"/>
                      <a:pt x="59" y="50"/>
                      <a:pt x="65" y="59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68" y="79"/>
                      <a:pt x="54" y="74"/>
                    </a:cubicBezTo>
                    <a:cubicBezTo>
                      <a:pt x="40" y="69"/>
                      <a:pt x="32" y="58"/>
                      <a:pt x="28" y="53"/>
                    </a:cubicBezTo>
                    <a:cubicBezTo>
                      <a:pt x="24" y="48"/>
                      <a:pt x="7" y="11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98"/>
              <p:cNvSpPr/>
              <p:nvPr/>
            </p:nvSpPr>
            <p:spPr bwMode="auto">
              <a:xfrm>
                <a:off x="5278" y="-453"/>
                <a:ext cx="341" cy="225"/>
              </a:xfrm>
              <a:custGeom>
                <a:avLst/>
                <a:gdLst>
                  <a:gd name="T0" fmla="*/ 10 w 128"/>
                  <a:gd name="T1" fmla="*/ 16 h 84"/>
                  <a:gd name="T2" fmla="*/ 57 w 128"/>
                  <a:gd name="T3" fmla="*/ 11 h 84"/>
                  <a:gd name="T4" fmla="*/ 72 w 128"/>
                  <a:gd name="T5" fmla="*/ 37 h 84"/>
                  <a:gd name="T6" fmla="*/ 92 w 128"/>
                  <a:gd name="T7" fmla="*/ 59 h 84"/>
                  <a:gd name="T8" fmla="*/ 125 w 128"/>
                  <a:gd name="T9" fmla="*/ 63 h 84"/>
                  <a:gd name="T10" fmla="*/ 128 w 128"/>
                  <a:gd name="T11" fmla="*/ 68 h 84"/>
                  <a:gd name="T12" fmla="*/ 117 w 128"/>
                  <a:gd name="T13" fmla="*/ 76 h 84"/>
                  <a:gd name="T14" fmla="*/ 100 w 128"/>
                  <a:gd name="T15" fmla="*/ 77 h 84"/>
                  <a:gd name="T16" fmla="*/ 68 w 128"/>
                  <a:gd name="T17" fmla="*/ 75 h 84"/>
                  <a:gd name="T18" fmla="*/ 43 w 128"/>
                  <a:gd name="T19" fmla="*/ 45 h 84"/>
                  <a:gd name="T20" fmla="*/ 16 w 128"/>
                  <a:gd name="T21" fmla="*/ 24 h 84"/>
                  <a:gd name="T22" fmla="*/ 10 w 128"/>
                  <a:gd name="T23" fmla="*/ 1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8" h="84">
                    <a:moveTo>
                      <a:pt x="10" y="16"/>
                    </a:moveTo>
                    <a:cubicBezTo>
                      <a:pt x="10" y="16"/>
                      <a:pt x="35" y="0"/>
                      <a:pt x="57" y="11"/>
                    </a:cubicBezTo>
                    <a:cubicBezTo>
                      <a:pt x="57" y="11"/>
                      <a:pt x="69" y="32"/>
                      <a:pt x="72" y="37"/>
                    </a:cubicBezTo>
                    <a:cubicBezTo>
                      <a:pt x="75" y="43"/>
                      <a:pt x="84" y="55"/>
                      <a:pt x="92" y="59"/>
                    </a:cubicBezTo>
                    <a:cubicBezTo>
                      <a:pt x="100" y="63"/>
                      <a:pt x="111" y="68"/>
                      <a:pt x="125" y="63"/>
                    </a:cubicBezTo>
                    <a:cubicBezTo>
                      <a:pt x="128" y="68"/>
                      <a:pt x="128" y="68"/>
                      <a:pt x="128" y="68"/>
                    </a:cubicBezTo>
                    <a:cubicBezTo>
                      <a:pt x="128" y="68"/>
                      <a:pt x="124" y="75"/>
                      <a:pt x="117" y="76"/>
                    </a:cubicBezTo>
                    <a:cubicBezTo>
                      <a:pt x="111" y="78"/>
                      <a:pt x="105" y="76"/>
                      <a:pt x="100" y="77"/>
                    </a:cubicBezTo>
                    <a:cubicBezTo>
                      <a:pt x="95" y="78"/>
                      <a:pt x="79" y="84"/>
                      <a:pt x="68" y="75"/>
                    </a:cubicBezTo>
                    <a:cubicBezTo>
                      <a:pt x="56" y="66"/>
                      <a:pt x="50" y="53"/>
                      <a:pt x="43" y="45"/>
                    </a:cubicBezTo>
                    <a:cubicBezTo>
                      <a:pt x="35" y="37"/>
                      <a:pt x="23" y="24"/>
                      <a:pt x="16" y="24"/>
                    </a:cubicBezTo>
                    <a:cubicBezTo>
                      <a:pt x="9" y="25"/>
                      <a:pt x="0" y="25"/>
                      <a:pt x="1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99"/>
              <p:cNvSpPr/>
              <p:nvPr/>
            </p:nvSpPr>
            <p:spPr bwMode="auto">
              <a:xfrm>
                <a:off x="5579" y="-731"/>
                <a:ext cx="232" cy="412"/>
              </a:xfrm>
              <a:custGeom>
                <a:avLst/>
                <a:gdLst>
                  <a:gd name="T0" fmla="*/ 9 w 87"/>
                  <a:gd name="T1" fmla="*/ 61 h 154"/>
                  <a:gd name="T2" fmla="*/ 12 w 87"/>
                  <a:gd name="T3" fmla="*/ 41 h 154"/>
                  <a:gd name="T4" fmla="*/ 37 w 87"/>
                  <a:gd name="T5" fmla="*/ 18 h 154"/>
                  <a:gd name="T6" fmla="*/ 47 w 87"/>
                  <a:gd name="T7" fmla="*/ 4 h 154"/>
                  <a:gd name="T8" fmla="*/ 54 w 87"/>
                  <a:gd name="T9" fmla="*/ 26 h 154"/>
                  <a:gd name="T10" fmla="*/ 63 w 87"/>
                  <a:gd name="T11" fmla="*/ 42 h 154"/>
                  <a:gd name="T12" fmla="*/ 83 w 87"/>
                  <a:gd name="T13" fmla="*/ 96 h 154"/>
                  <a:gd name="T14" fmla="*/ 70 w 87"/>
                  <a:gd name="T15" fmla="*/ 130 h 154"/>
                  <a:gd name="T16" fmla="*/ 43 w 87"/>
                  <a:gd name="T17" fmla="*/ 151 h 154"/>
                  <a:gd name="T18" fmla="*/ 35 w 87"/>
                  <a:gd name="T19" fmla="*/ 153 h 154"/>
                  <a:gd name="T20" fmla="*/ 55 w 87"/>
                  <a:gd name="T21" fmla="*/ 107 h 154"/>
                  <a:gd name="T22" fmla="*/ 25 w 87"/>
                  <a:gd name="T23" fmla="*/ 70 h 154"/>
                  <a:gd name="T24" fmla="*/ 9 w 87"/>
                  <a:gd name="T25" fmla="*/ 6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154">
                    <a:moveTo>
                      <a:pt x="9" y="61"/>
                    </a:moveTo>
                    <a:cubicBezTo>
                      <a:pt x="9" y="61"/>
                      <a:pt x="0" y="53"/>
                      <a:pt x="12" y="41"/>
                    </a:cubicBezTo>
                    <a:cubicBezTo>
                      <a:pt x="23" y="29"/>
                      <a:pt x="35" y="20"/>
                      <a:pt x="37" y="18"/>
                    </a:cubicBezTo>
                    <a:cubicBezTo>
                      <a:pt x="39" y="15"/>
                      <a:pt x="43" y="1"/>
                      <a:pt x="47" y="4"/>
                    </a:cubicBezTo>
                    <a:cubicBezTo>
                      <a:pt x="47" y="4"/>
                      <a:pt x="50" y="0"/>
                      <a:pt x="54" y="26"/>
                    </a:cubicBezTo>
                    <a:cubicBezTo>
                      <a:pt x="54" y="26"/>
                      <a:pt x="55" y="36"/>
                      <a:pt x="63" y="42"/>
                    </a:cubicBezTo>
                    <a:cubicBezTo>
                      <a:pt x="70" y="48"/>
                      <a:pt x="87" y="77"/>
                      <a:pt x="83" y="96"/>
                    </a:cubicBezTo>
                    <a:cubicBezTo>
                      <a:pt x="79" y="114"/>
                      <a:pt x="79" y="117"/>
                      <a:pt x="70" y="130"/>
                    </a:cubicBezTo>
                    <a:cubicBezTo>
                      <a:pt x="62" y="143"/>
                      <a:pt x="49" y="149"/>
                      <a:pt x="43" y="151"/>
                    </a:cubicBezTo>
                    <a:cubicBezTo>
                      <a:pt x="37" y="154"/>
                      <a:pt x="35" y="153"/>
                      <a:pt x="35" y="153"/>
                    </a:cubicBezTo>
                    <a:cubicBezTo>
                      <a:pt x="35" y="153"/>
                      <a:pt x="56" y="145"/>
                      <a:pt x="55" y="107"/>
                    </a:cubicBezTo>
                    <a:cubicBezTo>
                      <a:pt x="55" y="107"/>
                      <a:pt x="49" y="78"/>
                      <a:pt x="25" y="70"/>
                    </a:cubicBezTo>
                    <a:cubicBezTo>
                      <a:pt x="25" y="70"/>
                      <a:pt x="10" y="65"/>
                      <a:pt x="9" y="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100"/>
              <p:cNvSpPr/>
              <p:nvPr/>
            </p:nvSpPr>
            <p:spPr bwMode="auto">
              <a:xfrm>
                <a:off x="5566" y="-257"/>
                <a:ext cx="77" cy="131"/>
              </a:xfrm>
              <a:custGeom>
                <a:avLst/>
                <a:gdLst>
                  <a:gd name="T0" fmla="*/ 19 w 29"/>
                  <a:gd name="T1" fmla="*/ 2 h 49"/>
                  <a:gd name="T2" fmla="*/ 8 w 29"/>
                  <a:gd name="T3" fmla="*/ 12 h 49"/>
                  <a:gd name="T4" fmla="*/ 0 w 29"/>
                  <a:gd name="T5" fmla="*/ 29 h 49"/>
                  <a:gd name="T6" fmla="*/ 8 w 29"/>
                  <a:gd name="T7" fmla="*/ 43 h 49"/>
                  <a:gd name="T8" fmla="*/ 13 w 29"/>
                  <a:gd name="T9" fmla="*/ 49 h 49"/>
                  <a:gd name="T10" fmla="*/ 8 w 29"/>
                  <a:gd name="T11" fmla="*/ 39 h 49"/>
                  <a:gd name="T12" fmla="*/ 6 w 29"/>
                  <a:gd name="T13" fmla="*/ 28 h 49"/>
                  <a:gd name="T14" fmla="*/ 15 w 29"/>
                  <a:gd name="T15" fmla="*/ 18 h 49"/>
                  <a:gd name="T16" fmla="*/ 17 w 29"/>
                  <a:gd name="T17" fmla="*/ 10 h 49"/>
                  <a:gd name="T18" fmla="*/ 24 w 29"/>
                  <a:gd name="T19" fmla="*/ 4 h 49"/>
                  <a:gd name="T20" fmla="*/ 29 w 29"/>
                  <a:gd name="T21" fmla="*/ 5 h 49"/>
                  <a:gd name="T22" fmla="*/ 28 w 29"/>
                  <a:gd name="T23" fmla="*/ 4 h 49"/>
                  <a:gd name="T24" fmla="*/ 19 w 29"/>
                  <a:gd name="T25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49">
                    <a:moveTo>
                      <a:pt x="19" y="2"/>
                    </a:moveTo>
                    <a:cubicBezTo>
                      <a:pt x="19" y="2"/>
                      <a:pt x="12" y="4"/>
                      <a:pt x="8" y="12"/>
                    </a:cubicBezTo>
                    <a:cubicBezTo>
                      <a:pt x="4" y="21"/>
                      <a:pt x="1" y="24"/>
                      <a:pt x="0" y="29"/>
                    </a:cubicBezTo>
                    <a:cubicBezTo>
                      <a:pt x="0" y="29"/>
                      <a:pt x="0" y="41"/>
                      <a:pt x="8" y="43"/>
                    </a:cubicBezTo>
                    <a:cubicBezTo>
                      <a:pt x="8" y="43"/>
                      <a:pt x="13" y="45"/>
                      <a:pt x="13" y="49"/>
                    </a:cubicBezTo>
                    <a:cubicBezTo>
                      <a:pt x="13" y="49"/>
                      <a:pt x="14" y="43"/>
                      <a:pt x="8" y="39"/>
                    </a:cubicBezTo>
                    <a:cubicBezTo>
                      <a:pt x="8" y="39"/>
                      <a:pt x="5" y="34"/>
                      <a:pt x="6" y="28"/>
                    </a:cubicBezTo>
                    <a:cubicBezTo>
                      <a:pt x="6" y="28"/>
                      <a:pt x="10" y="21"/>
                      <a:pt x="15" y="18"/>
                    </a:cubicBezTo>
                    <a:cubicBezTo>
                      <a:pt x="15" y="18"/>
                      <a:pt x="17" y="16"/>
                      <a:pt x="17" y="10"/>
                    </a:cubicBezTo>
                    <a:cubicBezTo>
                      <a:pt x="18" y="4"/>
                      <a:pt x="22" y="5"/>
                      <a:pt x="24" y="4"/>
                    </a:cubicBezTo>
                    <a:cubicBezTo>
                      <a:pt x="26" y="3"/>
                      <a:pt x="29" y="5"/>
                      <a:pt x="29" y="5"/>
                    </a:cubicBezTo>
                    <a:cubicBezTo>
                      <a:pt x="29" y="5"/>
                      <a:pt x="29" y="5"/>
                      <a:pt x="28" y="4"/>
                    </a:cubicBezTo>
                    <a:cubicBezTo>
                      <a:pt x="27" y="3"/>
                      <a:pt x="24" y="0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101"/>
              <p:cNvSpPr/>
              <p:nvPr/>
            </p:nvSpPr>
            <p:spPr bwMode="auto">
              <a:xfrm>
                <a:off x="5635" y="-321"/>
                <a:ext cx="163" cy="109"/>
              </a:xfrm>
              <a:custGeom>
                <a:avLst/>
                <a:gdLst>
                  <a:gd name="T0" fmla="*/ 6 w 61"/>
                  <a:gd name="T1" fmla="*/ 27 h 41"/>
                  <a:gd name="T2" fmla="*/ 4 w 61"/>
                  <a:gd name="T3" fmla="*/ 17 h 41"/>
                  <a:gd name="T4" fmla="*/ 7 w 61"/>
                  <a:gd name="T5" fmla="*/ 11 h 41"/>
                  <a:gd name="T6" fmla="*/ 30 w 61"/>
                  <a:gd name="T7" fmla="*/ 10 h 41"/>
                  <a:gd name="T8" fmla="*/ 47 w 61"/>
                  <a:gd name="T9" fmla="*/ 30 h 41"/>
                  <a:gd name="T10" fmla="*/ 61 w 61"/>
                  <a:gd name="T11" fmla="*/ 38 h 41"/>
                  <a:gd name="T12" fmla="*/ 53 w 61"/>
                  <a:gd name="T13" fmla="*/ 37 h 41"/>
                  <a:gd name="T14" fmla="*/ 31 w 61"/>
                  <a:gd name="T15" fmla="*/ 20 h 41"/>
                  <a:gd name="T16" fmla="*/ 13 w 61"/>
                  <a:gd name="T17" fmla="*/ 18 h 41"/>
                  <a:gd name="T18" fmla="*/ 6 w 61"/>
                  <a:gd name="T19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41">
                    <a:moveTo>
                      <a:pt x="6" y="27"/>
                    </a:moveTo>
                    <a:cubicBezTo>
                      <a:pt x="6" y="27"/>
                      <a:pt x="0" y="26"/>
                      <a:pt x="4" y="17"/>
                    </a:cubicBezTo>
                    <a:cubicBezTo>
                      <a:pt x="4" y="17"/>
                      <a:pt x="2" y="13"/>
                      <a:pt x="7" y="11"/>
                    </a:cubicBezTo>
                    <a:cubicBezTo>
                      <a:pt x="11" y="9"/>
                      <a:pt x="22" y="0"/>
                      <a:pt x="30" y="10"/>
                    </a:cubicBezTo>
                    <a:cubicBezTo>
                      <a:pt x="38" y="20"/>
                      <a:pt x="37" y="24"/>
                      <a:pt x="47" y="30"/>
                    </a:cubicBezTo>
                    <a:cubicBezTo>
                      <a:pt x="57" y="36"/>
                      <a:pt x="61" y="38"/>
                      <a:pt x="61" y="38"/>
                    </a:cubicBezTo>
                    <a:cubicBezTo>
                      <a:pt x="61" y="38"/>
                      <a:pt x="60" y="41"/>
                      <a:pt x="53" y="37"/>
                    </a:cubicBezTo>
                    <a:cubicBezTo>
                      <a:pt x="45" y="34"/>
                      <a:pt x="35" y="25"/>
                      <a:pt x="31" y="20"/>
                    </a:cubicBezTo>
                    <a:cubicBezTo>
                      <a:pt x="26" y="14"/>
                      <a:pt x="18" y="16"/>
                      <a:pt x="13" y="18"/>
                    </a:cubicBezTo>
                    <a:cubicBezTo>
                      <a:pt x="13" y="18"/>
                      <a:pt x="7" y="19"/>
                      <a:pt x="6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102"/>
              <p:cNvSpPr/>
              <p:nvPr/>
            </p:nvSpPr>
            <p:spPr bwMode="auto">
              <a:xfrm>
                <a:off x="5689" y="-343"/>
                <a:ext cx="165" cy="78"/>
              </a:xfrm>
              <a:custGeom>
                <a:avLst/>
                <a:gdLst>
                  <a:gd name="T0" fmla="*/ 0 w 62"/>
                  <a:gd name="T1" fmla="*/ 11 h 29"/>
                  <a:gd name="T2" fmla="*/ 11 w 62"/>
                  <a:gd name="T3" fmla="*/ 15 h 29"/>
                  <a:gd name="T4" fmla="*/ 40 w 62"/>
                  <a:gd name="T5" fmla="*/ 17 h 29"/>
                  <a:gd name="T6" fmla="*/ 62 w 62"/>
                  <a:gd name="T7" fmla="*/ 23 h 29"/>
                  <a:gd name="T8" fmla="*/ 55 w 62"/>
                  <a:gd name="T9" fmla="*/ 23 h 29"/>
                  <a:gd name="T10" fmla="*/ 38 w 62"/>
                  <a:gd name="T11" fmla="*/ 8 h 29"/>
                  <a:gd name="T12" fmla="*/ 0 w 62"/>
                  <a:gd name="T13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29">
                    <a:moveTo>
                      <a:pt x="0" y="11"/>
                    </a:moveTo>
                    <a:cubicBezTo>
                      <a:pt x="0" y="11"/>
                      <a:pt x="10" y="11"/>
                      <a:pt x="11" y="15"/>
                    </a:cubicBezTo>
                    <a:cubicBezTo>
                      <a:pt x="11" y="15"/>
                      <a:pt x="27" y="4"/>
                      <a:pt x="40" y="17"/>
                    </a:cubicBezTo>
                    <a:cubicBezTo>
                      <a:pt x="53" y="29"/>
                      <a:pt x="59" y="29"/>
                      <a:pt x="62" y="23"/>
                    </a:cubicBezTo>
                    <a:cubicBezTo>
                      <a:pt x="62" y="23"/>
                      <a:pt x="59" y="25"/>
                      <a:pt x="55" y="23"/>
                    </a:cubicBezTo>
                    <a:cubicBezTo>
                      <a:pt x="51" y="21"/>
                      <a:pt x="41" y="14"/>
                      <a:pt x="38" y="8"/>
                    </a:cubicBezTo>
                    <a:cubicBezTo>
                      <a:pt x="35" y="2"/>
                      <a:pt x="10" y="0"/>
                      <a:pt x="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103"/>
              <p:cNvSpPr/>
              <p:nvPr/>
            </p:nvSpPr>
            <p:spPr bwMode="auto">
              <a:xfrm>
                <a:off x="5611" y="-273"/>
                <a:ext cx="128" cy="115"/>
              </a:xfrm>
              <a:custGeom>
                <a:avLst/>
                <a:gdLst>
                  <a:gd name="T0" fmla="*/ 2 w 48"/>
                  <a:gd name="T1" fmla="*/ 25 h 43"/>
                  <a:gd name="T2" fmla="*/ 7 w 48"/>
                  <a:gd name="T3" fmla="*/ 13 h 43"/>
                  <a:gd name="T4" fmla="*/ 18 w 48"/>
                  <a:gd name="T5" fmla="*/ 14 h 43"/>
                  <a:gd name="T6" fmla="*/ 18 w 48"/>
                  <a:gd name="T7" fmla="*/ 7 h 43"/>
                  <a:gd name="T8" fmla="*/ 28 w 48"/>
                  <a:gd name="T9" fmla="*/ 2 h 43"/>
                  <a:gd name="T10" fmla="*/ 37 w 48"/>
                  <a:gd name="T11" fmla="*/ 3 h 43"/>
                  <a:gd name="T12" fmla="*/ 42 w 48"/>
                  <a:gd name="T13" fmla="*/ 8 h 43"/>
                  <a:gd name="T14" fmla="*/ 48 w 48"/>
                  <a:gd name="T15" fmla="*/ 14 h 43"/>
                  <a:gd name="T16" fmla="*/ 45 w 48"/>
                  <a:gd name="T17" fmla="*/ 24 h 43"/>
                  <a:gd name="T18" fmla="*/ 33 w 48"/>
                  <a:gd name="T19" fmla="*/ 41 h 43"/>
                  <a:gd name="T20" fmla="*/ 11 w 48"/>
                  <a:gd name="T21" fmla="*/ 33 h 43"/>
                  <a:gd name="T22" fmla="*/ 2 w 48"/>
                  <a:gd name="T23" fmla="*/ 2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3">
                    <a:moveTo>
                      <a:pt x="2" y="25"/>
                    </a:moveTo>
                    <a:cubicBezTo>
                      <a:pt x="2" y="25"/>
                      <a:pt x="0" y="14"/>
                      <a:pt x="7" y="13"/>
                    </a:cubicBezTo>
                    <a:cubicBezTo>
                      <a:pt x="13" y="13"/>
                      <a:pt x="18" y="14"/>
                      <a:pt x="18" y="14"/>
                    </a:cubicBezTo>
                    <a:cubicBezTo>
                      <a:pt x="18" y="14"/>
                      <a:pt x="17" y="10"/>
                      <a:pt x="18" y="7"/>
                    </a:cubicBezTo>
                    <a:cubicBezTo>
                      <a:pt x="20" y="3"/>
                      <a:pt x="24" y="3"/>
                      <a:pt x="28" y="2"/>
                    </a:cubicBezTo>
                    <a:cubicBezTo>
                      <a:pt x="32" y="0"/>
                      <a:pt x="37" y="3"/>
                      <a:pt x="37" y="3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4" y="18"/>
                      <a:pt x="45" y="24"/>
                    </a:cubicBezTo>
                    <a:cubicBezTo>
                      <a:pt x="45" y="29"/>
                      <a:pt x="45" y="40"/>
                      <a:pt x="33" y="41"/>
                    </a:cubicBezTo>
                    <a:cubicBezTo>
                      <a:pt x="21" y="43"/>
                      <a:pt x="14" y="37"/>
                      <a:pt x="11" y="33"/>
                    </a:cubicBezTo>
                    <a:cubicBezTo>
                      <a:pt x="8" y="30"/>
                      <a:pt x="4" y="25"/>
                      <a:pt x="2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04"/>
              <p:cNvSpPr/>
              <p:nvPr/>
            </p:nvSpPr>
            <p:spPr bwMode="auto">
              <a:xfrm>
                <a:off x="5707" y="-185"/>
                <a:ext cx="758" cy="345"/>
              </a:xfrm>
              <a:custGeom>
                <a:avLst/>
                <a:gdLst>
                  <a:gd name="T0" fmla="*/ 0 w 284"/>
                  <a:gd name="T1" fmla="*/ 10 h 129"/>
                  <a:gd name="T2" fmla="*/ 8 w 284"/>
                  <a:gd name="T3" fmla="*/ 5 h 129"/>
                  <a:gd name="T4" fmla="*/ 144 w 284"/>
                  <a:gd name="T5" fmla="*/ 72 h 129"/>
                  <a:gd name="T6" fmla="*/ 274 w 284"/>
                  <a:gd name="T7" fmla="*/ 122 h 129"/>
                  <a:gd name="T8" fmla="*/ 274 w 284"/>
                  <a:gd name="T9" fmla="*/ 127 h 129"/>
                  <a:gd name="T10" fmla="*/ 259 w 284"/>
                  <a:gd name="T11" fmla="*/ 105 h 129"/>
                  <a:gd name="T12" fmla="*/ 201 w 284"/>
                  <a:gd name="T13" fmla="*/ 86 h 129"/>
                  <a:gd name="T14" fmla="*/ 99 w 284"/>
                  <a:gd name="T15" fmla="*/ 68 h 129"/>
                  <a:gd name="T16" fmla="*/ 0 w 284"/>
                  <a:gd name="T17" fmla="*/ 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4" h="129">
                    <a:moveTo>
                      <a:pt x="0" y="10"/>
                    </a:moveTo>
                    <a:cubicBezTo>
                      <a:pt x="0" y="10"/>
                      <a:pt x="7" y="9"/>
                      <a:pt x="8" y="5"/>
                    </a:cubicBezTo>
                    <a:cubicBezTo>
                      <a:pt x="9" y="0"/>
                      <a:pt x="33" y="50"/>
                      <a:pt x="144" y="72"/>
                    </a:cubicBezTo>
                    <a:cubicBezTo>
                      <a:pt x="144" y="72"/>
                      <a:pt x="257" y="84"/>
                      <a:pt x="274" y="122"/>
                    </a:cubicBezTo>
                    <a:cubicBezTo>
                      <a:pt x="274" y="122"/>
                      <a:pt x="284" y="129"/>
                      <a:pt x="274" y="127"/>
                    </a:cubicBezTo>
                    <a:cubicBezTo>
                      <a:pt x="264" y="124"/>
                      <a:pt x="280" y="121"/>
                      <a:pt x="259" y="105"/>
                    </a:cubicBezTo>
                    <a:cubicBezTo>
                      <a:pt x="238" y="89"/>
                      <a:pt x="213" y="87"/>
                      <a:pt x="201" y="86"/>
                    </a:cubicBezTo>
                    <a:cubicBezTo>
                      <a:pt x="189" y="85"/>
                      <a:pt x="124" y="76"/>
                      <a:pt x="99" y="68"/>
                    </a:cubicBezTo>
                    <a:cubicBezTo>
                      <a:pt x="74" y="60"/>
                      <a:pt x="13" y="26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05"/>
              <p:cNvSpPr/>
              <p:nvPr/>
            </p:nvSpPr>
            <p:spPr bwMode="auto">
              <a:xfrm>
                <a:off x="5592" y="-75"/>
                <a:ext cx="395" cy="227"/>
              </a:xfrm>
              <a:custGeom>
                <a:avLst/>
                <a:gdLst>
                  <a:gd name="T0" fmla="*/ 145 w 148"/>
                  <a:gd name="T1" fmla="*/ 36 h 85"/>
                  <a:gd name="T2" fmla="*/ 129 w 148"/>
                  <a:gd name="T3" fmla="*/ 50 h 85"/>
                  <a:gd name="T4" fmla="*/ 106 w 148"/>
                  <a:gd name="T5" fmla="*/ 67 h 85"/>
                  <a:gd name="T6" fmla="*/ 82 w 148"/>
                  <a:gd name="T7" fmla="*/ 81 h 85"/>
                  <a:gd name="T8" fmla="*/ 90 w 148"/>
                  <a:gd name="T9" fmla="*/ 74 h 85"/>
                  <a:gd name="T10" fmla="*/ 51 w 148"/>
                  <a:gd name="T11" fmla="*/ 69 h 85"/>
                  <a:gd name="T12" fmla="*/ 60 w 148"/>
                  <a:gd name="T13" fmla="*/ 69 h 85"/>
                  <a:gd name="T14" fmla="*/ 30 w 148"/>
                  <a:gd name="T15" fmla="*/ 51 h 85"/>
                  <a:gd name="T16" fmla="*/ 0 w 148"/>
                  <a:gd name="T17" fmla="*/ 34 h 85"/>
                  <a:gd name="T18" fmla="*/ 31 w 148"/>
                  <a:gd name="T19" fmla="*/ 17 h 85"/>
                  <a:gd name="T20" fmla="*/ 25 w 148"/>
                  <a:gd name="T21" fmla="*/ 13 h 85"/>
                  <a:gd name="T22" fmla="*/ 56 w 148"/>
                  <a:gd name="T23" fmla="*/ 10 h 85"/>
                  <a:gd name="T24" fmla="*/ 55 w 148"/>
                  <a:gd name="T25" fmla="*/ 5 h 85"/>
                  <a:gd name="T26" fmla="*/ 84 w 148"/>
                  <a:gd name="T27" fmla="*/ 11 h 85"/>
                  <a:gd name="T28" fmla="*/ 83 w 148"/>
                  <a:gd name="T29" fmla="*/ 4 h 85"/>
                  <a:gd name="T30" fmla="*/ 117 w 148"/>
                  <a:gd name="T31" fmla="*/ 22 h 85"/>
                  <a:gd name="T32" fmla="*/ 130 w 148"/>
                  <a:gd name="T33" fmla="*/ 30 h 85"/>
                  <a:gd name="T34" fmla="*/ 110 w 148"/>
                  <a:gd name="T35" fmla="*/ 34 h 85"/>
                  <a:gd name="T36" fmla="*/ 89 w 148"/>
                  <a:gd name="T37" fmla="*/ 23 h 85"/>
                  <a:gd name="T38" fmla="*/ 80 w 148"/>
                  <a:gd name="T39" fmla="*/ 20 h 85"/>
                  <a:gd name="T40" fmla="*/ 91 w 148"/>
                  <a:gd name="T41" fmla="*/ 25 h 85"/>
                  <a:gd name="T42" fmla="*/ 105 w 148"/>
                  <a:gd name="T43" fmla="*/ 34 h 85"/>
                  <a:gd name="T44" fmla="*/ 81 w 148"/>
                  <a:gd name="T45" fmla="*/ 34 h 85"/>
                  <a:gd name="T46" fmla="*/ 64 w 148"/>
                  <a:gd name="T47" fmla="*/ 25 h 85"/>
                  <a:gd name="T48" fmla="*/ 78 w 148"/>
                  <a:gd name="T49" fmla="*/ 35 h 85"/>
                  <a:gd name="T50" fmla="*/ 56 w 148"/>
                  <a:gd name="T51" fmla="*/ 32 h 85"/>
                  <a:gd name="T52" fmla="*/ 24 w 148"/>
                  <a:gd name="T53" fmla="*/ 27 h 85"/>
                  <a:gd name="T54" fmla="*/ 57 w 148"/>
                  <a:gd name="T55" fmla="*/ 35 h 85"/>
                  <a:gd name="T56" fmla="*/ 75 w 148"/>
                  <a:gd name="T57" fmla="*/ 36 h 85"/>
                  <a:gd name="T58" fmla="*/ 60 w 148"/>
                  <a:gd name="T59" fmla="*/ 43 h 85"/>
                  <a:gd name="T60" fmla="*/ 51 w 148"/>
                  <a:gd name="T61" fmla="*/ 44 h 85"/>
                  <a:gd name="T62" fmla="*/ 39 w 148"/>
                  <a:gd name="T63" fmla="*/ 47 h 85"/>
                  <a:gd name="T64" fmla="*/ 59 w 148"/>
                  <a:gd name="T65" fmla="*/ 44 h 85"/>
                  <a:gd name="T66" fmla="*/ 77 w 148"/>
                  <a:gd name="T67" fmla="*/ 36 h 85"/>
                  <a:gd name="T68" fmla="*/ 99 w 148"/>
                  <a:gd name="T69" fmla="*/ 37 h 85"/>
                  <a:gd name="T70" fmla="*/ 103 w 148"/>
                  <a:gd name="T71" fmla="*/ 38 h 85"/>
                  <a:gd name="T72" fmla="*/ 90 w 148"/>
                  <a:gd name="T73" fmla="*/ 47 h 85"/>
                  <a:gd name="T74" fmla="*/ 75 w 148"/>
                  <a:gd name="T75" fmla="*/ 58 h 85"/>
                  <a:gd name="T76" fmla="*/ 72 w 148"/>
                  <a:gd name="T77" fmla="*/ 59 h 85"/>
                  <a:gd name="T78" fmla="*/ 91 w 148"/>
                  <a:gd name="T79" fmla="*/ 48 h 85"/>
                  <a:gd name="T80" fmla="*/ 107 w 148"/>
                  <a:gd name="T81" fmla="*/ 39 h 85"/>
                  <a:gd name="T82" fmla="*/ 134 w 148"/>
                  <a:gd name="T83" fmla="*/ 33 h 85"/>
                  <a:gd name="T84" fmla="*/ 135 w 148"/>
                  <a:gd name="T85" fmla="*/ 31 h 85"/>
                  <a:gd name="T86" fmla="*/ 146 w 148"/>
                  <a:gd name="T87" fmla="*/ 33 h 85"/>
                  <a:gd name="T88" fmla="*/ 148 w 148"/>
                  <a:gd name="T89" fmla="*/ 33 h 85"/>
                  <a:gd name="T90" fmla="*/ 145 w 148"/>
                  <a:gd name="T91" fmla="*/ 3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85">
                    <a:moveTo>
                      <a:pt x="145" y="36"/>
                    </a:moveTo>
                    <a:cubicBezTo>
                      <a:pt x="145" y="36"/>
                      <a:pt x="142" y="45"/>
                      <a:pt x="129" y="50"/>
                    </a:cubicBezTo>
                    <a:cubicBezTo>
                      <a:pt x="129" y="50"/>
                      <a:pt x="117" y="50"/>
                      <a:pt x="106" y="67"/>
                    </a:cubicBezTo>
                    <a:cubicBezTo>
                      <a:pt x="96" y="85"/>
                      <a:pt x="87" y="82"/>
                      <a:pt x="82" y="81"/>
                    </a:cubicBezTo>
                    <a:cubicBezTo>
                      <a:pt x="77" y="79"/>
                      <a:pt x="90" y="74"/>
                      <a:pt x="90" y="74"/>
                    </a:cubicBezTo>
                    <a:cubicBezTo>
                      <a:pt x="90" y="74"/>
                      <a:pt x="69" y="83"/>
                      <a:pt x="51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48" y="68"/>
                      <a:pt x="30" y="51"/>
                    </a:cubicBezTo>
                    <a:cubicBezTo>
                      <a:pt x="11" y="35"/>
                      <a:pt x="13" y="28"/>
                      <a:pt x="0" y="34"/>
                    </a:cubicBezTo>
                    <a:cubicBezTo>
                      <a:pt x="0" y="34"/>
                      <a:pt x="12" y="18"/>
                      <a:pt x="31" y="17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37" y="7"/>
                      <a:pt x="56" y="10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5" y="5"/>
                      <a:pt x="73" y="0"/>
                      <a:pt x="84" y="11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3" y="4"/>
                      <a:pt x="111" y="19"/>
                      <a:pt x="117" y="22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0" y="30"/>
                      <a:pt x="121" y="35"/>
                      <a:pt x="110" y="34"/>
                    </a:cubicBezTo>
                    <a:cubicBezTo>
                      <a:pt x="110" y="34"/>
                      <a:pt x="102" y="31"/>
                      <a:pt x="89" y="23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5" y="22"/>
                      <a:pt x="91" y="25"/>
                    </a:cubicBezTo>
                    <a:cubicBezTo>
                      <a:pt x="91" y="25"/>
                      <a:pt x="102" y="34"/>
                      <a:pt x="105" y="34"/>
                    </a:cubicBezTo>
                    <a:cubicBezTo>
                      <a:pt x="105" y="34"/>
                      <a:pt x="89" y="36"/>
                      <a:pt x="81" y="34"/>
                    </a:cubicBezTo>
                    <a:cubicBezTo>
                      <a:pt x="81" y="34"/>
                      <a:pt x="75" y="30"/>
                      <a:pt x="64" y="25"/>
                    </a:cubicBezTo>
                    <a:cubicBezTo>
                      <a:pt x="64" y="25"/>
                      <a:pt x="78" y="33"/>
                      <a:pt x="78" y="35"/>
                    </a:cubicBezTo>
                    <a:cubicBezTo>
                      <a:pt x="78" y="35"/>
                      <a:pt x="65" y="35"/>
                      <a:pt x="56" y="32"/>
                    </a:cubicBezTo>
                    <a:cubicBezTo>
                      <a:pt x="56" y="32"/>
                      <a:pt x="36" y="26"/>
                      <a:pt x="24" y="27"/>
                    </a:cubicBezTo>
                    <a:cubicBezTo>
                      <a:pt x="24" y="27"/>
                      <a:pt x="51" y="31"/>
                      <a:pt x="57" y="35"/>
                    </a:cubicBezTo>
                    <a:cubicBezTo>
                      <a:pt x="57" y="35"/>
                      <a:pt x="69" y="37"/>
                      <a:pt x="75" y="36"/>
                    </a:cubicBezTo>
                    <a:cubicBezTo>
                      <a:pt x="75" y="36"/>
                      <a:pt x="66" y="41"/>
                      <a:pt x="60" y="43"/>
                    </a:cubicBezTo>
                    <a:cubicBezTo>
                      <a:pt x="54" y="44"/>
                      <a:pt x="54" y="44"/>
                      <a:pt x="51" y="44"/>
                    </a:cubicBezTo>
                    <a:cubicBezTo>
                      <a:pt x="50" y="44"/>
                      <a:pt x="40" y="45"/>
                      <a:pt x="39" y="47"/>
                    </a:cubicBezTo>
                    <a:cubicBezTo>
                      <a:pt x="39" y="47"/>
                      <a:pt x="51" y="45"/>
                      <a:pt x="59" y="44"/>
                    </a:cubicBezTo>
                    <a:cubicBezTo>
                      <a:pt x="59" y="44"/>
                      <a:pt x="67" y="44"/>
                      <a:pt x="77" y="36"/>
                    </a:cubicBezTo>
                    <a:cubicBezTo>
                      <a:pt x="77" y="36"/>
                      <a:pt x="95" y="38"/>
                      <a:pt x="9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3" y="38"/>
                      <a:pt x="93" y="43"/>
                      <a:pt x="90" y="47"/>
                    </a:cubicBezTo>
                    <a:cubicBezTo>
                      <a:pt x="90" y="47"/>
                      <a:pt x="86" y="56"/>
                      <a:pt x="75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82" y="61"/>
                      <a:pt x="91" y="48"/>
                    </a:cubicBezTo>
                    <a:cubicBezTo>
                      <a:pt x="91" y="48"/>
                      <a:pt x="98" y="41"/>
                      <a:pt x="107" y="39"/>
                    </a:cubicBezTo>
                    <a:cubicBezTo>
                      <a:pt x="107" y="39"/>
                      <a:pt x="130" y="36"/>
                      <a:pt x="134" y="33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46" y="33"/>
                      <a:pt x="146" y="33"/>
                      <a:pt x="146" y="33"/>
                    </a:cubicBezTo>
                    <a:cubicBezTo>
                      <a:pt x="148" y="33"/>
                      <a:pt x="148" y="33"/>
                      <a:pt x="148" y="33"/>
                    </a:cubicBezTo>
                    <a:lnTo>
                      <a:pt x="145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06"/>
              <p:cNvSpPr/>
              <p:nvPr/>
            </p:nvSpPr>
            <p:spPr bwMode="auto">
              <a:xfrm>
                <a:off x="223" y="3471"/>
                <a:ext cx="256" cy="401"/>
              </a:xfrm>
              <a:custGeom>
                <a:avLst/>
                <a:gdLst>
                  <a:gd name="T0" fmla="*/ 90 w 96"/>
                  <a:gd name="T1" fmla="*/ 150 h 150"/>
                  <a:gd name="T2" fmla="*/ 51 w 96"/>
                  <a:gd name="T3" fmla="*/ 72 h 150"/>
                  <a:gd name="T4" fmla="*/ 31 w 96"/>
                  <a:gd name="T5" fmla="*/ 18 h 150"/>
                  <a:gd name="T6" fmla="*/ 17 w 96"/>
                  <a:gd name="T7" fmla="*/ 16 h 150"/>
                  <a:gd name="T8" fmla="*/ 2 w 96"/>
                  <a:gd name="T9" fmla="*/ 15 h 150"/>
                  <a:gd name="T10" fmla="*/ 10 w 96"/>
                  <a:gd name="T11" fmla="*/ 6 h 150"/>
                  <a:gd name="T12" fmla="*/ 16 w 96"/>
                  <a:gd name="T13" fmla="*/ 6 h 150"/>
                  <a:gd name="T14" fmla="*/ 30 w 96"/>
                  <a:gd name="T15" fmla="*/ 2 h 150"/>
                  <a:gd name="T16" fmla="*/ 39 w 96"/>
                  <a:gd name="T17" fmla="*/ 5 h 150"/>
                  <a:gd name="T18" fmla="*/ 53 w 96"/>
                  <a:gd name="T19" fmla="*/ 4 h 150"/>
                  <a:gd name="T20" fmla="*/ 64 w 96"/>
                  <a:gd name="T21" fmla="*/ 17 h 150"/>
                  <a:gd name="T22" fmla="*/ 65 w 96"/>
                  <a:gd name="T23" fmla="*/ 32 h 150"/>
                  <a:gd name="T24" fmla="*/ 64 w 96"/>
                  <a:gd name="T25" fmla="*/ 61 h 150"/>
                  <a:gd name="T26" fmla="*/ 76 w 96"/>
                  <a:gd name="T27" fmla="*/ 101 h 150"/>
                  <a:gd name="T28" fmla="*/ 86 w 96"/>
                  <a:gd name="T29" fmla="*/ 113 h 150"/>
                  <a:gd name="T30" fmla="*/ 90 w 96"/>
                  <a:gd name="T3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150">
                    <a:moveTo>
                      <a:pt x="90" y="150"/>
                    </a:moveTo>
                    <a:cubicBezTo>
                      <a:pt x="90" y="150"/>
                      <a:pt x="57" y="116"/>
                      <a:pt x="51" y="72"/>
                    </a:cubicBezTo>
                    <a:cubicBezTo>
                      <a:pt x="46" y="28"/>
                      <a:pt x="47" y="19"/>
                      <a:pt x="31" y="18"/>
                    </a:cubicBezTo>
                    <a:cubicBezTo>
                      <a:pt x="31" y="18"/>
                      <a:pt x="27" y="11"/>
                      <a:pt x="17" y="16"/>
                    </a:cubicBezTo>
                    <a:cubicBezTo>
                      <a:pt x="15" y="16"/>
                      <a:pt x="6" y="14"/>
                      <a:pt x="2" y="15"/>
                    </a:cubicBezTo>
                    <a:cubicBezTo>
                      <a:pt x="2" y="15"/>
                      <a:pt x="0" y="7"/>
                      <a:pt x="10" y="6"/>
                    </a:cubicBezTo>
                    <a:cubicBezTo>
                      <a:pt x="10" y="6"/>
                      <a:pt x="14" y="9"/>
                      <a:pt x="16" y="6"/>
                    </a:cubicBezTo>
                    <a:cubicBezTo>
                      <a:pt x="19" y="4"/>
                      <a:pt x="26" y="1"/>
                      <a:pt x="30" y="2"/>
                    </a:cubicBezTo>
                    <a:cubicBezTo>
                      <a:pt x="34" y="2"/>
                      <a:pt x="36" y="6"/>
                      <a:pt x="39" y="5"/>
                    </a:cubicBezTo>
                    <a:cubicBezTo>
                      <a:pt x="43" y="4"/>
                      <a:pt x="45" y="0"/>
                      <a:pt x="53" y="4"/>
                    </a:cubicBezTo>
                    <a:cubicBezTo>
                      <a:pt x="60" y="8"/>
                      <a:pt x="58" y="11"/>
                      <a:pt x="64" y="17"/>
                    </a:cubicBezTo>
                    <a:cubicBezTo>
                      <a:pt x="70" y="22"/>
                      <a:pt x="69" y="28"/>
                      <a:pt x="65" y="32"/>
                    </a:cubicBezTo>
                    <a:cubicBezTo>
                      <a:pt x="62" y="37"/>
                      <a:pt x="55" y="52"/>
                      <a:pt x="64" y="61"/>
                    </a:cubicBezTo>
                    <a:cubicBezTo>
                      <a:pt x="73" y="70"/>
                      <a:pt x="78" y="79"/>
                      <a:pt x="76" y="101"/>
                    </a:cubicBezTo>
                    <a:cubicBezTo>
                      <a:pt x="76" y="101"/>
                      <a:pt x="78" y="109"/>
                      <a:pt x="86" y="113"/>
                    </a:cubicBezTo>
                    <a:cubicBezTo>
                      <a:pt x="94" y="117"/>
                      <a:pt x="96" y="136"/>
                      <a:pt x="90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107"/>
              <p:cNvSpPr/>
              <p:nvPr/>
            </p:nvSpPr>
            <p:spPr bwMode="auto">
              <a:xfrm>
                <a:off x="380" y="3559"/>
                <a:ext cx="169" cy="262"/>
              </a:xfrm>
              <a:custGeom>
                <a:avLst/>
                <a:gdLst>
                  <a:gd name="T0" fmla="*/ 11 w 63"/>
                  <a:gd name="T1" fmla="*/ 0 h 98"/>
                  <a:gd name="T2" fmla="*/ 5 w 63"/>
                  <a:gd name="T3" fmla="*/ 19 h 98"/>
                  <a:gd name="T4" fmla="*/ 10 w 63"/>
                  <a:gd name="T5" fmla="*/ 30 h 98"/>
                  <a:gd name="T6" fmla="*/ 21 w 63"/>
                  <a:gd name="T7" fmla="*/ 65 h 98"/>
                  <a:gd name="T8" fmla="*/ 22 w 63"/>
                  <a:gd name="T9" fmla="*/ 69 h 98"/>
                  <a:gd name="T10" fmla="*/ 35 w 63"/>
                  <a:gd name="T11" fmla="*/ 84 h 98"/>
                  <a:gd name="T12" fmla="*/ 37 w 63"/>
                  <a:gd name="T13" fmla="*/ 98 h 98"/>
                  <a:gd name="T14" fmla="*/ 63 w 63"/>
                  <a:gd name="T15" fmla="*/ 54 h 98"/>
                  <a:gd name="T16" fmla="*/ 41 w 63"/>
                  <a:gd name="T17" fmla="*/ 20 h 98"/>
                  <a:gd name="T18" fmla="*/ 11 w 63"/>
                  <a:gd name="T1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98">
                    <a:moveTo>
                      <a:pt x="11" y="0"/>
                    </a:moveTo>
                    <a:cubicBezTo>
                      <a:pt x="11" y="0"/>
                      <a:pt x="0" y="8"/>
                      <a:pt x="5" y="19"/>
                    </a:cubicBezTo>
                    <a:cubicBezTo>
                      <a:pt x="5" y="19"/>
                      <a:pt x="5" y="25"/>
                      <a:pt x="10" y="30"/>
                    </a:cubicBezTo>
                    <a:cubicBezTo>
                      <a:pt x="10" y="30"/>
                      <a:pt x="23" y="38"/>
                      <a:pt x="21" y="65"/>
                    </a:cubicBezTo>
                    <a:cubicBezTo>
                      <a:pt x="21" y="65"/>
                      <a:pt x="20" y="65"/>
                      <a:pt x="22" y="69"/>
                    </a:cubicBezTo>
                    <a:cubicBezTo>
                      <a:pt x="24" y="73"/>
                      <a:pt x="33" y="78"/>
                      <a:pt x="35" y="84"/>
                    </a:cubicBezTo>
                    <a:cubicBezTo>
                      <a:pt x="37" y="91"/>
                      <a:pt x="37" y="98"/>
                      <a:pt x="37" y="98"/>
                    </a:cubicBezTo>
                    <a:cubicBezTo>
                      <a:pt x="37" y="98"/>
                      <a:pt x="60" y="95"/>
                      <a:pt x="63" y="54"/>
                    </a:cubicBezTo>
                    <a:cubicBezTo>
                      <a:pt x="63" y="54"/>
                      <a:pt x="60" y="29"/>
                      <a:pt x="41" y="20"/>
                    </a:cubicBezTo>
                    <a:cubicBezTo>
                      <a:pt x="41" y="20"/>
                      <a:pt x="11" y="5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108"/>
              <p:cNvSpPr/>
              <p:nvPr/>
            </p:nvSpPr>
            <p:spPr bwMode="auto">
              <a:xfrm>
                <a:off x="183" y="3615"/>
                <a:ext cx="165" cy="67"/>
              </a:xfrm>
              <a:custGeom>
                <a:avLst/>
                <a:gdLst>
                  <a:gd name="T0" fmla="*/ 1 w 62"/>
                  <a:gd name="T1" fmla="*/ 18 h 25"/>
                  <a:gd name="T2" fmla="*/ 17 w 62"/>
                  <a:gd name="T3" fmla="*/ 21 h 25"/>
                  <a:gd name="T4" fmla="*/ 23 w 62"/>
                  <a:gd name="T5" fmla="*/ 19 h 25"/>
                  <a:gd name="T6" fmla="*/ 52 w 62"/>
                  <a:gd name="T7" fmla="*/ 16 h 25"/>
                  <a:gd name="T8" fmla="*/ 62 w 62"/>
                  <a:gd name="T9" fmla="*/ 11 h 25"/>
                  <a:gd name="T10" fmla="*/ 62 w 62"/>
                  <a:gd name="T11" fmla="*/ 8 h 25"/>
                  <a:gd name="T12" fmla="*/ 44 w 62"/>
                  <a:gd name="T13" fmla="*/ 8 h 25"/>
                  <a:gd name="T14" fmla="*/ 31 w 62"/>
                  <a:gd name="T15" fmla="*/ 11 h 25"/>
                  <a:gd name="T16" fmla="*/ 4 w 62"/>
                  <a:gd name="T17" fmla="*/ 13 h 25"/>
                  <a:gd name="T18" fmla="*/ 1 w 62"/>
                  <a:gd name="T19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25">
                    <a:moveTo>
                      <a:pt x="1" y="18"/>
                    </a:moveTo>
                    <a:cubicBezTo>
                      <a:pt x="1" y="18"/>
                      <a:pt x="6" y="24"/>
                      <a:pt x="17" y="21"/>
                    </a:cubicBezTo>
                    <a:cubicBezTo>
                      <a:pt x="17" y="21"/>
                      <a:pt x="18" y="19"/>
                      <a:pt x="23" y="19"/>
                    </a:cubicBezTo>
                    <a:cubicBezTo>
                      <a:pt x="28" y="20"/>
                      <a:pt x="43" y="25"/>
                      <a:pt x="52" y="16"/>
                    </a:cubicBezTo>
                    <a:cubicBezTo>
                      <a:pt x="52" y="16"/>
                      <a:pt x="60" y="11"/>
                      <a:pt x="62" y="11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1" y="0"/>
                      <a:pt x="44" y="8"/>
                    </a:cubicBezTo>
                    <a:cubicBezTo>
                      <a:pt x="44" y="8"/>
                      <a:pt x="40" y="13"/>
                      <a:pt x="31" y="11"/>
                    </a:cubicBezTo>
                    <a:cubicBezTo>
                      <a:pt x="31" y="11"/>
                      <a:pt x="12" y="6"/>
                      <a:pt x="4" y="13"/>
                    </a:cubicBezTo>
                    <a:cubicBezTo>
                      <a:pt x="4" y="13"/>
                      <a:pt x="0" y="16"/>
                      <a:pt x="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09"/>
              <p:cNvSpPr/>
              <p:nvPr/>
            </p:nvSpPr>
            <p:spPr bwMode="auto">
              <a:xfrm>
                <a:off x="172" y="3508"/>
                <a:ext cx="120" cy="139"/>
              </a:xfrm>
              <a:custGeom>
                <a:avLst/>
                <a:gdLst>
                  <a:gd name="T0" fmla="*/ 5 w 45"/>
                  <a:gd name="T1" fmla="*/ 52 h 52"/>
                  <a:gd name="T2" fmla="*/ 17 w 45"/>
                  <a:gd name="T3" fmla="*/ 46 h 52"/>
                  <a:gd name="T4" fmla="*/ 21 w 45"/>
                  <a:gd name="T5" fmla="*/ 44 h 52"/>
                  <a:gd name="T6" fmla="*/ 20 w 45"/>
                  <a:gd name="T7" fmla="*/ 35 h 52"/>
                  <a:gd name="T8" fmla="*/ 21 w 45"/>
                  <a:gd name="T9" fmla="*/ 23 h 52"/>
                  <a:gd name="T10" fmla="*/ 31 w 45"/>
                  <a:gd name="T11" fmla="*/ 12 h 52"/>
                  <a:gd name="T12" fmla="*/ 39 w 45"/>
                  <a:gd name="T13" fmla="*/ 10 h 52"/>
                  <a:gd name="T14" fmla="*/ 45 w 45"/>
                  <a:gd name="T15" fmla="*/ 9 h 52"/>
                  <a:gd name="T16" fmla="*/ 43 w 45"/>
                  <a:gd name="T17" fmla="*/ 2 h 52"/>
                  <a:gd name="T18" fmla="*/ 36 w 45"/>
                  <a:gd name="T19" fmla="*/ 4 h 52"/>
                  <a:gd name="T20" fmla="*/ 31 w 45"/>
                  <a:gd name="T21" fmla="*/ 4 h 52"/>
                  <a:gd name="T22" fmla="*/ 11 w 45"/>
                  <a:gd name="T23" fmla="*/ 6 h 52"/>
                  <a:gd name="T24" fmla="*/ 7 w 45"/>
                  <a:gd name="T25" fmla="*/ 21 h 52"/>
                  <a:gd name="T26" fmla="*/ 2 w 45"/>
                  <a:gd name="T27" fmla="*/ 38 h 52"/>
                  <a:gd name="T28" fmla="*/ 5 w 45"/>
                  <a:gd name="T2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52">
                    <a:moveTo>
                      <a:pt x="5" y="52"/>
                    </a:moveTo>
                    <a:cubicBezTo>
                      <a:pt x="5" y="52"/>
                      <a:pt x="14" y="46"/>
                      <a:pt x="17" y="46"/>
                    </a:cubicBezTo>
                    <a:cubicBezTo>
                      <a:pt x="21" y="46"/>
                      <a:pt x="21" y="44"/>
                      <a:pt x="21" y="44"/>
                    </a:cubicBezTo>
                    <a:cubicBezTo>
                      <a:pt x="21" y="44"/>
                      <a:pt x="25" y="42"/>
                      <a:pt x="20" y="35"/>
                    </a:cubicBezTo>
                    <a:cubicBezTo>
                      <a:pt x="20" y="35"/>
                      <a:pt x="15" y="31"/>
                      <a:pt x="21" y="23"/>
                    </a:cubicBezTo>
                    <a:cubicBezTo>
                      <a:pt x="26" y="15"/>
                      <a:pt x="28" y="17"/>
                      <a:pt x="31" y="12"/>
                    </a:cubicBezTo>
                    <a:cubicBezTo>
                      <a:pt x="34" y="6"/>
                      <a:pt x="35" y="11"/>
                      <a:pt x="39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39" y="2"/>
                      <a:pt x="36" y="4"/>
                    </a:cubicBezTo>
                    <a:cubicBezTo>
                      <a:pt x="34" y="6"/>
                      <a:pt x="33" y="4"/>
                      <a:pt x="31" y="4"/>
                    </a:cubicBezTo>
                    <a:cubicBezTo>
                      <a:pt x="29" y="3"/>
                      <a:pt x="16" y="0"/>
                      <a:pt x="11" y="6"/>
                    </a:cubicBezTo>
                    <a:cubicBezTo>
                      <a:pt x="11" y="6"/>
                      <a:pt x="10" y="11"/>
                      <a:pt x="7" y="21"/>
                    </a:cubicBezTo>
                    <a:cubicBezTo>
                      <a:pt x="4" y="32"/>
                      <a:pt x="0" y="32"/>
                      <a:pt x="2" y="38"/>
                    </a:cubicBezTo>
                    <a:cubicBezTo>
                      <a:pt x="4" y="44"/>
                      <a:pt x="7" y="45"/>
                      <a:pt x="5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10"/>
              <p:cNvSpPr/>
              <p:nvPr/>
            </p:nvSpPr>
            <p:spPr bwMode="auto">
              <a:xfrm>
                <a:off x="234" y="3516"/>
                <a:ext cx="104" cy="123"/>
              </a:xfrm>
              <a:custGeom>
                <a:avLst/>
                <a:gdLst>
                  <a:gd name="T0" fmla="*/ 1 w 39"/>
                  <a:gd name="T1" fmla="*/ 43 h 46"/>
                  <a:gd name="T2" fmla="*/ 21 w 39"/>
                  <a:gd name="T3" fmla="*/ 29 h 46"/>
                  <a:gd name="T4" fmla="*/ 25 w 39"/>
                  <a:gd name="T5" fmla="*/ 16 h 46"/>
                  <a:gd name="T6" fmla="*/ 22 w 39"/>
                  <a:gd name="T7" fmla="*/ 0 h 46"/>
                  <a:gd name="T8" fmla="*/ 28 w 39"/>
                  <a:gd name="T9" fmla="*/ 3 h 46"/>
                  <a:gd name="T10" fmla="*/ 30 w 39"/>
                  <a:gd name="T11" fmla="*/ 6 h 46"/>
                  <a:gd name="T12" fmla="*/ 36 w 39"/>
                  <a:gd name="T13" fmla="*/ 11 h 46"/>
                  <a:gd name="T14" fmla="*/ 36 w 39"/>
                  <a:gd name="T15" fmla="*/ 26 h 46"/>
                  <a:gd name="T16" fmla="*/ 25 w 39"/>
                  <a:gd name="T17" fmla="*/ 33 h 46"/>
                  <a:gd name="T18" fmla="*/ 19 w 39"/>
                  <a:gd name="T19" fmla="*/ 43 h 46"/>
                  <a:gd name="T20" fmla="*/ 4 w 39"/>
                  <a:gd name="T21" fmla="*/ 45 h 46"/>
                  <a:gd name="T22" fmla="*/ 1 w 39"/>
                  <a:gd name="T23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6">
                    <a:moveTo>
                      <a:pt x="1" y="43"/>
                    </a:moveTo>
                    <a:cubicBezTo>
                      <a:pt x="2" y="40"/>
                      <a:pt x="17" y="30"/>
                      <a:pt x="21" y="29"/>
                    </a:cubicBezTo>
                    <a:cubicBezTo>
                      <a:pt x="21" y="29"/>
                      <a:pt x="25" y="24"/>
                      <a:pt x="25" y="16"/>
                    </a:cubicBezTo>
                    <a:cubicBezTo>
                      <a:pt x="25" y="16"/>
                      <a:pt x="27" y="6"/>
                      <a:pt x="22" y="0"/>
                    </a:cubicBezTo>
                    <a:cubicBezTo>
                      <a:pt x="22" y="0"/>
                      <a:pt x="26" y="1"/>
                      <a:pt x="28" y="3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4" y="7"/>
                      <a:pt x="36" y="11"/>
                    </a:cubicBezTo>
                    <a:cubicBezTo>
                      <a:pt x="39" y="15"/>
                      <a:pt x="39" y="22"/>
                      <a:pt x="36" y="26"/>
                    </a:cubicBezTo>
                    <a:cubicBezTo>
                      <a:pt x="36" y="26"/>
                      <a:pt x="27" y="28"/>
                      <a:pt x="25" y="33"/>
                    </a:cubicBezTo>
                    <a:cubicBezTo>
                      <a:pt x="25" y="33"/>
                      <a:pt x="25" y="40"/>
                      <a:pt x="19" y="43"/>
                    </a:cubicBezTo>
                    <a:cubicBezTo>
                      <a:pt x="12" y="46"/>
                      <a:pt x="8" y="46"/>
                      <a:pt x="4" y="45"/>
                    </a:cubicBezTo>
                    <a:cubicBezTo>
                      <a:pt x="4" y="45"/>
                      <a:pt x="0" y="45"/>
                      <a:pt x="1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111"/>
              <p:cNvSpPr/>
              <p:nvPr/>
            </p:nvSpPr>
            <p:spPr bwMode="auto">
              <a:xfrm>
                <a:off x="250" y="3545"/>
                <a:ext cx="45" cy="62"/>
              </a:xfrm>
              <a:custGeom>
                <a:avLst/>
                <a:gdLst>
                  <a:gd name="T0" fmla="*/ 2 w 17"/>
                  <a:gd name="T1" fmla="*/ 23 h 23"/>
                  <a:gd name="T2" fmla="*/ 13 w 17"/>
                  <a:gd name="T3" fmla="*/ 16 h 23"/>
                  <a:gd name="T4" fmla="*/ 17 w 17"/>
                  <a:gd name="T5" fmla="*/ 4 h 23"/>
                  <a:gd name="T6" fmla="*/ 8 w 17"/>
                  <a:gd name="T7" fmla="*/ 8 h 23"/>
                  <a:gd name="T8" fmla="*/ 0 w 17"/>
                  <a:gd name="T9" fmla="*/ 14 h 23"/>
                  <a:gd name="T10" fmla="*/ 2 w 17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2" y="23"/>
                    </a:moveTo>
                    <a:cubicBezTo>
                      <a:pt x="2" y="23"/>
                      <a:pt x="12" y="17"/>
                      <a:pt x="13" y="16"/>
                    </a:cubicBezTo>
                    <a:cubicBezTo>
                      <a:pt x="15" y="15"/>
                      <a:pt x="17" y="9"/>
                      <a:pt x="17" y="4"/>
                    </a:cubicBezTo>
                    <a:cubicBezTo>
                      <a:pt x="16" y="0"/>
                      <a:pt x="14" y="5"/>
                      <a:pt x="8" y="8"/>
                    </a:cubicBezTo>
                    <a:cubicBezTo>
                      <a:pt x="2" y="11"/>
                      <a:pt x="0" y="11"/>
                      <a:pt x="0" y="14"/>
                    </a:cubicBezTo>
                    <a:cubicBezTo>
                      <a:pt x="1" y="16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112"/>
              <p:cNvSpPr/>
              <p:nvPr/>
            </p:nvSpPr>
            <p:spPr bwMode="auto">
              <a:xfrm>
                <a:off x="226" y="3535"/>
                <a:ext cx="66" cy="85"/>
              </a:xfrm>
              <a:custGeom>
                <a:avLst/>
                <a:gdLst>
                  <a:gd name="T0" fmla="*/ 5 w 25"/>
                  <a:gd name="T1" fmla="*/ 32 h 32"/>
                  <a:gd name="T2" fmla="*/ 10 w 25"/>
                  <a:gd name="T3" fmla="*/ 28 h 32"/>
                  <a:gd name="T4" fmla="*/ 8 w 25"/>
                  <a:gd name="T5" fmla="*/ 15 h 32"/>
                  <a:gd name="T6" fmla="*/ 18 w 25"/>
                  <a:gd name="T7" fmla="*/ 9 h 32"/>
                  <a:gd name="T8" fmla="*/ 25 w 25"/>
                  <a:gd name="T9" fmla="*/ 5 h 32"/>
                  <a:gd name="T10" fmla="*/ 25 w 25"/>
                  <a:gd name="T11" fmla="*/ 1 h 32"/>
                  <a:gd name="T12" fmla="*/ 16 w 25"/>
                  <a:gd name="T13" fmla="*/ 1 h 32"/>
                  <a:gd name="T14" fmla="*/ 9 w 25"/>
                  <a:gd name="T15" fmla="*/ 7 h 32"/>
                  <a:gd name="T16" fmla="*/ 1 w 25"/>
                  <a:gd name="T17" fmla="*/ 17 h 32"/>
                  <a:gd name="T18" fmla="*/ 1 w 25"/>
                  <a:gd name="T19" fmla="*/ 23 h 32"/>
                  <a:gd name="T20" fmla="*/ 5 w 25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2">
                    <a:moveTo>
                      <a:pt x="5" y="32"/>
                    </a:move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7" y="19"/>
                      <a:pt x="8" y="15"/>
                    </a:cubicBezTo>
                    <a:cubicBezTo>
                      <a:pt x="8" y="15"/>
                      <a:pt x="15" y="11"/>
                      <a:pt x="18" y="9"/>
                    </a:cubicBezTo>
                    <a:cubicBezTo>
                      <a:pt x="21" y="7"/>
                      <a:pt x="24" y="5"/>
                      <a:pt x="25" y="5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19" y="3"/>
                      <a:pt x="16" y="1"/>
                    </a:cubicBezTo>
                    <a:cubicBezTo>
                      <a:pt x="13" y="0"/>
                      <a:pt x="12" y="4"/>
                      <a:pt x="9" y="7"/>
                    </a:cubicBezTo>
                    <a:cubicBezTo>
                      <a:pt x="7" y="10"/>
                      <a:pt x="2" y="13"/>
                      <a:pt x="1" y="17"/>
                    </a:cubicBezTo>
                    <a:cubicBezTo>
                      <a:pt x="0" y="21"/>
                      <a:pt x="0" y="21"/>
                      <a:pt x="1" y="23"/>
                    </a:cubicBezTo>
                    <a:cubicBezTo>
                      <a:pt x="2" y="24"/>
                      <a:pt x="5" y="30"/>
                      <a:pt x="5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113"/>
              <p:cNvSpPr/>
              <p:nvPr/>
            </p:nvSpPr>
            <p:spPr bwMode="auto">
              <a:xfrm>
                <a:off x="279" y="3551"/>
                <a:ext cx="72" cy="91"/>
              </a:xfrm>
              <a:custGeom>
                <a:avLst/>
                <a:gdLst>
                  <a:gd name="T0" fmla="*/ 0 w 27"/>
                  <a:gd name="T1" fmla="*/ 33 h 34"/>
                  <a:gd name="T2" fmla="*/ 12 w 27"/>
                  <a:gd name="T3" fmla="*/ 29 h 34"/>
                  <a:gd name="T4" fmla="*/ 25 w 27"/>
                  <a:gd name="T5" fmla="*/ 28 h 34"/>
                  <a:gd name="T6" fmla="*/ 27 w 27"/>
                  <a:gd name="T7" fmla="*/ 29 h 34"/>
                  <a:gd name="T8" fmla="*/ 24 w 27"/>
                  <a:gd name="T9" fmla="*/ 5 h 34"/>
                  <a:gd name="T10" fmla="*/ 23 w 27"/>
                  <a:gd name="T11" fmla="*/ 0 h 34"/>
                  <a:gd name="T12" fmla="*/ 20 w 27"/>
                  <a:gd name="T13" fmla="*/ 14 h 34"/>
                  <a:gd name="T14" fmla="*/ 10 w 27"/>
                  <a:gd name="T15" fmla="*/ 20 h 34"/>
                  <a:gd name="T16" fmla="*/ 0 w 27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4">
                    <a:moveTo>
                      <a:pt x="0" y="33"/>
                    </a:moveTo>
                    <a:cubicBezTo>
                      <a:pt x="0" y="33"/>
                      <a:pt x="3" y="34"/>
                      <a:pt x="12" y="29"/>
                    </a:cubicBezTo>
                    <a:cubicBezTo>
                      <a:pt x="12" y="29"/>
                      <a:pt x="21" y="25"/>
                      <a:pt x="25" y="28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6" y="11"/>
                      <a:pt x="24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5" y="12"/>
                      <a:pt x="20" y="14"/>
                    </a:cubicBezTo>
                    <a:cubicBezTo>
                      <a:pt x="20" y="14"/>
                      <a:pt x="11" y="18"/>
                      <a:pt x="10" y="20"/>
                    </a:cubicBezTo>
                    <a:cubicBezTo>
                      <a:pt x="10" y="20"/>
                      <a:pt x="12" y="29"/>
                      <a:pt x="0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114"/>
              <p:cNvSpPr/>
              <p:nvPr/>
            </p:nvSpPr>
            <p:spPr bwMode="auto">
              <a:xfrm>
                <a:off x="234" y="3650"/>
                <a:ext cx="205" cy="211"/>
              </a:xfrm>
              <a:custGeom>
                <a:avLst/>
                <a:gdLst>
                  <a:gd name="T0" fmla="*/ 0 w 77"/>
                  <a:gd name="T1" fmla="*/ 9 h 79"/>
                  <a:gd name="T2" fmla="*/ 9 w 77"/>
                  <a:gd name="T3" fmla="*/ 9 h 79"/>
                  <a:gd name="T4" fmla="*/ 37 w 77"/>
                  <a:gd name="T5" fmla="*/ 3 h 79"/>
                  <a:gd name="T6" fmla="*/ 42 w 77"/>
                  <a:gd name="T7" fmla="*/ 0 h 79"/>
                  <a:gd name="T8" fmla="*/ 44 w 77"/>
                  <a:gd name="T9" fmla="*/ 0 h 79"/>
                  <a:gd name="T10" fmla="*/ 51 w 77"/>
                  <a:gd name="T11" fmla="*/ 30 h 79"/>
                  <a:gd name="T12" fmla="*/ 65 w 77"/>
                  <a:gd name="T13" fmla="*/ 59 h 79"/>
                  <a:gd name="T14" fmla="*/ 74 w 77"/>
                  <a:gd name="T15" fmla="*/ 73 h 79"/>
                  <a:gd name="T16" fmla="*/ 77 w 77"/>
                  <a:gd name="T17" fmla="*/ 75 h 79"/>
                  <a:gd name="T18" fmla="*/ 54 w 77"/>
                  <a:gd name="T19" fmla="*/ 74 h 79"/>
                  <a:gd name="T20" fmla="*/ 28 w 77"/>
                  <a:gd name="T21" fmla="*/ 53 h 79"/>
                  <a:gd name="T22" fmla="*/ 0 w 77"/>
                  <a:gd name="T2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79">
                    <a:moveTo>
                      <a:pt x="0" y="9"/>
                    </a:moveTo>
                    <a:cubicBezTo>
                      <a:pt x="0" y="9"/>
                      <a:pt x="1" y="7"/>
                      <a:pt x="9" y="9"/>
                    </a:cubicBezTo>
                    <a:cubicBezTo>
                      <a:pt x="10" y="10"/>
                      <a:pt x="28" y="13"/>
                      <a:pt x="37" y="3"/>
                    </a:cubicBezTo>
                    <a:cubicBezTo>
                      <a:pt x="37" y="3"/>
                      <a:pt x="41" y="0"/>
                      <a:pt x="42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8" y="22"/>
                      <a:pt x="51" y="30"/>
                    </a:cubicBezTo>
                    <a:cubicBezTo>
                      <a:pt x="51" y="30"/>
                      <a:pt x="59" y="50"/>
                      <a:pt x="65" y="59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69" y="79"/>
                      <a:pt x="54" y="74"/>
                    </a:cubicBezTo>
                    <a:cubicBezTo>
                      <a:pt x="40" y="69"/>
                      <a:pt x="32" y="58"/>
                      <a:pt x="28" y="53"/>
                    </a:cubicBezTo>
                    <a:cubicBezTo>
                      <a:pt x="24" y="48"/>
                      <a:pt x="7" y="11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115"/>
              <p:cNvSpPr/>
              <p:nvPr/>
            </p:nvSpPr>
            <p:spPr bwMode="auto">
              <a:xfrm>
                <a:off x="108" y="3684"/>
                <a:ext cx="342" cy="228"/>
              </a:xfrm>
              <a:custGeom>
                <a:avLst/>
                <a:gdLst>
                  <a:gd name="T0" fmla="*/ 10 w 128"/>
                  <a:gd name="T1" fmla="*/ 16 h 85"/>
                  <a:gd name="T2" fmla="*/ 57 w 128"/>
                  <a:gd name="T3" fmla="*/ 12 h 85"/>
                  <a:gd name="T4" fmla="*/ 72 w 128"/>
                  <a:gd name="T5" fmla="*/ 38 h 85"/>
                  <a:gd name="T6" fmla="*/ 92 w 128"/>
                  <a:gd name="T7" fmla="*/ 60 h 85"/>
                  <a:gd name="T8" fmla="*/ 125 w 128"/>
                  <a:gd name="T9" fmla="*/ 64 h 85"/>
                  <a:gd name="T10" fmla="*/ 128 w 128"/>
                  <a:gd name="T11" fmla="*/ 68 h 85"/>
                  <a:gd name="T12" fmla="*/ 118 w 128"/>
                  <a:gd name="T13" fmla="*/ 77 h 85"/>
                  <a:gd name="T14" fmla="*/ 100 w 128"/>
                  <a:gd name="T15" fmla="*/ 78 h 85"/>
                  <a:gd name="T16" fmla="*/ 68 w 128"/>
                  <a:gd name="T17" fmla="*/ 76 h 85"/>
                  <a:gd name="T18" fmla="*/ 43 w 128"/>
                  <a:gd name="T19" fmla="*/ 46 h 85"/>
                  <a:gd name="T20" fmla="*/ 16 w 128"/>
                  <a:gd name="T21" fmla="*/ 25 h 85"/>
                  <a:gd name="T22" fmla="*/ 10 w 128"/>
                  <a:gd name="T23" fmla="*/ 1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8" h="85">
                    <a:moveTo>
                      <a:pt x="10" y="16"/>
                    </a:moveTo>
                    <a:cubicBezTo>
                      <a:pt x="10" y="16"/>
                      <a:pt x="35" y="0"/>
                      <a:pt x="57" y="12"/>
                    </a:cubicBezTo>
                    <a:cubicBezTo>
                      <a:pt x="57" y="12"/>
                      <a:pt x="69" y="32"/>
                      <a:pt x="72" y="38"/>
                    </a:cubicBezTo>
                    <a:cubicBezTo>
                      <a:pt x="75" y="44"/>
                      <a:pt x="84" y="56"/>
                      <a:pt x="92" y="60"/>
                    </a:cubicBezTo>
                    <a:cubicBezTo>
                      <a:pt x="100" y="64"/>
                      <a:pt x="111" y="69"/>
                      <a:pt x="125" y="64"/>
                    </a:cubicBezTo>
                    <a:cubicBezTo>
                      <a:pt x="128" y="68"/>
                      <a:pt x="128" y="68"/>
                      <a:pt x="128" y="68"/>
                    </a:cubicBezTo>
                    <a:cubicBezTo>
                      <a:pt x="128" y="68"/>
                      <a:pt x="124" y="76"/>
                      <a:pt x="118" y="77"/>
                    </a:cubicBezTo>
                    <a:cubicBezTo>
                      <a:pt x="111" y="79"/>
                      <a:pt x="105" y="76"/>
                      <a:pt x="100" y="78"/>
                    </a:cubicBezTo>
                    <a:cubicBezTo>
                      <a:pt x="96" y="79"/>
                      <a:pt x="79" y="85"/>
                      <a:pt x="68" y="76"/>
                    </a:cubicBezTo>
                    <a:cubicBezTo>
                      <a:pt x="56" y="67"/>
                      <a:pt x="50" y="54"/>
                      <a:pt x="43" y="46"/>
                    </a:cubicBezTo>
                    <a:cubicBezTo>
                      <a:pt x="36" y="38"/>
                      <a:pt x="23" y="25"/>
                      <a:pt x="16" y="25"/>
                    </a:cubicBezTo>
                    <a:cubicBezTo>
                      <a:pt x="9" y="26"/>
                      <a:pt x="0" y="26"/>
                      <a:pt x="1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116"/>
              <p:cNvSpPr/>
              <p:nvPr/>
            </p:nvSpPr>
            <p:spPr bwMode="auto">
              <a:xfrm>
                <a:off x="410" y="3406"/>
                <a:ext cx="232" cy="415"/>
              </a:xfrm>
              <a:custGeom>
                <a:avLst/>
                <a:gdLst>
                  <a:gd name="T0" fmla="*/ 9 w 87"/>
                  <a:gd name="T1" fmla="*/ 62 h 155"/>
                  <a:gd name="T2" fmla="*/ 12 w 87"/>
                  <a:gd name="T3" fmla="*/ 42 h 155"/>
                  <a:gd name="T4" fmla="*/ 37 w 87"/>
                  <a:gd name="T5" fmla="*/ 18 h 155"/>
                  <a:gd name="T6" fmla="*/ 47 w 87"/>
                  <a:gd name="T7" fmla="*/ 5 h 155"/>
                  <a:gd name="T8" fmla="*/ 54 w 87"/>
                  <a:gd name="T9" fmla="*/ 27 h 155"/>
                  <a:gd name="T10" fmla="*/ 63 w 87"/>
                  <a:gd name="T11" fmla="*/ 43 h 155"/>
                  <a:gd name="T12" fmla="*/ 83 w 87"/>
                  <a:gd name="T13" fmla="*/ 96 h 155"/>
                  <a:gd name="T14" fmla="*/ 70 w 87"/>
                  <a:gd name="T15" fmla="*/ 131 h 155"/>
                  <a:gd name="T16" fmla="*/ 43 w 87"/>
                  <a:gd name="T17" fmla="*/ 152 h 155"/>
                  <a:gd name="T18" fmla="*/ 35 w 87"/>
                  <a:gd name="T19" fmla="*/ 154 h 155"/>
                  <a:gd name="T20" fmla="*/ 55 w 87"/>
                  <a:gd name="T21" fmla="*/ 108 h 155"/>
                  <a:gd name="T22" fmla="*/ 26 w 87"/>
                  <a:gd name="T23" fmla="*/ 71 h 155"/>
                  <a:gd name="T24" fmla="*/ 9 w 87"/>
                  <a:gd name="T25" fmla="*/ 62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155">
                    <a:moveTo>
                      <a:pt x="9" y="62"/>
                    </a:moveTo>
                    <a:cubicBezTo>
                      <a:pt x="9" y="62"/>
                      <a:pt x="0" y="54"/>
                      <a:pt x="12" y="42"/>
                    </a:cubicBezTo>
                    <a:cubicBezTo>
                      <a:pt x="23" y="30"/>
                      <a:pt x="36" y="21"/>
                      <a:pt x="37" y="18"/>
                    </a:cubicBezTo>
                    <a:cubicBezTo>
                      <a:pt x="39" y="16"/>
                      <a:pt x="43" y="2"/>
                      <a:pt x="47" y="5"/>
                    </a:cubicBezTo>
                    <a:cubicBezTo>
                      <a:pt x="47" y="5"/>
                      <a:pt x="50" y="0"/>
                      <a:pt x="54" y="27"/>
                    </a:cubicBezTo>
                    <a:cubicBezTo>
                      <a:pt x="54" y="27"/>
                      <a:pt x="55" y="37"/>
                      <a:pt x="63" y="43"/>
                    </a:cubicBezTo>
                    <a:cubicBezTo>
                      <a:pt x="70" y="49"/>
                      <a:pt x="87" y="78"/>
                      <a:pt x="83" y="96"/>
                    </a:cubicBezTo>
                    <a:cubicBezTo>
                      <a:pt x="79" y="115"/>
                      <a:pt x="79" y="118"/>
                      <a:pt x="70" y="131"/>
                    </a:cubicBezTo>
                    <a:cubicBezTo>
                      <a:pt x="62" y="144"/>
                      <a:pt x="49" y="150"/>
                      <a:pt x="43" y="152"/>
                    </a:cubicBezTo>
                    <a:cubicBezTo>
                      <a:pt x="37" y="155"/>
                      <a:pt x="35" y="154"/>
                      <a:pt x="35" y="154"/>
                    </a:cubicBezTo>
                    <a:cubicBezTo>
                      <a:pt x="35" y="154"/>
                      <a:pt x="56" y="145"/>
                      <a:pt x="55" y="108"/>
                    </a:cubicBezTo>
                    <a:cubicBezTo>
                      <a:pt x="55" y="108"/>
                      <a:pt x="49" y="79"/>
                      <a:pt x="26" y="71"/>
                    </a:cubicBezTo>
                    <a:cubicBezTo>
                      <a:pt x="26" y="71"/>
                      <a:pt x="10" y="65"/>
                      <a:pt x="9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117"/>
              <p:cNvSpPr/>
              <p:nvPr/>
            </p:nvSpPr>
            <p:spPr bwMode="auto">
              <a:xfrm>
                <a:off x="396" y="3882"/>
                <a:ext cx="78" cy="129"/>
              </a:xfrm>
              <a:custGeom>
                <a:avLst/>
                <a:gdLst>
                  <a:gd name="T0" fmla="*/ 19 w 29"/>
                  <a:gd name="T1" fmla="*/ 2 h 48"/>
                  <a:gd name="T2" fmla="*/ 8 w 29"/>
                  <a:gd name="T3" fmla="*/ 12 h 48"/>
                  <a:gd name="T4" fmla="*/ 0 w 29"/>
                  <a:gd name="T5" fmla="*/ 29 h 48"/>
                  <a:gd name="T6" fmla="*/ 8 w 29"/>
                  <a:gd name="T7" fmla="*/ 43 h 48"/>
                  <a:gd name="T8" fmla="*/ 13 w 29"/>
                  <a:gd name="T9" fmla="*/ 48 h 48"/>
                  <a:gd name="T10" fmla="*/ 8 w 29"/>
                  <a:gd name="T11" fmla="*/ 39 h 48"/>
                  <a:gd name="T12" fmla="*/ 6 w 29"/>
                  <a:gd name="T13" fmla="*/ 28 h 48"/>
                  <a:gd name="T14" fmla="*/ 15 w 29"/>
                  <a:gd name="T15" fmla="*/ 17 h 48"/>
                  <a:gd name="T16" fmla="*/ 18 w 29"/>
                  <a:gd name="T17" fmla="*/ 10 h 48"/>
                  <a:gd name="T18" fmla="*/ 24 w 29"/>
                  <a:gd name="T19" fmla="*/ 4 h 48"/>
                  <a:gd name="T20" fmla="*/ 29 w 29"/>
                  <a:gd name="T21" fmla="*/ 5 h 48"/>
                  <a:gd name="T22" fmla="*/ 28 w 29"/>
                  <a:gd name="T23" fmla="*/ 4 h 48"/>
                  <a:gd name="T24" fmla="*/ 19 w 29"/>
                  <a:gd name="T25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48">
                    <a:moveTo>
                      <a:pt x="19" y="2"/>
                    </a:moveTo>
                    <a:cubicBezTo>
                      <a:pt x="19" y="2"/>
                      <a:pt x="12" y="3"/>
                      <a:pt x="8" y="12"/>
                    </a:cubicBezTo>
                    <a:cubicBezTo>
                      <a:pt x="5" y="20"/>
                      <a:pt x="1" y="24"/>
                      <a:pt x="0" y="29"/>
                    </a:cubicBezTo>
                    <a:cubicBezTo>
                      <a:pt x="0" y="29"/>
                      <a:pt x="0" y="41"/>
                      <a:pt x="8" y="43"/>
                    </a:cubicBezTo>
                    <a:cubicBezTo>
                      <a:pt x="8" y="43"/>
                      <a:pt x="13" y="45"/>
                      <a:pt x="13" y="48"/>
                    </a:cubicBezTo>
                    <a:cubicBezTo>
                      <a:pt x="13" y="48"/>
                      <a:pt x="14" y="43"/>
                      <a:pt x="8" y="39"/>
                    </a:cubicBezTo>
                    <a:cubicBezTo>
                      <a:pt x="8" y="39"/>
                      <a:pt x="5" y="34"/>
                      <a:pt x="6" y="28"/>
                    </a:cubicBezTo>
                    <a:cubicBezTo>
                      <a:pt x="6" y="28"/>
                      <a:pt x="10" y="21"/>
                      <a:pt x="15" y="17"/>
                    </a:cubicBezTo>
                    <a:cubicBezTo>
                      <a:pt x="15" y="17"/>
                      <a:pt x="17" y="16"/>
                      <a:pt x="18" y="10"/>
                    </a:cubicBezTo>
                    <a:cubicBezTo>
                      <a:pt x="18" y="4"/>
                      <a:pt x="22" y="5"/>
                      <a:pt x="24" y="4"/>
                    </a:cubicBezTo>
                    <a:cubicBezTo>
                      <a:pt x="26" y="3"/>
                      <a:pt x="29" y="5"/>
                      <a:pt x="29" y="5"/>
                    </a:cubicBezTo>
                    <a:cubicBezTo>
                      <a:pt x="29" y="5"/>
                      <a:pt x="29" y="4"/>
                      <a:pt x="28" y="4"/>
                    </a:cubicBezTo>
                    <a:cubicBezTo>
                      <a:pt x="27" y="3"/>
                      <a:pt x="24" y="0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118"/>
              <p:cNvSpPr/>
              <p:nvPr/>
            </p:nvSpPr>
            <p:spPr bwMode="auto">
              <a:xfrm>
                <a:off x="466" y="3818"/>
                <a:ext cx="163" cy="110"/>
              </a:xfrm>
              <a:custGeom>
                <a:avLst/>
                <a:gdLst>
                  <a:gd name="T0" fmla="*/ 6 w 61"/>
                  <a:gd name="T1" fmla="*/ 27 h 41"/>
                  <a:gd name="T2" fmla="*/ 4 w 61"/>
                  <a:gd name="T3" fmla="*/ 17 h 41"/>
                  <a:gd name="T4" fmla="*/ 7 w 61"/>
                  <a:gd name="T5" fmla="*/ 11 h 41"/>
                  <a:gd name="T6" fmla="*/ 30 w 61"/>
                  <a:gd name="T7" fmla="*/ 10 h 41"/>
                  <a:gd name="T8" fmla="*/ 47 w 61"/>
                  <a:gd name="T9" fmla="*/ 30 h 41"/>
                  <a:gd name="T10" fmla="*/ 61 w 61"/>
                  <a:gd name="T11" fmla="*/ 38 h 41"/>
                  <a:gd name="T12" fmla="*/ 53 w 61"/>
                  <a:gd name="T13" fmla="*/ 37 h 41"/>
                  <a:gd name="T14" fmla="*/ 31 w 61"/>
                  <a:gd name="T15" fmla="*/ 20 h 41"/>
                  <a:gd name="T16" fmla="*/ 13 w 61"/>
                  <a:gd name="T17" fmla="*/ 18 h 41"/>
                  <a:gd name="T18" fmla="*/ 6 w 61"/>
                  <a:gd name="T19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41">
                    <a:moveTo>
                      <a:pt x="6" y="27"/>
                    </a:moveTo>
                    <a:cubicBezTo>
                      <a:pt x="6" y="27"/>
                      <a:pt x="0" y="26"/>
                      <a:pt x="4" y="17"/>
                    </a:cubicBezTo>
                    <a:cubicBezTo>
                      <a:pt x="4" y="17"/>
                      <a:pt x="3" y="13"/>
                      <a:pt x="7" y="11"/>
                    </a:cubicBezTo>
                    <a:cubicBezTo>
                      <a:pt x="11" y="9"/>
                      <a:pt x="22" y="0"/>
                      <a:pt x="30" y="10"/>
                    </a:cubicBezTo>
                    <a:cubicBezTo>
                      <a:pt x="38" y="20"/>
                      <a:pt x="37" y="24"/>
                      <a:pt x="47" y="30"/>
                    </a:cubicBezTo>
                    <a:cubicBezTo>
                      <a:pt x="57" y="36"/>
                      <a:pt x="61" y="38"/>
                      <a:pt x="61" y="38"/>
                    </a:cubicBezTo>
                    <a:cubicBezTo>
                      <a:pt x="61" y="38"/>
                      <a:pt x="60" y="41"/>
                      <a:pt x="53" y="37"/>
                    </a:cubicBezTo>
                    <a:cubicBezTo>
                      <a:pt x="45" y="33"/>
                      <a:pt x="35" y="25"/>
                      <a:pt x="31" y="20"/>
                    </a:cubicBezTo>
                    <a:cubicBezTo>
                      <a:pt x="26" y="14"/>
                      <a:pt x="19" y="16"/>
                      <a:pt x="13" y="18"/>
                    </a:cubicBezTo>
                    <a:cubicBezTo>
                      <a:pt x="13" y="18"/>
                      <a:pt x="7" y="18"/>
                      <a:pt x="6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119"/>
              <p:cNvSpPr/>
              <p:nvPr/>
            </p:nvSpPr>
            <p:spPr bwMode="auto">
              <a:xfrm>
                <a:off x="519" y="3794"/>
                <a:ext cx="166" cy="80"/>
              </a:xfrm>
              <a:custGeom>
                <a:avLst/>
                <a:gdLst>
                  <a:gd name="T0" fmla="*/ 0 w 62"/>
                  <a:gd name="T1" fmla="*/ 12 h 30"/>
                  <a:gd name="T2" fmla="*/ 11 w 62"/>
                  <a:gd name="T3" fmla="*/ 16 h 30"/>
                  <a:gd name="T4" fmla="*/ 40 w 62"/>
                  <a:gd name="T5" fmla="*/ 18 h 30"/>
                  <a:gd name="T6" fmla="*/ 62 w 62"/>
                  <a:gd name="T7" fmla="*/ 24 h 30"/>
                  <a:gd name="T8" fmla="*/ 55 w 62"/>
                  <a:gd name="T9" fmla="*/ 24 h 30"/>
                  <a:gd name="T10" fmla="*/ 38 w 62"/>
                  <a:gd name="T11" fmla="*/ 9 h 30"/>
                  <a:gd name="T12" fmla="*/ 0 w 62"/>
                  <a:gd name="T13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30">
                    <a:moveTo>
                      <a:pt x="0" y="12"/>
                    </a:moveTo>
                    <a:cubicBezTo>
                      <a:pt x="0" y="12"/>
                      <a:pt x="10" y="12"/>
                      <a:pt x="11" y="16"/>
                    </a:cubicBezTo>
                    <a:cubicBezTo>
                      <a:pt x="11" y="16"/>
                      <a:pt x="27" y="5"/>
                      <a:pt x="40" y="18"/>
                    </a:cubicBezTo>
                    <a:cubicBezTo>
                      <a:pt x="53" y="30"/>
                      <a:pt x="59" y="30"/>
                      <a:pt x="62" y="24"/>
                    </a:cubicBezTo>
                    <a:cubicBezTo>
                      <a:pt x="62" y="24"/>
                      <a:pt x="59" y="26"/>
                      <a:pt x="55" y="24"/>
                    </a:cubicBezTo>
                    <a:cubicBezTo>
                      <a:pt x="51" y="22"/>
                      <a:pt x="41" y="15"/>
                      <a:pt x="38" y="9"/>
                    </a:cubicBezTo>
                    <a:cubicBezTo>
                      <a:pt x="35" y="3"/>
                      <a:pt x="10" y="0"/>
                      <a:pt x="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120"/>
              <p:cNvSpPr/>
              <p:nvPr/>
            </p:nvSpPr>
            <p:spPr bwMode="auto">
              <a:xfrm>
                <a:off x="442" y="3866"/>
                <a:ext cx="128" cy="115"/>
              </a:xfrm>
              <a:custGeom>
                <a:avLst/>
                <a:gdLst>
                  <a:gd name="T0" fmla="*/ 2 w 48"/>
                  <a:gd name="T1" fmla="*/ 24 h 43"/>
                  <a:gd name="T2" fmla="*/ 7 w 48"/>
                  <a:gd name="T3" fmla="*/ 13 h 43"/>
                  <a:gd name="T4" fmla="*/ 18 w 48"/>
                  <a:gd name="T5" fmla="*/ 14 h 43"/>
                  <a:gd name="T6" fmla="*/ 18 w 48"/>
                  <a:gd name="T7" fmla="*/ 6 h 43"/>
                  <a:gd name="T8" fmla="*/ 28 w 48"/>
                  <a:gd name="T9" fmla="*/ 2 h 43"/>
                  <a:gd name="T10" fmla="*/ 37 w 48"/>
                  <a:gd name="T11" fmla="*/ 3 h 43"/>
                  <a:gd name="T12" fmla="*/ 42 w 48"/>
                  <a:gd name="T13" fmla="*/ 8 h 43"/>
                  <a:gd name="T14" fmla="*/ 48 w 48"/>
                  <a:gd name="T15" fmla="*/ 14 h 43"/>
                  <a:gd name="T16" fmla="*/ 45 w 48"/>
                  <a:gd name="T17" fmla="*/ 24 h 43"/>
                  <a:gd name="T18" fmla="*/ 33 w 48"/>
                  <a:gd name="T19" fmla="*/ 41 h 43"/>
                  <a:gd name="T20" fmla="*/ 11 w 48"/>
                  <a:gd name="T21" fmla="*/ 33 h 43"/>
                  <a:gd name="T22" fmla="*/ 2 w 48"/>
                  <a:gd name="T23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3">
                    <a:moveTo>
                      <a:pt x="2" y="24"/>
                    </a:moveTo>
                    <a:cubicBezTo>
                      <a:pt x="2" y="24"/>
                      <a:pt x="0" y="14"/>
                      <a:pt x="7" y="13"/>
                    </a:cubicBezTo>
                    <a:cubicBezTo>
                      <a:pt x="14" y="13"/>
                      <a:pt x="18" y="14"/>
                      <a:pt x="18" y="14"/>
                    </a:cubicBezTo>
                    <a:cubicBezTo>
                      <a:pt x="18" y="14"/>
                      <a:pt x="17" y="10"/>
                      <a:pt x="18" y="6"/>
                    </a:cubicBezTo>
                    <a:cubicBezTo>
                      <a:pt x="20" y="3"/>
                      <a:pt x="24" y="3"/>
                      <a:pt x="28" y="2"/>
                    </a:cubicBezTo>
                    <a:cubicBezTo>
                      <a:pt x="32" y="0"/>
                      <a:pt x="37" y="3"/>
                      <a:pt x="37" y="3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4" y="18"/>
                      <a:pt x="45" y="24"/>
                    </a:cubicBezTo>
                    <a:cubicBezTo>
                      <a:pt x="46" y="29"/>
                      <a:pt x="45" y="40"/>
                      <a:pt x="33" y="41"/>
                    </a:cubicBezTo>
                    <a:cubicBezTo>
                      <a:pt x="21" y="43"/>
                      <a:pt x="14" y="36"/>
                      <a:pt x="11" y="33"/>
                    </a:cubicBezTo>
                    <a:cubicBezTo>
                      <a:pt x="8" y="30"/>
                      <a:pt x="4" y="25"/>
                      <a:pt x="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121"/>
              <p:cNvSpPr/>
              <p:nvPr/>
            </p:nvSpPr>
            <p:spPr bwMode="auto">
              <a:xfrm>
                <a:off x="538" y="3955"/>
                <a:ext cx="757" cy="345"/>
              </a:xfrm>
              <a:custGeom>
                <a:avLst/>
                <a:gdLst>
                  <a:gd name="T0" fmla="*/ 0 w 284"/>
                  <a:gd name="T1" fmla="*/ 10 h 129"/>
                  <a:gd name="T2" fmla="*/ 8 w 284"/>
                  <a:gd name="T3" fmla="*/ 5 h 129"/>
                  <a:gd name="T4" fmla="*/ 144 w 284"/>
                  <a:gd name="T5" fmla="*/ 72 h 129"/>
                  <a:gd name="T6" fmla="*/ 274 w 284"/>
                  <a:gd name="T7" fmla="*/ 122 h 129"/>
                  <a:gd name="T8" fmla="*/ 274 w 284"/>
                  <a:gd name="T9" fmla="*/ 126 h 129"/>
                  <a:gd name="T10" fmla="*/ 259 w 284"/>
                  <a:gd name="T11" fmla="*/ 105 h 129"/>
                  <a:gd name="T12" fmla="*/ 201 w 284"/>
                  <a:gd name="T13" fmla="*/ 86 h 129"/>
                  <a:gd name="T14" fmla="*/ 99 w 284"/>
                  <a:gd name="T15" fmla="*/ 68 h 129"/>
                  <a:gd name="T16" fmla="*/ 0 w 284"/>
                  <a:gd name="T17" fmla="*/ 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4" h="129">
                    <a:moveTo>
                      <a:pt x="0" y="10"/>
                    </a:moveTo>
                    <a:cubicBezTo>
                      <a:pt x="0" y="10"/>
                      <a:pt x="7" y="9"/>
                      <a:pt x="8" y="5"/>
                    </a:cubicBezTo>
                    <a:cubicBezTo>
                      <a:pt x="9" y="0"/>
                      <a:pt x="33" y="50"/>
                      <a:pt x="144" y="72"/>
                    </a:cubicBezTo>
                    <a:cubicBezTo>
                      <a:pt x="144" y="72"/>
                      <a:pt x="257" y="84"/>
                      <a:pt x="274" y="122"/>
                    </a:cubicBezTo>
                    <a:cubicBezTo>
                      <a:pt x="274" y="122"/>
                      <a:pt x="284" y="129"/>
                      <a:pt x="274" y="126"/>
                    </a:cubicBezTo>
                    <a:cubicBezTo>
                      <a:pt x="264" y="124"/>
                      <a:pt x="280" y="121"/>
                      <a:pt x="259" y="105"/>
                    </a:cubicBezTo>
                    <a:cubicBezTo>
                      <a:pt x="238" y="89"/>
                      <a:pt x="213" y="87"/>
                      <a:pt x="201" y="86"/>
                    </a:cubicBezTo>
                    <a:cubicBezTo>
                      <a:pt x="189" y="85"/>
                      <a:pt x="124" y="76"/>
                      <a:pt x="99" y="68"/>
                    </a:cubicBezTo>
                    <a:cubicBezTo>
                      <a:pt x="74" y="60"/>
                      <a:pt x="13" y="26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22"/>
              <p:cNvSpPr/>
              <p:nvPr/>
            </p:nvSpPr>
            <p:spPr bwMode="auto">
              <a:xfrm>
                <a:off x="423" y="4064"/>
                <a:ext cx="395" cy="228"/>
              </a:xfrm>
              <a:custGeom>
                <a:avLst/>
                <a:gdLst>
                  <a:gd name="T0" fmla="*/ 145 w 148"/>
                  <a:gd name="T1" fmla="*/ 36 h 85"/>
                  <a:gd name="T2" fmla="*/ 129 w 148"/>
                  <a:gd name="T3" fmla="*/ 49 h 85"/>
                  <a:gd name="T4" fmla="*/ 107 w 148"/>
                  <a:gd name="T5" fmla="*/ 67 h 85"/>
                  <a:gd name="T6" fmla="*/ 82 w 148"/>
                  <a:gd name="T7" fmla="*/ 80 h 85"/>
                  <a:gd name="T8" fmla="*/ 90 w 148"/>
                  <a:gd name="T9" fmla="*/ 74 h 85"/>
                  <a:gd name="T10" fmla="*/ 51 w 148"/>
                  <a:gd name="T11" fmla="*/ 69 h 85"/>
                  <a:gd name="T12" fmla="*/ 60 w 148"/>
                  <a:gd name="T13" fmla="*/ 69 h 85"/>
                  <a:gd name="T14" fmla="*/ 30 w 148"/>
                  <a:gd name="T15" fmla="*/ 51 h 85"/>
                  <a:gd name="T16" fmla="*/ 0 w 148"/>
                  <a:gd name="T17" fmla="*/ 34 h 85"/>
                  <a:gd name="T18" fmla="*/ 31 w 148"/>
                  <a:gd name="T19" fmla="*/ 17 h 85"/>
                  <a:gd name="T20" fmla="*/ 25 w 148"/>
                  <a:gd name="T21" fmla="*/ 12 h 85"/>
                  <a:gd name="T22" fmla="*/ 56 w 148"/>
                  <a:gd name="T23" fmla="*/ 10 h 85"/>
                  <a:gd name="T24" fmla="*/ 55 w 148"/>
                  <a:gd name="T25" fmla="*/ 5 h 85"/>
                  <a:gd name="T26" fmla="*/ 84 w 148"/>
                  <a:gd name="T27" fmla="*/ 11 h 85"/>
                  <a:gd name="T28" fmla="*/ 83 w 148"/>
                  <a:gd name="T29" fmla="*/ 4 h 85"/>
                  <a:gd name="T30" fmla="*/ 117 w 148"/>
                  <a:gd name="T31" fmla="*/ 22 h 85"/>
                  <a:gd name="T32" fmla="*/ 130 w 148"/>
                  <a:gd name="T33" fmla="*/ 30 h 85"/>
                  <a:gd name="T34" fmla="*/ 110 w 148"/>
                  <a:gd name="T35" fmla="*/ 34 h 85"/>
                  <a:gd name="T36" fmla="*/ 89 w 148"/>
                  <a:gd name="T37" fmla="*/ 22 h 85"/>
                  <a:gd name="T38" fmla="*/ 81 w 148"/>
                  <a:gd name="T39" fmla="*/ 20 h 85"/>
                  <a:gd name="T40" fmla="*/ 91 w 148"/>
                  <a:gd name="T41" fmla="*/ 25 h 85"/>
                  <a:gd name="T42" fmla="*/ 105 w 148"/>
                  <a:gd name="T43" fmla="*/ 34 h 85"/>
                  <a:gd name="T44" fmla="*/ 81 w 148"/>
                  <a:gd name="T45" fmla="*/ 34 h 85"/>
                  <a:gd name="T46" fmla="*/ 64 w 148"/>
                  <a:gd name="T47" fmla="*/ 25 h 85"/>
                  <a:gd name="T48" fmla="*/ 78 w 148"/>
                  <a:gd name="T49" fmla="*/ 35 h 85"/>
                  <a:gd name="T50" fmla="*/ 56 w 148"/>
                  <a:gd name="T51" fmla="*/ 32 h 85"/>
                  <a:gd name="T52" fmla="*/ 24 w 148"/>
                  <a:gd name="T53" fmla="*/ 27 h 85"/>
                  <a:gd name="T54" fmla="*/ 57 w 148"/>
                  <a:gd name="T55" fmla="*/ 35 h 85"/>
                  <a:gd name="T56" fmla="*/ 75 w 148"/>
                  <a:gd name="T57" fmla="*/ 36 h 85"/>
                  <a:gd name="T58" fmla="*/ 60 w 148"/>
                  <a:gd name="T59" fmla="*/ 42 h 85"/>
                  <a:gd name="T60" fmla="*/ 51 w 148"/>
                  <a:gd name="T61" fmla="*/ 44 h 85"/>
                  <a:gd name="T62" fmla="*/ 39 w 148"/>
                  <a:gd name="T63" fmla="*/ 47 h 85"/>
                  <a:gd name="T64" fmla="*/ 59 w 148"/>
                  <a:gd name="T65" fmla="*/ 44 h 85"/>
                  <a:gd name="T66" fmla="*/ 78 w 148"/>
                  <a:gd name="T67" fmla="*/ 36 h 85"/>
                  <a:gd name="T68" fmla="*/ 99 w 148"/>
                  <a:gd name="T69" fmla="*/ 37 h 85"/>
                  <a:gd name="T70" fmla="*/ 103 w 148"/>
                  <a:gd name="T71" fmla="*/ 37 h 85"/>
                  <a:gd name="T72" fmla="*/ 90 w 148"/>
                  <a:gd name="T73" fmla="*/ 47 h 85"/>
                  <a:gd name="T74" fmla="*/ 75 w 148"/>
                  <a:gd name="T75" fmla="*/ 58 h 85"/>
                  <a:gd name="T76" fmla="*/ 72 w 148"/>
                  <a:gd name="T77" fmla="*/ 59 h 85"/>
                  <a:gd name="T78" fmla="*/ 91 w 148"/>
                  <a:gd name="T79" fmla="*/ 48 h 85"/>
                  <a:gd name="T80" fmla="*/ 107 w 148"/>
                  <a:gd name="T81" fmla="*/ 38 h 85"/>
                  <a:gd name="T82" fmla="*/ 134 w 148"/>
                  <a:gd name="T83" fmla="*/ 33 h 85"/>
                  <a:gd name="T84" fmla="*/ 135 w 148"/>
                  <a:gd name="T85" fmla="*/ 31 h 85"/>
                  <a:gd name="T86" fmla="*/ 146 w 148"/>
                  <a:gd name="T87" fmla="*/ 33 h 85"/>
                  <a:gd name="T88" fmla="*/ 148 w 148"/>
                  <a:gd name="T89" fmla="*/ 33 h 85"/>
                  <a:gd name="T90" fmla="*/ 145 w 148"/>
                  <a:gd name="T91" fmla="*/ 3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85">
                    <a:moveTo>
                      <a:pt x="145" y="36"/>
                    </a:moveTo>
                    <a:cubicBezTo>
                      <a:pt x="145" y="36"/>
                      <a:pt x="143" y="45"/>
                      <a:pt x="129" y="49"/>
                    </a:cubicBezTo>
                    <a:cubicBezTo>
                      <a:pt x="129" y="49"/>
                      <a:pt x="117" y="50"/>
                      <a:pt x="107" y="67"/>
                    </a:cubicBezTo>
                    <a:cubicBezTo>
                      <a:pt x="96" y="85"/>
                      <a:pt x="87" y="82"/>
                      <a:pt x="82" y="80"/>
                    </a:cubicBezTo>
                    <a:cubicBezTo>
                      <a:pt x="77" y="79"/>
                      <a:pt x="90" y="74"/>
                      <a:pt x="90" y="74"/>
                    </a:cubicBezTo>
                    <a:cubicBezTo>
                      <a:pt x="90" y="74"/>
                      <a:pt x="69" y="83"/>
                      <a:pt x="51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48" y="68"/>
                      <a:pt x="30" y="51"/>
                    </a:cubicBezTo>
                    <a:cubicBezTo>
                      <a:pt x="12" y="35"/>
                      <a:pt x="13" y="28"/>
                      <a:pt x="0" y="34"/>
                    </a:cubicBezTo>
                    <a:cubicBezTo>
                      <a:pt x="0" y="34"/>
                      <a:pt x="12" y="18"/>
                      <a:pt x="31" y="17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37" y="7"/>
                      <a:pt x="56" y="10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5" y="5"/>
                      <a:pt x="73" y="0"/>
                      <a:pt x="84" y="11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3" y="4"/>
                      <a:pt x="111" y="19"/>
                      <a:pt x="117" y="22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0" y="30"/>
                      <a:pt x="121" y="35"/>
                      <a:pt x="110" y="34"/>
                    </a:cubicBezTo>
                    <a:cubicBezTo>
                      <a:pt x="110" y="34"/>
                      <a:pt x="102" y="30"/>
                      <a:pt x="89" y="22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5" y="22"/>
                      <a:pt x="91" y="25"/>
                    </a:cubicBezTo>
                    <a:cubicBezTo>
                      <a:pt x="91" y="25"/>
                      <a:pt x="103" y="34"/>
                      <a:pt x="105" y="34"/>
                    </a:cubicBezTo>
                    <a:cubicBezTo>
                      <a:pt x="105" y="34"/>
                      <a:pt x="89" y="36"/>
                      <a:pt x="81" y="34"/>
                    </a:cubicBezTo>
                    <a:cubicBezTo>
                      <a:pt x="81" y="34"/>
                      <a:pt x="75" y="29"/>
                      <a:pt x="64" y="25"/>
                    </a:cubicBezTo>
                    <a:cubicBezTo>
                      <a:pt x="64" y="25"/>
                      <a:pt x="78" y="33"/>
                      <a:pt x="78" y="35"/>
                    </a:cubicBezTo>
                    <a:cubicBezTo>
                      <a:pt x="78" y="35"/>
                      <a:pt x="65" y="35"/>
                      <a:pt x="56" y="32"/>
                    </a:cubicBezTo>
                    <a:cubicBezTo>
                      <a:pt x="56" y="32"/>
                      <a:pt x="36" y="26"/>
                      <a:pt x="24" y="27"/>
                    </a:cubicBezTo>
                    <a:cubicBezTo>
                      <a:pt x="24" y="27"/>
                      <a:pt x="51" y="31"/>
                      <a:pt x="57" y="35"/>
                    </a:cubicBezTo>
                    <a:cubicBezTo>
                      <a:pt x="57" y="35"/>
                      <a:pt x="69" y="36"/>
                      <a:pt x="75" y="36"/>
                    </a:cubicBezTo>
                    <a:cubicBezTo>
                      <a:pt x="75" y="36"/>
                      <a:pt x="66" y="41"/>
                      <a:pt x="60" y="42"/>
                    </a:cubicBezTo>
                    <a:cubicBezTo>
                      <a:pt x="55" y="44"/>
                      <a:pt x="54" y="43"/>
                      <a:pt x="51" y="44"/>
                    </a:cubicBezTo>
                    <a:cubicBezTo>
                      <a:pt x="50" y="44"/>
                      <a:pt x="40" y="45"/>
                      <a:pt x="39" y="47"/>
                    </a:cubicBezTo>
                    <a:cubicBezTo>
                      <a:pt x="39" y="47"/>
                      <a:pt x="51" y="45"/>
                      <a:pt x="59" y="44"/>
                    </a:cubicBezTo>
                    <a:cubicBezTo>
                      <a:pt x="59" y="44"/>
                      <a:pt x="67" y="44"/>
                      <a:pt x="78" y="36"/>
                    </a:cubicBezTo>
                    <a:cubicBezTo>
                      <a:pt x="78" y="36"/>
                      <a:pt x="95" y="38"/>
                      <a:pt x="99" y="37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3" y="37"/>
                      <a:pt x="93" y="43"/>
                      <a:pt x="90" y="47"/>
                    </a:cubicBezTo>
                    <a:cubicBezTo>
                      <a:pt x="90" y="47"/>
                      <a:pt x="86" y="56"/>
                      <a:pt x="75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82" y="60"/>
                      <a:pt x="91" y="48"/>
                    </a:cubicBezTo>
                    <a:cubicBezTo>
                      <a:pt x="91" y="48"/>
                      <a:pt x="98" y="41"/>
                      <a:pt x="107" y="38"/>
                    </a:cubicBezTo>
                    <a:cubicBezTo>
                      <a:pt x="107" y="38"/>
                      <a:pt x="130" y="36"/>
                      <a:pt x="134" y="33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46" y="33"/>
                      <a:pt x="146" y="33"/>
                      <a:pt x="146" y="33"/>
                    </a:cubicBezTo>
                    <a:cubicBezTo>
                      <a:pt x="148" y="33"/>
                      <a:pt x="148" y="33"/>
                      <a:pt x="148" y="33"/>
                    </a:cubicBezTo>
                    <a:lnTo>
                      <a:pt x="145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123"/>
              <p:cNvSpPr/>
              <p:nvPr/>
            </p:nvSpPr>
            <p:spPr bwMode="auto">
              <a:xfrm>
                <a:off x="1018" y="4302"/>
                <a:ext cx="485" cy="388"/>
              </a:xfrm>
              <a:custGeom>
                <a:avLst/>
                <a:gdLst>
                  <a:gd name="T0" fmla="*/ 182 w 182"/>
                  <a:gd name="T1" fmla="*/ 145 h 145"/>
                  <a:gd name="T2" fmla="*/ 94 w 182"/>
                  <a:gd name="T3" fmla="*/ 78 h 145"/>
                  <a:gd name="T4" fmla="*/ 41 w 182"/>
                  <a:gd name="T5" fmla="*/ 28 h 145"/>
                  <a:gd name="T6" fmla="*/ 24 w 182"/>
                  <a:gd name="T7" fmla="*/ 35 h 145"/>
                  <a:gd name="T8" fmla="*/ 6 w 182"/>
                  <a:gd name="T9" fmla="*/ 42 h 145"/>
                  <a:gd name="T10" fmla="*/ 10 w 182"/>
                  <a:gd name="T11" fmla="*/ 27 h 145"/>
                  <a:gd name="T12" fmla="*/ 17 w 182"/>
                  <a:gd name="T13" fmla="*/ 24 h 145"/>
                  <a:gd name="T14" fmla="*/ 30 w 182"/>
                  <a:gd name="T15" fmla="*/ 11 h 145"/>
                  <a:gd name="T16" fmla="*/ 43 w 182"/>
                  <a:gd name="T17" fmla="*/ 10 h 145"/>
                  <a:gd name="T18" fmla="*/ 57 w 182"/>
                  <a:gd name="T19" fmla="*/ 1 h 145"/>
                  <a:gd name="T20" fmla="*/ 77 w 182"/>
                  <a:gd name="T21" fmla="*/ 9 h 145"/>
                  <a:gd name="T22" fmla="*/ 88 w 182"/>
                  <a:gd name="T23" fmla="*/ 25 h 145"/>
                  <a:gd name="T24" fmla="*/ 103 w 182"/>
                  <a:gd name="T25" fmla="*/ 59 h 145"/>
                  <a:gd name="T26" fmla="*/ 139 w 182"/>
                  <a:gd name="T27" fmla="*/ 97 h 145"/>
                  <a:gd name="T28" fmla="*/ 157 w 182"/>
                  <a:gd name="T29" fmla="*/ 105 h 145"/>
                  <a:gd name="T30" fmla="*/ 182 w 182"/>
                  <a:gd name="T31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2" h="145">
                    <a:moveTo>
                      <a:pt x="182" y="145"/>
                    </a:moveTo>
                    <a:cubicBezTo>
                      <a:pt x="182" y="145"/>
                      <a:pt x="126" y="125"/>
                      <a:pt x="94" y="78"/>
                    </a:cubicBezTo>
                    <a:cubicBezTo>
                      <a:pt x="63" y="32"/>
                      <a:pt x="59" y="21"/>
                      <a:pt x="41" y="28"/>
                    </a:cubicBezTo>
                    <a:cubicBezTo>
                      <a:pt x="41" y="28"/>
                      <a:pt x="32" y="24"/>
                      <a:pt x="24" y="35"/>
                    </a:cubicBezTo>
                    <a:cubicBezTo>
                      <a:pt x="22" y="36"/>
                      <a:pt x="10" y="38"/>
                      <a:pt x="6" y="42"/>
                    </a:cubicBezTo>
                    <a:cubicBezTo>
                      <a:pt x="6" y="42"/>
                      <a:pt x="0" y="34"/>
                      <a:pt x="10" y="27"/>
                    </a:cubicBezTo>
                    <a:cubicBezTo>
                      <a:pt x="10" y="27"/>
                      <a:pt x="16" y="28"/>
                      <a:pt x="17" y="24"/>
                    </a:cubicBezTo>
                    <a:cubicBezTo>
                      <a:pt x="19" y="19"/>
                      <a:pt x="25" y="13"/>
                      <a:pt x="30" y="11"/>
                    </a:cubicBezTo>
                    <a:cubicBezTo>
                      <a:pt x="36" y="9"/>
                      <a:pt x="39" y="13"/>
                      <a:pt x="43" y="10"/>
                    </a:cubicBezTo>
                    <a:cubicBezTo>
                      <a:pt x="46" y="6"/>
                      <a:pt x="46" y="0"/>
                      <a:pt x="57" y="1"/>
                    </a:cubicBezTo>
                    <a:cubicBezTo>
                      <a:pt x="68" y="1"/>
                      <a:pt x="67" y="6"/>
                      <a:pt x="77" y="9"/>
                    </a:cubicBezTo>
                    <a:cubicBezTo>
                      <a:pt x="87" y="11"/>
                      <a:pt x="89" y="18"/>
                      <a:pt x="88" y="25"/>
                    </a:cubicBezTo>
                    <a:cubicBezTo>
                      <a:pt x="87" y="32"/>
                      <a:pt x="88" y="54"/>
                      <a:pt x="103" y="59"/>
                    </a:cubicBezTo>
                    <a:cubicBezTo>
                      <a:pt x="118" y="64"/>
                      <a:pt x="128" y="71"/>
                      <a:pt x="139" y="97"/>
                    </a:cubicBezTo>
                    <a:cubicBezTo>
                      <a:pt x="139" y="97"/>
                      <a:pt x="145" y="104"/>
                      <a:pt x="157" y="105"/>
                    </a:cubicBezTo>
                    <a:cubicBezTo>
                      <a:pt x="168" y="105"/>
                      <a:pt x="181" y="125"/>
                      <a:pt x="182" y="1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124"/>
              <p:cNvSpPr/>
              <p:nvPr/>
            </p:nvSpPr>
            <p:spPr bwMode="auto">
              <a:xfrm>
                <a:off x="1247" y="4364"/>
                <a:ext cx="312" cy="259"/>
              </a:xfrm>
              <a:custGeom>
                <a:avLst/>
                <a:gdLst>
                  <a:gd name="T0" fmla="*/ 7 w 117"/>
                  <a:gd name="T1" fmla="*/ 0 h 97"/>
                  <a:gd name="T2" fmla="*/ 11 w 117"/>
                  <a:gd name="T3" fmla="*/ 26 h 97"/>
                  <a:gd name="T4" fmla="*/ 24 w 117"/>
                  <a:gd name="T5" fmla="*/ 35 h 97"/>
                  <a:gd name="T6" fmla="*/ 55 w 117"/>
                  <a:gd name="T7" fmla="*/ 68 h 97"/>
                  <a:gd name="T8" fmla="*/ 59 w 117"/>
                  <a:gd name="T9" fmla="*/ 73 h 97"/>
                  <a:gd name="T10" fmla="*/ 82 w 117"/>
                  <a:gd name="T11" fmla="*/ 82 h 97"/>
                  <a:gd name="T12" fmla="*/ 92 w 117"/>
                  <a:gd name="T13" fmla="*/ 97 h 97"/>
                  <a:gd name="T14" fmla="*/ 97 w 117"/>
                  <a:gd name="T15" fmla="*/ 32 h 97"/>
                  <a:gd name="T16" fmla="*/ 52 w 117"/>
                  <a:gd name="T17" fmla="*/ 6 h 97"/>
                  <a:gd name="T18" fmla="*/ 7 w 117"/>
                  <a:gd name="T1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7" h="97">
                    <a:moveTo>
                      <a:pt x="7" y="0"/>
                    </a:moveTo>
                    <a:cubicBezTo>
                      <a:pt x="7" y="0"/>
                      <a:pt x="0" y="16"/>
                      <a:pt x="11" y="26"/>
                    </a:cubicBezTo>
                    <a:cubicBezTo>
                      <a:pt x="11" y="26"/>
                      <a:pt x="14" y="33"/>
                      <a:pt x="24" y="35"/>
                    </a:cubicBezTo>
                    <a:cubicBezTo>
                      <a:pt x="24" y="35"/>
                      <a:pt x="42" y="37"/>
                      <a:pt x="55" y="68"/>
                    </a:cubicBezTo>
                    <a:cubicBezTo>
                      <a:pt x="55" y="68"/>
                      <a:pt x="54" y="70"/>
                      <a:pt x="59" y="73"/>
                    </a:cubicBezTo>
                    <a:cubicBezTo>
                      <a:pt x="64" y="76"/>
                      <a:pt x="76" y="76"/>
                      <a:pt x="82" y="82"/>
                    </a:cubicBezTo>
                    <a:cubicBezTo>
                      <a:pt x="88" y="89"/>
                      <a:pt x="92" y="97"/>
                      <a:pt x="92" y="97"/>
                    </a:cubicBezTo>
                    <a:cubicBezTo>
                      <a:pt x="92" y="97"/>
                      <a:pt x="117" y="80"/>
                      <a:pt x="97" y="32"/>
                    </a:cubicBezTo>
                    <a:cubicBezTo>
                      <a:pt x="97" y="32"/>
                      <a:pt x="79" y="6"/>
                      <a:pt x="52" y="6"/>
                    </a:cubicBezTo>
                    <a:cubicBezTo>
                      <a:pt x="52" y="6"/>
                      <a:pt x="10" y="6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125"/>
              <p:cNvSpPr/>
              <p:nvPr/>
            </p:nvSpPr>
            <p:spPr bwMode="auto">
              <a:xfrm>
                <a:off x="1066" y="4468"/>
                <a:ext cx="179" cy="152"/>
              </a:xfrm>
              <a:custGeom>
                <a:avLst/>
                <a:gdLst>
                  <a:gd name="T0" fmla="*/ 3 w 67"/>
                  <a:gd name="T1" fmla="*/ 54 h 57"/>
                  <a:gd name="T2" fmla="*/ 22 w 67"/>
                  <a:gd name="T3" fmla="*/ 47 h 57"/>
                  <a:gd name="T4" fmla="*/ 28 w 67"/>
                  <a:gd name="T5" fmla="*/ 42 h 57"/>
                  <a:gd name="T6" fmla="*/ 60 w 67"/>
                  <a:gd name="T7" fmla="*/ 22 h 57"/>
                  <a:gd name="T8" fmla="*/ 67 w 67"/>
                  <a:gd name="T9" fmla="*/ 11 h 57"/>
                  <a:gd name="T10" fmla="*/ 66 w 67"/>
                  <a:gd name="T11" fmla="*/ 8 h 57"/>
                  <a:gd name="T12" fmla="*/ 46 w 67"/>
                  <a:gd name="T13" fmla="*/ 18 h 57"/>
                  <a:gd name="T14" fmla="*/ 32 w 67"/>
                  <a:gd name="T15" fmla="*/ 29 h 57"/>
                  <a:gd name="T16" fmla="*/ 3 w 67"/>
                  <a:gd name="T17" fmla="*/ 46 h 57"/>
                  <a:gd name="T18" fmla="*/ 3 w 67"/>
                  <a:gd name="T19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57">
                    <a:moveTo>
                      <a:pt x="3" y="54"/>
                    </a:moveTo>
                    <a:cubicBezTo>
                      <a:pt x="3" y="54"/>
                      <a:pt x="11" y="57"/>
                      <a:pt x="22" y="47"/>
                    </a:cubicBezTo>
                    <a:cubicBezTo>
                      <a:pt x="22" y="47"/>
                      <a:pt x="22" y="44"/>
                      <a:pt x="28" y="42"/>
                    </a:cubicBezTo>
                    <a:cubicBezTo>
                      <a:pt x="34" y="40"/>
                      <a:pt x="53" y="37"/>
                      <a:pt x="60" y="22"/>
                    </a:cubicBezTo>
                    <a:cubicBezTo>
                      <a:pt x="60" y="22"/>
                      <a:pt x="65" y="12"/>
                      <a:pt x="67" y="11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0" y="0"/>
                      <a:pt x="46" y="18"/>
                    </a:cubicBezTo>
                    <a:cubicBezTo>
                      <a:pt x="46" y="18"/>
                      <a:pt x="44" y="26"/>
                      <a:pt x="32" y="29"/>
                    </a:cubicBezTo>
                    <a:cubicBezTo>
                      <a:pt x="32" y="29"/>
                      <a:pt x="8" y="34"/>
                      <a:pt x="3" y="46"/>
                    </a:cubicBezTo>
                    <a:cubicBezTo>
                      <a:pt x="3" y="46"/>
                      <a:pt x="0" y="52"/>
                      <a:pt x="3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126"/>
              <p:cNvSpPr/>
              <p:nvPr/>
            </p:nvSpPr>
            <p:spPr bwMode="auto">
              <a:xfrm>
                <a:off x="1013" y="4385"/>
                <a:ext cx="106" cy="209"/>
              </a:xfrm>
              <a:custGeom>
                <a:avLst/>
                <a:gdLst>
                  <a:gd name="T0" fmla="*/ 19 w 40"/>
                  <a:gd name="T1" fmla="*/ 78 h 78"/>
                  <a:gd name="T2" fmla="*/ 30 w 40"/>
                  <a:gd name="T3" fmla="*/ 64 h 78"/>
                  <a:gd name="T4" fmla="*/ 33 w 40"/>
                  <a:gd name="T5" fmla="*/ 59 h 78"/>
                  <a:gd name="T6" fmla="*/ 26 w 40"/>
                  <a:gd name="T7" fmla="*/ 49 h 78"/>
                  <a:gd name="T8" fmla="*/ 20 w 40"/>
                  <a:gd name="T9" fmla="*/ 36 h 78"/>
                  <a:gd name="T10" fmla="*/ 26 w 40"/>
                  <a:gd name="T11" fmla="*/ 17 h 78"/>
                  <a:gd name="T12" fmla="*/ 34 w 40"/>
                  <a:gd name="T13" fmla="*/ 11 h 78"/>
                  <a:gd name="T14" fmla="*/ 40 w 40"/>
                  <a:gd name="T15" fmla="*/ 6 h 78"/>
                  <a:gd name="T16" fmla="*/ 34 w 40"/>
                  <a:gd name="T17" fmla="*/ 0 h 78"/>
                  <a:gd name="T18" fmla="*/ 28 w 40"/>
                  <a:gd name="T19" fmla="*/ 6 h 78"/>
                  <a:gd name="T20" fmla="*/ 21 w 40"/>
                  <a:gd name="T21" fmla="*/ 8 h 78"/>
                  <a:gd name="T22" fmla="*/ 0 w 40"/>
                  <a:gd name="T23" fmla="*/ 22 h 78"/>
                  <a:gd name="T24" fmla="*/ 4 w 40"/>
                  <a:gd name="T25" fmla="*/ 42 h 78"/>
                  <a:gd name="T26" fmla="*/ 8 w 40"/>
                  <a:gd name="T27" fmla="*/ 64 h 78"/>
                  <a:gd name="T28" fmla="*/ 19 w 40"/>
                  <a:gd name="T2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78">
                    <a:moveTo>
                      <a:pt x="19" y="78"/>
                    </a:moveTo>
                    <a:cubicBezTo>
                      <a:pt x="19" y="78"/>
                      <a:pt x="26" y="66"/>
                      <a:pt x="30" y="64"/>
                    </a:cubicBezTo>
                    <a:cubicBezTo>
                      <a:pt x="33" y="62"/>
                      <a:pt x="33" y="59"/>
                      <a:pt x="33" y="59"/>
                    </a:cubicBezTo>
                    <a:cubicBezTo>
                      <a:pt x="33" y="59"/>
                      <a:pt x="36" y="55"/>
                      <a:pt x="26" y="49"/>
                    </a:cubicBezTo>
                    <a:cubicBezTo>
                      <a:pt x="26" y="49"/>
                      <a:pt x="19" y="48"/>
                      <a:pt x="20" y="36"/>
                    </a:cubicBezTo>
                    <a:cubicBezTo>
                      <a:pt x="22" y="24"/>
                      <a:pt x="25" y="25"/>
                      <a:pt x="26" y="17"/>
                    </a:cubicBezTo>
                    <a:cubicBezTo>
                      <a:pt x="26" y="10"/>
                      <a:pt x="30" y="14"/>
                      <a:pt x="34" y="11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0" y="2"/>
                      <a:pt x="28" y="6"/>
                    </a:cubicBezTo>
                    <a:cubicBezTo>
                      <a:pt x="26" y="9"/>
                      <a:pt x="24" y="7"/>
                      <a:pt x="21" y="8"/>
                    </a:cubicBezTo>
                    <a:cubicBezTo>
                      <a:pt x="19" y="9"/>
                      <a:pt x="2" y="13"/>
                      <a:pt x="0" y="22"/>
                    </a:cubicBezTo>
                    <a:cubicBezTo>
                      <a:pt x="0" y="22"/>
                      <a:pt x="2" y="29"/>
                      <a:pt x="4" y="42"/>
                    </a:cubicBezTo>
                    <a:cubicBezTo>
                      <a:pt x="6" y="55"/>
                      <a:pt x="2" y="58"/>
                      <a:pt x="8" y="64"/>
                    </a:cubicBezTo>
                    <a:cubicBezTo>
                      <a:pt x="14" y="69"/>
                      <a:pt x="18" y="68"/>
                      <a:pt x="19" y="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127"/>
              <p:cNvSpPr/>
              <p:nvPr/>
            </p:nvSpPr>
            <p:spPr bwMode="auto">
              <a:xfrm>
                <a:off x="1111" y="4380"/>
                <a:ext cx="83" cy="174"/>
              </a:xfrm>
              <a:custGeom>
                <a:avLst/>
                <a:gdLst>
                  <a:gd name="T0" fmla="*/ 0 w 31"/>
                  <a:gd name="T1" fmla="*/ 62 h 65"/>
                  <a:gd name="T2" fmla="*/ 15 w 31"/>
                  <a:gd name="T3" fmla="*/ 34 h 65"/>
                  <a:gd name="T4" fmla="*/ 13 w 31"/>
                  <a:gd name="T5" fmla="*/ 18 h 65"/>
                  <a:gd name="T6" fmla="*/ 0 w 31"/>
                  <a:gd name="T7" fmla="*/ 2 h 65"/>
                  <a:gd name="T8" fmla="*/ 8 w 31"/>
                  <a:gd name="T9" fmla="*/ 2 h 65"/>
                  <a:gd name="T10" fmla="*/ 12 w 31"/>
                  <a:gd name="T11" fmla="*/ 4 h 65"/>
                  <a:gd name="T12" fmla="*/ 22 w 31"/>
                  <a:gd name="T13" fmla="*/ 6 h 65"/>
                  <a:gd name="T14" fmla="*/ 30 w 31"/>
                  <a:gd name="T15" fmla="*/ 23 h 65"/>
                  <a:gd name="T16" fmla="*/ 21 w 31"/>
                  <a:gd name="T17" fmla="*/ 37 h 65"/>
                  <a:gd name="T18" fmla="*/ 20 w 31"/>
                  <a:gd name="T19" fmla="*/ 52 h 65"/>
                  <a:gd name="T20" fmla="*/ 4 w 31"/>
                  <a:gd name="T21" fmla="*/ 63 h 65"/>
                  <a:gd name="T22" fmla="*/ 0 w 31"/>
                  <a:gd name="T23" fmla="*/ 6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65">
                    <a:moveTo>
                      <a:pt x="0" y="62"/>
                    </a:moveTo>
                    <a:cubicBezTo>
                      <a:pt x="0" y="58"/>
                      <a:pt x="12" y="38"/>
                      <a:pt x="15" y="34"/>
                    </a:cubicBezTo>
                    <a:cubicBezTo>
                      <a:pt x="15" y="34"/>
                      <a:pt x="16" y="28"/>
                      <a:pt x="13" y="18"/>
                    </a:cubicBezTo>
                    <a:cubicBezTo>
                      <a:pt x="13" y="18"/>
                      <a:pt x="8" y="5"/>
                      <a:pt x="0" y="2"/>
                    </a:cubicBezTo>
                    <a:cubicBezTo>
                      <a:pt x="0" y="2"/>
                      <a:pt x="5" y="0"/>
                      <a:pt x="8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7" y="2"/>
                      <a:pt x="22" y="6"/>
                    </a:cubicBezTo>
                    <a:cubicBezTo>
                      <a:pt x="27" y="9"/>
                      <a:pt x="31" y="17"/>
                      <a:pt x="30" y="23"/>
                    </a:cubicBezTo>
                    <a:cubicBezTo>
                      <a:pt x="30" y="23"/>
                      <a:pt x="21" y="31"/>
                      <a:pt x="21" y="37"/>
                    </a:cubicBezTo>
                    <a:cubicBezTo>
                      <a:pt x="21" y="37"/>
                      <a:pt x="26" y="45"/>
                      <a:pt x="20" y="52"/>
                    </a:cubicBezTo>
                    <a:cubicBezTo>
                      <a:pt x="15" y="59"/>
                      <a:pt x="9" y="62"/>
                      <a:pt x="4" y="63"/>
                    </a:cubicBezTo>
                    <a:cubicBezTo>
                      <a:pt x="4" y="63"/>
                      <a:pt x="0" y="65"/>
                      <a:pt x="0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128"/>
              <p:cNvSpPr/>
              <p:nvPr/>
            </p:nvSpPr>
            <p:spPr bwMode="auto">
              <a:xfrm>
                <a:off x="1095" y="4417"/>
                <a:ext cx="51" cy="91"/>
              </a:xfrm>
              <a:custGeom>
                <a:avLst/>
                <a:gdLst>
                  <a:gd name="T0" fmla="*/ 9 w 19"/>
                  <a:gd name="T1" fmla="*/ 34 h 34"/>
                  <a:gd name="T2" fmla="*/ 18 w 19"/>
                  <a:gd name="T3" fmla="*/ 20 h 34"/>
                  <a:gd name="T4" fmla="*/ 15 w 19"/>
                  <a:gd name="T5" fmla="*/ 5 h 34"/>
                  <a:gd name="T6" fmla="*/ 7 w 19"/>
                  <a:gd name="T7" fmla="*/ 14 h 34"/>
                  <a:gd name="T8" fmla="*/ 2 w 19"/>
                  <a:gd name="T9" fmla="*/ 24 h 34"/>
                  <a:gd name="T10" fmla="*/ 9 w 19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9" y="34"/>
                    </a:moveTo>
                    <a:cubicBezTo>
                      <a:pt x="9" y="34"/>
                      <a:pt x="18" y="22"/>
                      <a:pt x="18" y="20"/>
                    </a:cubicBezTo>
                    <a:cubicBezTo>
                      <a:pt x="19" y="18"/>
                      <a:pt x="19" y="10"/>
                      <a:pt x="15" y="5"/>
                    </a:cubicBezTo>
                    <a:cubicBezTo>
                      <a:pt x="12" y="0"/>
                      <a:pt x="12" y="7"/>
                      <a:pt x="7" y="14"/>
                    </a:cubicBezTo>
                    <a:cubicBezTo>
                      <a:pt x="2" y="21"/>
                      <a:pt x="0" y="22"/>
                      <a:pt x="2" y="24"/>
                    </a:cubicBezTo>
                    <a:cubicBezTo>
                      <a:pt x="4" y="27"/>
                      <a:pt x="9" y="34"/>
                      <a:pt x="9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129"/>
              <p:cNvSpPr/>
              <p:nvPr/>
            </p:nvSpPr>
            <p:spPr bwMode="auto">
              <a:xfrm>
                <a:off x="1069" y="4407"/>
                <a:ext cx="58" cy="125"/>
              </a:xfrm>
              <a:custGeom>
                <a:avLst/>
                <a:gdLst>
                  <a:gd name="T0" fmla="*/ 15 w 22"/>
                  <a:gd name="T1" fmla="*/ 47 h 47"/>
                  <a:gd name="T2" fmla="*/ 18 w 22"/>
                  <a:gd name="T3" fmla="*/ 39 h 47"/>
                  <a:gd name="T4" fmla="*/ 9 w 22"/>
                  <a:gd name="T5" fmla="*/ 26 h 47"/>
                  <a:gd name="T6" fmla="*/ 17 w 22"/>
                  <a:gd name="T7" fmla="*/ 14 h 47"/>
                  <a:gd name="T8" fmla="*/ 22 w 22"/>
                  <a:gd name="T9" fmla="*/ 5 h 47"/>
                  <a:gd name="T10" fmla="*/ 20 w 22"/>
                  <a:gd name="T11" fmla="*/ 0 h 47"/>
                  <a:gd name="T12" fmla="*/ 10 w 22"/>
                  <a:gd name="T13" fmla="*/ 6 h 47"/>
                  <a:gd name="T14" fmla="*/ 6 w 22"/>
                  <a:gd name="T15" fmla="*/ 16 h 47"/>
                  <a:gd name="T16" fmla="*/ 2 w 22"/>
                  <a:gd name="T17" fmla="*/ 32 h 47"/>
                  <a:gd name="T18" fmla="*/ 6 w 22"/>
                  <a:gd name="T19" fmla="*/ 39 h 47"/>
                  <a:gd name="T20" fmla="*/ 15 w 22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47">
                    <a:moveTo>
                      <a:pt x="15" y="47"/>
                    </a:move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9"/>
                      <a:pt x="10" y="31"/>
                      <a:pt x="9" y="26"/>
                    </a:cubicBezTo>
                    <a:cubicBezTo>
                      <a:pt x="9" y="26"/>
                      <a:pt x="14" y="18"/>
                      <a:pt x="17" y="14"/>
                    </a:cubicBezTo>
                    <a:cubicBezTo>
                      <a:pt x="19" y="10"/>
                      <a:pt x="21" y="6"/>
                      <a:pt x="22" y="5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5" y="6"/>
                      <a:pt x="10" y="6"/>
                    </a:cubicBezTo>
                    <a:cubicBezTo>
                      <a:pt x="6" y="7"/>
                      <a:pt x="7" y="11"/>
                      <a:pt x="6" y="16"/>
                    </a:cubicBezTo>
                    <a:cubicBezTo>
                      <a:pt x="5" y="21"/>
                      <a:pt x="0" y="27"/>
                      <a:pt x="2" y="32"/>
                    </a:cubicBezTo>
                    <a:cubicBezTo>
                      <a:pt x="3" y="38"/>
                      <a:pt x="4" y="38"/>
                      <a:pt x="6" y="39"/>
                    </a:cubicBezTo>
                    <a:cubicBezTo>
                      <a:pt x="8" y="40"/>
                      <a:pt x="14" y="45"/>
                      <a:pt x="15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130"/>
              <p:cNvSpPr/>
              <p:nvPr/>
            </p:nvSpPr>
            <p:spPr bwMode="auto">
              <a:xfrm>
                <a:off x="1165" y="4396"/>
                <a:ext cx="74" cy="136"/>
              </a:xfrm>
              <a:custGeom>
                <a:avLst/>
                <a:gdLst>
                  <a:gd name="T0" fmla="*/ 0 w 28"/>
                  <a:gd name="T1" fmla="*/ 51 h 51"/>
                  <a:gd name="T2" fmla="*/ 12 w 28"/>
                  <a:gd name="T3" fmla="*/ 39 h 51"/>
                  <a:gd name="T4" fmla="*/ 25 w 28"/>
                  <a:gd name="T5" fmla="*/ 31 h 51"/>
                  <a:gd name="T6" fmla="*/ 28 w 28"/>
                  <a:gd name="T7" fmla="*/ 31 h 51"/>
                  <a:gd name="T8" fmla="*/ 12 w 28"/>
                  <a:gd name="T9" fmla="*/ 5 h 51"/>
                  <a:gd name="T10" fmla="*/ 7 w 28"/>
                  <a:gd name="T11" fmla="*/ 0 h 51"/>
                  <a:gd name="T12" fmla="*/ 13 w 28"/>
                  <a:gd name="T13" fmla="*/ 18 h 51"/>
                  <a:gd name="T14" fmla="*/ 4 w 28"/>
                  <a:gd name="T15" fmla="*/ 30 h 51"/>
                  <a:gd name="T16" fmla="*/ 0 w 28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0" y="51"/>
                    </a:moveTo>
                    <a:cubicBezTo>
                      <a:pt x="0" y="51"/>
                      <a:pt x="4" y="50"/>
                      <a:pt x="12" y="39"/>
                    </a:cubicBezTo>
                    <a:cubicBezTo>
                      <a:pt x="12" y="39"/>
                      <a:pt x="19" y="30"/>
                      <a:pt x="25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17" y="11"/>
                      <a:pt x="12" y="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16" y="12"/>
                      <a:pt x="13" y="18"/>
                    </a:cubicBezTo>
                    <a:cubicBezTo>
                      <a:pt x="13" y="18"/>
                      <a:pt x="4" y="27"/>
                      <a:pt x="4" y="30"/>
                    </a:cubicBezTo>
                    <a:cubicBezTo>
                      <a:pt x="4" y="30"/>
                      <a:pt x="11" y="39"/>
                      <a:pt x="0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131"/>
              <p:cNvSpPr/>
              <p:nvPr/>
            </p:nvSpPr>
            <p:spPr bwMode="auto">
              <a:xfrm>
                <a:off x="1133" y="4503"/>
                <a:ext cx="330" cy="214"/>
              </a:xfrm>
              <a:custGeom>
                <a:avLst/>
                <a:gdLst>
                  <a:gd name="T0" fmla="*/ 0 w 124"/>
                  <a:gd name="T1" fmla="*/ 35 h 80"/>
                  <a:gd name="T2" fmla="*/ 10 w 124"/>
                  <a:gd name="T3" fmla="*/ 29 h 80"/>
                  <a:gd name="T4" fmla="*/ 39 w 124"/>
                  <a:gd name="T5" fmla="*/ 7 h 80"/>
                  <a:gd name="T6" fmla="*/ 43 w 124"/>
                  <a:gd name="T7" fmla="*/ 1 h 80"/>
                  <a:gd name="T8" fmla="*/ 45 w 124"/>
                  <a:gd name="T9" fmla="*/ 0 h 80"/>
                  <a:gd name="T10" fmla="*/ 70 w 124"/>
                  <a:gd name="T11" fmla="*/ 30 h 80"/>
                  <a:gd name="T12" fmla="*/ 102 w 124"/>
                  <a:gd name="T13" fmla="*/ 54 h 80"/>
                  <a:gd name="T14" fmla="*/ 120 w 124"/>
                  <a:gd name="T15" fmla="*/ 65 h 80"/>
                  <a:gd name="T16" fmla="*/ 124 w 124"/>
                  <a:gd name="T17" fmla="*/ 66 h 80"/>
                  <a:gd name="T18" fmla="*/ 99 w 124"/>
                  <a:gd name="T19" fmla="*/ 78 h 80"/>
                  <a:gd name="T20" fmla="*/ 57 w 124"/>
                  <a:gd name="T21" fmla="*/ 68 h 80"/>
                  <a:gd name="T22" fmla="*/ 0 w 124"/>
                  <a:gd name="T23" fmla="*/ 3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4" h="80">
                    <a:moveTo>
                      <a:pt x="0" y="35"/>
                    </a:moveTo>
                    <a:cubicBezTo>
                      <a:pt x="0" y="35"/>
                      <a:pt x="1" y="32"/>
                      <a:pt x="10" y="29"/>
                    </a:cubicBezTo>
                    <a:cubicBezTo>
                      <a:pt x="12" y="29"/>
                      <a:pt x="34" y="24"/>
                      <a:pt x="39" y="7"/>
                    </a:cubicBezTo>
                    <a:cubicBezTo>
                      <a:pt x="39" y="7"/>
                      <a:pt x="41" y="1"/>
                      <a:pt x="43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61" y="23"/>
                      <a:pt x="70" y="30"/>
                    </a:cubicBezTo>
                    <a:cubicBezTo>
                      <a:pt x="70" y="30"/>
                      <a:pt x="90" y="48"/>
                      <a:pt x="102" y="5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24" y="66"/>
                      <a:pt x="117" y="75"/>
                      <a:pt x="99" y="78"/>
                    </a:cubicBezTo>
                    <a:cubicBezTo>
                      <a:pt x="80" y="80"/>
                      <a:pt x="65" y="72"/>
                      <a:pt x="57" y="68"/>
                    </a:cubicBezTo>
                    <a:cubicBezTo>
                      <a:pt x="49" y="65"/>
                      <a:pt x="9" y="33"/>
                      <a:pt x="0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132"/>
              <p:cNvSpPr/>
              <p:nvPr/>
            </p:nvSpPr>
            <p:spPr bwMode="auto">
              <a:xfrm>
                <a:off x="1037" y="4628"/>
                <a:ext cx="450" cy="188"/>
              </a:xfrm>
              <a:custGeom>
                <a:avLst/>
                <a:gdLst>
                  <a:gd name="T0" fmla="*/ 6 w 169"/>
                  <a:gd name="T1" fmla="*/ 32 h 70"/>
                  <a:gd name="T2" fmla="*/ 57 w 169"/>
                  <a:gd name="T3" fmla="*/ 0 h 70"/>
                  <a:gd name="T4" fmla="*/ 88 w 169"/>
                  <a:gd name="T5" fmla="*/ 21 h 70"/>
                  <a:gd name="T6" fmla="*/ 123 w 169"/>
                  <a:gd name="T7" fmla="*/ 34 h 70"/>
                  <a:gd name="T8" fmla="*/ 163 w 169"/>
                  <a:gd name="T9" fmla="*/ 21 h 70"/>
                  <a:gd name="T10" fmla="*/ 169 w 169"/>
                  <a:gd name="T11" fmla="*/ 24 h 70"/>
                  <a:gd name="T12" fmla="*/ 162 w 169"/>
                  <a:gd name="T13" fmla="*/ 39 h 70"/>
                  <a:gd name="T14" fmla="*/ 143 w 169"/>
                  <a:gd name="T15" fmla="*/ 50 h 70"/>
                  <a:gd name="T16" fmla="*/ 105 w 169"/>
                  <a:gd name="T17" fmla="*/ 67 h 70"/>
                  <a:gd name="T18" fmla="*/ 60 w 169"/>
                  <a:gd name="T19" fmla="*/ 47 h 70"/>
                  <a:gd name="T20" fmla="*/ 17 w 169"/>
                  <a:gd name="T21" fmla="*/ 39 h 70"/>
                  <a:gd name="T22" fmla="*/ 6 w 169"/>
                  <a:gd name="T23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9" h="70">
                    <a:moveTo>
                      <a:pt x="6" y="32"/>
                    </a:moveTo>
                    <a:cubicBezTo>
                      <a:pt x="6" y="32"/>
                      <a:pt x="25" y="0"/>
                      <a:pt x="57" y="0"/>
                    </a:cubicBezTo>
                    <a:cubicBezTo>
                      <a:pt x="57" y="0"/>
                      <a:pt x="82" y="16"/>
                      <a:pt x="88" y="21"/>
                    </a:cubicBezTo>
                    <a:cubicBezTo>
                      <a:pt x="95" y="26"/>
                      <a:pt x="111" y="34"/>
                      <a:pt x="123" y="34"/>
                    </a:cubicBezTo>
                    <a:cubicBezTo>
                      <a:pt x="134" y="34"/>
                      <a:pt x="150" y="34"/>
                      <a:pt x="163" y="21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9" y="24"/>
                      <a:pt x="168" y="34"/>
                      <a:pt x="162" y="39"/>
                    </a:cubicBezTo>
                    <a:cubicBezTo>
                      <a:pt x="156" y="44"/>
                      <a:pt x="147" y="46"/>
                      <a:pt x="143" y="50"/>
                    </a:cubicBezTo>
                    <a:cubicBezTo>
                      <a:pt x="138" y="54"/>
                      <a:pt x="123" y="70"/>
                      <a:pt x="105" y="67"/>
                    </a:cubicBezTo>
                    <a:cubicBezTo>
                      <a:pt x="87" y="63"/>
                      <a:pt x="72" y="52"/>
                      <a:pt x="60" y="47"/>
                    </a:cubicBezTo>
                    <a:cubicBezTo>
                      <a:pt x="47" y="41"/>
                      <a:pt x="25" y="34"/>
                      <a:pt x="17" y="39"/>
                    </a:cubicBezTo>
                    <a:cubicBezTo>
                      <a:pt x="10" y="43"/>
                      <a:pt x="0" y="49"/>
                      <a:pt x="6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133"/>
              <p:cNvSpPr/>
              <p:nvPr/>
            </p:nvSpPr>
            <p:spPr bwMode="auto">
              <a:xfrm>
                <a:off x="1263" y="4118"/>
                <a:ext cx="334" cy="486"/>
              </a:xfrm>
              <a:custGeom>
                <a:avLst/>
                <a:gdLst>
                  <a:gd name="T0" fmla="*/ 14 w 125"/>
                  <a:gd name="T1" fmla="*/ 93 h 182"/>
                  <a:gd name="T2" fmla="*/ 6 w 125"/>
                  <a:gd name="T3" fmla="*/ 69 h 182"/>
                  <a:gd name="T4" fmla="*/ 21 w 125"/>
                  <a:gd name="T5" fmla="*/ 28 h 182"/>
                  <a:gd name="T6" fmla="*/ 26 w 125"/>
                  <a:gd name="T7" fmla="*/ 7 h 182"/>
                  <a:gd name="T8" fmla="*/ 45 w 125"/>
                  <a:gd name="T9" fmla="*/ 29 h 182"/>
                  <a:gd name="T10" fmla="*/ 64 w 125"/>
                  <a:gd name="T11" fmla="*/ 41 h 182"/>
                  <a:gd name="T12" fmla="*/ 118 w 125"/>
                  <a:gd name="T13" fmla="*/ 90 h 182"/>
                  <a:gd name="T14" fmla="*/ 123 w 125"/>
                  <a:gd name="T15" fmla="*/ 136 h 182"/>
                  <a:gd name="T16" fmla="*/ 104 w 125"/>
                  <a:gd name="T17" fmla="*/ 176 h 182"/>
                  <a:gd name="T18" fmla="*/ 96 w 125"/>
                  <a:gd name="T19" fmla="*/ 182 h 182"/>
                  <a:gd name="T20" fmla="*/ 92 w 125"/>
                  <a:gd name="T21" fmla="*/ 119 h 182"/>
                  <a:gd name="T22" fmla="*/ 38 w 125"/>
                  <a:gd name="T23" fmla="*/ 94 h 182"/>
                  <a:gd name="T24" fmla="*/ 14 w 125"/>
                  <a:gd name="T25" fmla="*/ 93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182">
                    <a:moveTo>
                      <a:pt x="14" y="93"/>
                    </a:moveTo>
                    <a:cubicBezTo>
                      <a:pt x="14" y="93"/>
                      <a:pt x="0" y="89"/>
                      <a:pt x="6" y="69"/>
                    </a:cubicBezTo>
                    <a:cubicBezTo>
                      <a:pt x="12" y="49"/>
                      <a:pt x="21" y="32"/>
                      <a:pt x="21" y="28"/>
                    </a:cubicBezTo>
                    <a:cubicBezTo>
                      <a:pt x="22" y="24"/>
                      <a:pt x="19" y="7"/>
                      <a:pt x="26" y="7"/>
                    </a:cubicBezTo>
                    <a:cubicBezTo>
                      <a:pt x="26" y="7"/>
                      <a:pt x="26" y="0"/>
                      <a:pt x="45" y="29"/>
                    </a:cubicBezTo>
                    <a:cubicBezTo>
                      <a:pt x="45" y="29"/>
                      <a:pt x="52" y="39"/>
                      <a:pt x="64" y="41"/>
                    </a:cubicBezTo>
                    <a:cubicBezTo>
                      <a:pt x="76" y="43"/>
                      <a:pt x="112" y="67"/>
                      <a:pt x="118" y="90"/>
                    </a:cubicBezTo>
                    <a:cubicBezTo>
                      <a:pt x="123" y="113"/>
                      <a:pt x="125" y="117"/>
                      <a:pt x="123" y="136"/>
                    </a:cubicBezTo>
                    <a:cubicBezTo>
                      <a:pt x="121" y="156"/>
                      <a:pt x="110" y="170"/>
                      <a:pt x="104" y="176"/>
                    </a:cubicBezTo>
                    <a:cubicBezTo>
                      <a:pt x="98" y="182"/>
                      <a:pt x="96" y="182"/>
                      <a:pt x="96" y="182"/>
                    </a:cubicBezTo>
                    <a:cubicBezTo>
                      <a:pt x="96" y="182"/>
                      <a:pt x="115" y="161"/>
                      <a:pt x="92" y="119"/>
                    </a:cubicBezTo>
                    <a:cubicBezTo>
                      <a:pt x="92" y="119"/>
                      <a:pt x="69" y="90"/>
                      <a:pt x="38" y="94"/>
                    </a:cubicBezTo>
                    <a:cubicBezTo>
                      <a:pt x="38" y="94"/>
                      <a:pt x="17" y="97"/>
                      <a:pt x="14" y="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134"/>
              <p:cNvSpPr/>
              <p:nvPr/>
            </p:nvSpPr>
            <p:spPr bwMode="auto">
              <a:xfrm>
                <a:off x="1474" y="4701"/>
                <a:ext cx="75" cy="165"/>
              </a:xfrm>
              <a:custGeom>
                <a:avLst/>
                <a:gdLst>
                  <a:gd name="T0" fmla="*/ 8 w 28"/>
                  <a:gd name="T1" fmla="*/ 5 h 62"/>
                  <a:gd name="T2" fmla="*/ 1 w 28"/>
                  <a:gd name="T3" fmla="*/ 23 h 62"/>
                  <a:gd name="T4" fmla="*/ 2 w 28"/>
                  <a:gd name="T5" fmla="*/ 47 h 62"/>
                  <a:gd name="T6" fmla="*/ 19 w 28"/>
                  <a:gd name="T7" fmla="*/ 58 h 62"/>
                  <a:gd name="T8" fmla="*/ 28 w 28"/>
                  <a:gd name="T9" fmla="*/ 62 h 62"/>
                  <a:gd name="T10" fmla="*/ 16 w 28"/>
                  <a:gd name="T11" fmla="*/ 54 h 62"/>
                  <a:gd name="T12" fmla="*/ 8 w 28"/>
                  <a:gd name="T13" fmla="*/ 43 h 62"/>
                  <a:gd name="T14" fmla="*/ 12 w 28"/>
                  <a:gd name="T15" fmla="*/ 26 h 62"/>
                  <a:gd name="T16" fmla="*/ 11 w 28"/>
                  <a:gd name="T17" fmla="*/ 16 h 62"/>
                  <a:gd name="T18" fmla="*/ 14 w 28"/>
                  <a:gd name="T19" fmla="*/ 5 h 62"/>
                  <a:gd name="T20" fmla="*/ 20 w 28"/>
                  <a:gd name="T21" fmla="*/ 3 h 62"/>
                  <a:gd name="T22" fmla="*/ 20 w 28"/>
                  <a:gd name="T23" fmla="*/ 3 h 62"/>
                  <a:gd name="T24" fmla="*/ 8 w 28"/>
                  <a:gd name="T25" fmla="*/ 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62">
                    <a:moveTo>
                      <a:pt x="8" y="5"/>
                    </a:moveTo>
                    <a:cubicBezTo>
                      <a:pt x="8" y="5"/>
                      <a:pt x="1" y="11"/>
                      <a:pt x="1" y="23"/>
                    </a:cubicBezTo>
                    <a:cubicBezTo>
                      <a:pt x="2" y="35"/>
                      <a:pt x="0" y="41"/>
                      <a:pt x="2" y="47"/>
                    </a:cubicBezTo>
                    <a:cubicBezTo>
                      <a:pt x="2" y="47"/>
                      <a:pt x="9" y="61"/>
                      <a:pt x="19" y="58"/>
                    </a:cubicBezTo>
                    <a:cubicBezTo>
                      <a:pt x="19" y="58"/>
                      <a:pt x="26" y="58"/>
                      <a:pt x="28" y="62"/>
                    </a:cubicBezTo>
                    <a:cubicBezTo>
                      <a:pt x="28" y="62"/>
                      <a:pt x="25" y="55"/>
                      <a:pt x="16" y="54"/>
                    </a:cubicBezTo>
                    <a:cubicBezTo>
                      <a:pt x="16" y="54"/>
                      <a:pt x="10" y="50"/>
                      <a:pt x="8" y="43"/>
                    </a:cubicBezTo>
                    <a:cubicBezTo>
                      <a:pt x="8" y="43"/>
                      <a:pt x="8" y="33"/>
                      <a:pt x="12" y="26"/>
                    </a:cubicBezTo>
                    <a:cubicBezTo>
                      <a:pt x="12" y="26"/>
                      <a:pt x="13" y="23"/>
                      <a:pt x="11" y="16"/>
                    </a:cubicBezTo>
                    <a:cubicBezTo>
                      <a:pt x="8" y="8"/>
                      <a:pt x="13" y="7"/>
                      <a:pt x="14" y="5"/>
                    </a:cubicBezTo>
                    <a:cubicBezTo>
                      <a:pt x="16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2"/>
                      <a:pt x="12" y="0"/>
                      <a:pt x="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135"/>
              <p:cNvSpPr/>
              <p:nvPr/>
            </p:nvSpPr>
            <p:spPr bwMode="auto">
              <a:xfrm>
                <a:off x="1503" y="4594"/>
                <a:ext cx="217" cy="112"/>
              </a:xfrm>
              <a:custGeom>
                <a:avLst/>
                <a:gdLst>
                  <a:gd name="T0" fmla="*/ 12 w 81"/>
                  <a:gd name="T1" fmla="*/ 39 h 42"/>
                  <a:gd name="T2" fmla="*/ 4 w 81"/>
                  <a:gd name="T3" fmla="*/ 29 h 42"/>
                  <a:gd name="T4" fmla="*/ 4 w 81"/>
                  <a:gd name="T5" fmla="*/ 21 h 42"/>
                  <a:gd name="T6" fmla="*/ 30 w 81"/>
                  <a:gd name="T7" fmla="*/ 7 h 42"/>
                  <a:gd name="T8" fmla="*/ 60 w 81"/>
                  <a:gd name="T9" fmla="*/ 19 h 42"/>
                  <a:gd name="T10" fmla="*/ 81 w 81"/>
                  <a:gd name="T11" fmla="*/ 21 h 42"/>
                  <a:gd name="T12" fmla="*/ 71 w 81"/>
                  <a:gd name="T13" fmla="*/ 24 h 42"/>
                  <a:gd name="T14" fmla="*/ 36 w 81"/>
                  <a:gd name="T15" fmla="*/ 17 h 42"/>
                  <a:gd name="T16" fmla="*/ 16 w 81"/>
                  <a:gd name="T17" fmla="*/ 25 h 42"/>
                  <a:gd name="T18" fmla="*/ 12 w 81"/>
                  <a:gd name="T19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42">
                    <a:moveTo>
                      <a:pt x="12" y="39"/>
                    </a:moveTo>
                    <a:cubicBezTo>
                      <a:pt x="12" y="39"/>
                      <a:pt x="5" y="42"/>
                      <a:pt x="4" y="29"/>
                    </a:cubicBezTo>
                    <a:cubicBezTo>
                      <a:pt x="4" y="29"/>
                      <a:pt x="0" y="25"/>
                      <a:pt x="4" y="21"/>
                    </a:cubicBezTo>
                    <a:cubicBezTo>
                      <a:pt x="7" y="16"/>
                      <a:pt x="16" y="0"/>
                      <a:pt x="30" y="7"/>
                    </a:cubicBezTo>
                    <a:cubicBezTo>
                      <a:pt x="44" y="13"/>
                      <a:pt x="45" y="18"/>
                      <a:pt x="60" y="19"/>
                    </a:cubicBezTo>
                    <a:cubicBezTo>
                      <a:pt x="75" y="21"/>
                      <a:pt x="81" y="21"/>
                      <a:pt x="81" y="21"/>
                    </a:cubicBezTo>
                    <a:cubicBezTo>
                      <a:pt x="81" y="21"/>
                      <a:pt x="81" y="24"/>
                      <a:pt x="71" y="24"/>
                    </a:cubicBezTo>
                    <a:cubicBezTo>
                      <a:pt x="60" y="24"/>
                      <a:pt x="44" y="21"/>
                      <a:pt x="36" y="17"/>
                    </a:cubicBezTo>
                    <a:cubicBezTo>
                      <a:pt x="28" y="13"/>
                      <a:pt x="20" y="20"/>
                      <a:pt x="16" y="25"/>
                    </a:cubicBezTo>
                    <a:cubicBezTo>
                      <a:pt x="16" y="25"/>
                      <a:pt x="8" y="29"/>
                      <a:pt x="12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136"/>
              <p:cNvSpPr/>
              <p:nvPr/>
            </p:nvSpPr>
            <p:spPr bwMode="auto">
              <a:xfrm>
                <a:off x="1541" y="4524"/>
                <a:ext cx="208" cy="83"/>
              </a:xfrm>
              <a:custGeom>
                <a:avLst/>
                <a:gdLst>
                  <a:gd name="T0" fmla="*/ 0 w 78"/>
                  <a:gd name="T1" fmla="*/ 31 h 31"/>
                  <a:gd name="T2" fmla="*/ 16 w 78"/>
                  <a:gd name="T3" fmla="*/ 29 h 31"/>
                  <a:gd name="T4" fmla="*/ 49 w 78"/>
                  <a:gd name="T5" fmla="*/ 14 h 31"/>
                  <a:gd name="T6" fmla="*/ 77 w 78"/>
                  <a:gd name="T7" fmla="*/ 9 h 31"/>
                  <a:gd name="T8" fmla="*/ 70 w 78"/>
                  <a:gd name="T9" fmla="*/ 13 h 31"/>
                  <a:gd name="T10" fmla="*/ 41 w 78"/>
                  <a:gd name="T11" fmla="*/ 5 h 31"/>
                  <a:gd name="T12" fmla="*/ 0 w 78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1">
                    <a:moveTo>
                      <a:pt x="0" y="31"/>
                    </a:moveTo>
                    <a:cubicBezTo>
                      <a:pt x="0" y="31"/>
                      <a:pt x="11" y="25"/>
                      <a:pt x="16" y="29"/>
                    </a:cubicBezTo>
                    <a:cubicBezTo>
                      <a:pt x="16" y="29"/>
                      <a:pt x="27" y="7"/>
                      <a:pt x="49" y="14"/>
                    </a:cubicBezTo>
                    <a:cubicBezTo>
                      <a:pt x="71" y="20"/>
                      <a:pt x="78" y="17"/>
                      <a:pt x="77" y="9"/>
                    </a:cubicBezTo>
                    <a:cubicBezTo>
                      <a:pt x="77" y="9"/>
                      <a:pt x="76" y="13"/>
                      <a:pt x="70" y="13"/>
                    </a:cubicBezTo>
                    <a:cubicBezTo>
                      <a:pt x="64" y="13"/>
                      <a:pt x="48" y="11"/>
                      <a:pt x="41" y="5"/>
                    </a:cubicBezTo>
                    <a:cubicBezTo>
                      <a:pt x="35" y="0"/>
                      <a:pt x="5" y="12"/>
                      <a:pt x="0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137"/>
              <p:cNvSpPr/>
              <p:nvPr/>
            </p:nvSpPr>
            <p:spPr bwMode="auto">
              <a:xfrm>
                <a:off x="1498" y="4647"/>
                <a:ext cx="173" cy="145"/>
              </a:xfrm>
              <a:custGeom>
                <a:avLst/>
                <a:gdLst>
                  <a:gd name="T0" fmla="*/ 9 w 65"/>
                  <a:gd name="T1" fmla="*/ 44 h 54"/>
                  <a:gd name="T2" fmla="*/ 7 w 65"/>
                  <a:gd name="T3" fmla="*/ 29 h 54"/>
                  <a:gd name="T4" fmla="*/ 20 w 65"/>
                  <a:gd name="T5" fmla="*/ 23 h 54"/>
                  <a:gd name="T6" fmla="*/ 17 w 65"/>
                  <a:gd name="T7" fmla="*/ 15 h 54"/>
                  <a:gd name="T8" fmla="*/ 25 w 65"/>
                  <a:gd name="T9" fmla="*/ 4 h 54"/>
                  <a:gd name="T10" fmla="*/ 36 w 65"/>
                  <a:gd name="T11" fmla="*/ 0 h 54"/>
                  <a:gd name="T12" fmla="*/ 45 w 65"/>
                  <a:gd name="T13" fmla="*/ 3 h 54"/>
                  <a:gd name="T14" fmla="*/ 54 w 65"/>
                  <a:gd name="T15" fmla="*/ 6 h 54"/>
                  <a:gd name="T16" fmla="*/ 56 w 65"/>
                  <a:gd name="T17" fmla="*/ 19 h 54"/>
                  <a:gd name="T18" fmla="*/ 53 w 65"/>
                  <a:gd name="T19" fmla="*/ 46 h 54"/>
                  <a:gd name="T20" fmla="*/ 23 w 65"/>
                  <a:gd name="T21" fmla="*/ 49 h 54"/>
                  <a:gd name="T22" fmla="*/ 9 w 65"/>
                  <a:gd name="T23" fmla="*/ 4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54">
                    <a:moveTo>
                      <a:pt x="9" y="44"/>
                    </a:moveTo>
                    <a:cubicBezTo>
                      <a:pt x="9" y="44"/>
                      <a:pt x="0" y="33"/>
                      <a:pt x="7" y="29"/>
                    </a:cubicBezTo>
                    <a:cubicBezTo>
                      <a:pt x="15" y="25"/>
                      <a:pt x="20" y="23"/>
                      <a:pt x="20" y="23"/>
                    </a:cubicBezTo>
                    <a:cubicBezTo>
                      <a:pt x="20" y="23"/>
                      <a:pt x="17" y="19"/>
                      <a:pt x="17" y="15"/>
                    </a:cubicBezTo>
                    <a:cubicBezTo>
                      <a:pt x="16" y="10"/>
                      <a:pt x="21" y="8"/>
                      <a:pt x="25" y="4"/>
                    </a:cubicBezTo>
                    <a:cubicBezTo>
                      <a:pt x="29" y="0"/>
                      <a:pt x="36" y="0"/>
                      <a:pt x="36" y="0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3" y="13"/>
                      <a:pt x="56" y="19"/>
                    </a:cubicBezTo>
                    <a:cubicBezTo>
                      <a:pt x="60" y="25"/>
                      <a:pt x="65" y="37"/>
                      <a:pt x="53" y="46"/>
                    </a:cubicBezTo>
                    <a:cubicBezTo>
                      <a:pt x="40" y="54"/>
                      <a:pt x="29" y="51"/>
                      <a:pt x="23" y="49"/>
                    </a:cubicBezTo>
                    <a:cubicBezTo>
                      <a:pt x="18" y="47"/>
                      <a:pt x="11" y="43"/>
                      <a:pt x="9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138"/>
              <p:cNvSpPr/>
              <p:nvPr/>
            </p:nvSpPr>
            <p:spPr bwMode="auto">
              <a:xfrm>
                <a:off x="1650" y="4583"/>
                <a:ext cx="1038" cy="257"/>
              </a:xfrm>
              <a:custGeom>
                <a:avLst/>
                <a:gdLst>
                  <a:gd name="T0" fmla="*/ 0 w 389"/>
                  <a:gd name="T1" fmla="*/ 70 h 96"/>
                  <a:gd name="T2" fmla="*/ 6 w 389"/>
                  <a:gd name="T3" fmla="*/ 59 h 96"/>
                  <a:gd name="T4" fmla="*/ 198 w 389"/>
                  <a:gd name="T5" fmla="*/ 59 h 96"/>
                  <a:gd name="T6" fmla="*/ 375 w 389"/>
                  <a:gd name="T7" fmla="*/ 34 h 96"/>
                  <a:gd name="T8" fmla="*/ 376 w 389"/>
                  <a:gd name="T9" fmla="*/ 46 h 96"/>
                  <a:gd name="T10" fmla="*/ 347 w 389"/>
                  <a:gd name="T11" fmla="*/ 30 h 96"/>
                  <a:gd name="T12" fmla="*/ 270 w 389"/>
                  <a:gd name="T13" fmla="*/ 42 h 96"/>
                  <a:gd name="T14" fmla="*/ 145 w 389"/>
                  <a:gd name="T15" fmla="*/ 79 h 96"/>
                  <a:gd name="T16" fmla="*/ 0 w 389"/>
                  <a:gd name="T17" fmla="*/ 7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9" h="96">
                    <a:moveTo>
                      <a:pt x="0" y="70"/>
                    </a:moveTo>
                    <a:cubicBezTo>
                      <a:pt x="0" y="70"/>
                      <a:pt x="8" y="65"/>
                      <a:pt x="6" y="59"/>
                    </a:cubicBezTo>
                    <a:cubicBezTo>
                      <a:pt x="5" y="53"/>
                      <a:pt x="61" y="96"/>
                      <a:pt x="198" y="59"/>
                    </a:cubicBezTo>
                    <a:cubicBezTo>
                      <a:pt x="198" y="59"/>
                      <a:pt x="333" y="0"/>
                      <a:pt x="375" y="34"/>
                    </a:cubicBezTo>
                    <a:cubicBezTo>
                      <a:pt x="375" y="34"/>
                      <a:pt x="389" y="44"/>
                      <a:pt x="376" y="46"/>
                    </a:cubicBezTo>
                    <a:cubicBezTo>
                      <a:pt x="363" y="49"/>
                      <a:pt x="380" y="36"/>
                      <a:pt x="347" y="30"/>
                    </a:cubicBezTo>
                    <a:cubicBezTo>
                      <a:pt x="314" y="25"/>
                      <a:pt x="284" y="36"/>
                      <a:pt x="270" y="42"/>
                    </a:cubicBezTo>
                    <a:cubicBezTo>
                      <a:pt x="256" y="47"/>
                      <a:pt x="177" y="74"/>
                      <a:pt x="145" y="79"/>
                    </a:cubicBezTo>
                    <a:cubicBezTo>
                      <a:pt x="112" y="85"/>
                      <a:pt x="24" y="81"/>
                      <a:pt x="0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139"/>
              <p:cNvSpPr/>
              <p:nvPr/>
            </p:nvSpPr>
            <p:spPr bwMode="auto">
              <a:xfrm>
                <a:off x="1621" y="4805"/>
                <a:ext cx="445" cy="270"/>
              </a:xfrm>
              <a:custGeom>
                <a:avLst/>
                <a:gdLst>
                  <a:gd name="T0" fmla="*/ 165 w 167"/>
                  <a:gd name="T1" fmla="*/ 5 h 101"/>
                  <a:gd name="T2" fmla="*/ 154 w 167"/>
                  <a:gd name="T3" fmla="*/ 29 h 101"/>
                  <a:gd name="T4" fmla="*/ 139 w 167"/>
                  <a:gd name="T5" fmla="*/ 62 h 101"/>
                  <a:gd name="T6" fmla="*/ 119 w 167"/>
                  <a:gd name="T7" fmla="*/ 91 h 101"/>
                  <a:gd name="T8" fmla="*/ 124 w 167"/>
                  <a:gd name="T9" fmla="*/ 79 h 101"/>
                  <a:gd name="T10" fmla="*/ 77 w 167"/>
                  <a:gd name="T11" fmla="*/ 96 h 101"/>
                  <a:gd name="T12" fmla="*/ 87 w 167"/>
                  <a:gd name="T13" fmla="*/ 90 h 101"/>
                  <a:gd name="T14" fmla="*/ 43 w 167"/>
                  <a:gd name="T15" fmla="*/ 88 h 101"/>
                  <a:gd name="T16" fmla="*/ 0 w 167"/>
                  <a:gd name="T17" fmla="*/ 85 h 101"/>
                  <a:gd name="T18" fmla="*/ 25 w 167"/>
                  <a:gd name="T19" fmla="*/ 48 h 101"/>
                  <a:gd name="T20" fmla="*/ 16 w 167"/>
                  <a:gd name="T21" fmla="*/ 46 h 101"/>
                  <a:gd name="T22" fmla="*/ 49 w 167"/>
                  <a:gd name="T23" fmla="*/ 26 h 101"/>
                  <a:gd name="T24" fmla="*/ 45 w 167"/>
                  <a:gd name="T25" fmla="*/ 20 h 101"/>
                  <a:gd name="T26" fmla="*/ 82 w 167"/>
                  <a:gd name="T27" fmla="*/ 11 h 101"/>
                  <a:gd name="T28" fmla="*/ 76 w 167"/>
                  <a:gd name="T29" fmla="*/ 3 h 101"/>
                  <a:gd name="T30" fmla="*/ 125 w 167"/>
                  <a:gd name="T31" fmla="*/ 5 h 101"/>
                  <a:gd name="T32" fmla="*/ 145 w 167"/>
                  <a:gd name="T33" fmla="*/ 7 h 101"/>
                  <a:gd name="T34" fmla="*/ 124 w 167"/>
                  <a:gd name="T35" fmla="*/ 22 h 101"/>
                  <a:gd name="T36" fmla="*/ 94 w 167"/>
                  <a:gd name="T37" fmla="*/ 21 h 101"/>
                  <a:gd name="T38" fmla="*/ 83 w 167"/>
                  <a:gd name="T39" fmla="*/ 24 h 101"/>
                  <a:gd name="T40" fmla="*/ 97 w 167"/>
                  <a:gd name="T41" fmla="*/ 24 h 101"/>
                  <a:gd name="T42" fmla="*/ 119 w 167"/>
                  <a:gd name="T43" fmla="*/ 25 h 101"/>
                  <a:gd name="T44" fmla="*/ 91 w 167"/>
                  <a:gd name="T45" fmla="*/ 39 h 101"/>
                  <a:gd name="T46" fmla="*/ 67 w 167"/>
                  <a:gd name="T47" fmla="*/ 39 h 101"/>
                  <a:gd name="T48" fmla="*/ 88 w 167"/>
                  <a:gd name="T49" fmla="*/ 41 h 101"/>
                  <a:gd name="T50" fmla="*/ 62 w 167"/>
                  <a:gd name="T51" fmla="*/ 51 h 101"/>
                  <a:gd name="T52" fmla="*/ 23 w 167"/>
                  <a:gd name="T53" fmla="*/ 64 h 101"/>
                  <a:gd name="T54" fmla="*/ 64 w 167"/>
                  <a:gd name="T55" fmla="*/ 54 h 101"/>
                  <a:gd name="T56" fmla="*/ 85 w 167"/>
                  <a:gd name="T57" fmla="*/ 45 h 101"/>
                  <a:gd name="T58" fmla="*/ 72 w 167"/>
                  <a:gd name="T59" fmla="*/ 60 h 101"/>
                  <a:gd name="T60" fmla="*/ 62 w 167"/>
                  <a:gd name="T61" fmla="*/ 67 h 101"/>
                  <a:gd name="T62" fmla="*/ 51 w 167"/>
                  <a:gd name="T63" fmla="*/ 78 h 101"/>
                  <a:gd name="T64" fmla="*/ 72 w 167"/>
                  <a:gd name="T65" fmla="*/ 63 h 101"/>
                  <a:gd name="T66" fmla="*/ 88 w 167"/>
                  <a:gd name="T67" fmla="*/ 44 h 101"/>
                  <a:gd name="T68" fmla="*/ 113 w 167"/>
                  <a:gd name="T69" fmla="*/ 33 h 101"/>
                  <a:gd name="T70" fmla="*/ 118 w 167"/>
                  <a:gd name="T71" fmla="*/ 30 h 101"/>
                  <a:gd name="T72" fmla="*/ 108 w 167"/>
                  <a:gd name="T73" fmla="*/ 49 h 101"/>
                  <a:gd name="T74" fmla="*/ 98 w 167"/>
                  <a:gd name="T75" fmla="*/ 70 h 101"/>
                  <a:gd name="T76" fmla="*/ 95 w 167"/>
                  <a:gd name="T77" fmla="*/ 73 h 101"/>
                  <a:gd name="T78" fmla="*/ 111 w 167"/>
                  <a:gd name="T79" fmla="*/ 49 h 101"/>
                  <a:gd name="T80" fmla="*/ 123 w 167"/>
                  <a:gd name="T81" fmla="*/ 29 h 101"/>
                  <a:gd name="T82" fmla="*/ 150 w 167"/>
                  <a:gd name="T83" fmla="*/ 7 h 101"/>
                  <a:gd name="T84" fmla="*/ 150 w 167"/>
                  <a:gd name="T85" fmla="*/ 5 h 101"/>
                  <a:gd name="T86" fmla="*/ 164 w 167"/>
                  <a:gd name="T87" fmla="*/ 1 h 101"/>
                  <a:gd name="T88" fmla="*/ 166 w 167"/>
                  <a:gd name="T89" fmla="*/ 0 h 101"/>
                  <a:gd name="T90" fmla="*/ 165 w 167"/>
                  <a:gd name="T91" fmla="*/ 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101">
                    <a:moveTo>
                      <a:pt x="165" y="5"/>
                    </a:moveTo>
                    <a:cubicBezTo>
                      <a:pt x="165" y="5"/>
                      <a:pt x="167" y="17"/>
                      <a:pt x="154" y="29"/>
                    </a:cubicBezTo>
                    <a:cubicBezTo>
                      <a:pt x="154" y="29"/>
                      <a:pt x="140" y="36"/>
                      <a:pt x="139" y="62"/>
                    </a:cubicBezTo>
                    <a:cubicBezTo>
                      <a:pt x="137" y="87"/>
                      <a:pt x="125" y="89"/>
                      <a:pt x="119" y="91"/>
                    </a:cubicBezTo>
                    <a:cubicBezTo>
                      <a:pt x="112" y="92"/>
                      <a:pt x="124" y="79"/>
                      <a:pt x="124" y="79"/>
                    </a:cubicBezTo>
                    <a:cubicBezTo>
                      <a:pt x="124" y="79"/>
                      <a:pt x="105" y="101"/>
                      <a:pt x="77" y="96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7" y="90"/>
                      <a:pt x="73" y="96"/>
                      <a:pt x="43" y="88"/>
                    </a:cubicBezTo>
                    <a:cubicBezTo>
                      <a:pt x="13" y="79"/>
                      <a:pt x="11" y="70"/>
                      <a:pt x="0" y="85"/>
                    </a:cubicBezTo>
                    <a:cubicBezTo>
                      <a:pt x="0" y="85"/>
                      <a:pt x="4" y="60"/>
                      <a:pt x="25" y="48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26" y="34"/>
                      <a:pt x="49" y="26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62" y="5"/>
                      <a:pt x="82" y="11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6" y="3"/>
                      <a:pt x="116" y="5"/>
                      <a:pt x="125" y="5"/>
                    </a:cubicBezTo>
                    <a:cubicBezTo>
                      <a:pt x="145" y="7"/>
                      <a:pt x="145" y="7"/>
                      <a:pt x="145" y="7"/>
                    </a:cubicBezTo>
                    <a:cubicBezTo>
                      <a:pt x="145" y="7"/>
                      <a:pt x="137" y="17"/>
                      <a:pt x="124" y="22"/>
                    </a:cubicBezTo>
                    <a:cubicBezTo>
                      <a:pt x="124" y="22"/>
                      <a:pt x="112" y="23"/>
                      <a:pt x="94" y="21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3" y="24"/>
                      <a:pt x="89" y="23"/>
                      <a:pt x="97" y="24"/>
                    </a:cubicBezTo>
                    <a:cubicBezTo>
                      <a:pt x="97" y="24"/>
                      <a:pt x="115" y="27"/>
                      <a:pt x="119" y="25"/>
                    </a:cubicBezTo>
                    <a:cubicBezTo>
                      <a:pt x="119" y="25"/>
                      <a:pt x="101" y="37"/>
                      <a:pt x="91" y="39"/>
                    </a:cubicBezTo>
                    <a:cubicBezTo>
                      <a:pt x="91" y="39"/>
                      <a:pt x="81" y="37"/>
                      <a:pt x="67" y="39"/>
                    </a:cubicBezTo>
                    <a:cubicBezTo>
                      <a:pt x="67" y="39"/>
                      <a:pt x="87" y="39"/>
                      <a:pt x="88" y="41"/>
                    </a:cubicBezTo>
                    <a:cubicBezTo>
                      <a:pt x="88" y="41"/>
                      <a:pt x="74" y="49"/>
                      <a:pt x="62" y="51"/>
                    </a:cubicBezTo>
                    <a:cubicBezTo>
                      <a:pt x="62" y="51"/>
                      <a:pt x="36" y="56"/>
                      <a:pt x="23" y="64"/>
                    </a:cubicBezTo>
                    <a:cubicBezTo>
                      <a:pt x="23" y="64"/>
                      <a:pt x="56" y="53"/>
                      <a:pt x="64" y="54"/>
                    </a:cubicBezTo>
                    <a:cubicBezTo>
                      <a:pt x="64" y="54"/>
                      <a:pt x="79" y="48"/>
                      <a:pt x="85" y="45"/>
                    </a:cubicBezTo>
                    <a:cubicBezTo>
                      <a:pt x="85" y="45"/>
                      <a:pt x="78" y="56"/>
                      <a:pt x="72" y="60"/>
                    </a:cubicBezTo>
                    <a:cubicBezTo>
                      <a:pt x="67" y="65"/>
                      <a:pt x="66" y="65"/>
                      <a:pt x="62" y="67"/>
                    </a:cubicBezTo>
                    <a:cubicBezTo>
                      <a:pt x="61" y="68"/>
                      <a:pt x="51" y="74"/>
                      <a:pt x="51" y="78"/>
                    </a:cubicBezTo>
                    <a:cubicBezTo>
                      <a:pt x="51" y="78"/>
                      <a:pt x="63" y="68"/>
                      <a:pt x="72" y="63"/>
                    </a:cubicBezTo>
                    <a:cubicBezTo>
                      <a:pt x="72" y="63"/>
                      <a:pt x="81" y="58"/>
                      <a:pt x="88" y="44"/>
                    </a:cubicBezTo>
                    <a:cubicBezTo>
                      <a:pt x="88" y="44"/>
                      <a:pt x="109" y="36"/>
                      <a:pt x="113" y="33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18" y="30"/>
                      <a:pt x="110" y="42"/>
                      <a:pt x="108" y="49"/>
                    </a:cubicBezTo>
                    <a:cubicBezTo>
                      <a:pt x="108" y="49"/>
                      <a:pt x="109" y="62"/>
                      <a:pt x="98" y="70"/>
                    </a:cubicBezTo>
                    <a:cubicBezTo>
                      <a:pt x="95" y="73"/>
                      <a:pt x="95" y="73"/>
                      <a:pt x="95" y="73"/>
                    </a:cubicBezTo>
                    <a:cubicBezTo>
                      <a:pt x="95" y="73"/>
                      <a:pt x="107" y="68"/>
                      <a:pt x="111" y="49"/>
                    </a:cubicBezTo>
                    <a:cubicBezTo>
                      <a:pt x="111" y="49"/>
                      <a:pt x="114" y="38"/>
                      <a:pt x="123" y="29"/>
                    </a:cubicBezTo>
                    <a:cubicBezTo>
                      <a:pt x="123" y="29"/>
                      <a:pt x="147" y="13"/>
                      <a:pt x="150" y="7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6" y="0"/>
                      <a:pt x="166" y="0"/>
                      <a:pt x="166" y="0"/>
                    </a:cubicBezTo>
                    <a:lnTo>
                      <a:pt x="16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140"/>
              <p:cNvSpPr/>
              <p:nvPr/>
            </p:nvSpPr>
            <p:spPr bwMode="auto">
              <a:xfrm>
                <a:off x="1720" y="4249"/>
                <a:ext cx="498" cy="476"/>
              </a:xfrm>
              <a:custGeom>
                <a:avLst/>
                <a:gdLst>
                  <a:gd name="T0" fmla="*/ 41 w 187"/>
                  <a:gd name="T1" fmla="*/ 85 h 178"/>
                  <a:gd name="T2" fmla="*/ 0 w 187"/>
                  <a:gd name="T3" fmla="*/ 68 h 178"/>
                  <a:gd name="T4" fmla="*/ 26 w 187"/>
                  <a:gd name="T5" fmla="*/ 78 h 178"/>
                  <a:gd name="T6" fmla="*/ 61 w 187"/>
                  <a:gd name="T7" fmla="*/ 124 h 178"/>
                  <a:gd name="T8" fmla="*/ 79 w 187"/>
                  <a:gd name="T9" fmla="*/ 126 h 178"/>
                  <a:gd name="T10" fmla="*/ 127 w 187"/>
                  <a:gd name="T11" fmla="*/ 162 h 178"/>
                  <a:gd name="T12" fmla="*/ 172 w 187"/>
                  <a:gd name="T13" fmla="*/ 177 h 178"/>
                  <a:gd name="T14" fmla="*/ 178 w 187"/>
                  <a:gd name="T15" fmla="*/ 178 h 178"/>
                  <a:gd name="T16" fmla="*/ 187 w 187"/>
                  <a:gd name="T17" fmla="*/ 174 h 178"/>
                  <a:gd name="T18" fmla="*/ 144 w 187"/>
                  <a:gd name="T19" fmla="*/ 163 h 178"/>
                  <a:gd name="T20" fmla="*/ 87 w 187"/>
                  <a:gd name="T21" fmla="*/ 124 h 178"/>
                  <a:gd name="T22" fmla="*/ 85 w 187"/>
                  <a:gd name="T23" fmla="*/ 122 h 178"/>
                  <a:gd name="T24" fmla="*/ 87 w 187"/>
                  <a:gd name="T25" fmla="*/ 80 h 178"/>
                  <a:gd name="T26" fmla="*/ 66 w 187"/>
                  <a:gd name="T27" fmla="*/ 53 h 178"/>
                  <a:gd name="T28" fmla="*/ 43 w 187"/>
                  <a:gd name="T29" fmla="*/ 14 h 178"/>
                  <a:gd name="T30" fmla="*/ 33 w 187"/>
                  <a:gd name="T31" fmla="*/ 2 h 178"/>
                  <a:gd name="T32" fmla="*/ 33 w 187"/>
                  <a:gd name="T33" fmla="*/ 10 h 178"/>
                  <a:gd name="T34" fmla="*/ 49 w 187"/>
                  <a:gd name="T35" fmla="*/ 22 h 178"/>
                  <a:gd name="T36" fmla="*/ 52 w 187"/>
                  <a:gd name="T37" fmla="*/ 68 h 178"/>
                  <a:gd name="T38" fmla="*/ 54 w 187"/>
                  <a:gd name="T39" fmla="*/ 80 h 178"/>
                  <a:gd name="T40" fmla="*/ 38 w 187"/>
                  <a:gd name="T41" fmla="*/ 65 h 178"/>
                  <a:gd name="T42" fmla="*/ 17 w 187"/>
                  <a:gd name="T43" fmla="*/ 47 h 178"/>
                  <a:gd name="T44" fmla="*/ 34 w 187"/>
                  <a:gd name="T45" fmla="*/ 64 h 178"/>
                  <a:gd name="T46" fmla="*/ 43 w 187"/>
                  <a:gd name="T47" fmla="*/ 82 h 178"/>
                  <a:gd name="T48" fmla="*/ 47 w 187"/>
                  <a:gd name="T49" fmla="*/ 87 h 178"/>
                  <a:gd name="T50" fmla="*/ 41 w 187"/>
                  <a:gd name="T51" fmla="*/ 85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7" h="178">
                    <a:moveTo>
                      <a:pt x="41" y="85"/>
                    </a:moveTo>
                    <a:cubicBezTo>
                      <a:pt x="37" y="83"/>
                      <a:pt x="15" y="53"/>
                      <a:pt x="0" y="68"/>
                    </a:cubicBezTo>
                    <a:cubicBezTo>
                      <a:pt x="0" y="68"/>
                      <a:pt x="15" y="60"/>
                      <a:pt x="26" y="78"/>
                    </a:cubicBezTo>
                    <a:cubicBezTo>
                      <a:pt x="26" y="78"/>
                      <a:pt x="37" y="124"/>
                      <a:pt x="61" y="124"/>
                    </a:cubicBezTo>
                    <a:cubicBezTo>
                      <a:pt x="61" y="124"/>
                      <a:pt x="75" y="124"/>
                      <a:pt x="79" y="126"/>
                    </a:cubicBezTo>
                    <a:cubicBezTo>
                      <a:pt x="83" y="128"/>
                      <a:pt x="106" y="154"/>
                      <a:pt x="127" y="162"/>
                    </a:cubicBezTo>
                    <a:cubicBezTo>
                      <a:pt x="147" y="170"/>
                      <a:pt x="164" y="177"/>
                      <a:pt x="172" y="177"/>
                    </a:cubicBezTo>
                    <a:cubicBezTo>
                      <a:pt x="178" y="178"/>
                      <a:pt x="178" y="178"/>
                      <a:pt x="178" y="178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7" y="174"/>
                      <a:pt x="161" y="173"/>
                      <a:pt x="144" y="163"/>
                    </a:cubicBezTo>
                    <a:cubicBezTo>
                      <a:pt x="144" y="163"/>
                      <a:pt x="97" y="142"/>
                      <a:pt x="87" y="124"/>
                    </a:cubicBezTo>
                    <a:cubicBezTo>
                      <a:pt x="85" y="122"/>
                      <a:pt x="85" y="122"/>
                      <a:pt x="85" y="122"/>
                    </a:cubicBezTo>
                    <a:cubicBezTo>
                      <a:pt x="85" y="122"/>
                      <a:pt x="109" y="102"/>
                      <a:pt x="87" y="80"/>
                    </a:cubicBezTo>
                    <a:cubicBezTo>
                      <a:pt x="87" y="80"/>
                      <a:pt x="73" y="73"/>
                      <a:pt x="66" y="53"/>
                    </a:cubicBezTo>
                    <a:cubicBezTo>
                      <a:pt x="66" y="53"/>
                      <a:pt x="61" y="26"/>
                      <a:pt x="43" y="14"/>
                    </a:cubicBezTo>
                    <a:cubicBezTo>
                      <a:pt x="43" y="14"/>
                      <a:pt x="36" y="12"/>
                      <a:pt x="33" y="2"/>
                    </a:cubicBezTo>
                    <a:cubicBezTo>
                      <a:pt x="33" y="2"/>
                      <a:pt x="29" y="0"/>
                      <a:pt x="33" y="10"/>
                    </a:cubicBezTo>
                    <a:cubicBezTo>
                      <a:pt x="33" y="10"/>
                      <a:pt x="45" y="19"/>
                      <a:pt x="49" y="22"/>
                    </a:cubicBezTo>
                    <a:cubicBezTo>
                      <a:pt x="49" y="22"/>
                      <a:pt x="62" y="46"/>
                      <a:pt x="52" y="68"/>
                    </a:cubicBezTo>
                    <a:cubicBezTo>
                      <a:pt x="52" y="68"/>
                      <a:pt x="52" y="77"/>
                      <a:pt x="54" y="80"/>
                    </a:cubicBezTo>
                    <a:cubicBezTo>
                      <a:pt x="56" y="83"/>
                      <a:pt x="45" y="80"/>
                      <a:pt x="38" y="65"/>
                    </a:cubicBezTo>
                    <a:cubicBezTo>
                      <a:pt x="37" y="63"/>
                      <a:pt x="33" y="52"/>
                      <a:pt x="17" y="47"/>
                    </a:cubicBezTo>
                    <a:cubicBezTo>
                      <a:pt x="17" y="47"/>
                      <a:pt x="30" y="54"/>
                      <a:pt x="34" y="64"/>
                    </a:cubicBezTo>
                    <a:cubicBezTo>
                      <a:pt x="34" y="64"/>
                      <a:pt x="38" y="77"/>
                      <a:pt x="43" y="82"/>
                    </a:cubicBezTo>
                    <a:cubicBezTo>
                      <a:pt x="47" y="87"/>
                      <a:pt x="47" y="87"/>
                      <a:pt x="47" y="87"/>
                    </a:cubicBezTo>
                    <a:lnTo>
                      <a:pt x="41" y="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141"/>
              <p:cNvSpPr/>
              <p:nvPr/>
            </p:nvSpPr>
            <p:spPr bwMode="auto">
              <a:xfrm>
                <a:off x="1621" y="4179"/>
                <a:ext cx="243" cy="268"/>
              </a:xfrm>
              <a:custGeom>
                <a:avLst/>
                <a:gdLst>
                  <a:gd name="T0" fmla="*/ 40 w 91"/>
                  <a:gd name="T1" fmla="*/ 87 h 100"/>
                  <a:gd name="T2" fmla="*/ 27 w 91"/>
                  <a:gd name="T3" fmla="*/ 69 h 100"/>
                  <a:gd name="T4" fmla="*/ 12 w 91"/>
                  <a:gd name="T5" fmla="*/ 53 h 100"/>
                  <a:gd name="T6" fmla="*/ 2 w 91"/>
                  <a:gd name="T7" fmla="*/ 33 h 100"/>
                  <a:gd name="T8" fmla="*/ 21 w 91"/>
                  <a:gd name="T9" fmla="*/ 18 h 100"/>
                  <a:gd name="T10" fmla="*/ 36 w 91"/>
                  <a:gd name="T11" fmla="*/ 3 h 100"/>
                  <a:gd name="T12" fmla="*/ 57 w 91"/>
                  <a:gd name="T13" fmla="*/ 18 h 100"/>
                  <a:gd name="T14" fmla="*/ 60 w 91"/>
                  <a:gd name="T15" fmla="*/ 19 h 100"/>
                  <a:gd name="T16" fmla="*/ 65 w 91"/>
                  <a:gd name="T17" fmla="*/ 32 h 100"/>
                  <a:gd name="T18" fmla="*/ 73 w 91"/>
                  <a:gd name="T19" fmla="*/ 44 h 100"/>
                  <a:gd name="T20" fmla="*/ 83 w 91"/>
                  <a:gd name="T21" fmla="*/ 49 h 100"/>
                  <a:gd name="T22" fmla="*/ 88 w 91"/>
                  <a:gd name="T23" fmla="*/ 77 h 100"/>
                  <a:gd name="T24" fmla="*/ 87 w 91"/>
                  <a:gd name="T25" fmla="*/ 94 h 100"/>
                  <a:gd name="T26" fmla="*/ 70 w 91"/>
                  <a:gd name="T27" fmla="*/ 62 h 100"/>
                  <a:gd name="T28" fmla="*/ 83 w 91"/>
                  <a:gd name="T29" fmla="*/ 90 h 100"/>
                  <a:gd name="T30" fmla="*/ 47 w 91"/>
                  <a:gd name="T31" fmla="*/ 50 h 100"/>
                  <a:gd name="T32" fmla="*/ 81 w 91"/>
                  <a:gd name="T33" fmla="*/ 92 h 100"/>
                  <a:gd name="T34" fmla="*/ 60 w 91"/>
                  <a:gd name="T35" fmla="*/ 71 h 100"/>
                  <a:gd name="T36" fmla="*/ 46 w 91"/>
                  <a:gd name="T37" fmla="*/ 71 h 100"/>
                  <a:gd name="T38" fmla="*/ 57 w 91"/>
                  <a:gd name="T39" fmla="*/ 80 h 100"/>
                  <a:gd name="T40" fmla="*/ 69 w 91"/>
                  <a:gd name="T41" fmla="*/ 92 h 100"/>
                  <a:gd name="T42" fmla="*/ 72 w 91"/>
                  <a:gd name="T43" fmla="*/ 100 h 100"/>
                  <a:gd name="T44" fmla="*/ 58 w 91"/>
                  <a:gd name="T45" fmla="*/ 90 h 100"/>
                  <a:gd name="T46" fmla="*/ 40 w 91"/>
                  <a:gd name="T47" fmla="*/ 8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1" h="100">
                    <a:moveTo>
                      <a:pt x="40" y="87"/>
                    </a:moveTo>
                    <a:cubicBezTo>
                      <a:pt x="40" y="87"/>
                      <a:pt x="32" y="87"/>
                      <a:pt x="27" y="69"/>
                    </a:cubicBezTo>
                    <a:cubicBezTo>
                      <a:pt x="27" y="69"/>
                      <a:pt x="25" y="53"/>
                      <a:pt x="12" y="53"/>
                    </a:cubicBezTo>
                    <a:cubicBezTo>
                      <a:pt x="0" y="53"/>
                      <a:pt x="0" y="39"/>
                      <a:pt x="2" y="33"/>
                    </a:cubicBezTo>
                    <a:cubicBezTo>
                      <a:pt x="4" y="27"/>
                      <a:pt x="20" y="20"/>
                      <a:pt x="21" y="18"/>
                    </a:cubicBezTo>
                    <a:cubicBezTo>
                      <a:pt x="22" y="15"/>
                      <a:pt x="23" y="0"/>
                      <a:pt x="36" y="3"/>
                    </a:cubicBezTo>
                    <a:cubicBezTo>
                      <a:pt x="48" y="6"/>
                      <a:pt x="57" y="12"/>
                      <a:pt x="57" y="18"/>
                    </a:cubicBezTo>
                    <a:cubicBezTo>
                      <a:pt x="57" y="18"/>
                      <a:pt x="57" y="19"/>
                      <a:pt x="60" y="19"/>
                    </a:cubicBezTo>
                    <a:cubicBezTo>
                      <a:pt x="63" y="19"/>
                      <a:pt x="66" y="24"/>
                      <a:pt x="65" y="32"/>
                    </a:cubicBezTo>
                    <a:cubicBezTo>
                      <a:pt x="65" y="32"/>
                      <a:pt x="67" y="42"/>
                      <a:pt x="73" y="44"/>
                    </a:cubicBezTo>
                    <a:cubicBezTo>
                      <a:pt x="73" y="44"/>
                      <a:pt x="80" y="47"/>
                      <a:pt x="83" y="49"/>
                    </a:cubicBezTo>
                    <a:cubicBezTo>
                      <a:pt x="85" y="51"/>
                      <a:pt x="91" y="67"/>
                      <a:pt x="88" y="77"/>
                    </a:cubicBezTo>
                    <a:cubicBezTo>
                      <a:pt x="84" y="88"/>
                      <a:pt x="87" y="92"/>
                      <a:pt x="87" y="94"/>
                    </a:cubicBezTo>
                    <a:cubicBezTo>
                      <a:pt x="87" y="96"/>
                      <a:pt x="86" y="79"/>
                      <a:pt x="70" y="62"/>
                    </a:cubicBezTo>
                    <a:cubicBezTo>
                      <a:pt x="70" y="62"/>
                      <a:pt x="83" y="78"/>
                      <a:pt x="83" y="90"/>
                    </a:cubicBezTo>
                    <a:cubicBezTo>
                      <a:pt x="83" y="90"/>
                      <a:pt x="66" y="55"/>
                      <a:pt x="47" y="50"/>
                    </a:cubicBezTo>
                    <a:cubicBezTo>
                      <a:pt x="47" y="50"/>
                      <a:pt x="72" y="69"/>
                      <a:pt x="81" y="92"/>
                    </a:cubicBezTo>
                    <a:cubicBezTo>
                      <a:pt x="81" y="92"/>
                      <a:pt x="78" y="83"/>
                      <a:pt x="60" y="71"/>
                    </a:cubicBezTo>
                    <a:cubicBezTo>
                      <a:pt x="58" y="71"/>
                      <a:pt x="46" y="71"/>
                      <a:pt x="46" y="71"/>
                    </a:cubicBezTo>
                    <a:cubicBezTo>
                      <a:pt x="46" y="71"/>
                      <a:pt x="47" y="73"/>
                      <a:pt x="57" y="80"/>
                    </a:cubicBezTo>
                    <a:cubicBezTo>
                      <a:pt x="57" y="80"/>
                      <a:pt x="64" y="84"/>
                      <a:pt x="69" y="92"/>
                    </a:cubicBezTo>
                    <a:cubicBezTo>
                      <a:pt x="72" y="100"/>
                      <a:pt x="72" y="100"/>
                      <a:pt x="72" y="100"/>
                    </a:cubicBezTo>
                    <a:cubicBezTo>
                      <a:pt x="72" y="100"/>
                      <a:pt x="64" y="93"/>
                      <a:pt x="58" y="90"/>
                    </a:cubicBezTo>
                    <a:cubicBezTo>
                      <a:pt x="58" y="90"/>
                      <a:pt x="47" y="85"/>
                      <a:pt x="40" y="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142"/>
              <p:cNvSpPr/>
              <p:nvPr/>
            </p:nvSpPr>
            <p:spPr bwMode="auto">
              <a:xfrm>
                <a:off x="1621" y="4316"/>
                <a:ext cx="69" cy="77"/>
              </a:xfrm>
              <a:custGeom>
                <a:avLst/>
                <a:gdLst>
                  <a:gd name="T0" fmla="*/ 26 w 26"/>
                  <a:gd name="T1" fmla="*/ 28 h 29"/>
                  <a:gd name="T2" fmla="*/ 16 w 26"/>
                  <a:gd name="T3" fmla="*/ 24 h 29"/>
                  <a:gd name="T4" fmla="*/ 3 w 26"/>
                  <a:gd name="T5" fmla="*/ 20 h 29"/>
                  <a:gd name="T6" fmla="*/ 2 w 26"/>
                  <a:gd name="T7" fmla="*/ 3 h 29"/>
                  <a:gd name="T8" fmla="*/ 9 w 26"/>
                  <a:gd name="T9" fmla="*/ 6 h 29"/>
                  <a:gd name="T10" fmla="*/ 18 w 26"/>
                  <a:gd name="T11" fmla="*/ 7 h 29"/>
                  <a:gd name="T12" fmla="*/ 24 w 26"/>
                  <a:gd name="T13" fmla="*/ 20 h 29"/>
                  <a:gd name="T14" fmla="*/ 26 w 26"/>
                  <a:gd name="T15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9">
                    <a:moveTo>
                      <a:pt x="26" y="28"/>
                    </a:moveTo>
                    <a:cubicBezTo>
                      <a:pt x="26" y="28"/>
                      <a:pt x="21" y="23"/>
                      <a:pt x="16" y="24"/>
                    </a:cubicBezTo>
                    <a:cubicBezTo>
                      <a:pt x="16" y="24"/>
                      <a:pt x="6" y="29"/>
                      <a:pt x="3" y="20"/>
                    </a:cubicBezTo>
                    <a:cubicBezTo>
                      <a:pt x="0" y="10"/>
                      <a:pt x="2" y="5"/>
                      <a:pt x="2" y="3"/>
                    </a:cubicBezTo>
                    <a:cubicBezTo>
                      <a:pt x="1" y="0"/>
                      <a:pt x="6" y="4"/>
                      <a:pt x="9" y="6"/>
                    </a:cubicBezTo>
                    <a:cubicBezTo>
                      <a:pt x="12" y="7"/>
                      <a:pt x="16" y="5"/>
                      <a:pt x="18" y="7"/>
                    </a:cubicBezTo>
                    <a:cubicBezTo>
                      <a:pt x="20" y="10"/>
                      <a:pt x="22" y="15"/>
                      <a:pt x="24" y="20"/>
                    </a:cubicBezTo>
                    <a:cubicBezTo>
                      <a:pt x="25" y="25"/>
                      <a:pt x="24" y="26"/>
                      <a:pt x="2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143"/>
              <p:cNvSpPr/>
              <p:nvPr/>
            </p:nvSpPr>
            <p:spPr bwMode="auto">
              <a:xfrm>
                <a:off x="2480" y="4497"/>
                <a:ext cx="256" cy="402"/>
              </a:xfrm>
              <a:custGeom>
                <a:avLst/>
                <a:gdLst>
                  <a:gd name="T0" fmla="*/ 90 w 96"/>
                  <a:gd name="T1" fmla="*/ 150 h 150"/>
                  <a:gd name="T2" fmla="*/ 51 w 96"/>
                  <a:gd name="T3" fmla="*/ 72 h 150"/>
                  <a:gd name="T4" fmla="*/ 31 w 96"/>
                  <a:gd name="T5" fmla="*/ 18 h 150"/>
                  <a:gd name="T6" fmla="*/ 17 w 96"/>
                  <a:gd name="T7" fmla="*/ 16 h 150"/>
                  <a:gd name="T8" fmla="*/ 2 w 96"/>
                  <a:gd name="T9" fmla="*/ 15 h 150"/>
                  <a:gd name="T10" fmla="*/ 10 w 96"/>
                  <a:gd name="T11" fmla="*/ 6 h 150"/>
                  <a:gd name="T12" fmla="*/ 16 w 96"/>
                  <a:gd name="T13" fmla="*/ 6 h 150"/>
                  <a:gd name="T14" fmla="*/ 30 w 96"/>
                  <a:gd name="T15" fmla="*/ 2 h 150"/>
                  <a:gd name="T16" fmla="*/ 39 w 96"/>
                  <a:gd name="T17" fmla="*/ 5 h 150"/>
                  <a:gd name="T18" fmla="*/ 53 w 96"/>
                  <a:gd name="T19" fmla="*/ 4 h 150"/>
                  <a:gd name="T20" fmla="*/ 64 w 96"/>
                  <a:gd name="T21" fmla="*/ 17 h 150"/>
                  <a:gd name="T22" fmla="*/ 65 w 96"/>
                  <a:gd name="T23" fmla="*/ 32 h 150"/>
                  <a:gd name="T24" fmla="*/ 64 w 96"/>
                  <a:gd name="T25" fmla="*/ 61 h 150"/>
                  <a:gd name="T26" fmla="*/ 76 w 96"/>
                  <a:gd name="T27" fmla="*/ 101 h 150"/>
                  <a:gd name="T28" fmla="*/ 86 w 96"/>
                  <a:gd name="T29" fmla="*/ 113 h 150"/>
                  <a:gd name="T30" fmla="*/ 90 w 96"/>
                  <a:gd name="T3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150">
                    <a:moveTo>
                      <a:pt x="90" y="150"/>
                    </a:moveTo>
                    <a:cubicBezTo>
                      <a:pt x="90" y="150"/>
                      <a:pt x="57" y="116"/>
                      <a:pt x="51" y="72"/>
                    </a:cubicBezTo>
                    <a:cubicBezTo>
                      <a:pt x="46" y="28"/>
                      <a:pt x="47" y="19"/>
                      <a:pt x="31" y="18"/>
                    </a:cubicBezTo>
                    <a:cubicBezTo>
                      <a:pt x="31" y="18"/>
                      <a:pt x="26" y="11"/>
                      <a:pt x="17" y="16"/>
                    </a:cubicBezTo>
                    <a:cubicBezTo>
                      <a:pt x="15" y="16"/>
                      <a:pt x="6" y="14"/>
                      <a:pt x="2" y="15"/>
                    </a:cubicBezTo>
                    <a:cubicBezTo>
                      <a:pt x="2" y="15"/>
                      <a:pt x="0" y="7"/>
                      <a:pt x="10" y="6"/>
                    </a:cubicBezTo>
                    <a:cubicBezTo>
                      <a:pt x="10" y="6"/>
                      <a:pt x="14" y="9"/>
                      <a:pt x="16" y="6"/>
                    </a:cubicBezTo>
                    <a:cubicBezTo>
                      <a:pt x="19" y="4"/>
                      <a:pt x="25" y="1"/>
                      <a:pt x="30" y="2"/>
                    </a:cubicBezTo>
                    <a:cubicBezTo>
                      <a:pt x="34" y="2"/>
                      <a:pt x="36" y="6"/>
                      <a:pt x="39" y="5"/>
                    </a:cubicBezTo>
                    <a:cubicBezTo>
                      <a:pt x="42" y="4"/>
                      <a:pt x="45" y="0"/>
                      <a:pt x="53" y="4"/>
                    </a:cubicBezTo>
                    <a:cubicBezTo>
                      <a:pt x="60" y="8"/>
                      <a:pt x="58" y="11"/>
                      <a:pt x="64" y="17"/>
                    </a:cubicBezTo>
                    <a:cubicBezTo>
                      <a:pt x="70" y="22"/>
                      <a:pt x="69" y="28"/>
                      <a:pt x="65" y="32"/>
                    </a:cubicBezTo>
                    <a:cubicBezTo>
                      <a:pt x="62" y="37"/>
                      <a:pt x="55" y="52"/>
                      <a:pt x="64" y="61"/>
                    </a:cubicBezTo>
                    <a:cubicBezTo>
                      <a:pt x="73" y="70"/>
                      <a:pt x="78" y="79"/>
                      <a:pt x="76" y="101"/>
                    </a:cubicBezTo>
                    <a:cubicBezTo>
                      <a:pt x="76" y="101"/>
                      <a:pt x="78" y="109"/>
                      <a:pt x="86" y="113"/>
                    </a:cubicBezTo>
                    <a:cubicBezTo>
                      <a:pt x="94" y="117"/>
                      <a:pt x="96" y="136"/>
                      <a:pt x="90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144"/>
              <p:cNvSpPr/>
              <p:nvPr/>
            </p:nvSpPr>
            <p:spPr bwMode="auto">
              <a:xfrm>
                <a:off x="2637" y="4586"/>
                <a:ext cx="168" cy="262"/>
              </a:xfrm>
              <a:custGeom>
                <a:avLst/>
                <a:gdLst>
                  <a:gd name="T0" fmla="*/ 10 w 63"/>
                  <a:gd name="T1" fmla="*/ 0 h 98"/>
                  <a:gd name="T2" fmla="*/ 5 w 63"/>
                  <a:gd name="T3" fmla="*/ 19 h 98"/>
                  <a:gd name="T4" fmla="*/ 10 w 63"/>
                  <a:gd name="T5" fmla="*/ 30 h 98"/>
                  <a:gd name="T6" fmla="*/ 21 w 63"/>
                  <a:gd name="T7" fmla="*/ 65 h 98"/>
                  <a:gd name="T8" fmla="*/ 22 w 63"/>
                  <a:gd name="T9" fmla="*/ 69 h 98"/>
                  <a:gd name="T10" fmla="*/ 35 w 63"/>
                  <a:gd name="T11" fmla="*/ 84 h 98"/>
                  <a:gd name="T12" fmla="*/ 37 w 63"/>
                  <a:gd name="T13" fmla="*/ 98 h 98"/>
                  <a:gd name="T14" fmla="*/ 63 w 63"/>
                  <a:gd name="T15" fmla="*/ 54 h 98"/>
                  <a:gd name="T16" fmla="*/ 41 w 63"/>
                  <a:gd name="T17" fmla="*/ 20 h 98"/>
                  <a:gd name="T18" fmla="*/ 10 w 63"/>
                  <a:gd name="T1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98">
                    <a:moveTo>
                      <a:pt x="10" y="0"/>
                    </a:moveTo>
                    <a:cubicBezTo>
                      <a:pt x="10" y="0"/>
                      <a:pt x="0" y="8"/>
                      <a:pt x="5" y="19"/>
                    </a:cubicBezTo>
                    <a:cubicBezTo>
                      <a:pt x="5" y="19"/>
                      <a:pt x="5" y="25"/>
                      <a:pt x="10" y="30"/>
                    </a:cubicBezTo>
                    <a:cubicBezTo>
                      <a:pt x="10" y="30"/>
                      <a:pt x="23" y="38"/>
                      <a:pt x="21" y="65"/>
                    </a:cubicBezTo>
                    <a:cubicBezTo>
                      <a:pt x="21" y="65"/>
                      <a:pt x="20" y="65"/>
                      <a:pt x="22" y="69"/>
                    </a:cubicBezTo>
                    <a:cubicBezTo>
                      <a:pt x="24" y="73"/>
                      <a:pt x="33" y="78"/>
                      <a:pt x="35" y="84"/>
                    </a:cubicBezTo>
                    <a:cubicBezTo>
                      <a:pt x="37" y="91"/>
                      <a:pt x="37" y="98"/>
                      <a:pt x="37" y="98"/>
                    </a:cubicBezTo>
                    <a:cubicBezTo>
                      <a:pt x="37" y="98"/>
                      <a:pt x="60" y="95"/>
                      <a:pt x="63" y="54"/>
                    </a:cubicBezTo>
                    <a:cubicBezTo>
                      <a:pt x="63" y="54"/>
                      <a:pt x="60" y="29"/>
                      <a:pt x="41" y="20"/>
                    </a:cubicBezTo>
                    <a:cubicBezTo>
                      <a:pt x="41" y="20"/>
                      <a:pt x="11" y="5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145"/>
              <p:cNvSpPr/>
              <p:nvPr/>
            </p:nvSpPr>
            <p:spPr bwMode="auto">
              <a:xfrm>
                <a:off x="2440" y="4642"/>
                <a:ext cx="165" cy="67"/>
              </a:xfrm>
              <a:custGeom>
                <a:avLst/>
                <a:gdLst>
                  <a:gd name="T0" fmla="*/ 1 w 62"/>
                  <a:gd name="T1" fmla="*/ 18 h 25"/>
                  <a:gd name="T2" fmla="*/ 17 w 62"/>
                  <a:gd name="T3" fmla="*/ 21 h 25"/>
                  <a:gd name="T4" fmla="*/ 23 w 62"/>
                  <a:gd name="T5" fmla="*/ 19 h 25"/>
                  <a:gd name="T6" fmla="*/ 52 w 62"/>
                  <a:gd name="T7" fmla="*/ 16 h 25"/>
                  <a:gd name="T8" fmla="*/ 62 w 62"/>
                  <a:gd name="T9" fmla="*/ 11 h 25"/>
                  <a:gd name="T10" fmla="*/ 62 w 62"/>
                  <a:gd name="T11" fmla="*/ 8 h 25"/>
                  <a:gd name="T12" fmla="*/ 44 w 62"/>
                  <a:gd name="T13" fmla="*/ 8 h 25"/>
                  <a:gd name="T14" fmla="*/ 31 w 62"/>
                  <a:gd name="T15" fmla="*/ 11 h 25"/>
                  <a:gd name="T16" fmla="*/ 4 w 62"/>
                  <a:gd name="T17" fmla="*/ 13 h 25"/>
                  <a:gd name="T18" fmla="*/ 1 w 62"/>
                  <a:gd name="T19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25">
                    <a:moveTo>
                      <a:pt x="1" y="18"/>
                    </a:moveTo>
                    <a:cubicBezTo>
                      <a:pt x="1" y="18"/>
                      <a:pt x="6" y="24"/>
                      <a:pt x="17" y="21"/>
                    </a:cubicBezTo>
                    <a:cubicBezTo>
                      <a:pt x="17" y="21"/>
                      <a:pt x="18" y="19"/>
                      <a:pt x="23" y="19"/>
                    </a:cubicBezTo>
                    <a:cubicBezTo>
                      <a:pt x="28" y="20"/>
                      <a:pt x="43" y="25"/>
                      <a:pt x="52" y="16"/>
                    </a:cubicBezTo>
                    <a:cubicBezTo>
                      <a:pt x="52" y="16"/>
                      <a:pt x="60" y="11"/>
                      <a:pt x="62" y="11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1" y="0"/>
                      <a:pt x="44" y="8"/>
                    </a:cubicBezTo>
                    <a:cubicBezTo>
                      <a:pt x="44" y="8"/>
                      <a:pt x="40" y="13"/>
                      <a:pt x="31" y="11"/>
                    </a:cubicBezTo>
                    <a:cubicBezTo>
                      <a:pt x="31" y="11"/>
                      <a:pt x="12" y="6"/>
                      <a:pt x="4" y="13"/>
                    </a:cubicBezTo>
                    <a:cubicBezTo>
                      <a:pt x="4" y="13"/>
                      <a:pt x="0" y="16"/>
                      <a:pt x="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146"/>
              <p:cNvSpPr/>
              <p:nvPr/>
            </p:nvSpPr>
            <p:spPr bwMode="auto">
              <a:xfrm>
                <a:off x="2429" y="4535"/>
                <a:ext cx="120" cy="139"/>
              </a:xfrm>
              <a:custGeom>
                <a:avLst/>
                <a:gdLst>
                  <a:gd name="T0" fmla="*/ 5 w 45"/>
                  <a:gd name="T1" fmla="*/ 52 h 52"/>
                  <a:gd name="T2" fmla="*/ 17 w 45"/>
                  <a:gd name="T3" fmla="*/ 46 h 52"/>
                  <a:gd name="T4" fmla="*/ 21 w 45"/>
                  <a:gd name="T5" fmla="*/ 44 h 52"/>
                  <a:gd name="T6" fmla="*/ 20 w 45"/>
                  <a:gd name="T7" fmla="*/ 35 h 52"/>
                  <a:gd name="T8" fmla="*/ 21 w 45"/>
                  <a:gd name="T9" fmla="*/ 23 h 52"/>
                  <a:gd name="T10" fmla="*/ 31 w 45"/>
                  <a:gd name="T11" fmla="*/ 12 h 52"/>
                  <a:gd name="T12" fmla="*/ 39 w 45"/>
                  <a:gd name="T13" fmla="*/ 10 h 52"/>
                  <a:gd name="T14" fmla="*/ 45 w 45"/>
                  <a:gd name="T15" fmla="*/ 9 h 52"/>
                  <a:gd name="T16" fmla="*/ 43 w 45"/>
                  <a:gd name="T17" fmla="*/ 2 h 52"/>
                  <a:gd name="T18" fmla="*/ 36 w 45"/>
                  <a:gd name="T19" fmla="*/ 4 h 52"/>
                  <a:gd name="T20" fmla="*/ 31 w 45"/>
                  <a:gd name="T21" fmla="*/ 4 h 52"/>
                  <a:gd name="T22" fmla="*/ 11 w 45"/>
                  <a:gd name="T23" fmla="*/ 6 h 52"/>
                  <a:gd name="T24" fmla="*/ 7 w 45"/>
                  <a:gd name="T25" fmla="*/ 21 h 52"/>
                  <a:gd name="T26" fmla="*/ 2 w 45"/>
                  <a:gd name="T27" fmla="*/ 38 h 52"/>
                  <a:gd name="T28" fmla="*/ 5 w 45"/>
                  <a:gd name="T2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52">
                    <a:moveTo>
                      <a:pt x="5" y="52"/>
                    </a:moveTo>
                    <a:cubicBezTo>
                      <a:pt x="5" y="52"/>
                      <a:pt x="14" y="46"/>
                      <a:pt x="17" y="46"/>
                    </a:cubicBezTo>
                    <a:cubicBezTo>
                      <a:pt x="21" y="46"/>
                      <a:pt x="21" y="44"/>
                      <a:pt x="21" y="44"/>
                    </a:cubicBezTo>
                    <a:cubicBezTo>
                      <a:pt x="21" y="44"/>
                      <a:pt x="25" y="42"/>
                      <a:pt x="20" y="35"/>
                    </a:cubicBezTo>
                    <a:cubicBezTo>
                      <a:pt x="20" y="35"/>
                      <a:pt x="15" y="31"/>
                      <a:pt x="21" y="23"/>
                    </a:cubicBezTo>
                    <a:cubicBezTo>
                      <a:pt x="26" y="15"/>
                      <a:pt x="28" y="17"/>
                      <a:pt x="31" y="12"/>
                    </a:cubicBezTo>
                    <a:cubicBezTo>
                      <a:pt x="34" y="6"/>
                      <a:pt x="35" y="11"/>
                      <a:pt x="39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39" y="2"/>
                      <a:pt x="36" y="4"/>
                    </a:cubicBezTo>
                    <a:cubicBezTo>
                      <a:pt x="34" y="6"/>
                      <a:pt x="33" y="4"/>
                      <a:pt x="31" y="4"/>
                    </a:cubicBezTo>
                    <a:cubicBezTo>
                      <a:pt x="29" y="3"/>
                      <a:pt x="16" y="0"/>
                      <a:pt x="11" y="6"/>
                    </a:cubicBezTo>
                    <a:cubicBezTo>
                      <a:pt x="11" y="6"/>
                      <a:pt x="10" y="11"/>
                      <a:pt x="7" y="21"/>
                    </a:cubicBezTo>
                    <a:cubicBezTo>
                      <a:pt x="4" y="32"/>
                      <a:pt x="0" y="32"/>
                      <a:pt x="2" y="38"/>
                    </a:cubicBezTo>
                    <a:cubicBezTo>
                      <a:pt x="4" y="44"/>
                      <a:pt x="7" y="45"/>
                      <a:pt x="5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147"/>
              <p:cNvSpPr/>
              <p:nvPr/>
            </p:nvSpPr>
            <p:spPr bwMode="auto">
              <a:xfrm>
                <a:off x="2490" y="4543"/>
                <a:ext cx="104" cy="123"/>
              </a:xfrm>
              <a:custGeom>
                <a:avLst/>
                <a:gdLst>
                  <a:gd name="T0" fmla="*/ 1 w 39"/>
                  <a:gd name="T1" fmla="*/ 43 h 46"/>
                  <a:gd name="T2" fmla="*/ 21 w 39"/>
                  <a:gd name="T3" fmla="*/ 29 h 46"/>
                  <a:gd name="T4" fmla="*/ 25 w 39"/>
                  <a:gd name="T5" fmla="*/ 16 h 46"/>
                  <a:gd name="T6" fmla="*/ 22 w 39"/>
                  <a:gd name="T7" fmla="*/ 0 h 46"/>
                  <a:gd name="T8" fmla="*/ 28 w 39"/>
                  <a:gd name="T9" fmla="*/ 3 h 46"/>
                  <a:gd name="T10" fmla="*/ 30 w 39"/>
                  <a:gd name="T11" fmla="*/ 6 h 46"/>
                  <a:gd name="T12" fmla="*/ 36 w 39"/>
                  <a:gd name="T13" fmla="*/ 11 h 46"/>
                  <a:gd name="T14" fmla="*/ 36 w 39"/>
                  <a:gd name="T15" fmla="*/ 26 h 46"/>
                  <a:gd name="T16" fmla="*/ 25 w 39"/>
                  <a:gd name="T17" fmla="*/ 33 h 46"/>
                  <a:gd name="T18" fmla="*/ 19 w 39"/>
                  <a:gd name="T19" fmla="*/ 43 h 46"/>
                  <a:gd name="T20" fmla="*/ 4 w 39"/>
                  <a:gd name="T21" fmla="*/ 45 h 46"/>
                  <a:gd name="T22" fmla="*/ 1 w 39"/>
                  <a:gd name="T23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6">
                    <a:moveTo>
                      <a:pt x="1" y="43"/>
                    </a:moveTo>
                    <a:cubicBezTo>
                      <a:pt x="2" y="40"/>
                      <a:pt x="17" y="30"/>
                      <a:pt x="21" y="29"/>
                    </a:cubicBezTo>
                    <a:cubicBezTo>
                      <a:pt x="21" y="29"/>
                      <a:pt x="25" y="24"/>
                      <a:pt x="25" y="16"/>
                    </a:cubicBezTo>
                    <a:cubicBezTo>
                      <a:pt x="25" y="16"/>
                      <a:pt x="27" y="6"/>
                      <a:pt x="22" y="0"/>
                    </a:cubicBezTo>
                    <a:cubicBezTo>
                      <a:pt x="22" y="0"/>
                      <a:pt x="26" y="1"/>
                      <a:pt x="28" y="3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4" y="7"/>
                      <a:pt x="36" y="11"/>
                    </a:cubicBezTo>
                    <a:cubicBezTo>
                      <a:pt x="39" y="15"/>
                      <a:pt x="39" y="22"/>
                      <a:pt x="36" y="26"/>
                    </a:cubicBezTo>
                    <a:cubicBezTo>
                      <a:pt x="36" y="26"/>
                      <a:pt x="27" y="28"/>
                      <a:pt x="25" y="33"/>
                    </a:cubicBezTo>
                    <a:cubicBezTo>
                      <a:pt x="25" y="33"/>
                      <a:pt x="25" y="40"/>
                      <a:pt x="19" y="43"/>
                    </a:cubicBezTo>
                    <a:cubicBezTo>
                      <a:pt x="12" y="46"/>
                      <a:pt x="7" y="46"/>
                      <a:pt x="4" y="45"/>
                    </a:cubicBezTo>
                    <a:cubicBezTo>
                      <a:pt x="4" y="45"/>
                      <a:pt x="0" y="45"/>
                      <a:pt x="1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148"/>
              <p:cNvSpPr/>
              <p:nvPr/>
            </p:nvSpPr>
            <p:spPr bwMode="auto">
              <a:xfrm>
                <a:off x="2506" y="4572"/>
                <a:ext cx="46" cy="62"/>
              </a:xfrm>
              <a:custGeom>
                <a:avLst/>
                <a:gdLst>
                  <a:gd name="T0" fmla="*/ 2 w 17"/>
                  <a:gd name="T1" fmla="*/ 23 h 23"/>
                  <a:gd name="T2" fmla="*/ 13 w 17"/>
                  <a:gd name="T3" fmla="*/ 16 h 23"/>
                  <a:gd name="T4" fmla="*/ 17 w 17"/>
                  <a:gd name="T5" fmla="*/ 4 h 23"/>
                  <a:gd name="T6" fmla="*/ 8 w 17"/>
                  <a:gd name="T7" fmla="*/ 8 h 23"/>
                  <a:gd name="T8" fmla="*/ 0 w 17"/>
                  <a:gd name="T9" fmla="*/ 14 h 23"/>
                  <a:gd name="T10" fmla="*/ 2 w 17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2" y="23"/>
                    </a:moveTo>
                    <a:cubicBezTo>
                      <a:pt x="2" y="23"/>
                      <a:pt x="12" y="17"/>
                      <a:pt x="13" y="16"/>
                    </a:cubicBezTo>
                    <a:cubicBezTo>
                      <a:pt x="14" y="15"/>
                      <a:pt x="17" y="9"/>
                      <a:pt x="17" y="4"/>
                    </a:cubicBezTo>
                    <a:cubicBezTo>
                      <a:pt x="16" y="0"/>
                      <a:pt x="14" y="5"/>
                      <a:pt x="8" y="8"/>
                    </a:cubicBezTo>
                    <a:cubicBezTo>
                      <a:pt x="2" y="11"/>
                      <a:pt x="0" y="11"/>
                      <a:pt x="0" y="14"/>
                    </a:cubicBezTo>
                    <a:cubicBezTo>
                      <a:pt x="1" y="16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149"/>
              <p:cNvSpPr/>
              <p:nvPr/>
            </p:nvSpPr>
            <p:spPr bwMode="auto">
              <a:xfrm>
                <a:off x="2482" y="4562"/>
                <a:ext cx="67" cy="85"/>
              </a:xfrm>
              <a:custGeom>
                <a:avLst/>
                <a:gdLst>
                  <a:gd name="T0" fmla="*/ 5 w 25"/>
                  <a:gd name="T1" fmla="*/ 32 h 32"/>
                  <a:gd name="T2" fmla="*/ 10 w 25"/>
                  <a:gd name="T3" fmla="*/ 28 h 32"/>
                  <a:gd name="T4" fmla="*/ 8 w 25"/>
                  <a:gd name="T5" fmla="*/ 15 h 32"/>
                  <a:gd name="T6" fmla="*/ 18 w 25"/>
                  <a:gd name="T7" fmla="*/ 9 h 32"/>
                  <a:gd name="T8" fmla="*/ 25 w 25"/>
                  <a:gd name="T9" fmla="*/ 5 h 32"/>
                  <a:gd name="T10" fmla="*/ 25 w 25"/>
                  <a:gd name="T11" fmla="*/ 1 h 32"/>
                  <a:gd name="T12" fmla="*/ 16 w 25"/>
                  <a:gd name="T13" fmla="*/ 1 h 32"/>
                  <a:gd name="T14" fmla="*/ 9 w 25"/>
                  <a:gd name="T15" fmla="*/ 7 h 32"/>
                  <a:gd name="T16" fmla="*/ 1 w 25"/>
                  <a:gd name="T17" fmla="*/ 17 h 32"/>
                  <a:gd name="T18" fmla="*/ 1 w 25"/>
                  <a:gd name="T19" fmla="*/ 23 h 32"/>
                  <a:gd name="T20" fmla="*/ 5 w 25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2">
                    <a:moveTo>
                      <a:pt x="5" y="32"/>
                    </a:move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7" y="19"/>
                      <a:pt x="8" y="15"/>
                    </a:cubicBezTo>
                    <a:cubicBezTo>
                      <a:pt x="8" y="15"/>
                      <a:pt x="15" y="11"/>
                      <a:pt x="18" y="9"/>
                    </a:cubicBezTo>
                    <a:cubicBezTo>
                      <a:pt x="21" y="7"/>
                      <a:pt x="24" y="5"/>
                      <a:pt x="25" y="5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19" y="3"/>
                      <a:pt x="16" y="1"/>
                    </a:cubicBezTo>
                    <a:cubicBezTo>
                      <a:pt x="13" y="0"/>
                      <a:pt x="12" y="4"/>
                      <a:pt x="9" y="7"/>
                    </a:cubicBezTo>
                    <a:cubicBezTo>
                      <a:pt x="7" y="10"/>
                      <a:pt x="1" y="13"/>
                      <a:pt x="1" y="17"/>
                    </a:cubicBezTo>
                    <a:cubicBezTo>
                      <a:pt x="0" y="21"/>
                      <a:pt x="0" y="21"/>
                      <a:pt x="1" y="23"/>
                    </a:cubicBezTo>
                    <a:cubicBezTo>
                      <a:pt x="2" y="24"/>
                      <a:pt x="5" y="30"/>
                      <a:pt x="5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150"/>
              <p:cNvSpPr/>
              <p:nvPr/>
            </p:nvSpPr>
            <p:spPr bwMode="auto">
              <a:xfrm>
                <a:off x="2536" y="4578"/>
                <a:ext cx="69" cy="91"/>
              </a:xfrm>
              <a:custGeom>
                <a:avLst/>
                <a:gdLst>
                  <a:gd name="T0" fmla="*/ 0 w 26"/>
                  <a:gd name="T1" fmla="*/ 33 h 34"/>
                  <a:gd name="T2" fmla="*/ 12 w 26"/>
                  <a:gd name="T3" fmla="*/ 29 h 34"/>
                  <a:gd name="T4" fmla="*/ 25 w 26"/>
                  <a:gd name="T5" fmla="*/ 28 h 34"/>
                  <a:gd name="T6" fmla="*/ 26 w 26"/>
                  <a:gd name="T7" fmla="*/ 29 h 34"/>
                  <a:gd name="T8" fmla="*/ 24 w 26"/>
                  <a:gd name="T9" fmla="*/ 5 h 34"/>
                  <a:gd name="T10" fmla="*/ 23 w 26"/>
                  <a:gd name="T11" fmla="*/ 0 h 34"/>
                  <a:gd name="T12" fmla="*/ 20 w 26"/>
                  <a:gd name="T13" fmla="*/ 14 h 34"/>
                  <a:gd name="T14" fmla="*/ 10 w 26"/>
                  <a:gd name="T15" fmla="*/ 20 h 34"/>
                  <a:gd name="T16" fmla="*/ 0 w 26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4">
                    <a:moveTo>
                      <a:pt x="0" y="33"/>
                    </a:moveTo>
                    <a:cubicBezTo>
                      <a:pt x="0" y="33"/>
                      <a:pt x="3" y="34"/>
                      <a:pt x="12" y="29"/>
                    </a:cubicBezTo>
                    <a:cubicBezTo>
                      <a:pt x="12" y="29"/>
                      <a:pt x="21" y="25"/>
                      <a:pt x="25" y="28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11"/>
                      <a:pt x="24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5" y="12"/>
                      <a:pt x="20" y="14"/>
                    </a:cubicBezTo>
                    <a:cubicBezTo>
                      <a:pt x="20" y="14"/>
                      <a:pt x="11" y="18"/>
                      <a:pt x="10" y="20"/>
                    </a:cubicBezTo>
                    <a:cubicBezTo>
                      <a:pt x="10" y="20"/>
                      <a:pt x="12" y="29"/>
                      <a:pt x="0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151"/>
              <p:cNvSpPr/>
              <p:nvPr/>
            </p:nvSpPr>
            <p:spPr bwMode="auto">
              <a:xfrm>
                <a:off x="2490" y="4677"/>
                <a:ext cx="206" cy="211"/>
              </a:xfrm>
              <a:custGeom>
                <a:avLst/>
                <a:gdLst>
                  <a:gd name="T0" fmla="*/ 0 w 77"/>
                  <a:gd name="T1" fmla="*/ 9 h 79"/>
                  <a:gd name="T2" fmla="*/ 9 w 77"/>
                  <a:gd name="T3" fmla="*/ 9 h 79"/>
                  <a:gd name="T4" fmla="*/ 37 w 77"/>
                  <a:gd name="T5" fmla="*/ 3 h 79"/>
                  <a:gd name="T6" fmla="*/ 42 w 77"/>
                  <a:gd name="T7" fmla="*/ 0 h 79"/>
                  <a:gd name="T8" fmla="*/ 44 w 77"/>
                  <a:gd name="T9" fmla="*/ 0 h 79"/>
                  <a:gd name="T10" fmla="*/ 51 w 77"/>
                  <a:gd name="T11" fmla="*/ 30 h 79"/>
                  <a:gd name="T12" fmla="*/ 65 w 77"/>
                  <a:gd name="T13" fmla="*/ 59 h 79"/>
                  <a:gd name="T14" fmla="*/ 74 w 77"/>
                  <a:gd name="T15" fmla="*/ 73 h 79"/>
                  <a:gd name="T16" fmla="*/ 77 w 77"/>
                  <a:gd name="T17" fmla="*/ 75 h 79"/>
                  <a:gd name="T18" fmla="*/ 54 w 77"/>
                  <a:gd name="T19" fmla="*/ 74 h 79"/>
                  <a:gd name="T20" fmla="*/ 28 w 77"/>
                  <a:gd name="T21" fmla="*/ 53 h 79"/>
                  <a:gd name="T22" fmla="*/ 0 w 77"/>
                  <a:gd name="T2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79">
                    <a:moveTo>
                      <a:pt x="0" y="9"/>
                    </a:moveTo>
                    <a:cubicBezTo>
                      <a:pt x="0" y="9"/>
                      <a:pt x="1" y="7"/>
                      <a:pt x="9" y="9"/>
                    </a:cubicBezTo>
                    <a:cubicBezTo>
                      <a:pt x="10" y="10"/>
                      <a:pt x="28" y="13"/>
                      <a:pt x="37" y="3"/>
                    </a:cubicBezTo>
                    <a:cubicBezTo>
                      <a:pt x="37" y="3"/>
                      <a:pt x="41" y="0"/>
                      <a:pt x="42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8" y="22"/>
                      <a:pt x="51" y="30"/>
                    </a:cubicBezTo>
                    <a:cubicBezTo>
                      <a:pt x="51" y="30"/>
                      <a:pt x="59" y="50"/>
                      <a:pt x="65" y="59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68" y="79"/>
                      <a:pt x="54" y="74"/>
                    </a:cubicBezTo>
                    <a:cubicBezTo>
                      <a:pt x="40" y="69"/>
                      <a:pt x="32" y="58"/>
                      <a:pt x="28" y="53"/>
                    </a:cubicBezTo>
                    <a:cubicBezTo>
                      <a:pt x="24" y="48"/>
                      <a:pt x="7" y="11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152"/>
              <p:cNvSpPr/>
              <p:nvPr/>
            </p:nvSpPr>
            <p:spPr bwMode="auto">
              <a:xfrm>
                <a:off x="2365" y="4711"/>
                <a:ext cx="341" cy="228"/>
              </a:xfrm>
              <a:custGeom>
                <a:avLst/>
                <a:gdLst>
                  <a:gd name="T0" fmla="*/ 10 w 128"/>
                  <a:gd name="T1" fmla="*/ 16 h 85"/>
                  <a:gd name="T2" fmla="*/ 57 w 128"/>
                  <a:gd name="T3" fmla="*/ 12 h 85"/>
                  <a:gd name="T4" fmla="*/ 72 w 128"/>
                  <a:gd name="T5" fmla="*/ 38 h 85"/>
                  <a:gd name="T6" fmla="*/ 92 w 128"/>
                  <a:gd name="T7" fmla="*/ 60 h 85"/>
                  <a:gd name="T8" fmla="*/ 125 w 128"/>
                  <a:gd name="T9" fmla="*/ 64 h 85"/>
                  <a:gd name="T10" fmla="*/ 128 w 128"/>
                  <a:gd name="T11" fmla="*/ 68 h 85"/>
                  <a:gd name="T12" fmla="*/ 118 w 128"/>
                  <a:gd name="T13" fmla="*/ 77 h 85"/>
                  <a:gd name="T14" fmla="*/ 100 w 128"/>
                  <a:gd name="T15" fmla="*/ 77 h 85"/>
                  <a:gd name="T16" fmla="*/ 68 w 128"/>
                  <a:gd name="T17" fmla="*/ 76 h 85"/>
                  <a:gd name="T18" fmla="*/ 43 w 128"/>
                  <a:gd name="T19" fmla="*/ 46 h 85"/>
                  <a:gd name="T20" fmla="*/ 16 w 128"/>
                  <a:gd name="T21" fmla="*/ 25 h 85"/>
                  <a:gd name="T22" fmla="*/ 10 w 128"/>
                  <a:gd name="T23" fmla="*/ 1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8" h="85">
                    <a:moveTo>
                      <a:pt x="10" y="16"/>
                    </a:moveTo>
                    <a:cubicBezTo>
                      <a:pt x="10" y="16"/>
                      <a:pt x="35" y="0"/>
                      <a:pt x="57" y="12"/>
                    </a:cubicBezTo>
                    <a:cubicBezTo>
                      <a:pt x="57" y="12"/>
                      <a:pt x="69" y="32"/>
                      <a:pt x="72" y="38"/>
                    </a:cubicBezTo>
                    <a:cubicBezTo>
                      <a:pt x="75" y="44"/>
                      <a:pt x="84" y="56"/>
                      <a:pt x="92" y="60"/>
                    </a:cubicBezTo>
                    <a:cubicBezTo>
                      <a:pt x="100" y="64"/>
                      <a:pt x="111" y="69"/>
                      <a:pt x="125" y="64"/>
                    </a:cubicBezTo>
                    <a:cubicBezTo>
                      <a:pt x="128" y="68"/>
                      <a:pt x="128" y="68"/>
                      <a:pt x="128" y="68"/>
                    </a:cubicBezTo>
                    <a:cubicBezTo>
                      <a:pt x="128" y="68"/>
                      <a:pt x="124" y="76"/>
                      <a:pt x="118" y="77"/>
                    </a:cubicBezTo>
                    <a:cubicBezTo>
                      <a:pt x="111" y="79"/>
                      <a:pt x="105" y="76"/>
                      <a:pt x="100" y="77"/>
                    </a:cubicBezTo>
                    <a:cubicBezTo>
                      <a:pt x="96" y="79"/>
                      <a:pt x="79" y="85"/>
                      <a:pt x="68" y="76"/>
                    </a:cubicBezTo>
                    <a:cubicBezTo>
                      <a:pt x="56" y="67"/>
                      <a:pt x="50" y="54"/>
                      <a:pt x="43" y="46"/>
                    </a:cubicBezTo>
                    <a:cubicBezTo>
                      <a:pt x="36" y="37"/>
                      <a:pt x="23" y="25"/>
                      <a:pt x="16" y="25"/>
                    </a:cubicBezTo>
                    <a:cubicBezTo>
                      <a:pt x="9" y="26"/>
                      <a:pt x="0" y="26"/>
                      <a:pt x="1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153"/>
              <p:cNvSpPr/>
              <p:nvPr/>
            </p:nvSpPr>
            <p:spPr bwMode="auto">
              <a:xfrm>
                <a:off x="2666" y="4433"/>
                <a:ext cx="232" cy="415"/>
              </a:xfrm>
              <a:custGeom>
                <a:avLst/>
                <a:gdLst>
                  <a:gd name="T0" fmla="*/ 9 w 87"/>
                  <a:gd name="T1" fmla="*/ 62 h 155"/>
                  <a:gd name="T2" fmla="*/ 12 w 87"/>
                  <a:gd name="T3" fmla="*/ 42 h 155"/>
                  <a:gd name="T4" fmla="*/ 37 w 87"/>
                  <a:gd name="T5" fmla="*/ 18 h 155"/>
                  <a:gd name="T6" fmla="*/ 47 w 87"/>
                  <a:gd name="T7" fmla="*/ 5 h 155"/>
                  <a:gd name="T8" fmla="*/ 54 w 87"/>
                  <a:gd name="T9" fmla="*/ 27 h 155"/>
                  <a:gd name="T10" fmla="*/ 63 w 87"/>
                  <a:gd name="T11" fmla="*/ 43 h 155"/>
                  <a:gd name="T12" fmla="*/ 83 w 87"/>
                  <a:gd name="T13" fmla="*/ 96 h 155"/>
                  <a:gd name="T14" fmla="*/ 70 w 87"/>
                  <a:gd name="T15" fmla="*/ 131 h 155"/>
                  <a:gd name="T16" fmla="*/ 43 w 87"/>
                  <a:gd name="T17" fmla="*/ 152 h 155"/>
                  <a:gd name="T18" fmla="*/ 35 w 87"/>
                  <a:gd name="T19" fmla="*/ 154 h 155"/>
                  <a:gd name="T20" fmla="*/ 55 w 87"/>
                  <a:gd name="T21" fmla="*/ 108 h 155"/>
                  <a:gd name="T22" fmla="*/ 25 w 87"/>
                  <a:gd name="T23" fmla="*/ 71 h 155"/>
                  <a:gd name="T24" fmla="*/ 9 w 87"/>
                  <a:gd name="T25" fmla="*/ 62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155">
                    <a:moveTo>
                      <a:pt x="9" y="62"/>
                    </a:moveTo>
                    <a:cubicBezTo>
                      <a:pt x="9" y="62"/>
                      <a:pt x="0" y="54"/>
                      <a:pt x="12" y="42"/>
                    </a:cubicBezTo>
                    <a:cubicBezTo>
                      <a:pt x="23" y="30"/>
                      <a:pt x="35" y="21"/>
                      <a:pt x="37" y="18"/>
                    </a:cubicBezTo>
                    <a:cubicBezTo>
                      <a:pt x="39" y="16"/>
                      <a:pt x="43" y="2"/>
                      <a:pt x="47" y="5"/>
                    </a:cubicBezTo>
                    <a:cubicBezTo>
                      <a:pt x="47" y="5"/>
                      <a:pt x="50" y="0"/>
                      <a:pt x="54" y="27"/>
                    </a:cubicBezTo>
                    <a:cubicBezTo>
                      <a:pt x="54" y="27"/>
                      <a:pt x="55" y="37"/>
                      <a:pt x="63" y="43"/>
                    </a:cubicBezTo>
                    <a:cubicBezTo>
                      <a:pt x="70" y="49"/>
                      <a:pt x="87" y="78"/>
                      <a:pt x="83" y="96"/>
                    </a:cubicBezTo>
                    <a:cubicBezTo>
                      <a:pt x="79" y="115"/>
                      <a:pt x="79" y="118"/>
                      <a:pt x="70" y="131"/>
                    </a:cubicBezTo>
                    <a:cubicBezTo>
                      <a:pt x="62" y="144"/>
                      <a:pt x="49" y="150"/>
                      <a:pt x="43" y="152"/>
                    </a:cubicBezTo>
                    <a:cubicBezTo>
                      <a:pt x="37" y="155"/>
                      <a:pt x="35" y="154"/>
                      <a:pt x="35" y="154"/>
                    </a:cubicBezTo>
                    <a:cubicBezTo>
                      <a:pt x="35" y="154"/>
                      <a:pt x="56" y="145"/>
                      <a:pt x="55" y="108"/>
                    </a:cubicBezTo>
                    <a:cubicBezTo>
                      <a:pt x="55" y="108"/>
                      <a:pt x="49" y="79"/>
                      <a:pt x="25" y="71"/>
                    </a:cubicBezTo>
                    <a:cubicBezTo>
                      <a:pt x="25" y="71"/>
                      <a:pt x="10" y="65"/>
                      <a:pt x="9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154"/>
              <p:cNvSpPr/>
              <p:nvPr/>
            </p:nvSpPr>
            <p:spPr bwMode="auto">
              <a:xfrm>
                <a:off x="2653" y="4909"/>
                <a:ext cx="77" cy="129"/>
              </a:xfrm>
              <a:custGeom>
                <a:avLst/>
                <a:gdLst>
                  <a:gd name="T0" fmla="*/ 19 w 29"/>
                  <a:gd name="T1" fmla="*/ 2 h 48"/>
                  <a:gd name="T2" fmla="*/ 8 w 29"/>
                  <a:gd name="T3" fmla="*/ 12 h 48"/>
                  <a:gd name="T4" fmla="*/ 0 w 29"/>
                  <a:gd name="T5" fmla="*/ 29 h 48"/>
                  <a:gd name="T6" fmla="*/ 8 w 29"/>
                  <a:gd name="T7" fmla="*/ 43 h 48"/>
                  <a:gd name="T8" fmla="*/ 13 w 29"/>
                  <a:gd name="T9" fmla="*/ 48 h 48"/>
                  <a:gd name="T10" fmla="*/ 8 w 29"/>
                  <a:gd name="T11" fmla="*/ 39 h 48"/>
                  <a:gd name="T12" fmla="*/ 6 w 29"/>
                  <a:gd name="T13" fmla="*/ 28 h 48"/>
                  <a:gd name="T14" fmla="*/ 15 w 29"/>
                  <a:gd name="T15" fmla="*/ 17 h 48"/>
                  <a:gd name="T16" fmla="*/ 17 w 29"/>
                  <a:gd name="T17" fmla="*/ 10 h 48"/>
                  <a:gd name="T18" fmla="*/ 24 w 29"/>
                  <a:gd name="T19" fmla="*/ 4 h 48"/>
                  <a:gd name="T20" fmla="*/ 29 w 29"/>
                  <a:gd name="T21" fmla="*/ 5 h 48"/>
                  <a:gd name="T22" fmla="*/ 28 w 29"/>
                  <a:gd name="T23" fmla="*/ 4 h 48"/>
                  <a:gd name="T24" fmla="*/ 19 w 29"/>
                  <a:gd name="T25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48">
                    <a:moveTo>
                      <a:pt x="19" y="2"/>
                    </a:moveTo>
                    <a:cubicBezTo>
                      <a:pt x="19" y="2"/>
                      <a:pt x="12" y="3"/>
                      <a:pt x="8" y="12"/>
                    </a:cubicBezTo>
                    <a:cubicBezTo>
                      <a:pt x="5" y="20"/>
                      <a:pt x="1" y="24"/>
                      <a:pt x="0" y="29"/>
                    </a:cubicBezTo>
                    <a:cubicBezTo>
                      <a:pt x="0" y="29"/>
                      <a:pt x="0" y="41"/>
                      <a:pt x="8" y="43"/>
                    </a:cubicBezTo>
                    <a:cubicBezTo>
                      <a:pt x="8" y="43"/>
                      <a:pt x="13" y="45"/>
                      <a:pt x="13" y="48"/>
                    </a:cubicBezTo>
                    <a:cubicBezTo>
                      <a:pt x="13" y="48"/>
                      <a:pt x="14" y="43"/>
                      <a:pt x="8" y="39"/>
                    </a:cubicBezTo>
                    <a:cubicBezTo>
                      <a:pt x="8" y="39"/>
                      <a:pt x="5" y="34"/>
                      <a:pt x="6" y="28"/>
                    </a:cubicBezTo>
                    <a:cubicBezTo>
                      <a:pt x="6" y="28"/>
                      <a:pt x="10" y="21"/>
                      <a:pt x="15" y="17"/>
                    </a:cubicBezTo>
                    <a:cubicBezTo>
                      <a:pt x="15" y="17"/>
                      <a:pt x="17" y="16"/>
                      <a:pt x="17" y="10"/>
                    </a:cubicBezTo>
                    <a:cubicBezTo>
                      <a:pt x="18" y="3"/>
                      <a:pt x="22" y="5"/>
                      <a:pt x="24" y="4"/>
                    </a:cubicBezTo>
                    <a:cubicBezTo>
                      <a:pt x="26" y="3"/>
                      <a:pt x="29" y="5"/>
                      <a:pt x="29" y="5"/>
                    </a:cubicBezTo>
                    <a:cubicBezTo>
                      <a:pt x="29" y="5"/>
                      <a:pt x="29" y="4"/>
                      <a:pt x="28" y="4"/>
                    </a:cubicBezTo>
                    <a:cubicBezTo>
                      <a:pt x="27" y="3"/>
                      <a:pt x="24" y="0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155"/>
              <p:cNvSpPr/>
              <p:nvPr/>
            </p:nvSpPr>
            <p:spPr bwMode="auto">
              <a:xfrm>
                <a:off x="2722" y="4845"/>
                <a:ext cx="163" cy="110"/>
              </a:xfrm>
              <a:custGeom>
                <a:avLst/>
                <a:gdLst>
                  <a:gd name="T0" fmla="*/ 6 w 61"/>
                  <a:gd name="T1" fmla="*/ 27 h 41"/>
                  <a:gd name="T2" fmla="*/ 4 w 61"/>
                  <a:gd name="T3" fmla="*/ 17 h 41"/>
                  <a:gd name="T4" fmla="*/ 7 w 61"/>
                  <a:gd name="T5" fmla="*/ 11 h 41"/>
                  <a:gd name="T6" fmla="*/ 30 w 61"/>
                  <a:gd name="T7" fmla="*/ 10 h 41"/>
                  <a:gd name="T8" fmla="*/ 47 w 61"/>
                  <a:gd name="T9" fmla="*/ 30 h 41"/>
                  <a:gd name="T10" fmla="*/ 61 w 61"/>
                  <a:gd name="T11" fmla="*/ 38 h 41"/>
                  <a:gd name="T12" fmla="*/ 53 w 61"/>
                  <a:gd name="T13" fmla="*/ 37 h 41"/>
                  <a:gd name="T14" fmla="*/ 31 w 61"/>
                  <a:gd name="T15" fmla="*/ 20 h 41"/>
                  <a:gd name="T16" fmla="*/ 13 w 61"/>
                  <a:gd name="T17" fmla="*/ 18 h 41"/>
                  <a:gd name="T18" fmla="*/ 6 w 61"/>
                  <a:gd name="T19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41">
                    <a:moveTo>
                      <a:pt x="6" y="27"/>
                    </a:moveTo>
                    <a:cubicBezTo>
                      <a:pt x="6" y="27"/>
                      <a:pt x="0" y="26"/>
                      <a:pt x="4" y="17"/>
                    </a:cubicBezTo>
                    <a:cubicBezTo>
                      <a:pt x="4" y="17"/>
                      <a:pt x="2" y="13"/>
                      <a:pt x="7" y="11"/>
                    </a:cubicBezTo>
                    <a:cubicBezTo>
                      <a:pt x="11" y="9"/>
                      <a:pt x="22" y="0"/>
                      <a:pt x="30" y="10"/>
                    </a:cubicBezTo>
                    <a:cubicBezTo>
                      <a:pt x="38" y="20"/>
                      <a:pt x="37" y="24"/>
                      <a:pt x="47" y="30"/>
                    </a:cubicBezTo>
                    <a:cubicBezTo>
                      <a:pt x="57" y="36"/>
                      <a:pt x="61" y="38"/>
                      <a:pt x="61" y="38"/>
                    </a:cubicBezTo>
                    <a:cubicBezTo>
                      <a:pt x="61" y="38"/>
                      <a:pt x="60" y="41"/>
                      <a:pt x="53" y="37"/>
                    </a:cubicBezTo>
                    <a:cubicBezTo>
                      <a:pt x="45" y="33"/>
                      <a:pt x="35" y="25"/>
                      <a:pt x="31" y="20"/>
                    </a:cubicBezTo>
                    <a:cubicBezTo>
                      <a:pt x="26" y="14"/>
                      <a:pt x="19" y="16"/>
                      <a:pt x="13" y="18"/>
                    </a:cubicBezTo>
                    <a:cubicBezTo>
                      <a:pt x="13" y="18"/>
                      <a:pt x="7" y="18"/>
                      <a:pt x="6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156"/>
              <p:cNvSpPr/>
              <p:nvPr/>
            </p:nvSpPr>
            <p:spPr bwMode="auto">
              <a:xfrm>
                <a:off x="2776" y="4821"/>
                <a:ext cx="165" cy="80"/>
              </a:xfrm>
              <a:custGeom>
                <a:avLst/>
                <a:gdLst>
                  <a:gd name="T0" fmla="*/ 0 w 62"/>
                  <a:gd name="T1" fmla="*/ 12 h 30"/>
                  <a:gd name="T2" fmla="*/ 11 w 62"/>
                  <a:gd name="T3" fmla="*/ 16 h 30"/>
                  <a:gd name="T4" fmla="*/ 40 w 62"/>
                  <a:gd name="T5" fmla="*/ 18 h 30"/>
                  <a:gd name="T6" fmla="*/ 62 w 62"/>
                  <a:gd name="T7" fmla="*/ 24 h 30"/>
                  <a:gd name="T8" fmla="*/ 55 w 62"/>
                  <a:gd name="T9" fmla="*/ 24 h 30"/>
                  <a:gd name="T10" fmla="*/ 38 w 62"/>
                  <a:gd name="T11" fmla="*/ 9 h 30"/>
                  <a:gd name="T12" fmla="*/ 0 w 62"/>
                  <a:gd name="T13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30">
                    <a:moveTo>
                      <a:pt x="0" y="12"/>
                    </a:moveTo>
                    <a:cubicBezTo>
                      <a:pt x="0" y="12"/>
                      <a:pt x="10" y="12"/>
                      <a:pt x="11" y="16"/>
                    </a:cubicBezTo>
                    <a:cubicBezTo>
                      <a:pt x="11" y="16"/>
                      <a:pt x="27" y="5"/>
                      <a:pt x="40" y="18"/>
                    </a:cubicBezTo>
                    <a:cubicBezTo>
                      <a:pt x="53" y="30"/>
                      <a:pt x="59" y="30"/>
                      <a:pt x="62" y="24"/>
                    </a:cubicBezTo>
                    <a:cubicBezTo>
                      <a:pt x="62" y="24"/>
                      <a:pt x="59" y="26"/>
                      <a:pt x="55" y="24"/>
                    </a:cubicBezTo>
                    <a:cubicBezTo>
                      <a:pt x="51" y="22"/>
                      <a:pt x="41" y="15"/>
                      <a:pt x="38" y="9"/>
                    </a:cubicBezTo>
                    <a:cubicBezTo>
                      <a:pt x="35" y="3"/>
                      <a:pt x="10" y="0"/>
                      <a:pt x="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157"/>
              <p:cNvSpPr/>
              <p:nvPr/>
            </p:nvSpPr>
            <p:spPr bwMode="auto">
              <a:xfrm>
                <a:off x="2698" y="4893"/>
                <a:ext cx="128" cy="115"/>
              </a:xfrm>
              <a:custGeom>
                <a:avLst/>
                <a:gdLst>
                  <a:gd name="T0" fmla="*/ 2 w 48"/>
                  <a:gd name="T1" fmla="*/ 24 h 43"/>
                  <a:gd name="T2" fmla="*/ 7 w 48"/>
                  <a:gd name="T3" fmla="*/ 13 h 43"/>
                  <a:gd name="T4" fmla="*/ 18 w 48"/>
                  <a:gd name="T5" fmla="*/ 14 h 43"/>
                  <a:gd name="T6" fmla="*/ 18 w 48"/>
                  <a:gd name="T7" fmla="*/ 6 h 43"/>
                  <a:gd name="T8" fmla="*/ 28 w 48"/>
                  <a:gd name="T9" fmla="*/ 2 h 43"/>
                  <a:gd name="T10" fmla="*/ 37 w 48"/>
                  <a:gd name="T11" fmla="*/ 3 h 43"/>
                  <a:gd name="T12" fmla="*/ 42 w 48"/>
                  <a:gd name="T13" fmla="*/ 8 h 43"/>
                  <a:gd name="T14" fmla="*/ 48 w 48"/>
                  <a:gd name="T15" fmla="*/ 14 h 43"/>
                  <a:gd name="T16" fmla="*/ 45 w 48"/>
                  <a:gd name="T17" fmla="*/ 24 h 43"/>
                  <a:gd name="T18" fmla="*/ 33 w 48"/>
                  <a:gd name="T19" fmla="*/ 41 h 43"/>
                  <a:gd name="T20" fmla="*/ 11 w 48"/>
                  <a:gd name="T21" fmla="*/ 33 h 43"/>
                  <a:gd name="T22" fmla="*/ 2 w 48"/>
                  <a:gd name="T23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3">
                    <a:moveTo>
                      <a:pt x="2" y="24"/>
                    </a:moveTo>
                    <a:cubicBezTo>
                      <a:pt x="2" y="24"/>
                      <a:pt x="0" y="13"/>
                      <a:pt x="7" y="13"/>
                    </a:cubicBezTo>
                    <a:cubicBezTo>
                      <a:pt x="14" y="13"/>
                      <a:pt x="18" y="14"/>
                      <a:pt x="18" y="14"/>
                    </a:cubicBezTo>
                    <a:cubicBezTo>
                      <a:pt x="18" y="14"/>
                      <a:pt x="17" y="10"/>
                      <a:pt x="18" y="6"/>
                    </a:cubicBezTo>
                    <a:cubicBezTo>
                      <a:pt x="20" y="3"/>
                      <a:pt x="24" y="3"/>
                      <a:pt x="28" y="2"/>
                    </a:cubicBezTo>
                    <a:cubicBezTo>
                      <a:pt x="32" y="0"/>
                      <a:pt x="37" y="3"/>
                      <a:pt x="37" y="3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4" y="18"/>
                      <a:pt x="45" y="24"/>
                    </a:cubicBezTo>
                    <a:cubicBezTo>
                      <a:pt x="45" y="29"/>
                      <a:pt x="45" y="40"/>
                      <a:pt x="33" y="41"/>
                    </a:cubicBezTo>
                    <a:cubicBezTo>
                      <a:pt x="21" y="43"/>
                      <a:pt x="14" y="36"/>
                      <a:pt x="11" y="33"/>
                    </a:cubicBezTo>
                    <a:cubicBezTo>
                      <a:pt x="8" y="30"/>
                      <a:pt x="4" y="25"/>
                      <a:pt x="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158"/>
              <p:cNvSpPr/>
              <p:nvPr/>
            </p:nvSpPr>
            <p:spPr bwMode="auto">
              <a:xfrm>
                <a:off x="2794" y="4981"/>
                <a:ext cx="758" cy="345"/>
              </a:xfrm>
              <a:custGeom>
                <a:avLst/>
                <a:gdLst>
                  <a:gd name="T0" fmla="*/ 0 w 284"/>
                  <a:gd name="T1" fmla="*/ 10 h 129"/>
                  <a:gd name="T2" fmla="*/ 8 w 284"/>
                  <a:gd name="T3" fmla="*/ 5 h 129"/>
                  <a:gd name="T4" fmla="*/ 144 w 284"/>
                  <a:gd name="T5" fmla="*/ 72 h 129"/>
                  <a:gd name="T6" fmla="*/ 274 w 284"/>
                  <a:gd name="T7" fmla="*/ 122 h 129"/>
                  <a:gd name="T8" fmla="*/ 274 w 284"/>
                  <a:gd name="T9" fmla="*/ 126 h 129"/>
                  <a:gd name="T10" fmla="*/ 259 w 284"/>
                  <a:gd name="T11" fmla="*/ 105 h 129"/>
                  <a:gd name="T12" fmla="*/ 201 w 284"/>
                  <a:gd name="T13" fmla="*/ 86 h 129"/>
                  <a:gd name="T14" fmla="*/ 99 w 284"/>
                  <a:gd name="T15" fmla="*/ 68 h 129"/>
                  <a:gd name="T16" fmla="*/ 0 w 284"/>
                  <a:gd name="T17" fmla="*/ 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4" h="129">
                    <a:moveTo>
                      <a:pt x="0" y="10"/>
                    </a:moveTo>
                    <a:cubicBezTo>
                      <a:pt x="0" y="10"/>
                      <a:pt x="7" y="9"/>
                      <a:pt x="8" y="5"/>
                    </a:cubicBezTo>
                    <a:cubicBezTo>
                      <a:pt x="9" y="0"/>
                      <a:pt x="33" y="50"/>
                      <a:pt x="144" y="72"/>
                    </a:cubicBezTo>
                    <a:cubicBezTo>
                      <a:pt x="144" y="72"/>
                      <a:pt x="257" y="84"/>
                      <a:pt x="274" y="122"/>
                    </a:cubicBezTo>
                    <a:cubicBezTo>
                      <a:pt x="274" y="122"/>
                      <a:pt x="284" y="129"/>
                      <a:pt x="274" y="126"/>
                    </a:cubicBezTo>
                    <a:cubicBezTo>
                      <a:pt x="264" y="124"/>
                      <a:pt x="280" y="121"/>
                      <a:pt x="259" y="105"/>
                    </a:cubicBezTo>
                    <a:cubicBezTo>
                      <a:pt x="238" y="89"/>
                      <a:pt x="213" y="86"/>
                      <a:pt x="201" y="86"/>
                    </a:cubicBezTo>
                    <a:cubicBezTo>
                      <a:pt x="189" y="85"/>
                      <a:pt x="124" y="76"/>
                      <a:pt x="99" y="68"/>
                    </a:cubicBezTo>
                    <a:cubicBezTo>
                      <a:pt x="74" y="60"/>
                      <a:pt x="13" y="26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159"/>
              <p:cNvSpPr/>
              <p:nvPr/>
            </p:nvSpPr>
            <p:spPr bwMode="auto">
              <a:xfrm>
                <a:off x="2680" y="5091"/>
                <a:ext cx="395" cy="227"/>
              </a:xfrm>
              <a:custGeom>
                <a:avLst/>
                <a:gdLst>
                  <a:gd name="T0" fmla="*/ 145 w 148"/>
                  <a:gd name="T1" fmla="*/ 36 h 85"/>
                  <a:gd name="T2" fmla="*/ 129 w 148"/>
                  <a:gd name="T3" fmla="*/ 49 h 85"/>
                  <a:gd name="T4" fmla="*/ 106 w 148"/>
                  <a:gd name="T5" fmla="*/ 67 h 85"/>
                  <a:gd name="T6" fmla="*/ 82 w 148"/>
                  <a:gd name="T7" fmla="*/ 80 h 85"/>
                  <a:gd name="T8" fmla="*/ 90 w 148"/>
                  <a:gd name="T9" fmla="*/ 74 h 85"/>
                  <a:gd name="T10" fmla="*/ 51 w 148"/>
                  <a:gd name="T11" fmla="*/ 69 h 85"/>
                  <a:gd name="T12" fmla="*/ 60 w 148"/>
                  <a:gd name="T13" fmla="*/ 69 h 85"/>
                  <a:gd name="T14" fmla="*/ 30 w 148"/>
                  <a:gd name="T15" fmla="*/ 51 h 85"/>
                  <a:gd name="T16" fmla="*/ 0 w 148"/>
                  <a:gd name="T17" fmla="*/ 34 h 85"/>
                  <a:gd name="T18" fmla="*/ 31 w 148"/>
                  <a:gd name="T19" fmla="*/ 17 h 85"/>
                  <a:gd name="T20" fmla="*/ 25 w 148"/>
                  <a:gd name="T21" fmla="*/ 12 h 85"/>
                  <a:gd name="T22" fmla="*/ 56 w 148"/>
                  <a:gd name="T23" fmla="*/ 10 h 85"/>
                  <a:gd name="T24" fmla="*/ 55 w 148"/>
                  <a:gd name="T25" fmla="*/ 4 h 85"/>
                  <a:gd name="T26" fmla="*/ 84 w 148"/>
                  <a:gd name="T27" fmla="*/ 11 h 85"/>
                  <a:gd name="T28" fmla="*/ 83 w 148"/>
                  <a:gd name="T29" fmla="*/ 4 h 85"/>
                  <a:gd name="T30" fmla="*/ 117 w 148"/>
                  <a:gd name="T31" fmla="*/ 22 h 85"/>
                  <a:gd name="T32" fmla="*/ 130 w 148"/>
                  <a:gd name="T33" fmla="*/ 30 h 85"/>
                  <a:gd name="T34" fmla="*/ 110 w 148"/>
                  <a:gd name="T35" fmla="*/ 34 h 85"/>
                  <a:gd name="T36" fmla="*/ 89 w 148"/>
                  <a:gd name="T37" fmla="*/ 22 h 85"/>
                  <a:gd name="T38" fmla="*/ 80 w 148"/>
                  <a:gd name="T39" fmla="*/ 20 h 85"/>
                  <a:gd name="T40" fmla="*/ 91 w 148"/>
                  <a:gd name="T41" fmla="*/ 25 h 85"/>
                  <a:gd name="T42" fmla="*/ 105 w 148"/>
                  <a:gd name="T43" fmla="*/ 34 h 85"/>
                  <a:gd name="T44" fmla="*/ 81 w 148"/>
                  <a:gd name="T45" fmla="*/ 34 h 85"/>
                  <a:gd name="T46" fmla="*/ 64 w 148"/>
                  <a:gd name="T47" fmla="*/ 25 h 85"/>
                  <a:gd name="T48" fmla="*/ 78 w 148"/>
                  <a:gd name="T49" fmla="*/ 35 h 85"/>
                  <a:gd name="T50" fmla="*/ 56 w 148"/>
                  <a:gd name="T51" fmla="*/ 32 h 85"/>
                  <a:gd name="T52" fmla="*/ 24 w 148"/>
                  <a:gd name="T53" fmla="*/ 27 h 85"/>
                  <a:gd name="T54" fmla="*/ 57 w 148"/>
                  <a:gd name="T55" fmla="*/ 35 h 85"/>
                  <a:gd name="T56" fmla="*/ 75 w 148"/>
                  <a:gd name="T57" fmla="*/ 36 h 85"/>
                  <a:gd name="T58" fmla="*/ 60 w 148"/>
                  <a:gd name="T59" fmla="*/ 42 h 85"/>
                  <a:gd name="T60" fmla="*/ 51 w 148"/>
                  <a:gd name="T61" fmla="*/ 44 h 85"/>
                  <a:gd name="T62" fmla="*/ 39 w 148"/>
                  <a:gd name="T63" fmla="*/ 47 h 85"/>
                  <a:gd name="T64" fmla="*/ 59 w 148"/>
                  <a:gd name="T65" fmla="*/ 44 h 85"/>
                  <a:gd name="T66" fmla="*/ 78 w 148"/>
                  <a:gd name="T67" fmla="*/ 36 h 85"/>
                  <a:gd name="T68" fmla="*/ 99 w 148"/>
                  <a:gd name="T69" fmla="*/ 37 h 85"/>
                  <a:gd name="T70" fmla="*/ 103 w 148"/>
                  <a:gd name="T71" fmla="*/ 37 h 85"/>
                  <a:gd name="T72" fmla="*/ 90 w 148"/>
                  <a:gd name="T73" fmla="*/ 47 h 85"/>
                  <a:gd name="T74" fmla="*/ 75 w 148"/>
                  <a:gd name="T75" fmla="*/ 58 h 85"/>
                  <a:gd name="T76" fmla="*/ 72 w 148"/>
                  <a:gd name="T77" fmla="*/ 59 h 85"/>
                  <a:gd name="T78" fmla="*/ 91 w 148"/>
                  <a:gd name="T79" fmla="*/ 48 h 85"/>
                  <a:gd name="T80" fmla="*/ 107 w 148"/>
                  <a:gd name="T81" fmla="*/ 38 h 85"/>
                  <a:gd name="T82" fmla="*/ 134 w 148"/>
                  <a:gd name="T83" fmla="*/ 33 h 85"/>
                  <a:gd name="T84" fmla="*/ 135 w 148"/>
                  <a:gd name="T85" fmla="*/ 31 h 85"/>
                  <a:gd name="T86" fmla="*/ 146 w 148"/>
                  <a:gd name="T87" fmla="*/ 33 h 85"/>
                  <a:gd name="T88" fmla="*/ 148 w 148"/>
                  <a:gd name="T89" fmla="*/ 33 h 85"/>
                  <a:gd name="T90" fmla="*/ 145 w 148"/>
                  <a:gd name="T91" fmla="*/ 3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85">
                    <a:moveTo>
                      <a:pt x="145" y="36"/>
                    </a:moveTo>
                    <a:cubicBezTo>
                      <a:pt x="145" y="36"/>
                      <a:pt x="143" y="45"/>
                      <a:pt x="129" y="49"/>
                    </a:cubicBezTo>
                    <a:cubicBezTo>
                      <a:pt x="129" y="49"/>
                      <a:pt x="117" y="50"/>
                      <a:pt x="106" y="67"/>
                    </a:cubicBezTo>
                    <a:cubicBezTo>
                      <a:pt x="96" y="85"/>
                      <a:pt x="87" y="82"/>
                      <a:pt x="82" y="80"/>
                    </a:cubicBezTo>
                    <a:cubicBezTo>
                      <a:pt x="77" y="79"/>
                      <a:pt x="90" y="74"/>
                      <a:pt x="90" y="74"/>
                    </a:cubicBezTo>
                    <a:cubicBezTo>
                      <a:pt x="90" y="74"/>
                      <a:pt x="69" y="82"/>
                      <a:pt x="51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48" y="68"/>
                      <a:pt x="30" y="51"/>
                    </a:cubicBezTo>
                    <a:cubicBezTo>
                      <a:pt x="12" y="35"/>
                      <a:pt x="13" y="28"/>
                      <a:pt x="0" y="34"/>
                    </a:cubicBezTo>
                    <a:cubicBezTo>
                      <a:pt x="0" y="34"/>
                      <a:pt x="12" y="18"/>
                      <a:pt x="31" y="17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37" y="7"/>
                      <a:pt x="56" y="10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73" y="0"/>
                      <a:pt x="84" y="11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3" y="4"/>
                      <a:pt x="111" y="19"/>
                      <a:pt x="117" y="22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0" y="30"/>
                      <a:pt x="121" y="35"/>
                      <a:pt x="110" y="34"/>
                    </a:cubicBezTo>
                    <a:cubicBezTo>
                      <a:pt x="110" y="34"/>
                      <a:pt x="102" y="30"/>
                      <a:pt x="89" y="22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5" y="22"/>
                      <a:pt x="91" y="25"/>
                    </a:cubicBezTo>
                    <a:cubicBezTo>
                      <a:pt x="91" y="25"/>
                      <a:pt x="103" y="34"/>
                      <a:pt x="105" y="34"/>
                    </a:cubicBezTo>
                    <a:cubicBezTo>
                      <a:pt x="105" y="34"/>
                      <a:pt x="89" y="36"/>
                      <a:pt x="81" y="34"/>
                    </a:cubicBezTo>
                    <a:cubicBezTo>
                      <a:pt x="81" y="34"/>
                      <a:pt x="75" y="29"/>
                      <a:pt x="64" y="25"/>
                    </a:cubicBezTo>
                    <a:cubicBezTo>
                      <a:pt x="64" y="25"/>
                      <a:pt x="78" y="33"/>
                      <a:pt x="78" y="35"/>
                    </a:cubicBezTo>
                    <a:cubicBezTo>
                      <a:pt x="78" y="35"/>
                      <a:pt x="65" y="35"/>
                      <a:pt x="56" y="32"/>
                    </a:cubicBezTo>
                    <a:cubicBezTo>
                      <a:pt x="56" y="32"/>
                      <a:pt x="36" y="26"/>
                      <a:pt x="24" y="27"/>
                    </a:cubicBezTo>
                    <a:cubicBezTo>
                      <a:pt x="24" y="27"/>
                      <a:pt x="51" y="31"/>
                      <a:pt x="57" y="35"/>
                    </a:cubicBezTo>
                    <a:cubicBezTo>
                      <a:pt x="57" y="35"/>
                      <a:pt x="69" y="36"/>
                      <a:pt x="75" y="36"/>
                    </a:cubicBezTo>
                    <a:cubicBezTo>
                      <a:pt x="75" y="36"/>
                      <a:pt x="66" y="41"/>
                      <a:pt x="60" y="42"/>
                    </a:cubicBezTo>
                    <a:cubicBezTo>
                      <a:pt x="55" y="44"/>
                      <a:pt x="54" y="43"/>
                      <a:pt x="51" y="44"/>
                    </a:cubicBezTo>
                    <a:cubicBezTo>
                      <a:pt x="50" y="44"/>
                      <a:pt x="40" y="45"/>
                      <a:pt x="39" y="47"/>
                    </a:cubicBezTo>
                    <a:cubicBezTo>
                      <a:pt x="39" y="47"/>
                      <a:pt x="51" y="45"/>
                      <a:pt x="59" y="44"/>
                    </a:cubicBezTo>
                    <a:cubicBezTo>
                      <a:pt x="59" y="44"/>
                      <a:pt x="67" y="44"/>
                      <a:pt x="78" y="36"/>
                    </a:cubicBezTo>
                    <a:cubicBezTo>
                      <a:pt x="78" y="36"/>
                      <a:pt x="95" y="38"/>
                      <a:pt x="99" y="37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3" y="37"/>
                      <a:pt x="93" y="43"/>
                      <a:pt x="90" y="47"/>
                    </a:cubicBezTo>
                    <a:cubicBezTo>
                      <a:pt x="90" y="47"/>
                      <a:pt x="86" y="56"/>
                      <a:pt x="75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82" y="60"/>
                      <a:pt x="91" y="48"/>
                    </a:cubicBezTo>
                    <a:cubicBezTo>
                      <a:pt x="91" y="48"/>
                      <a:pt x="98" y="41"/>
                      <a:pt x="107" y="38"/>
                    </a:cubicBezTo>
                    <a:cubicBezTo>
                      <a:pt x="107" y="38"/>
                      <a:pt x="130" y="36"/>
                      <a:pt x="134" y="33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46" y="33"/>
                      <a:pt x="146" y="33"/>
                      <a:pt x="146" y="33"/>
                    </a:cubicBezTo>
                    <a:cubicBezTo>
                      <a:pt x="148" y="33"/>
                      <a:pt x="148" y="33"/>
                      <a:pt x="148" y="33"/>
                    </a:cubicBezTo>
                    <a:lnTo>
                      <a:pt x="145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160"/>
              <p:cNvSpPr/>
              <p:nvPr/>
            </p:nvSpPr>
            <p:spPr bwMode="auto">
              <a:xfrm>
                <a:off x="2946" y="-626"/>
                <a:ext cx="398" cy="262"/>
              </a:xfrm>
              <a:custGeom>
                <a:avLst/>
                <a:gdLst>
                  <a:gd name="T0" fmla="*/ 0 w 149"/>
                  <a:gd name="T1" fmla="*/ 20 h 98"/>
                  <a:gd name="T2" fmla="*/ 62 w 149"/>
                  <a:gd name="T3" fmla="*/ 26 h 98"/>
                  <a:gd name="T4" fmla="*/ 98 w 149"/>
                  <a:gd name="T5" fmla="*/ 51 h 98"/>
                  <a:gd name="T6" fmla="*/ 126 w 149"/>
                  <a:gd name="T7" fmla="*/ 77 h 98"/>
                  <a:gd name="T8" fmla="*/ 132 w 149"/>
                  <a:gd name="T9" fmla="*/ 83 h 98"/>
                  <a:gd name="T10" fmla="*/ 137 w 149"/>
                  <a:gd name="T11" fmla="*/ 71 h 98"/>
                  <a:gd name="T12" fmla="*/ 149 w 149"/>
                  <a:gd name="T13" fmla="*/ 68 h 98"/>
                  <a:gd name="T14" fmla="*/ 144 w 149"/>
                  <a:gd name="T15" fmla="*/ 87 h 98"/>
                  <a:gd name="T16" fmla="*/ 127 w 149"/>
                  <a:gd name="T17" fmla="*/ 96 h 98"/>
                  <a:gd name="T18" fmla="*/ 112 w 149"/>
                  <a:gd name="T19" fmla="*/ 98 h 98"/>
                  <a:gd name="T20" fmla="*/ 105 w 149"/>
                  <a:gd name="T21" fmla="*/ 90 h 98"/>
                  <a:gd name="T22" fmla="*/ 91 w 149"/>
                  <a:gd name="T23" fmla="*/ 77 h 98"/>
                  <a:gd name="T24" fmla="*/ 77 w 149"/>
                  <a:gd name="T25" fmla="*/ 58 h 98"/>
                  <a:gd name="T26" fmla="*/ 59 w 149"/>
                  <a:gd name="T27" fmla="*/ 48 h 98"/>
                  <a:gd name="T28" fmla="*/ 50 w 149"/>
                  <a:gd name="T29" fmla="*/ 29 h 98"/>
                  <a:gd name="T30" fmla="*/ 27 w 149"/>
                  <a:gd name="T31" fmla="*/ 16 h 98"/>
                  <a:gd name="T32" fmla="*/ 0 w 149"/>
                  <a:gd name="T33" fmla="*/ 2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9" h="98">
                    <a:moveTo>
                      <a:pt x="0" y="20"/>
                    </a:moveTo>
                    <a:cubicBezTo>
                      <a:pt x="3" y="18"/>
                      <a:pt x="36" y="0"/>
                      <a:pt x="62" y="26"/>
                    </a:cubicBezTo>
                    <a:cubicBezTo>
                      <a:pt x="62" y="26"/>
                      <a:pt x="85" y="44"/>
                      <a:pt x="98" y="51"/>
                    </a:cubicBezTo>
                    <a:cubicBezTo>
                      <a:pt x="98" y="51"/>
                      <a:pt x="124" y="67"/>
                      <a:pt x="126" y="77"/>
                    </a:cubicBezTo>
                    <a:cubicBezTo>
                      <a:pt x="132" y="83"/>
                      <a:pt x="132" y="83"/>
                      <a:pt x="132" y="83"/>
                    </a:cubicBezTo>
                    <a:cubicBezTo>
                      <a:pt x="132" y="83"/>
                      <a:pt x="133" y="76"/>
                      <a:pt x="137" y="71"/>
                    </a:cubicBezTo>
                    <a:cubicBezTo>
                      <a:pt x="141" y="66"/>
                      <a:pt x="147" y="71"/>
                      <a:pt x="149" y="68"/>
                    </a:cubicBezTo>
                    <a:cubicBezTo>
                      <a:pt x="149" y="68"/>
                      <a:pt x="146" y="80"/>
                      <a:pt x="144" y="87"/>
                    </a:cubicBezTo>
                    <a:cubicBezTo>
                      <a:pt x="142" y="93"/>
                      <a:pt x="139" y="96"/>
                      <a:pt x="127" y="96"/>
                    </a:cubicBezTo>
                    <a:cubicBezTo>
                      <a:pt x="125" y="96"/>
                      <a:pt x="116" y="98"/>
                      <a:pt x="112" y="98"/>
                    </a:cubicBezTo>
                    <a:cubicBezTo>
                      <a:pt x="109" y="97"/>
                      <a:pt x="110" y="98"/>
                      <a:pt x="105" y="90"/>
                    </a:cubicBezTo>
                    <a:cubicBezTo>
                      <a:pt x="105" y="90"/>
                      <a:pt x="98" y="78"/>
                      <a:pt x="91" y="77"/>
                    </a:cubicBezTo>
                    <a:cubicBezTo>
                      <a:pt x="91" y="77"/>
                      <a:pt x="83" y="77"/>
                      <a:pt x="77" y="58"/>
                    </a:cubicBezTo>
                    <a:cubicBezTo>
                      <a:pt x="77" y="58"/>
                      <a:pt x="72" y="50"/>
                      <a:pt x="59" y="48"/>
                    </a:cubicBezTo>
                    <a:cubicBezTo>
                      <a:pt x="59" y="48"/>
                      <a:pt x="51" y="44"/>
                      <a:pt x="50" y="29"/>
                    </a:cubicBezTo>
                    <a:cubicBezTo>
                      <a:pt x="50" y="29"/>
                      <a:pt x="44" y="14"/>
                      <a:pt x="27" y="16"/>
                    </a:cubicBezTo>
                    <a:cubicBezTo>
                      <a:pt x="27" y="16"/>
                      <a:pt x="1" y="18"/>
                      <a:pt x="0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61"/>
              <p:cNvSpPr/>
              <p:nvPr/>
            </p:nvSpPr>
            <p:spPr bwMode="auto">
              <a:xfrm>
                <a:off x="2938" y="-586"/>
                <a:ext cx="265" cy="208"/>
              </a:xfrm>
              <a:custGeom>
                <a:avLst/>
                <a:gdLst>
                  <a:gd name="T0" fmla="*/ 99 w 99"/>
                  <a:gd name="T1" fmla="*/ 68 h 78"/>
                  <a:gd name="T2" fmla="*/ 61 w 99"/>
                  <a:gd name="T3" fmla="*/ 64 h 78"/>
                  <a:gd name="T4" fmla="*/ 0 w 99"/>
                  <a:gd name="T5" fmla="*/ 28 h 78"/>
                  <a:gd name="T6" fmla="*/ 3 w 99"/>
                  <a:gd name="T7" fmla="*/ 8 h 78"/>
                  <a:gd name="T8" fmla="*/ 43 w 99"/>
                  <a:gd name="T9" fmla="*/ 6 h 78"/>
                  <a:gd name="T10" fmla="*/ 55 w 99"/>
                  <a:gd name="T11" fmla="*/ 29 h 78"/>
                  <a:gd name="T12" fmla="*/ 75 w 99"/>
                  <a:gd name="T13" fmla="*/ 41 h 78"/>
                  <a:gd name="T14" fmla="*/ 82 w 99"/>
                  <a:gd name="T15" fmla="*/ 55 h 78"/>
                  <a:gd name="T16" fmla="*/ 99 w 99"/>
                  <a:gd name="T17" fmla="*/ 6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78">
                    <a:moveTo>
                      <a:pt x="99" y="68"/>
                    </a:moveTo>
                    <a:cubicBezTo>
                      <a:pt x="99" y="68"/>
                      <a:pt x="87" y="58"/>
                      <a:pt x="61" y="64"/>
                    </a:cubicBezTo>
                    <a:cubicBezTo>
                      <a:pt x="61" y="64"/>
                      <a:pt x="6" y="78"/>
                      <a:pt x="0" y="2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7" y="0"/>
                      <a:pt x="43" y="6"/>
                    </a:cubicBezTo>
                    <a:cubicBezTo>
                      <a:pt x="49" y="12"/>
                      <a:pt x="50" y="23"/>
                      <a:pt x="55" y="29"/>
                    </a:cubicBezTo>
                    <a:cubicBezTo>
                      <a:pt x="59" y="34"/>
                      <a:pt x="59" y="33"/>
                      <a:pt x="75" y="41"/>
                    </a:cubicBezTo>
                    <a:cubicBezTo>
                      <a:pt x="75" y="41"/>
                      <a:pt x="79" y="52"/>
                      <a:pt x="82" y="55"/>
                    </a:cubicBezTo>
                    <a:cubicBezTo>
                      <a:pt x="85" y="58"/>
                      <a:pt x="97" y="67"/>
                      <a:pt x="99" y="6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162"/>
              <p:cNvSpPr/>
              <p:nvPr/>
            </p:nvSpPr>
            <p:spPr bwMode="auto">
              <a:xfrm>
                <a:off x="2957" y="-664"/>
                <a:ext cx="331" cy="179"/>
              </a:xfrm>
              <a:custGeom>
                <a:avLst/>
                <a:gdLst>
                  <a:gd name="T0" fmla="*/ 124 w 124"/>
                  <a:gd name="T1" fmla="*/ 24 h 67"/>
                  <a:gd name="T2" fmla="*/ 76 w 124"/>
                  <a:gd name="T3" fmla="*/ 21 h 67"/>
                  <a:gd name="T4" fmla="*/ 28 w 124"/>
                  <a:gd name="T5" fmla="*/ 5 h 67"/>
                  <a:gd name="T6" fmla="*/ 0 w 124"/>
                  <a:gd name="T7" fmla="*/ 27 h 67"/>
                  <a:gd name="T8" fmla="*/ 51 w 124"/>
                  <a:gd name="T9" fmla="*/ 31 h 67"/>
                  <a:gd name="T10" fmla="*/ 102 w 124"/>
                  <a:gd name="T11" fmla="*/ 67 h 67"/>
                  <a:gd name="T12" fmla="*/ 102 w 124"/>
                  <a:gd name="T13" fmla="*/ 43 h 67"/>
                  <a:gd name="T14" fmla="*/ 107 w 124"/>
                  <a:gd name="T15" fmla="*/ 38 h 67"/>
                  <a:gd name="T16" fmla="*/ 124 w 124"/>
                  <a:gd name="T17" fmla="*/ 2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4" h="67">
                    <a:moveTo>
                      <a:pt x="124" y="24"/>
                    </a:moveTo>
                    <a:cubicBezTo>
                      <a:pt x="124" y="24"/>
                      <a:pt x="97" y="33"/>
                      <a:pt x="76" y="21"/>
                    </a:cubicBezTo>
                    <a:cubicBezTo>
                      <a:pt x="55" y="9"/>
                      <a:pt x="54" y="0"/>
                      <a:pt x="28" y="5"/>
                    </a:cubicBezTo>
                    <a:cubicBezTo>
                      <a:pt x="3" y="11"/>
                      <a:pt x="3" y="26"/>
                      <a:pt x="0" y="27"/>
                    </a:cubicBezTo>
                    <a:cubicBezTo>
                      <a:pt x="0" y="27"/>
                      <a:pt x="31" y="14"/>
                      <a:pt x="51" y="31"/>
                    </a:cubicBezTo>
                    <a:cubicBezTo>
                      <a:pt x="72" y="49"/>
                      <a:pt x="102" y="67"/>
                      <a:pt x="102" y="67"/>
                    </a:cubicBezTo>
                    <a:cubicBezTo>
                      <a:pt x="102" y="67"/>
                      <a:pt x="105" y="52"/>
                      <a:pt x="102" y="43"/>
                    </a:cubicBezTo>
                    <a:cubicBezTo>
                      <a:pt x="102" y="43"/>
                      <a:pt x="101" y="42"/>
                      <a:pt x="107" y="38"/>
                    </a:cubicBezTo>
                    <a:cubicBezTo>
                      <a:pt x="112" y="34"/>
                      <a:pt x="124" y="29"/>
                      <a:pt x="124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63"/>
              <p:cNvSpPr/>
              <p:nvPr/>
            </p:nvSpPr>
            <p:spPr bwMode="auto">
              <a:xfrm>
                <a:off x="2960" y="-717"/>
                <a:ext cx="331" cy="117"/>
              </a:xfrm>
              <a:custGeom>
                <a:avLst/>
                <a:gdLst>
                  <a:gd name="T0" fmla="*/ 124 w 124"/>
                  <a:gd name="T1" fmla="*/ 13 h 44"/>
                  <a:gd name="T2" fmla="*/ 103 w 124"/>
                  <a:gd name="T3" fmla="*/ 44 h 44"/>
                  <a:gd name="T4" fmla="*/ 61 w 124"/>
                  <a:gd name="T5" fmla="*/ 28 h 44"/>
                  <a:gd name="T6" fmla="*/ 17 w 124"/>
                  <a:gd name="T7" fmla="*/ 25 h 44"/>
                  <a:gd name="T8" fmla="*/ 0 w 124"/>
                  <a:gd name="T9" fmla="*/ 39 h 44"/>
                  <a:gd name="T10" fmla="*/ 30 w 124"/>
                  <a:gd name="T11" fmla="*/ 7 h 44"/>
                  <a:gd name="T12" fmla="*/ 94 w 124"/>
                  <a:gd name="T13" fmla="*/ 11 h 44"/>
                  <a:gd name="T14" fmla="*/ 124 w 124"/>
                  <a:gd name="T15" fmla="*/ 1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4" h="44">
                    <a:moveTo>
                      <a:pt x="124" y="13"/>
                    </a:moveTo>
                    <a:cubicBezTo>
                      <a:pt x="124" y="13"/>
                      <a:pt x="117" y="41"/>
                      <a:pt x="103" y="44"/>
                    </a:cubicBezTo>
                    <a:cubicBezTo>
                      <a:pt x="103" y="44"/>
                      <a:pt x="79" y="44"/>
                      <a:pt x="61" y="28"/>
                    </a:cubicBezTo>
                    <a:cubicBezTo>
                      <a:pt x="44" y="12"/>
                      <a:pt x="21" y="23"/>
                      <a:pt x="17" y="25"/>
                    </a:cubicBezTo>
                    <a:cubicBezTo>
                      <a:pt x="12" y="27"/>
                      <a:pt x="1" y="36"/>
                      <a:pt x="0" y="39"/>
                    </a:cubicBezTo>
                    <a:cubicBezTo>
                      <a:pt x="0" y="41"/>
                      <a:pt x="5" y="15"/>
                      <a:pt x="30" y="7"/>
                    </a:cubicBezTo>
                    <a:cubicBezTo>
                      <a:pt x="56" y="0"/>
                      <a:pt x="78" y="3"/>
                      <a:pt x="94" y="11"/>
                    </a:cubicBezTo>
                    <a:cubicBezTo>
                      <a:pt x="110" y="19"/>
                      <a:pt x="118" y="23"/>
                      <a:pt x="124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164"/>
              <p:cNvSpPr/>
              <p:nvPr/>
            </p:nvSpPr>
            <p:spPr bwMode="auto">
              <a:xfrm>
                <a:off x="2928" y="-490"/>
                <a:ext cx="275" cy="275"/>
              </a:xfrm>
              <a:custGeom>
                <a:avLst/>
                <a:gdLst>
                  <a:gd name="T0" fmla="*/ 88 w 103"/>
                  <a:gd name="T1" fmla="*/ 30 h 103"/>
                  <a:gd name="T2" fmla="*/ 98 w 103"/>
                  <a:gd name="T3" fmla="*/ 44 h 103"/>
                  <a:gd name="T4" fmla="*/ 100 w 103"/>
                  <a:gd name="T5" fmla="*/ 55 h 103"/>
                  <a:gd name="T6" fmla="*/ 101 w 103"/>
                  <a:gd name="T7" fmla="*/ 70 h 103"/>
                  <a:gd name="T8" fmla="*/ 97 w 103"/>
                  <a:gd name="T9" fmla="*/ 94 h 103"/>
                  <a:gd name="T10" fmla="*/ 73 w 103"/>
                  <a:gd name="T11" fmla="*/ 81 h 103"/>
                  <a:gd name="T12" fmla="*/ 19 w 103"/>
                  <a:gd name="T13" fmla="*/ 51 h 103"/>
                  <a:gd name="T14" fmla="*/ 8 w 103"/>
                  <a:gd name="T15" fmla="*/ 37 h 103"/>
                  <a:gd name="T16" fmla="*/ 0 w 103"/>
                  <a:gd name="T17" fmla="*/ 14 h 103"/>
                  <a:gd name="T18" fmla="*/ 0 w 103"/>
                  <a:gd name="T19" fmla="*/ 9 h 103"/>
                  <a:gd name="T20" fmla="*/ 1 w 103"/>
                  <a:gd name="T21" fmla="*/ 0 h 103"/>
                  <a:gd name="T22" fmla="*/ 27 w 103"/>
                  <a:gd name="T23" fmla="*/ 30 h 103"/>
                  <a:gd name="T24" fmla="*/ 49 w 103"/>
                  <a:gd name="T25" fmla="*/ 33 h 103"/>
                  <a:gd name="T26" fmla="*/ 88 w 103"/>
                  <a:gd name="T27" fmla="*/ 3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3" h="103">
                    <a:moveTo>
                      <a:pt x="88" y="30"/>
                    </a:moveTo>
                    <a:cubicBezTo>
                      <a:pt x="88" y="30"/>
                      <a:pt x="98" y="35"/>
                      <a:pt x="98" y="44"/>
                    </a:cubicBezTo>
                    <a:cubicBezTo>
                      <a:pt x="98" y="54"/>
                      <a:pt x="98" y="48"/>
                      <a:pt x="100" y="55"/>
                    </a:cubicBezTo>
                    <a:cubicBezTo>
                      <a:pt x="103" y="62"/>
                      <a:pt x="102" y="66"/>
                      <a:pt x="101" y="70"/>
                    </a:cubicBezTo>
                    <a:cubicBezTo>
                      <a:pt x="100" y="75"/>
                      <a:pt x="92" y="86"/>
                      <a:pt x="97" y="94"/>
                    </a:cubicBezTo>
                    <a:cubicBezTo>
                      <a:pt x="101" y="103"/>
                      <a:pt x="87" y="83"/>
                      <a:pt x="73" y="81"/>
                    </a:cubicBezTo>
                    <a:cubicBezTo>
                      <a:pt x="58" y="79"/>
                      <a:pt x="31" y="75"/>
                      <a:pt x="19" y="51"/>
                    </a:cubicBezTo>
                    <a:cubicBezTo>
                      <a:pt x="19" y="51"/>
                      <a:pt x="13" y="42"/>
                      <a:pt x="8" y="37"/>
                    </a:cubicBezTo>
                    <a:cubicBezTo>
                      <a:pt x="4" y="32"/>
                      <a:pt x="0" y="23"/>
                      <a:pt x="0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3"/>
                      <a:pt x="1" y="0"/>
                      <a:pt x="1" y="0"/>
                    </a:cubicBezTo>
                    <a:cubicBezTo>
                      <a:pt x="1" y="0"/>
                      <a:pt x="9" y="25"/>
                      <a:pt x="27" y="30"/>
                    </a:cubicBezTo>
                    <a:cubicBezTo>
                      <a:pt x="44" y="35"/>
                      <a:pt x="35" y="34"/>
                      <a:pt x="49" y="33"/>
                    </a:cubicBezTo>
                    <a:cubicBezTo>
                      <a:pt x="63" y="32"/>
                      <a:pt x="87" y="28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65"/>
              <p:cNvSpPr/>
              <p:nvPr/>
            </p:nvSpPr>
            <p:spPr bwMode="auto">
              <a:xfrm>
                <a:off x="2890" y="-747"/>
                <a:ext cx="72" cy="161"/>
              </a:xfrm>
              <a:custGeom>
                <a:avLst/>
                <a:gdLst>
                  <a:gd name="T0" fmla="*/ 27 w 27"/>
                  <a:gd name="T1" fmla="*/ 40 h 60"/>
                  <a:gd name="T2" fmla="*/ 21 w 27"/>
                  <a:gd name="T3" fmla="*/ 58 h 60"/>
                  <a:gd name="T4" fmla="*/ 14 w 27"/>
                  <a:gd name="T5" fmla="*/ 50 h 60"/>
                  <a:gd name="T6" fmla="*/ 10 w 27"/>
                  <a:gd name="T7" fmla="*/ 33 h 60"/>
                  <a:gd name="T8" fmla="*/ 2 w 27"/>
                  <a:gd name="T9" fmla="*/ 5 h 60"/>
                  <a:gd name="T10" fmla="*/ 27 w 27"/>
                  <a:gd name="T11" fmla="*/ 4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60">
                    <a:moveTo>
                      <a:pt x="27" y="40"/>
                    </a:moveTo>
                    <a:cubicBezTo>
                      <a:pt x="27" y="40"/>
                      <a:pt x="21" y="53"/>
                      <a:pt x="21" y="58"/>
                    </a:cubicBezTo>
                    <a:cubicBezTo>
                      <a:pt x="21" y="58"/>
                      <a:pt x="16" y="60"/>
                      <a:pt x="14" y="50"/>
                    </a:cubicBezTo>
                    <a:cubicBezTo>
                      <a:pt x="12" y="41"/>
                      <a:pt x="16" y="39"/>
                      <a:pt x="10" y="33"/>
                    </a:cubicBezTo>
                    <a:cubicBezTo>
                      <a:pt x="5" y="26"/>
                      <a:pt x="0" y="11"/>
                      <a:pt x="2" y="5"/>
                    </a:cubicBezTo>
                    <a:cubicBezTo>
                      <a:pt x="3" y="0"/>
                      <a:pt x="26" y="30"/>
                      <a:pt x="27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66"/>
              <p:cNvSpPr/>
              <p:nvPr/>
            </p:nvSpPr>
            <p:spPr bwMode="auto">
              <a:xfrm>
                <a:off x="3237" y="-616"/>
                <a:ext cx="99" cy="180"/>
              </a:xfrm>
              <a:custGeom>
                <a:avLst/>
                <a:gdLst>
                  <a:gd name="T0" fmla="*/ 30 w 37"/>
                  <a:gd name="T1" fmla="*/ 1 h 67"/>
                  <a:gd name="T2" fmla="*/ 18 w 37"/>
                  <a:gd name="T3" fmla="*/ 13 h 67"/>
                  <a:gd name="T4" fmla="*/ 14 w 37"/>
                  <a:gd name="T5" fmla="*/ 17 h 67"/>
                  <a:gd name="T6" fmla="*/ 3 w 37"/>
                  <a:gd name="T7" fmla="*/ 25 h 67"/>
                  <a:gd name="T8" fmla="*/ 2 w 37"/>
                  <a:gd name="T9" fmla="*/ 37 h 67"/>
                  <a:gd name="T10" fmla="*/ 2 w 37"/>
                  <a:gd name="T11" fmla="*/ 45 h 67"/>
                  <a:gd name="T12" fmla="*/ 0 w 37"/>
                  <a:gd name="T13" fmla="*/ 49 h 67"/>
                  <a:gd name="T14" fmla="*/ 15 w 37"/>
                  <a:gd name="T15" fmla="*/ 63 h 67"/>
                  <a:gd name="T16" fmla="*/ 19 w 37"/>
                  <a:gd name="T17" fmla="*/ 57 h 67"/>
                  <a:gd name="T18" fmla="*/ 16 w 37"/>
                  <a:gd name="T19" fmla="*/ 38 h 67"/>
                  <a:gd name="T20" fmla="*/ 30 w 37"/>
                  <a:gd name="T21" fmla="*/ 17 h 67"/>
                  <a:gd name="T22" fmla="*/ 30 w 37"/>
                  <a:gd name="T23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67">
                    <a:moveTo>
                      <a:pt x="30" y="1"/>
                    </a:moveTo>
                    <a:cubicBezTo>
                      <a:pt x="30" y="0"/>
                      <a:pt x="21" y="7"/>
                      <a:pt x="18" y="13"/>
                    </a:cubicBezTo>
                    <a:cubicBezTo>
                      <a:pt x="18" y="13"/>
                      <a:pt x="17" y="15"/>
                      <a:pt x="14" y="17"/>
                    </a:cubicBezTo>
                    <a:cubicBezTo>
                      <a:pt x="11" y="19"/>
                      <a:pt x="4" y="20"/>
                      <a:pt x="3" y="25"/>
                    </a:cubicBezTo>
                    <a:cubicBezTo>
                      <a:pt x="2" y="29"/>
                      <a:pt x="1" y="33"/>
                      <a:pt x="2" y="37"/>
                    </a:cubicBezTo>
                    <a:cubicBezTo>
                      <a:pt x="3" y="41"/>
                      <a:pt x="3" y="41"/>
                      <a:pt x="2" y="45"/>
                    </a:cubicBezTo>
                    <a:cubicBezTo>
                      <a:pt x="1" y="48"/>
                      <a:pt x="0" y="49"/>
                      <a:pt x="0" y="49"/>
                    </a:cubicBezTo>
                    <a:cubicBezTo>
                      <a:pt x="0" y="49"/>
                      <a:pt x="12" y="60"/>
                      <a:pt x="15" y="63"/>
                    </a:cubicBezTo>
                    <a:cubicBezTo>
                      <a:pt x="17" y="67"/>
                      <a:pt x="21" y="62"/>
                      <a:pt x="19" y="57"/>
                    </a:cubicBezTo>
                    <a:cubicBezTo>
                      <a:pt x="17" y="51"/>
                      <a:pt x="14" y="43"/>
                      <a:pt x="16" y="38"/>
                    </a:cubicBezTo>
                    <a:cubicBezTo>
                      <a:pt x="19" y="33"/>
                      <a:pt x="24" y="17"/>
                      <a:pt x="30" y="17"/>
                    </a:cubicBezTo>
                    <a:cubicBezTo>
                      <a:pt x="37" y="18"/>
                      <a:pt x="32" y="5"/>
                      <a:pt x="3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167"/>
              <p:cNvSpPr/>
              <p:nvPr/>
            </p:nvSpPr>
            <p:spPr bwMode="auto">
              <a:xfrm>
                <a:off x="3293" y="-581"/>
                <a:ext cx="107" cy="142"/>
              </a:xfrm>
              <a:custGeom>
                <a:avLst/>
                <a:gdLst>
                  <a:gd name="T0" fmla="*/ 16 w 40"/>
                  <a:gd name="T1" fmla="*/ 0 h 53"/>
                  <a:gd name="T2" fmla="*/ 12 w 40"/>
                  <a:gd name="T3" fmla="*/ 6 h 53"/>
                  <a:gd name="T4" fmla="*/ 21 w 40"/>
                  <a:gd name="T5" fmla="*/ 15 h 53"/>
                  <a:gd name="T6" fmla="*/ 18 w 40"/>
                  <a:gd name="T7" fmla="*/ 28 h 53"/>
                  <a:gd name="T8" fmla="*/ 13 w 40"/>
                  <a:gd name="T9" fmla="*/ 38 h 53"/>
                  <a:gd name="T10" fmla="*/ 5 w 40"/>
                  <a:gd name="T11" fmla="*/ 46 h 53"/>
                  <a:gd name="T12" fmla="*/ 0 w 40"/>
                  <a:gd name="T13" fmla="*/ 44 h 53"/>
                  <a:gd name="T14" fmla="*/ 8 w 40"/>
                  <a:gd name="T15" fmla="*/ 51 h 53"/>
                  <a:gd name="T16" fmla="*/ 22 w 40"/>
                  <a:gd name="T17" fmla="*/ 47 h 53"/>
                  <a:gd name="T18" fmla="*/ 38 w 40"/>
                  <a:gd name="T19" fmla="*/ 31 h 53"/>
                  <a:gd name="T20" fmla="*/ 37 w 40"/>
                  <a:gd name="T21" fmla="*/ 24 h 53"/>
                  <a:gd name="T22" fmla="*/ 34 w 40"/>
                  <a:gd name="T23" fmla="*/ 13 h 53"/>
                  <a:gd name="T24" fmla="*/ 29 w 40"/>
                  <a:gd name="T25" fmla="*/ 3 h 53"/>
                  <a:gd name="T26" fmla="*/ 16 w 40"/>
                  <a:gd name="T2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53">
                    <a:moveTo>
                      <a:pt x="16" y="0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20" y="10"/>
                      <a:pt x="21" y="15"/>
                    </a:cubicBezTo>
                    <a:cubicBezTo>
                      <a:pt x="22" y="21"/>
                      <a:pt x="17" y="23"/>
                      <a:pt x="18" y="28"/>
                    </a:cubicBezTo>
                    <a:cubicBezTo>
                      <a:pt x="19" y="33"/>
                      <a:pt x="16" y="35"/>
                      <a:pt x="13" y="38"/>
                    </a:cubicBezTo>
                    <a:cubicBezTo>
                      <a:pt x="10" y="41"/>
                      <a:pt x="10" y="47"/>
                      <a:pt x="5" y="46"/>
                    </a:cubicBezTo>
                    <a:cubicBezTo>
                      <a:pt x="0" y="45"/>
                      <a:pt x="0" y="44"/>
                      <a:pt x="0" y="44"/>
                    </a:cubicBezTo>
                    <a:cubicBezTo>
                      <a:pt x="0" y="44"/>
                      <a:pt x="4" y="51"/>
                      <a:pt x="8" y="51"/>
                    </a:cubicBezTo>
                    <a:cubicBezTo>
                      <a:pt x="12" y="50"/>
                      <a:pt x="17" y="53"/>
                      <a:pt x="22" y="47"/>
                    </a:cubicBezTo>
                    <a:cubicBezTo>
                      <a:pt x="28" y="41"/>
                      <a:pt x="36" y="34"/>
                      <a:pt x="38" y="31"/>
                    </a:cubicBezTo>
                    <a:cubicBezTo>
                      <a:pt x="38" y="31"/>
                      <a:pt x="40" y="29"/>
                      <a:pt x="37" y="24"/>
                    </a:cubicBezTo>
                    <a:cubicBezTo>
                      <a:pt x="33" y="19"/>
                      <a:pt x="34" y="15"/>
                      <a:pt x="34" y="13"/>
                    </a:cubicBezTo>
                    <a:cubicBezTo>
                      <a:pt x="33" y="11"/>
                      <a:pt x="32" y="5"/>
                      <a:pt x="29" y="3"/>
                    </a:cubicBezTo>
                    <a:cubicBezTo>
                      <a:pt x="25" y="0"/>
                      <a:pt x="17" y="0"/>
                      <a:pt x="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168"/>
              <p:cNvSpPr/>
              <p:nvPr/>
            </p:nvSpPr>
            <p:spPr bwMode="auto">
              <a:xfrm>
                <a:off x="3283" y="-453"/>
                <a:ext cx="24" cy="35"/>
              </a:xfrm>
              <a:custGeom>
                <a:avLst/>
                <a:gdLst>
                  <a:gd name="T0" fmla="*/ 9 w 9"/>
                  <a:gd name="T1" fmla="*/ 4 h 13"/>
                  <a:gd name="T2" fmla="*/ 4 w 9"/>
                  <a:gd name="T3" fmla="*/ 0 h 13"/>
                  <a:gd name="T4" fmla="*/ 0 w 9"/>
                  <a:gd name="T5" fmla="*/ 6 h 13"/>
                  <a:gd name="T6" fmla="*/ 4 w 9"/>
                  <a:gd name="T7" fmla="*/ 13 h 13"/>
                  <a:gd name="T8" fmla="*/ 9 w 9"/>
                  <a:gd name="T9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9" y="4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7"/>
                      <a:pt x="0" y="6"/>
                    </a:cubicBezTo>
                    <a:cubicBezTo>
                      <a:pt x="0" y="6"/>
                      <a:pt x="2" y="12"/>
                      <a:pt x="4" y="13"/>
                    </a:cubicBezTo>
                    <a:cubicBezTo>
                      <a:pt x="6" y="13"/>
                      <a:pt x="8" y="7"/>
                      <a:pt x="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169"/>
              <p:cNvSpPr/>
              <p:nvPr/>
            </p:nvSpPr>
            <p:spPr bwMode="auto">
              <a:xfrm>
                <a:off x="3293" y="-549"/>
                <a:ext cx="51" cy="80"/>
              </a:xfrm>
              <a:custGeom>
                <a:avLst/>
                <a:gdLst>
                  <a:gd name="T0" fmla="*/ 0 w 19"/>
                  <a:gd name="T1" fmla="*/ 6 h 30"/>
                  <a:gd name="T2" fmla="*/ 5 w 19"/>
                  <a:gd name="T3" fmla="*/ 20 h 30"/>
                  <a:gd name="T4" fmla="*/ 6 w 19"/>
                  <a:gd name="T5" fmla="*/ 25 h 30"/>
                  <a:gd name="T6" fmla="*/ 9 w 19"/>
                  <a:gd name="T7" fmla="*/ 14 h 30"/>
                  <a:gd name="T8" fmla="*/ 14 w 19"/>
                  <a:gd name="T9" fmla="*/ 3 h 30"/>
                  <a:gd name="T10" fmla="*/ 13 w 19"/>
                  <a:gd name="T11" fmla="*/ 2 h 30"/>
                  <a:gd name="T12" fmla="*/ 13 w 19"/>
                  <a:gd name="T13" fmla="*/ 8 h 30"/>
                  <a:gd name="T14" fmla="*/ 0 w 19"/>
                  <a:gd name="T15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0">
                    <a:moveTo>
                      <a:pt x="0" y="6"/>
                    </a:moveTo>
                    <a:cubicBezTo>
                      <a:pt x="0" y="6"/>
                      <a:pt x="5" y="14"/>
                      <a:pt x="5" y="20"/>
                    </a:cubicBezTo>
                    <a:cubicBezTo>
                      <a:pt x="5" y="25"/>
                      <a:pt x="5" y="24"/>
                      <a:pt x="6" y="25"/>
                    </a:cubicBezTo>
                    <a:cubicBezTo>
                      <a:pt x="19" y="30"/>
                      <a:pt x="9" y="22"/>
                      <a:pt x="9" y="14"/>
                    </a:cubicBezTo>
                    <a:cubicBezTo>
                      <a:pt x="10" y="6"/>
                      <a:pt x="11" y="6"/>
                      <a:pt x="14" y="3"/>
                    </a:cubicBezTo>
                    <a:cubicBezTo>
                      <a:pt x="17" y="0"/>
                      <a:pt x="15" y="1"/>
                      <a:pt x="13" y="2"/>
                    </a:cubicBezTo>
                    <a:cubicBezTo>
                      <a:pt x="11" y="3"/>
                      <a:pt x="15" y="6"/>
                      <a:pt x="13" y="8"/>
                    </a:cubicBezTo>
                    <a:cubicBezTo>
                      <a:pt x="10" y="10"/>
                      <a:pt x="3" y="8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170"/>
              <p:cNvSpPr/>
              <p:nvPr/>
            </p:nvSpPr>
            <p:spPr bwMode="auto">
              <a:xfrm>
                <a:off x="3339" y="-474"/>
                <a:ext cx="40" cy="72"/>
              </a:xfrm>
              <a:custGeom>
                <a:avLst/>
                <a:gdLst>
                  <a:gd name="T0" fmla="*/ 14 w 15"/>
                  <a:gd name="T1" fmla="*/ 1 h 27"/>
                  <a:gd name="T2" fmla="*/ 5 w 15"/>
                  <a:gd name="T3" fmla="*/ 9 h 27"/>
                  <a:gd name="T4" fmla="*/ 1 w 15"/>
                  <a:gd name="T5" fmla="*/ 24 h 27"/>
                  <a:gd name="T6" fmla="*/ 10 w 15"/>
                  <a:gd name="T7" fmla="*/ 15 h 27"/>
                  <a:gd name="T8" fmla="*/ 14 w 15"/>
                  <a:gd name="T9" fmla="*/ 5 h 27"/>
                  <a:gd name="T10" fmla="*/ 14 w 15"/>
                  <a:gd name="T11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7">
                    <a:moveTo>
                      <a:pt x="14" y="1"/>
                    </a:moveTo>
                    <a:cubicBezTo>
                      <a:pt x="14" y="1"/>
                      <a:pt x="6" y="8"/>
                      <a:pt x="5" y="9"/>
                    </a:cubicBezTo>
                    <a:cubicBezTo>
                      <a:pt x="5" y="11"/>
                      <a:pt x="2" y="21"/>
                      <a:pt x="1" y="24"/>
                    </a:cubicBezTo>
                    <a:cubicBezTo>
                      <a:pt x="0" y="27"/>
                      <a:pt x="7" y="25"/>
                      <a:pt x="10" y="15"/>
                    </a:cubicBezTo>
                    <a:cubicBezTo>
                      <a:pt x="12" y="6"/>
                      <a:pt x="12" y="7"/>
                      <a:pt x="14" y="5"/>
                    </a:cubicBezTo>
                    <a:cubicBezTo>
                      <a:pt x="15" y="3"/>
                      <a:pt x="15" y="0"/>
                      <a:pt x="1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71"/>
              <p:cNvSpPr/>
              <p:nvPr/>
            </p:nvSpPr>
            <p:spPr bwMode="auto">
              <a:xfrm>
                <a:off x="2789" y="-581"/>
                <a:ext cx="160" cy="112"/>
              </a:xfrm>
              <a:custGeom>
                <a:avLst/>
                <a:gdLst>
                  <a:gd name="T0" fmla="*/ 57 w 60"/>
                  <a:gd name="T1" fmla="*/ 0 h 42"/>
                  <a:gd name="T2" fmla="*/ 45 w 60"/>
                  <a:gd name="T3" fmla="*/ 15 h 42"/>
                  <a:gd name="T4" fmla="*/ 25 w 60"/>
                  <a:gd name="T5" fmla="*/ 25 h 42"/>
                  <a:gd name="T6" fmla="*/ 6 w 60"/>
                  <a:gd name="T7" fmla="*/ 40 h 42"/>
                  <a:gd name="T8" fmla="*/ 0 w 60"/>
                  <a:gd name="T9" fmla="*/ 42 h 42"/>
                  <a:gd name="T10" fmla="*/ 23 w 60"/>
                  <a:gd name="T11" fmla="*/ 39 h 42"/>
                  <a:gd name="T12" fmla="*/ 49 w 60"/>
                  <a:gd name="T13" fmla="*/ 26 h 42"/>
                  <a:gd name="T14" fmla="*/ 57 w 60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42">
                    <a:moveTo>
                      <a:pt x="57" y="0"/>
                    </a:moveTo>
                    <a:cubicBezTo>
                      <a:pt x="57" y="0"/>
                      <a:pt x="56" y="9"/>
                      <a:pt x="45" y="15"/>
                    </a:cubicBezTo>
                    <a:cubicBezTo>
                      <a:pt x="34" y="22"/>
                      <a:pt x="37" y="15"/>
                      <a:pt x="25" y="25"/>
                    </a:cubicBezTo>
                    <a:cubicBezTo>
                      <a:pt x="12" y="35"/>
                      <a:pt x="14" y="37"/>
                      <a:pt x="6" y="4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15" y="42"/>
                      <a:pt x="23" y="39"/>
                    </a:cubicBezTo>
                    <a:cubicBezTo>
                      <a:pt x="31" y="36"/>
                      <a:pt x="45" y="36"/>
                      <a:pt x="49" y="26"/>
                    </a:cubicBezTo>
                    <a:cubicBezTo>
                      <a:pt x="52" y="17"/>
                      <a:pt x="60" y="1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72"/>
              <p:cNvSpPr/>
              <p:nvPr/>
            </p:nvSpPr>
            <p:spPr bwMode="auto">
              <a:xfrm>
                <a:off x="2834" y="-538"/>
                <a:ext cx="104" cy="131"/>
              </a:xfrm>
              <a:custGeom>
                <a:avLst/>
                <a:gdLst>
                  <a:gd name="T0" fmla="*/ 37 w 39"/>
                  <a:gd name="T1" fmla="*/ 0 h 49"/>
                  <a:gd name="T2" fmla="*/ 30 w 39"/>
                  <a:gd name="T3" fmla="*/ 17 h 49"/>
                  <a:gd name="T4" fmla="*/ 23 w 39"/>
                  <a:gd name="T5" fmla="*/ 35 h 49"/>
                  <a:gd name="T6" fmla="*/ 8 w 39"/>
                  <a:gd name="T7" fmla="*/ 44 h 49"/>
                  <a:gd name="T8" fmla="*/ 2 w 39"/>
                  <a:gd name="T9" fmla="*/ 49 h 49"/>
                  <a:gd name="T10" fmla="*/ 25 w 39"/>
                  <a:gd name="T11" fmla="*/ 39 h 49"/>
                  <a:gd name="T12" fmla="*/ 33 w 39"/>
                  <a:gd name="T13" fmla="*/ 28 h 49"/>
                  <a:gd name="T14" fmla="*/ 36 w 39"/>
                  <a:gd name="T15" fmla="*/ 15 h 49"/>
                  <a:gd name="T16" fmla="*/ 37 w 39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49">
                    <a:moveTo>
                      <a:pt x="37" y="0"/>
                    </a:moveTo>
                    <a:cubicBezTo>
                      <a:pt x="37" y="0"/>
                      <a:pt x="33" y="10"/>
                      <a:pt x="30" y="17"/>
                    </a:cubicBezTo>
                    <a:cubicBezTo>
                      <a:pt x="27" y="24"/>
                      <a:pt x="29" y="27"/>
                      <a:pt x="23" y="35"/>
                    </a:cubicBezTo>
                    <a:cubicBezTo>
                      <a:pt x="17" y="43"/>
                      <a:pt x="15" y="41"/>
                      <a:pt x="8" y="44"/>
                    </a:cubicBezTo>
                    <a:cubicBezTo>
                      <a:pt x="0" y="48"/>
                      <a:pt x="2" y="49"/>
                      <a:pt x="2" y="49"/>
                    </a:cubicBezTo>
                    <a:cubicBezTo>
                      <a:pt x="2" y="49"/>
                      <a:pt x="20" y="44"/>
                      <a:pt x="25" y="39"/>
                    </a:cubicBezTo>
                    <a:cubicBezTo>
                      <a:pt x="30" y="34"/>
                      <a:pt x="33" y="28"/>
                      <a:pt x="33" y="28"/>
                    </a:cubicBezTo>
                    <a:cubicBezTo>
                      <a:pt x="33" y="28"/>
                      <a:pt x="33" y="18"/>
                      <a:pt x="36" y="15"/>
                    </a:cubicBezTo>
                    <a:cubicBezTo>
                      <a:pt x="39" y="12"/>
                      <a:pt x="38" y="2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173"/>
              <p:cNvSpPr/>
              <p:nvPr/>
            </p:nvSpPr>
            <p:spPr bwMode="auto">
              <a:xfrm>
                <a:off x="2842" y="-626"/>
                <a:ext cx="96" cy="99"/>
              </a:xfrm>
              <a:custGeom>
                <a:avLst/>
                <a:gdLst>
                  <a:gd name="T0" fmla="*/ 33 w 36"/>
                  <a:gd name="T1" fmla="*/ 16 h 37"/>
                  <a:gd name="T2" fmla="*/ 24 w 36"/>
                  <a:gd name="T3" fmla="*/ 30 h 37"/>
                  <a:gd name="T4" fmla="*/ 7 w 36"/>
                  <a:gd name="T5" fmla="*/ 30 h 37"/>
                  <a:gd name="T6" fmla="*/ 0 w 36"/>
                  <a:gd name="T7" fmla="*/ 17 h 37"/>
                  <a:gd name="T8" fmla="*/ 18 w 36"/>
                  <a:gd name="T9" fmla="*/ 3 h 37"/>
                  <a:gd name="T10" fmla="*/ 28 w 36"/>
                  <a:gd name="T11" fmla="*/ 4 h 37"/>
                  <a:gd name="T12" fmla="*/ 33 w 36"/>
                  <a:gd name="T13" fmla="*/ 1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7">
                    <a:moveTo>
                      <a:pt x="33" y="16"/>
                    </a:moveTo>
                    <a:cubicBezTo>
                      <a:pt x="34" y="16"/>
                      <a:pt x="36" y="23"/>
                      <a:pt x="24" y="30"/>
                    </a:cubicBezTo>
                    <a:cubicBezTo>
                      <a:pt x="11" y="37"/>
                      <a:pt x="11" y="32"/>
                      <a:pt x="7" y="30"/>
                    </a:cubicBezTo>
                    <a:cubicBezTo>
                      <a:pt x="3" y="27"/>
                      <a:pt x="0" y="21"/>
                      <a:pt x="0" y="17"/>
                    </a:cubicBezTo>
                    <a:cubicBezTo>
                      <a:pt x="0" y="14"/>
                      <a:pt x="6" y="0"/>
                      <a:pt x="18" y="3"/>
                    </a:cubicBezTo>
                    <a:cubicBezTo>
                      <a:pt x="18" y="3"/>
                      <a:pt x="26" y="4"/>
                      <a:pt x="28" y="4"/>
                    </a:cubicBezTo>
                    <a:cubicBezTo>
                      <a:pt x="30" y="3"/>
                      <a:pt x="30" y="14"/>
                      <a:pt x="3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74"/>
              <p:cNvSpPr/>
              <p:nvPr/>
            </p:nvSpPr>
            <p:spPr bwMode="auto">
              <a:xfrm>
                <a:off x="2293" y="-613"/>
                <a:ext cx="549" cy="380"/>
              </a:xfrm>
              <a:custGeom>
                <a:avLst/>
                <a:gdLst>
                  <a:gd name="T0" fmla="*/ 206 w 206"/>
                  <a:gd name="T1" fmla="*/ 4 h 142"/>
                  <a:gd name="T2" fmla="*/ 203 w 206"/>
                  <a:gd name="T3" fmla="*/ 12 h 142"/>
                  <a:gd name="T4" fmla="*/ 169 w 206"/>
                  <a:gd name="T5" fmla="*/ 16 h 142"/>
                  <a:gd name="T6" fmla="*/ 93 w 206"/>
                  <a:gd name="T7" fmla="*/ 63 h 142"/>
                  <a:gd name="T8" fmla="*/ 43 w 206"/>
                  <a:gd name="T9" fmla="*/ 105 h 142"/>
                  <a:gd name="T10" fmla="*/ 10 w 206"/>
                  <a:gd name="T11" fmla="*/ 142 h 142"/>
                  <a:gd name="T12" fmla="*/ 0 w 206"/>
                  <a:gd name="T13" fmla="*/ 138 h 142"/>
                  <a:gd name="T14" fmla="*/ 28 w 206"/>
                  <a:gd name="T15" fmla="*/ 105 h 142"/>
                  <a:gd name="T16" fmla="*/ 146 w 206"/>
                  <a:gd name="T17" fmla="*/ 16 h 142"/>
                  <a:gd name="T18" fmla="*/ 206 w 206"/>
                  <a:gd name="T19" fmla="*/ 4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6" h="142">
                    <a:moveTo>
                      <a:pt x="206" y="4"/>
                    </a:moveTo>
                    <a:cubicBezTo>
                      <a:pt x="206" y="4"/>
                      <a:pt x="202" y="11"/>
                      <a:pt x="203" y="12"/>
                    </a:cubicBezTo>
                    <a:cubicBezTo>
                      <a:pt x="205" y="14"/>
                      <a:pt x="191" y="7"/>
                      <a:pt x="169" y="16"/>
                    </a:cubicBezTo>
                    <a:cubicBezTo>
                      <a:pt x="169" y="16"/>
                      <a:pt x="117" y="41"/>
                      <a:pt x="93" y="63"/>
                    </a:cubicBezTo>
                    <a:cubicBezTo>
                      <a:pt x="93" y="63"/>
                      <a:pt x="50" y="99"/>
                      <a:pt x="43" y="105"/>
                    </a:cubicBezTo>
                    <a:cubicBezTo>
                      <a:pt x="36" y="111"/>
                      <a:pt x="17" y="135"/>
                      <a:pt x="10" y="142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0" y="138"/>
                      <a:pt x="20" y="114"/>
                      <a:pt x="28" y="105"/>
                    </a:cubicBezTo>
                    <a:cubicBezTo>
                      <a:pt x="36" y="96"/>
                      <a:pt x="113" y="30"/>
                      <a:pt x="146" y="16"/>
                    </a:cubicBezTo>
                    <a:cubicBezTo>
                      <a:pt x="179" y="1"/>
                      <a:pt x="201" y="0"/>
                      <a:pt x="20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75"/>
              <p:cNvSpPr/>
              <p:nvPr/>
            </p:nvSpPr>
            <p:spPr bwMode="auto">
              <a:xfrm>
                <a:off x="7225" y="631"/>
                <a:ext cx="243" cy="409"/>
              </a:xfrm>
              <a:custGeom>
                <a:avLst/>
                <a:gdLst>
                  <a:gd name="T0" fmla="*/ 23 w 91"/>
                  <a:gd name="T1" fmla="*/ 153 h 153"/>
                  <a:gd name="T2" fmla="*/ 23 w 91"/>
                  <a:gd name="T3" fmla="*/ 91 h 153"/>
                  <a:gd name="T4" fmla="*/ 45 w 91"/>
                  <a:gd name="T5" fmla="*/ 52 h 153"/>
                  <a:gd name="T6" fmla="*/ 68 w 91"/>
                  <a:gd name="T7" fmla="*/ 22 h 153"/>
                  <a:gd name="T8" fmla="*/ 73 w 91"/>
                  <a:gd name="T9" fmla="*/ 15 h 153"/>
                  <a:gd name="T10" fmla="*/ 61 w 91"/>
                  <a:gd name="T11" fmla="*/ 11 h 153"/>
                  <a:gd name="T12" fmla="*/ 57 w 91"/>
                  <a:gd name="T13" fmla="*/ 0 h 153"/>
                  <a:gd name="T14" fmla="*/ 76 w 91"/>
                  <a:gd name="T15" fmla="*/ 3 h 153"/>
                  <a:gd name="T16" fmla="*/ 87 w 91"/>
                  <a:gd name="T17" fmla="*/ 19 h 153"/>
                  <a:gd name="T18" fmla="*/ 90 w 91"/>
                  <a:gd name="T19" fmla="*/ 34 h 153"/>
                  <a:gd name="T20" fmla="*/ 83 w 91"/>
                  <a:gd name="T21" fmla="*/ 42 h 153"/>
                  <a:gd name="T22" fmla="*/ 71 w 91"/>
                  <a:gd name="T23" fmla="*/ 56 h 153"/>
                  <a:gd name="T24" fmla="*/ 53 w 91"/>
                  <a:gd name="T25" fmla="*/ 72 h 153"/>
                  <a:gd name="T26" fmla="*/ 46 w 91"/>
                  <a:gd name="T27" fmla="*/ 91 h 153"/>
                  <a:gd name="T28" fmla="*/ 28 w 91"/>
                  <a:gd name="T29" fmla="*/ 102 h 153"/>
                  <a:gd name="T30" fmla="*/ 16 w 91"/>
                  <a:gd name="T31" fmla="*/ 126 h 153"/>
                  <a:gd name="T32" fmla="*/ 23 w 91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153">
                    <a:moveTo>
                      <a:pt x="23" y="153"/>
                    </a:moveTo>
                    <a:cubicBezTo>
                      <a:pt x="21" y="150"/>
                      <a:pt x="0" y="119"/>
                      <a:pt x="23" y="91"/>
                    </a:cubicBezTo>
                    <a:cubicBezTo>
                      <a:pt x="23" y="91"/>
                      <a:pt x="39" y="66"/>
                      <a:pt x="45" y="52"/>
                    </a:cubicBezTo>
                    <a:cubicBezTo>
                      <a:pt x="45" y="52"/>
                      <a:pt x="58" y="25"/>
                      <a:pt x="68" y="22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67" y="15"/>
                      <a:pt x="61" y="11"/>
                    </a:cubicBezTo>
                    <a:cubicBezTo>
                      <a:pt x="56" y="8"/>
                      <a:pt x="60" y="2"/>
                      <a:pt x="57" y="0"/>
                    </a:cubicBezTo>
                    <a:cubicBezTo>
                      <a:pt x="57" y="0"/>
                      <a:pt x="69" y="2"/>
                      <a:pt x="76" y="3"/>
                    </a:cubicBezTo>
                    <a:cubicBezTo>
                      <a:pt x="82" y="5"/>
                      <a:pt x="86" y="7"/>
                      <a:pt x="87" y="19"/>
                    </a:cubicBezTo>
                    <a:cubicBezTo>
                      <a:pt x="87" y="21"/>
                      <a:pt x="90" y="30"/>
                      <a:pt x="90" y="34"/>
                    </a:cubicBezTo>
                    <a:cubicBezTo>
                      <a:pt x="90" y="37"/>
                      <a:pt x="91" y="36"/>
                      <a:pt x="83" y="42"/>
                    </a:cubicBezTo>
                    <a:cubicBezTo>
                      <a:pt x="83" y="42"/>
                      <a:pt x="72" y="50"/>
                      <a:pt x="71" y="56"/>
                    </a:cubicBezTo>
                    <a:cubicBezTo>
                      <a:pt x="71" y="56"/>
                      <a:pt x="72" y="65"/>
                      <a:pt x="53" y="72"/>
                    </a:cubicBezTo>
                    <a:cubicBezTo>
                      <a:pt x="53" y="72"/>
                      <a:pt x="47" y="78"/>
                      <a:pt x="46" y="91"/>
                    </a:cubicBezTo>
                    <a:cubicBezTo>
                      <a:pt x="46" y="91"/>
                      <a:pt x="42" y="100"/>
                      <a:pt x="28" y="102"/>
                    </a:cubicBezTo>
                    <a:cubicBezTo>
                      <a:pt x="28" y="102"/>
                      <a:pt x="13" y="110"/>
                      <a:pt x="16" y="126"/>
                    </a:cubicBezTo>
                    <a:cubicBezTo>
                      <a:pt x="16" y="126"/>
                      <a:pt x="21" y="152"/>
                      <a:pt x="23" y="1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176"/>
              <p:cNvSpPr/>
              <p:nvPr/>
            </p:nvSpPr>
            <p:spPr bwMode="auto">
              <a:xfrm>
                <a:off x="7265" y="770"/>
                <a:ext cx="216" cy="272"/>
              </a:xfrm>
              <a:custGeom>
                <a:avLst/>
                <a:gdLst>
                  <a:gd name="T0" fmla="*/ 62 w 81"/>
                  <a:gd name="T1" fmla="*/ 0 h 102"/>
                  <a:gd name="T2" fmla="*/ 61 w 81"/>
                  <a:gd name="T3" fmla="*/ 38 h 102"/>
                  <a:gd name="T4" fmla="*/ 32 w 81"/>
                  <a:gd name="T5" fmla="*/ 102 h 102"/>
                  <a:gd name="T6" fmla="*/ 11 w 81"/>
                  <a:gd name="T7" fmla="*/ 101 h 102"/>
                  <a:gd name="T8" fmla="*/ 5 w 81"/>
                  <a:gd name="T9" fmla="*/ 61 h 102"/>
                  <a:gd name="T10" fmla="*/ 27 w 81"/>
                  <a:gd name="T11" fmla="*/ 47 h 102"/>
                  <a:gd name="T12" fmla="*/ 37 w 81"/>
                  <a:gd name="T13" fmla="*/ 26 h 102"/>
                  <a:gd name="T14" fmla="*/ 50 w 81"/>
                  <a:gd name="T15" fmla="*/ 17 h 102"/>
                  <a:gd name="T16" fmla="*/ 62 w 81"/>
                  <a:gd name="T1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102">
                    <a:moveTo>
                      <a:pt x="62" y="0"/>
                    </a:moveTo>
                    <a:cubicBezTo>
                      <a:pt x="62" y="0"/>
                      <a:pt x="53" y="12"/>
                      <a:pt x="61" y="38"/>
                    </a:cubicBezTo>
                    <a:cubicBezTo>
                      <a:pt x="61" y="38"/>
                      <a:pt x="81" y="91"/>
                      <a:pt x="32" y="10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0" y="67"/>
                      <a:pt x="5" y="61"/>
                    </a:cubicBezTo>
                    <a:cubicBezTo>
                      <a:pt x="11" y="55"/>
                      <a:pt x="22" y="52"/>
                      <a:pt x="27" y="47"/>
                    </a:cubicBezTo>
                    <a:cubicBezTo>
                      <a:pt x="32" y="42"/>
                      <a:pt x="30" y="43"/>
                      <a:pt x="37" y="26"/>
                    </a:cubicBezTo>
                    <a:cubicBezTo>
                      <a:pt x="37" y="26"/>
                      <a:pt x="47" y="21"/>
                      <a:pt x="50" y="17"/>
                    </a:cubicBezTo>
                    <a:cubicBezTo>
                      <a:pt x="53" y="14"/>
                      <a:pt x="61" y="2"/>
                      <a:pt x="6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177"/>
              <p:cNvSpPr/>
              <p:nvPr/>
            </p:nvSpPr>
            <p:spPr bwMode="auto">
              <a:xfrm>
                <a:off x="7182" y="697"/>
                <a:ext cx="166" cy="335"/>
              </a:xfrm>
              <a:custGeom>
                <a:avLst/>
                <a:gdLst>
                  <a:gd name="T0" fmla="*/ 18 w 62"/>
                  <a:gd name="T1" fmla="*/ 2 h 125"/>
                  <a:gd name="T2" fmla="*/ 19 w 62"/>
                  <a:gd name="T3" fmla="*/ 49 h 125"/>
                  <a:gd name="T4" fmla="*/ 8 w 62"/>
                  <a:gd name="T5" fmla="*/ 98 h 125"/>
                  <a:gd name="T6" fmla="*/ 32 w 62"/>
                  <a:gd name="T7" fmla="*/ 125 h 125"/>
                  <a:gd name="T8" fmla="*/ 31 w 62"/>
                  <a:gd name="T9" fmla="*/ 73 h 125"/>
                  <a:gd name="T10" fmla="*/ 62 w 62"/>
                  <a:gd name="T11" fmla="*/ 19 h 125"/>
                  <a:gd name="T12" fmla="*/ 39 w 62"/>
                  <a:gd name="T13" fmla="*/ 21 h 125"/>
                  <a:gd name="T14" fmla="*/ 33 w 62"/>
                  <a:gd name="T15" fmla="*/ 17 h 125"/>
                  <a:gd name="T16" fmla="*/ 18 w 62"/>
                  <a:gd name="T17" fmla="*/ 2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125">
                    <a:moveTo>
                      <a:pt x="18" y="2"/>
                    </a:moveTo>
                    <a:cubicBezTo>
                      <a:pt x="18" y="2"/>
                      <a:pt x="28" y="27"/>
                      <a:pt x="19" y="49"/>
                    </a:cubicBezTo>
                    <a:cubicBezTo>
                      <a:pt x="9" y="72"/>
                      <a:pt x="0" y="73"/>
                      <a:pt x="8" y="98"/>
                    </a:cubicBezTo>
                    <a:cubicBezTo>
                      <a:pt x="15" y="123"/>
                      <a:pt x="30" y="122"/>
                      <a:pt x="32" y="125"/>
                    </a:cubicBezTo>
                    <a:cubicBezTo>
                      <a:pt x="32" y="125"/>
                      <a:pt x="16" y="94"/>
                      <a:pt x="31" y="73"/>
                    </a:cubicBezTo>
                    <a:cubicBezTo>
                      <a:pt x="47" y="51"/>
                      <a:pt x="62" y="19"/>
                      <a:pt x="62" y="19"/>
                    </a:cubicBezTo>
                    <a:cubicBezTo>
                      <a:pt x="62" y="19"/>
                      <a:pt x="47" y="18"/>
                      <a:pt x="39" y="21"/>
                    </a:cubicBezTo>
                    <a:cubicBezTo>
                      <a:pt x="39" y="21"/>
                      <a:pt x="37" y="22"/>
                      <a:pt x="33" y="17"/>
                    </a:cubicBezTo>
                    <a:cubicBezTo>
                      <a:pt x="28" y="12"/>
                      <a:pt x="22" y="0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178"/>
              <p:cNvSpPr/>
              <p:nvPr/>
            </p:nvSpPr>
            <p:spPr bwMode="auto">
              <a:xfrm>
                <a:off x="7126" y="705"/>
                <a:ext cx="126" cy="324"/>
              </a:xfrm>
              <a:custGeom>
                <a:avLst/>
                <a:gdLst>
                  <a:gd name="T0" fmla="*/ 7 w 47"/>
                  <a:gd name="T1" fmla="*/ 0 h 121"/>
                  <a:gd name="T2" fmla="*/ 41 w 47"/>
                  <a:gd name="T3" fmla="*/ 18 h 121"/>
                  <a:gd name="T4" fmla="*/ 28 w 47"/>
                  <a:gd name="T5" fmla="*/ 61 h 121"/>
                  <a:gd name="T6" fmla="*/ 30 w 47"/>
                  <a:gd name="T7" fmla="*/ 106 h 121"/>
                  <a:gd name="T8" fmla="*/ 44 w 47"/>
                  <a:gd name="T9" fmla="*/ 121 h 121"/>
                  <a:gd name="T10" fmla="*/ 10 w 47"/>
                  <a:gd name="T11" fmla="*/ 94 h 121"/>
                  <a:gd name="T12" fmla="*/ 8 w 47"/>
                  <a:gd name="T13" fmla="*/ 30 h 121"/>
                  <a:gd name="T14" fmla="*/ 7 w 47"/>
                  <a:gd name="T1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21">
                    <a:moveTo>
                      <a:pt x="7" y="0"/>
                    </a:moveTo>
                    <a:cubicBezTo>
                      <a:pt x="7" y="0"/>
                      <a:pt x="35" y="5"/>
                      <a:pt x="41" y="18"/>
                    </a:cubicBezTo>
                    <a:cubicBezTo>
                      <a:pt x="41" y="18"/>
                      <a:pt x="42" y="42"/>
                      <a:pt x="28" y="61"/>
                    </a:cubicBezTo>
                    <a:cubicBezTo>
                      <a:pt x="14" y="80"/>
                      <a:pt x="27" y="102"/>
                      <a:pt x="30" y="106"/>
                    </a:cubicBezTo>
                    <a:cubicBezTo>
                      <a:pt x="32" y="110"/>
                      <a:pt x="42" y="120"/>
                      <a:pt x="44" y="121"/>
                    </a:cubicBezTo>
                    <a:cubicBezTo>
                      <a:pt x="47" y="121"/>
                      <a:pt x="20" y="119"/>
                      <a:pt x="10" y="94"/>
                    </a:cubicBezTo>
                    <a:cubicBezTo>
                      <a:pt x="0" y="70"/>
                      <a:pt x="1" y="47"/>
                      <a:pt x="8" y="30"/>
                    </a:cubicBezTo>
                    <a:cubicBezTo>
                      <a:pt x="14" y="14"/>
                      <a:pt x="17" y="6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79"/>
              <p:cNvSpPr/>
              <p:nvPr/>
            </p:nvSpPr>
            <p:spPr bwMode="auto">
              <a:xfrm>
                <a:off x="7369" y="756"/>
                <a:ext cx="248" cy="294"/>
              </a:xfrm>
              <a:custGeom>
                <a:avLst/>
                <a:gdLst>
                  <a:gd name="T0" fmla="*/ 22 w 93"/>
                  <a:gd name="T1" fmla="*/ 19 h 110"/>
                  <a:gd name="T2" fmla="*/ 36 w 93"/>
                  <a:gd name="T3" fmla="*/ 8 h 110"/>
                  <a:gd name="T4" fmla="*/ 47 w 93"/>
                  <a:gd name="T5" fmla="*/ 5 h 110"/>
                  <a:gd name="T6" fmla="*/ 61 w 93"/>
                  <a:gd name="T7" fmla="*/ 3 h 110"/>
                  <a:gd name="T8" fmla="*/ 85 w 93"/>
                  <a:gd name="T9" fmla="*/ 5 h 110"/>
                  <a:gd name="T10" fmla="*/ 75 w 93"/>
                  <a:gd name="T11" fmla="*/ 30 h 110"/>
                  <a:gd name="T12" fmla="*/ 49 w 93"/>
                  <a:gd name="T13" fmla="*/ 86 h 110"/>
                  <a:gd name="T14" fmla="*/ 37 w 93"/>
                  <a:gd name="T15" fmla="*/ 98 h 110"/>
                  <a:gd name="T16" fmla="*/ 15 w 93"/>
                  <a:gd name="T17" fmla="*/ 109 h 110"/>
                  <a:gd name="T18" fmla="*/ 10 w 93"/>
                  <a:gd name="T19" fmla="*/ 109 h 110"/>
                  <a:gd name="T20" fmla="*/ 0 w 93"/>
                  <a:gd name="T21" fmla="*/ 109 h 110"/>
                  <a:gd name="T22" fmla="*/ 28 w 93"/>
                  <a:gd name="T23" fmla="*/ 81 h 110"/>
                  <a:gd name="T24" fmla="*/ 29 w 93"/>
                  <a:gd name="T25" fmla="*/ 58 h 110"/>
                  <a:gd name="T26" fmla="*/ 22 w 93"/>
                  <a:gd name="T27" fmla="*/ 19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3" h="110">
                    <a:moveTo>
                      <a:pt x="22" y="19"/>
                    </a:moveTo>
                    <a:cubicBezTo>
                      <a:pt x="22" y="19"/>
                      <a:pt x="26" y="9"/>
                      <a:pt x="36" y="8"/>
                    </a:cubicBezTo>
                    <a:cubicBezTo>
                      <a:pt x="45" y="8"/>
                      <a:pt x="40" y="8"/>
                      <a:pt x="47" y="5"/>
                    </a:cubicBezTo>
                    <a:cubicBezTo>
                      <a:pt x="53" y="1"/>
                      <a:pt x="57" y="2"/>
                      <a:pt x="61" y="3"/>
                    </a:cubicBezTo>
                    <a:cubicBezTo>
                      <a:pt x="66" y="4"/>
                      <a:pt x="77" y="10"/>
                      <a:pt x="85" y="5"/>
                    </a:cubicBezTo>
                    <a:cubicBezTo>
                      <a:pt x="93" y="0"/>
                      <a:pt x="76" y="15"/>
                      <a:pt x="75" y="30"/>
                    </a:cubicBezTo>
                    <a:cubicBezTo>
                      <a:pt x="74" y="44"/>
                      <a:pt x="73" y="71"/>
                      <a:pt x="49" y="86"/>
                    </a:cubicBezTo>
                    <a:cubicBezTo>
                      <a:pt x="49" y="86"/>
                      <a:pt x="41" y="93"/>
                      <a:pt x="37" y="98"/>
                    </a:cubicBezTo>
                    <a:cubicBezTo>
                      <a:pt x="32" y="103"/>
                      <a:pt x="24" y="107"/>
                      <a:pt x="15" y="109"/>
                    </a:cubicBezTo>
                    <a:cubicBezTo>
                      <a:pt x="13" y="109"/>
                      <a:pt x="11" y="109"/>
                      <a:pt x="10" y="109"/>
                    </a:cubicBezTo>
                    <a:cubicBezTo>
                      <a:pt x="4" y="110"/>
                      <a:pt x="0" y="109"/>
                      <a:pt x="0" y="109"/>
                    </a:cubicBezTo>
                    <a:cubicBezTo>
                      <a:pt x="0" y="109"/>
                      <a:pt x="25" y="98"/>
                      <a:pt x="28" y="81"/>
                    </a:cubicBezTo>
                    <a:cubicBezTo>
                      <a:pt x="31" y="63"/>
                      <a:pt x="31" y="71"/>
                      <a:pt x="29" y="58"/>
                    </a:cubicBezTo>
                    <a:cubicBezTo>
                      <a:pt x="27" y="44"/>
                      <a:pt x="21" y="20"/>
                      <a:pt x="22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80"/>
              <p:cNvSpPr/>
              <p:nvPr/>
            </p:nvSpPr>
            <p:spPr bwMode="auto">
              <a:xfrm>
                <a:off x="7118" y="1029"/>
                <a:ext cx="155" cy="80"/>
              </a:xfrm>
              <a:custGeom>
                <a:avLst/>
                <a:gdLst>
                  <a:gd name="T0" fmla="*/ 38 w 58"/>
                  <a:gd name="T1" fmla="*/ 0 h 30"/>
                  <a:gd name="T2" fmla="*/ 56 w 58"/>
                  <a:gd name="T3" fmla="*/ 5 h 30"/>
                  <a:gd name="T4" fmla="*/ 49 w 58"/>
                  <a:gd name="T5" fmla="*/ 12 h 30"/>
                  <a:gd name="T6" fmla="*/ 32 w 58"/>
                  <a:gd name="T7" fmla="*/ 18 h 30"/>
                  <a:gd name="T8" fmla="*/ 6 w 58"/>
                  <a:gd name="T9" fmla="*/ 29 h 30"/>
                  <a:gd name="T10" fmla="*/ 38 w 58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30">
                    <a:moveTo>
                      <a:pt x="38" y="0"/>
                    </a:moveTo>
                    <a:cubicBezTo>
                      <a:pt x="38" y="0"/>
                      <a:pt x="51" y="5"/>
                      <a:pt x="56" y="5"/>
                    </a:cubicBezTo>
                    <a:cubicBezTo>
                      <a:pt x="56" y="5"/>
                      <a:pt x="58" y="9"/>
                      <a:pt x="49" y="12"/>
                    </a:cubicBezTo>
                    <a:cubicBezTo>
                      <a:pt x="40" y="15"/>
                      <a:pt x="38" y="11"/>
                      <a:pt x="32" y="18"/>
                    </a:cubicBezTo>
                    <a:cubicBezTo>
                      <a:pt x="26" y="24"/>
                      <a:pt x="11" y="30"/>
                      <a:pt x="6" y="29"/>
                    </a:cubicBezTo>
                    <a:cubicBezTo>
                      <a:pt x="0" y="28"/>
                      <a:pt x="28" y="2"/>
                      <a:pt x="3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181"/>
              <p:cNvSpPr/>
              <p:nvPr/>
            </p:nvSpPr>
            <p:spPr bwMode="auto">
              <a:xfrm>
                <a:off x="7212" y="649"/>
                <a:ext cx="178" cy="94"/>
              </a:xfrm>
              <a:custGeom>
                <a:avLst/>
                <a:gdLst>
                  <a:gd name="T0" fmla="*/ 0 w 67"/>
                  <a:gd name="T1" fmla="*/ 8 h 35"/>
                  <a:gd name="T2" fmla="*/ 13 w 67"/>
                  <a:gd name="T3" fmla="*/ 20 h 35"/>
                  <a:gd name="T4" fmla="*/ 17 w 67"/>
                  <a:gd name="T5" fmla="*/ 23 h 35"/>
                  <a:gd name="T6" fmla="*/ 26 w 67"/>
                  <a:gd name="T7" fmla="*/ 34 h 35"/>
                  <a:gd name="T8" fmla="*/ 39 w 67"/>
                  <a:gd name="T9" fmla="*/ 33 h 35"/>
                  <a:gd name="T10" fmla="*/ 46 w 67"/>
                  <a:gd name="T11" fmla="*/ 33 h 35"/>
                  <a:gd name="T12" fmla="*/ 51 w 67"/>
                  <a:gd name="T13" fmla="*/ 34 h 35"/>
                  <a:gd name="T14" fmla="*/ 64 w 67"/>
                  <a:gd name="T15" fmla="*/ 18 h 35"/>
                  <a:gd name="T16" fmla="*/ 57 w 67"/>
                  <a:gd name="T17" fmla="*/ 14 h 35"/>
                  <a:gd name="T18" fmla="*/ 39 w 67"/>
                  <a:gd name="T19" fmla="*/ 19 h 35"/>
                  <a:gd name="T20" fmla="*/ 16 w 67"/>
                  <a:gd name="T21" fmla="*/ 7 h 35"/>
                  <a:gd name="T22" fmla="*/ 0 w 67"/>
                  <a:gd name="T23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5">
                    <a:moveTo>
                      <a:pt x="0" y="8"/>
                    </a:moveTo>
                    <a:cubicBezTo>
                      <a:pt x="0" y="9"/>
                      <a:pt x="7" y="18"/>
                      <a:pt x="13" y="20"/>
                    </a:cubicBezTo>
                    <a:cubicBezTo>
                      <a:pt x="13" y="20"/>
                      <a:pt x="15" y="21"/>
                      <a:pt x="17" y="23"/>
                    </a:cubicBezTo>
                    <a:cubicBezTo>
                      <a:pt x="19" y="26"/>
                      <a:pt x="22" y="33"/>
                      <a:pt x="26" y="34"/>
                    </a:cubicBezTo>
                    <a:cubicBezTo>
                      <a:pt x="31" y="34"/>
                      <a:pt x="35" y="35"/>
                      <a:pt x="39" y="33"/>
                    </a:cubicBezTo>
                    <a:cubicBezTo>
                      <a:pt x="43" y="32"/>
                      <a:pt x="43" y="32"/>
                      <a:pt x="46" y="33"/>
                    </a:cubicBezTo>
                    <a:cubicBezTo>
                      <a:pt x="50" y="33"/>
                      <a:pt x="51" y="34"/>
                      <a:pt x="51" y="34"/>
                    </a:cubicBezTo>
                    <a:cubicBezTo>
                      <a:pt x="51" y="34"/>
                      <a:pt x="60" y="21"/>
                      <a:pt x="64" y="18"/>
                    </a:cubicBezTo>
                    <a:cubicBezTo>
                      <a:pt x="67" y="16"/>
                      <a:pt x="62" y="12"/>
                      <a:pt x="57" y="14"/>
                    </a:cubicBezTo>
                    <a:cubicBezTo>
                      <a:pt x="51" y="17"/>
                      <a:pt x="44" y="21"/>
                      <a:pt x="39" y="19"/>
                    </a:cubicBezTo>
                    <a:cubicBezTo>
                      <a:pt x="33" y="17"/>
                      <a:pt x="16" y="13"/>
                      <a:pt x="16" y="7"/>
                    </a:cubicBezTo>
                    <a:cubicBezTo>
                      <a:pt x="16" y="0"/>
                      <a:pt x="4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182"/>
              <p:cNvSpPr/>
              <p:nvPr/>
            </p:nvSpPr>
            <p:spPr bwMode="auto">
              <a:xfrm>
                <a:off x="7241" y="580"/>
                <a:ext cx="141" cy="104"/>
              </a:xfrm>
              <a:custGeom>
                <a:avLst/>
                <a:gdLst>
                  <a:gd name="T0" fmla="*/ 1 w 53"/>
                  <a:gd name="T1" fmla="*/ 27 h 39"/>
                  <a:gd name="T2" fmla="*/ 7 w 53"/>
                  <a:gd name="T3" fmla="*/ 30 h 39"/>
                  <a:gd name="T4" fmla="*/ 15 w 53"/>
                  <a:gd name="T5" fmla="*/ 20 h 39"/>
                  <a:gd name="T6" fmla="*/ 28 w 53"/>
                  <a:gd name="T7" fmla="*/ 22 h 39"/>
                  <a:gd name="T8" fmla="*/ 39 w 53"/>
                  <a:gd name="T9" fmla="*/ 26 h 39"/>
                  <a:gd name="T10" fmla="*/ 47 w 53"/>
                  <a:gd name="T11" fmla="*/ 33 h 39"/>
                  <a:gd name="T12" fmla="*/ 46 w 53"/>
                  <a:gd name="T13" fmla="*/ 39 h 39"/>
                  <a:gd name="T14" fmla="*/ 52 w 53"/>
                  <a:gd name="T15" fmla="*/ 30 h 39"/>
                  <a:gd name="T16" fmla="*/ 47 w 53"/>
                  <a:gd name="T17" fmla="*/ 16 h 39"/>
                  <a:gd name="T18" fmla="*/ 29 w 53"/>
                  <a:gd name="T19" fmla="*/ 1 h 39"/>
                  <a:gd name="T20" fmla="*/ 23 w 53"/>
                  <a:gd name="T21" fmla="*/ 4 h 39"/>
                  <a:gd name="T22" fmla="*/ 12 w 53"/>
                  <a:gd name="T23" fmla="*/ 8 h 39"/>
                  <a:gd name="T24" fmla="*/ 2 w 53"/>
                  <a:gd name="T25" fmla="*/ 14 h 39"/>
                  <a:gd name="T26" fmla="*/ 1 w 53"/>
                  <a:gd name="T27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39">
                    <a:moveTo>
                      <a:pt x="1" y="27"/>
                    </a:move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10" y="21"/>
                      <a:pt x="15" y="20"/>
                    </a:cubicBezTo>
                    <a:cubicBezTo>
                      <a:pt x="21" y="19"/>
                      <a:pt x="24" y="24"/>
                      <a:pt x="28" y="22"/>
                    </a:cubicBezTo>
                    <a:cubicBezTo>
                      <a:pt x="33" y="21"/>
                      <a:pt x="36" y="24"/>
                      <a:pt x="39" y="26"/>
                    </a:cubicBezTo>
                    <a:cubicBezTo>
                      <a:pt x="42" y="29"/>
                      <a:pt x="47" y="28"/>
                      <a:pt x="47" y="33"/>
                    </a:cubicBezTo>
                    <a:cubicBezTo>
                      <a:pt x="47" y="38"/>
                      <a:pt x="46" y="39"/>
                      <a:pt x="46" y="39"/>
                    </a:cubicBezTo>
                    <a:cubicBezTo>
                      <a:pt x="46" y="39"/>
                      <a:pt x="52" y="34"/>
                      <a:pt x="52" y="30"/>
                    </a:cubicBezTo>
                    <a:cubicBezTo>
                      <a:pt x="51" y="26"/>
                      <a:pt x="53" y="21"/>
                      <a:pt x="47" y="16"/>
                    </a:cubicBezTo>
                    <a:cubicBezTo>
                      <a:pt x="40" y="11"/>
                      <a:pt x="33" y="4"/>
                      <a:pt x="29" y="1"/>
                    </a:cubicBezTo>
                    <a:cubicBezTo>
                      <a:pt x="29" y="1"/>
                      <a:pt x="27" y="0"/>
                      <a:pt x="23" y="4"/>
                    </a:cubicBezTo>
                    <a:cubicBezTo>
                      <a:pt x="18" y="8"/>
                      <a:pt x="14" y="7"/>
                      <a:pt x="12" y="8"/>
                    </a:cubicBezTo>
                    <a:cubicBezTo>
                      <a:pt x="9" y="8"/>
                      <a:pt x="4" y="10"/>
                      <a:pt x="2" y="14"/>
                    </a:cubicBezTo>
                    <a:cubicBezTo>
                      <a:pt x="0" y="18"/>
                      <a:pt x="0" y="26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183"/>
              <p:cNvSpPr/>
              <p:nvPr/>
            </p:nvSpPr>
            <p:spPr bwMode="auto">
              <a:xfrm>
                <a:off x="7374" y="668"/>
                <a:ext cx="35" cy="24"/>
              </a:xfrm>
              <a:custGeom>
                <a:avLst/>
                <a:gdLst>
                  <a:gd name="T0" fmla="*/ 4 w 13"/>
                  <a:gd name="T1" fmla="*/ 0 h 9"/>
                  <a:gd name="T2" fmla="*/ 0 w 13"/>
                  <a:gd name="T3" fmla="*/ 5 h 9"/>
                  <a:gd name="T4" fmla="*/ 6 w 13"/>
                  <a:gd name="T5" fmla="*/ 9 h 9"/>
                  <a:gd name="T6" fmla="*/ 13 w 13"/>
                  <a:gd name="T7" fmla="*/ 4 h 9"/>
                  <a:gd name="T8" fmla="*/ 4 w 13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6" y="5"/>
                      <a:pt x="6" y="9"/>
                    </a:cubicBezTo>
                    <a:cubicBezTo>
                      <a:pt x="6" y="9"/>
                      <a:pt x="12" y="6"/>
                      <a:pt x="13" y="4"/>
                    </a:cubicBezTo>
                    <a:cubicBezTo>
                      <a:pt x="13" y="2"/>
                      <a:pt x="6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184"/>
              <p:cNvSpPr/>
              <p:nvPr/>
            </p:nvSpPr>
            <p:spPr bwMode="auto">
              <a:xfrm>
                <a:off x="7273" y="633"/>
                <a:ext cx="83" cy="54"/>
              </a:xfrm>
              <a:custGeom>
                <a:avLst/>
                <a:gdLst>
                  <a:gd name="T0" fmla="*/ 8 w 31"/>
                  <a:gd name="T1" fmla="*/ 20 h 20"/>
                  <a:gd name="T2" fmla="*/ 21 w 31"/>
                  <a:gd name="T3" fmla="*/ 15 h 20"/>
                  <a:gd name="T4" fmla="*/ 26 w 31"/>
                  <a:gd name="T5" fmla="*/ 13 h 20"/>
                  <a:gd name="T6" fmla="*/ 15 w 31"/>
                  <a:gd name="T7" fmla="*/ 11 h 20"/>
                  <a:gd name="T8" fmla="*/ 4 w 31"/>
                  <a:gd name="T9" fmla="*/ 8 h 20"/>
                  <a:gd name="T10" fmla="*/ 3 w 31"/>
                  <a:gd name="T11" fmla="*/ 9 h 20"/>
                  <a:gd name="T12" fmla="*/ 9 w 31"/>
                  <a:gd name="T13" fmla="*/ 8 h 20"/>
                  <a:gd name="T14" fmla="*/ 8 w 31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20">
                    <a:moveTo>
                      <a:pt x="8" y="20"/>
                    </a:moveTo>
                    <a:cubicBezTo>
                      <a:pt x="8" y="20"/>
                      <a:pt x="16" y="15"/>
                      <a:pt x="21" y="15"/>
                    </a:cubicBezTo>
                    <a:cubicBezTo>
                      <a:pt x="26" y="14"/>
                      <a:pt x="25" y="15"/>
                      <a:pt x="26" y="13"/>
                    </a:cubicBezTo>
                    <a:cubicBezTo>
                      <a:pt x="31" y="0"/>
                      <a:pt x="23" y="10"/>
                      <a:pt x="15" y="11"/>
                    </a:cubicBezTo>
                    <a:cubicBezTo>
                      <a:pt x="7" y="11"/>
                      <a:pt x="7" y="10"/>
                      <a:pt x="4" y="8"/>
                    </a:cubicBezTo>
                    <a:cubicBezTo>
                      <a:pt x="0" y="5"/>
                      <a:pt x="2" y="7"/>
                      <a:pt x="3" y="9"/>
                    </a:cubicBezTo>
                    <a:cubicBezTo>
                      <a:pt x="4" y="10"/>
                      <a:pt x="6" y="6"/>
                      <a:pt x="9" y="8"/>
                    </a:cubicBezTo>
                    <a:cubicBezTo>
                      <a:pt x="11" y="11"/>
                      <a:pt x="9" y="18"/>
                      <a:pt x="8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185"/>
              <p:cNvSpPr/>
              <p:nvPr/>
            </p:nvSpPr>
            <p:spPr bwMode="auto">
              <a:xfrm>
                <a:off x="7345" y="598"/>
                <a:ext cx="75" cy="33"/>
              </a:xfrm>
              <a:custGeom>
                <a:avLst/>
                <a:gdLst>
                  <a:gd name="T0" fmla="*/ 1 w 28"/>
                  <a:gd name="T1" fmla="*/ 1 h 12"/>
                  <a:gd name="T2" fmla="*/ 10 w 28"/>
                  <a:gd name="T3" fmla="*/ 9 h 12"/>
                  <a:gd name="T4" fmla="*/ 25 w 28"/>
                  <a:gd name="T5" fmla="*/ 12 h 12"/>
                  <a:gd name="T6" fmla="*/ 16 w 28"/>
                  <a:gd name="T7" fmla="*/ 4 h 12"/>
                  <a:gd name="T8" fmla="*/ 5 w 28"/>
                  <a:gd name="T9" fmla="*/ 1 h 12"/>
                  <a:gd name="T10" fmla="*/ 1 w 28"/>
                  <a:gd name="T1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1" y="1"/>
                    </a:moveTo>
                    <a:cubicBezTo>
                      <a:pt x="1" y="1"/>
                      <a:pt x="9" y="8"/>
                      <a:pt x="10" y="9"/>
                    </a:cubicBezTo>
                    <a:cubicBezTo>
                      <a:pt x="11" y="9"/>
                      <a:pt x="22" y="11"/>
                      <a:pt x="25" y="12"/>
                    </a:cubicBezTo>
                    <a:cubicBezTo>
                      <a:pt x="28" y="12"/>
                      <a:pt x="25" y="6"/>
                      <a:pt x="16" y="4"/>
                    </a:cubicBezTo>
                    <a:cubicBezTo>
                      <a:pt x="6" y="2"/>
                      <a:pt x="7" y="2"/>
                      <a:pt x="5" y="1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186"/>
              <p:cNvSpPr/>
              <p:nvPr/>
            </p:nvSpPr>
            <p:spPr bwMode="auto">
              <a:xfrm>
                <a:off x="7281" y="1037"/>
                <a:ext cx="125" cy="150"/>
              </a:xfrm>
              <a:custGeom>
                <a:avLst/>
                <a:gdLst>
                  <a:gd name="T0" fmla="*/ 0 w 47"/>
                  <a:gd name="T1" fmla="*/ 3 h 56"/>
                  <a:gd name="T2" fmla="*/ 16 w 47"/>
                  <a:gd name="T3" fmla="*/ 13 h 56"/>
                  <a:gd name="T4" fmla="*/ 27 w 47"/>
                  <a:gd name="T5" fmla="*/ 33 h 56"/>
                  <a:gd name="T6" fmla="*/ 44 w 47"/>
                  <a:gd name="T7" fmla="*/ 50 h 56"/>
                  <a:gd name="T8" fmla="*/ 47 w 47"/>
                  <a:gd name="T9" fmla="*/ 56 h 56"/>
                  <a:gd name="T10" fmla="*/ 42 w 47"/>
                  <a:gd name="T11" fmla="*/ 33 h 56"/>
                  <a:gd name="T12" fmla="*/ 26 w 47"/>
                  <a:gd name="T13" fmla="*/ 9 h 56"/>
                  <a:gd name="T14" fmla="*/ 0 w 47"/>
                  <a:gd name="T15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56">
                    <a:moveTo>
                      <a:pt x="0" y="3"/>
                    </a:moveTo>
                    <a:cubicBezTo>
                      <a:pt x="0" y="3"/>
                      <a:pt x="9" y="3"/>
                      <a:pt x="16" y="13"/>
                    </a:cubicBezTo>
                    <a:cubicBezTo>
                      <a:pt x="23" y="24"/>
                      <a:pt x="16" y="21"/>
                      <a:pt x="27" y="33"/>
                    </a:cubicBezTo>
                    <a:cubicBezTo>
                      <a:pt x="38" y="45"/>
                      <a:pt x="41" y="43"/>
                      <a:pt x="44" y="50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6"/>
                      <a:pt x="45" y="41"/>
                      <a:pt x="42" y="33"/>
                    </a:cubicBezTo>
                    <a:cubicBezTo>
                      <a:pt x="38" y="25"/>
                      <a:pt x="37" y="11"/>
                      <a:pt x="26" y="9"/>
                    </a:cubicBezTo>
                    <a:cubicBezTo>
                      <a:pt x="16" y="6"/>
                      <a:pt x="0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187"/>
              <p:cNvSpPr/>
              <p:nvPr/>
            </p:nvSpPr>
            <p:spPr bwMode="auto">
              <a:xfrm>
                <a:off x="7324" y="1042"/>
                <a:ext cx="136" cy="94"/>
              </a:xfrm>
              <a:custGeom>
                <a:avLst/>
                <a:gdLst>
                  <a:gd name="T0" fmla="*/ 0 w 51"/>
                  <a:gd name="T1" fmla="*/ 2 h 35"/>
                  <a:gd name="T2" fmla="*/ 17 w 51"/>
                  <a:gd name="T3" fmla="*/ 8 h 35"/>
                  <a:gd name="T4" fmla="*/ 36 w 51"/>
                  <a:gd name="T5" fmla="*/ 13 h 35"/>
                  <a:gd name="T6" fmla="*/ 47 w 51"/>
                  <a:gd name="T7" fmla="*/ 28 h 35"/>
                  <a:gd name="T8" fmla="*/ 51 w 51"/>
                  <a:gd name="T9" fmla="*/ 33 h 35"/>
                  <a:gd name="T10" fmla="*/ 40 w 51"/>
                  <a:gd name="T11" fmla="*/ 11 h 35"/>
                  <a:gd name="T12" fmla="*/ 28 w 51"/>
                  <a:gd name="T13" fmla="*/ 4 h 35"/>
                  <a:gd name="T14" fmla="*/ 15 w 51"/>
                  <a:gd name="T15" fmla="*/ 2 h 35"/>
                  <a:gd name="T16" fmla="*/ 0 w 51"/>
                  <a:gd name="T17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35">
                    <a:moveTo>
                      <a:pt x="0" y="2"/>
                    </a:moveTo>
                    <a:cubicBezTo>
                      <a:pt x="0" y="2"/>
                      <a:pt x="10" y="5"/>
                      <a:pt x="17" y="8"/>
                    </a:cubicBezTo>
                    <a:cubicBezTo>
                      <a:pt x="25" y="10"/>
                      <a:pt x="27" y="8"/>
                      <a:pt x="36" y="13"/>
                    </a:cubicBezTo>
                    <a:cubicBezTo>
                      <a:pt x="44" y="19"/>
                      <a:pt x="42" y="21"/>
                      <a:pt x="47" y="28"/>
                    </a:cubicBezTo>
                    <a:cubicBezTo>
                      <a:pt x="51" y="35"/>
                      <a:pt x="51" y="33"/>
                      <a:pt x="51" y="33"/>
                    </a:cubicBezTo>
                    <a:cubicBezTo>
                      <a:pt x="51" y="33"/>
                      <a:pt x="45" y="16"/>
                      <a:pt x="40" y="11"/>
                    </a:cubicBezTo>
                    <a:cubicBezTo>
                      <a:pt x="35" y="6"/>
                      <a:pt x="28" y="4"/>
                      <a:pt x="28" y="4"/>
                    </a:cubicBezTo>
                    <a:cubicBezTo>
                      <a:pt x="28" y="4"/>
                      <a:pt x="18" y="4"/>
                      <a:pt x="15" y="2"/>
                    </a:cubicBezTo>
                    <a:cubicBezTo>
                      <a:pt x="12" y="0"/>
                      <a:pt x="2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188"/>
              <p:cNvSpPr/>
              <p:nvPr/>
            </p:nvSpPr>
            <p:spPr bwMode="auto">
              <a:xfrm>
                <a:off x="7244" y="1045"/>
                <a:ext cx="96" cy="99"/>
              </a:xfrm>
              <a:custGeom>
                <a:avLst/>
                <a:gdLst>
                  <a:gd name="T0" fmla="*/ 12 w 36"/>
                  <a:gd name="T1" fmla="*/ 4 h 37"/>
                  <a:gd name="T2" fmla="*/ 28 w 36"/>
                  <a:gd name="T3" fmla="*/ 12 h 37"/>
                  <a:gd name="T4" fmla="*/ 29 w 36"/>
                  <a:gd name="T5" fmla="*/ 29 h 37"/>
                  <a:gd name="T6" fmla="*/ 17 w 36"/>
                  <a:gd name="T7" fmla="*/ 37 h 37"/>
                  <a:gd name="T8" fmla="*/ 1 w 36"/>
                  <a:gd name="T9" fmla="*/ 20 h 37"/>
                  <a:gd name="T10" fmla="*/ 1 w 36"/>
                  <a:gd name="T11" fmla="*/ 10 h 37"/>
                  <a:gd name="T12" fmla="*/ 12 w 36"/>
                  <a:gd name="T13" fmla="*/ 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7">
                    <a:moveTo>
                      <a:pt x="12" y="4"/>
                    </a:moveTo>
                    <a:cubicBezTo>
                      <a:pt x="13" y="3"/>
                      <a:pt x="20" y="0"/>
                      <a:pt x="28" y="12"/>
                    </a:cubicBezTo>
                    <a:cubicBezTo>
                      <a:pt x="36" y="24"/>
                      <a:pt x="31" y="24"/>
                      <a:pt x="29" y="29"/>
                    </a:cubicBezTo>
                    <a:cubicBezTo>
                      <a:pt x="27" y="33"/>
                      <a:pt x="21" y="37"/>
                      <a:pt x="17" y="37"/>
                    </a:cubicBezTo>
                    <a:cubicBezTo>
                      <a:pt x="13" y="37"/>
                      <a:pt x="0" y="33"/>
                      <a:pt x="1" y="20"/>
                    </a:cubicBezTo>
                    <a:cubicBezTo>
                      <a:pt x="1" y="20"/>
                      <a:pt x="2" y="12"/>
                      <a:pt x="1" y="10"/>
                    </a:cubicBezTo>
                    <a:cubicBezTo>
                      <a:pt x="0" y="9"/>
                      <a:pt x="11" y="7"/>
                      <a:pt x="1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189"/>
              <p:cNvSpPr/>
              <p:nvPr/>
            </p:nvSpPr>
            <p:spPr bwMode="auto">
              <a:xfrm>
                <a:off x="7257" y="1144"/>
                <a:ext cx="427" cy="516"/>
              </a:xfrm>
              <a:custGeom>
                <a:avLst/>
                <a:gdLst>
                  <a:gd name="T0" fmla="*/ 4 w 160"/>
                  <a:gd name="T1" fmla="*/ 0 h 193"/>
                  <a:gd name="T2" fmla="*/ 13 w 160"/>
                  <a:gd name="T3" fmla="*/ 2 h 193"/>
                  <a:gd name="T4" fmla="*/ 19 w 160"/>
                  <a:gd name="T5" fmla="*/ 36 h 193"/>
                  <a:gd name="T6" fmla="*/ 73 w 160"/>
                  <a:gd name="T7" fmla="*/ 108 h 193"/>
                  <a:gd name="T8" fmla="*/ 120 w 160"/>
                  <a:gd name="T9" fmla="*/ 153 h 193"/>
                  <a:gd name="T10" fmla="*/ 160 w 160"/>
                  <a:gd name="T11" fmla="*/ 183 h 193"/>
                  <a:gd name="T12" fmla="*/ 156 w 160"/>
                  <a:gd name="T13" fmla="*/ 193 h 193"/>
                  <a:gd name="T14" fmla="*/ 122 w 160"/>
                  <a:gd name="T15" fmla="*/ 169 h 193"/>
                  <a:gd name="T16" fmla="*/ 21 w 160"/>
                  <a:gd name="T17" fmla="*/ 59 h 193"/>
                  <a:gd name="T18" fmla="*/ 4 w 160"/>
                  <a:gd name="T19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0" h="193">
                    <a:moveTo>
                      <a:pt x="4" y="0"/>
                    </a:moveTo>
                    <a:cubicBezTo>
                      <a:pt x="4" y="0"/>
                      <a:pt x="11" y="4"/>
                      <a:pt x="13" y="2"/>
                    </a:cubicBezTo>
                    <a:cubicBezTo>
                      <a:pt x="14" y="1"/>
                      <a:pt x="9" y="16"/>
                      <a:pt x="19" y="36"/>
                    </a:cubicBezTo>
                    <a:cubicBezTo>
                      <a:pt x="19" y="36"/>
                      <a:pt x="49" y="86"/>
                      <a:pt x="73" y="108"/>
                    </a:cubicBezTo>
                    <a:cubicBezTo>
                      <a:pt x="73" y="108"/>
                      <a:pt x="113" y="147"/>
                      <a:pt x="120" y="153"/>
                    </a:cubicBezTo>
                    <a:cubicBezTo>
                      <a:pt x="126" y="159"/>
                      <a:pt x="153" y="176"/>
                      <a:pt x="160" y="183"/>
                    </a:cubicBezTo>
                    <a:cubicBezTo>
                      <a:pt x="156" y="193"/>
                      <a:pt x="156" y="193"/>
                      <a:pt x="156" y="193"/>
                    </a:cubicBezTo>
                    <a:cubicBezTo>
                      <a:pt x="156" y="193"/>
                      <a:pt x="131" y="176"/>
                      <a:pt x="122" y="169"/>
                    </a:cubicBezTo>
                    <a:cubicBezTo>
                      <a:pt x="112" y="161"/>
                      <a:pt x="38" y="91"/>
                      <a:pt x="21" y="59"/>
                    </a:cubicBezTo>
                    <a:cubicBezTo>
                      <a:pt x="4" y="28"/>
                      <a:pt x="0" y="6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190"/>
              <p:cNvSpPr/>
              <p:nvPr/>
            </p:nvSpPr>
            <p:spPr bwMode="auto">
              <a:xfrm>
                <a:off x="6086" y="-49"/>
                <a:ext cx="464" cy="193"/>
              </a:xfrm>
              <a:custGeom>
                <a:avLst/>
                <a:gdLst>
                  <a:gd name="T0" fmla="*/ 174 w 174"/>
                  <a:gd name="T1" fmla="*/ 60 h 72"/>
                  <a:gd name="T2" fmla="*/ 81 w 174"/>
                  <a:gd name="T3" fmla="*/ 39 h 72"/>
                  <a:gd name="T4" fmla="*/ 19 w 174"/>
                  <a:gd name="T5" fmla="*/ 31 h 72"/>
                  <a:gd name="T6" fmla="*/ 14 w 174"/>
                  <a:gd name="T7" fmla="*/ 16 h 72"/>
                  <a:gd name="T8" fmla="*/ 9 w 174"/>
                  <a:gd name="T9" fmla="*/ 0 h 72"/>
                  <a:gd name="T10" fmla="*/ 1 w 174"/>
                  <a:gd name="T11" fmla="*/ 11 h 72"/>
                  <a:gd name="T12" fmla="*/ 3 w 174"/>
                  <a:gd name="T13" fmla="*/ 18 h 72"/>
                  <a:gd name="T14" fmla="*/ 2 w 174"/>
                  <a:gd name="T15" fmla="*/ 33 h 72"/>
                  <a:gd name="T16" fmla="*/ 8 w 174"/>
                  <a:gd name="T17" fmla="*/ 42 h 72"/>
                  <a:gd name="T18" fmla="*/ 10 w 174"/>
                  <a:gd name="T19" fmla="*/ 57 h 72"/>
                  <a:gd name="T20" fmla="*/ 26 w 174"/>
                  <a:gd name="T21" fmla="*/ 65 h 72"/>
                  <a:gd name="T22" fmla="*/ 43 w 174"/>
                  <a:gd name="T23" fmla="*/ 63 h 72"/>
                  <a:gd name="T24" fmla="*/ 73 w 174"/>
                  <a:gd name="T25" fmla="*/ 55 h 72"/>
                  <a:gd name="T26" fmla="*/ 118 w 174"/>
                  <a:gd name="T27" fmla="*/ 58 h 72"/>
                  <a:gd name="T28" fmla="*/ 133 w 174"/>
                  <a:gd name="T29" fmla="*/ 65 h 72"/>
                  <a:gd name="T30" fmla="*/ 174 w 174"/>
                  <a:gd name="T31" fmla="*/ 6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4" h="72">
                    <a:moveTo>
                      <a:pt x="174" y="60"/>
                    </a:moveTo>
                    <a:cubicBezTo>
                      <a:pt x="174" y="60"/>
                      <a:pt x="129" y="34"/>
                      <a:pt x="81" y="39"/>
                    </a:cubicBezTo>
                    <a:cubicBezTo>
                      <a:pt x="33" y="44"/>
                      <a:pt x="24" y="47"/>
                      <a:pt x="19" y="31"/>
                    </a:cubicBezTo>
                    <a:cubicBezTo>
                      <a:pt x="19" y="31"/>
                      <a:pt x="11" y="27"/>
                      <a:pt x="14" y="16"/>
                    </a:cubicBezTo>
                    <a:cubicBezTo>
                      <a:pt x="13" y="14"/>
                      <a:pt x="9" y="5"/>
                      <a:pt x="9" y="0"/>
                    </a:cubicBezTo>
                    <a:cubicBezTo>
                      <a:pt x="9" y="0"/>
                      <a:pt x="0" y="1"/>
                      <a:pt x="1" y="11"/>
                    </a:cubicBezTo>
                    <a:cubicBezTo>
                      <a:pt x="1" y="11"/>
                      <a:pt x="5" y="14"/>
                      <a:pt x="3" y="18"/>
                    </a:cubicBezTo>
                    <a:cubicBezTo>
                      <a:pt x="1" y="21"/>
                      <a:pt x="0" y="29"/>
                      <a:pt x="2" y="33"/>
                    </a:cubicBezTo>
                    <a:cubicBezTo>
                      <a:pt x="3" y="38"/>
                      <a:pt x="8" y="38"/>
                      <a:pt x="8" y="42"/>
                    </a:cubicBezTo>
                    <a:cubicBezTo>
                      <a:pt x="7" y="46"/>
                      <a:pt x="3" y="50"/>
                      <a:pt x="10" y="57"/>
                    </a:cubicBezTo>
                    <a:cubicBezTo>
                      <a:pt x="16" y="64"/>
                      <a:pt x="19" y="60"/>
                      <a:pt x="26" y="65"/>
                    </a:cubicBezTo>
                    <a:cubicBezTo>
                      <a:pt x="33" y="70"/>
                      <a:pt x="39" y="68"/>
                      <a:pt x="43" y="63"/>
                    </a:cubicBezTo>
                    <a:cubicBezTo>
                      <a:pt x="47" y="59"/>
                      <a:pt x="62" y="47"/>
                      <a:pt x="73" y="55"/>
                    </a:cubicBezTo>
                    <a:cubicBezTo>
                      <a:pt x="85" y="62"/>
                      <a:pt x="96" y="65"/>
                      <a:pt x="118" y="58"/>
                    </a:cubicBezTo>
                    <a:cubicBezTo>
                      <a:pt x="118" y="58"/>
                      <a:pt x="127" y="58"/>
                      <a:pt x="133" y="65"/>
                    </a:cubicBezTo>
                    <a:cubicBezTo>
                      <a:pt x="140" y="72"/>
                      <a:pt x="160" y="70"/>
                      <a:pt x="174" y="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191"/>
              <p:cNvSpPr/>
              <p:nvPr/>
            </p:nvSpPr>
            <p:spPr bwMode="auto">
              <a:xfrm>
                <a:off x="6203" y="98"/>
                <a:ext cx="304" cy="153"/>
              </a:xfrm>
              <a:custGeom>
                <a:avLst/>
                <a:gdLst>
                  <a:gd name="T0" fmla="*/ 0 w 114"/>
                  <a:gd name="T1" fmla="*/ 13 h 57"/>
                  <a:gd name="T2" fmla="*/ 19 w 114"/>
                  <a:gd name="T3" fmla="*/ 2 h 57"/>
                  <a:gd name="T4" fmla="*/ 32 w 114"/>
                  <a:gd name="T5" fmla="*/ 5 h 57"/>
                  <a:gd name="T6" fmla="*/ 72 w 114"/>
                  <a:gd name="T7" fmla="*/ 7 h 57"/>
                  <a:gd name="T8" fmla="*/ 77 w 114"/>
                  <a:gd name="T9" fmla="*/ 7 h 57"/>
                  <a:gd name="T10" fmla="*/ 96 w 114"/>
                  <a:gd name="T11" fmla="*/ 17 h 57"/>
                  <a:gd name="T12" fmla="*/ 111 w 114"/>
                  <a:gd name="T13" fmla="*/ 16 h 57"/>
                  <a:gd name="T14" fmla="*/ 71 w 114"/>
                  <a:gd name="T15" fmla="*/ 55 h 57"/>
                  <a:gd name="T16" fmla="*/ 29 w 114"/>
                  <a:gd name="T17" fmla="*/ 40 h 57"/>
                  <a:gd name="T18" fmla="*/ 0 w 114"/>
                  <a:gd name="T19" fmla="*/ 1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57">
                    <a:moveTo>
                      <a:pt x="0" y="13"/>
                    </a:moveTo>
                    <a:cubicBezTo>
                      <a:pt x="0" y="13"/>
                      <a:pt x="7" y="0"/>
                      <a:pt x="19" y="2"/>
                    </a:cubicBezTo>
                    <a:cubicBezTo>
                      <a:pt x="19" y="2"/>
                      <a:pt x="26" y="0"/>
                      <a:pt x="32" y="5"/>
                    </a:cubicBezTo>
                    <a:cubicBezTo>
                      <a:pt x="32" y="5"/>
                      <a:pt x="44" y="16"/>
                      <a:pt x="72" y="7"/>
                    </a:cubicBezTo>
                    <a:cubicBezTo>
                      <a:pt x="72" y="7"/>
                      <a:pt x="72" y="6"/>
                      <a:pt x="77" y="7"/>
                    </a:cubicBezTo>
                    <a:cubicBezTo>
                      <a:pt x="82" y="9"/>
                      <a:pt x="88" y="17"/>
                      <a:pt x="96" y="17"/>
                    </a:cubicBezTo>
                    <a:cubicBezTo>
                      <a:pt x="103" y="18"/>
                      <a:pt x="111" y="16"/>
                      <a:pt x="111" y="16"/>
                    </a:cubicBezTo>
                    <a:cubicBezTo>
                      <a:pt x="111" y="16"/>
                      <a:pt x="114" y="41"/>
                      <a:pt x="71" y="55"/>
                    </a:cubicBezTo>
                    <a:cubicBezTo>
                      <a:pt x="71" y="55"/>
                      <a:pt x="43" y="57"/>
                      <a:pt x="29" y="40"/>
                    </a:cubicBezTo>
                    <a:cubicBezTo>
                      <a:pt x="29" y="40"/>
                      <a:pt x="6" y="12"/>
                      <a:pt x="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192"/>
              <p:cNvSpPr/>
              <p:nvPr/>
            </p:nvSpPr>
            <p:spPr bwMode="auto">
              <a:xfrm>
                <a:off x="6233" y="-132"/>
                <a:ext cx="74" cy="182"/>
              </a:xfrm>
              <a:custGeom>
                <a:avLst/>
                <a:gdLst>
                  <a:gd name="T0" fmla="*/ 11 w 28"/>
                  <a:gd name="T1" fmla="*/ 0 h 68"/>
                  <a:gd name="T2" fmla="*/ 17 w 28"/>
                  <a:gd name="T3" fmla="*/ 16 h 68"/>
                  <a:gd name="T4" fmla="*/ 17 w 28"/>
                  <a:gd name="T5" fmla="*/ 23 h 68"/>
                  <a:gd name="T6" fmla="*/ 21 w 28"/>
                  <a:gd name="T7" fmla="*/ 55 h 68"/>
                  <a:gd name="T8" fmla="*/ 18 w 28"/>
                  <a:gd name="T9" fmla="*/ 67 h 68"/>
                  <a:gd name="T10" fmla="*/ 15 w 28"/>
                  <a:gd name="T11" fmla="*/ 67 h 68"/>
                  <a:gd name="T12" fmla="*/ 11 w 28"/>
                  <a:gd name="T13" fmla="*/ 48 h 68"/>
                  <a:gd name="T14" fmla="*/ 11 w 28"/>
                  <a:gd name="T15" fmla="*/ 33 h 68"/>
                  <a:gd name="T16" fmla="*/ 6 w 28"/>
                  <a:gd name="T17" fmla="*/ 5 h 68"/>
                  <a:gd name="T18" fmla="*/ 11 w 28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68">
                    <a:moveTo>
                      <a:pt x="11" y="0"/>
                    </a:moveTo>
                    <a:cubicBezTo>
                      <a:pt x="11" y="0"/>
                      <a:pt x="18" y="4"/>
                      <a:pt x="17" y="16"/>
                    </a:cubicBezTo>
                    <a:cubicBezTo>
                      <a:pt x="17" y="16"/>
                      <a:pt x="15" y="18"/>
                      <a:pt x="17" y="23"/>
                    </a:cubicBezTo>
                    <a:cubicBezTo>
                      <a:pt x="19" y="28"/>
                      <a:pt x="28" y="43"/>
                      <a:pt x="21" y="55"/>
                    </a:cubicBezTo>
                    <a:cubicBezTo>
                      <a:pt x="21" y="55"/>
                      <a:pt x="17" y="64"/>
                      <a:pt x="18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7"/>
                      <a:pt x="7" y="68"/>
                      <a:pt x="11" y="48"/>
                    </a:cubicBezTo>
                    <a:cubicBezTo>
                      <a:pt x="11" y="48"/>
                      <a:pt x="15" y="43"/>
                      <a:pt x="11" y="33"/>
                    </a:cubicBezTo>
                    <a:cubicBezTo>
                      <a:pt x="11" y="33"/>
                      <a:pt x="0" y="15"/>
                      <a:pt x="6" y="5"/>
                    </a:cubicBezTo>
                    <a:cubicBezTo>
                      <a:pt x="6" y="5"/>
                      <a:pt x="8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193"/>
              <p:cNvSpPr/>
              <p:nvPr/>
            </p:nvSpPr>
            <p:spPr bwMode="auto">
              <a:xfrm>
                <a:off x="6105" y="-129"/>
                <a:ext cx="138" cy="144"/>
              </a:xfrm>
              <a:custGeom>
                <a:avLst/>
                <a:gdLst>
                  <a:gd name="T0" fmla="*/ 52 w 52"/>
                  <a:gd name="T1" fmla="*/ 1 h 54"/>
                  <a:gd name="T2" fmla="*/ 49 w 52"/>
                  <a:gd name="T3" fmla="*/ 15 h 54"/>
                  <a:gd name="T4" fmla="*/ 48 w 52"/>
                  <a:gd name="T5" fmla="*/ 20 h 54"/>
                  <a:gd name="T6" fmla="*/ 37 w 52"/>
                  <a:gd name="T7" fmla="*/ 21 h 54"/>
                  <a:gd name="T8" fmla="*/ 25 w 52"/>
                  <a:gd name="T9" fmla="*/ 24 h 54"/>
                  <a:gd name="T10" fmla="*/ 16 w 52"/>
                  <a:gd name="T11" fmla="*/ 38 h 54"/>
                  <a:gd name="T12" fmla="*/ 16 w 52"/>
                  <a:gd name="T13" fmla="*/ 47 h 54"/>
                  <a:gd name="T14" fmla="*/ 16 w 52"/>
                  <a:gd name="T15" fmla="*/ 54 h 54"/>
                  <a:gd name="T16" fmla="*/ 9 w 52"/>
                  <a:gd name="T17" fmla="*/ 53 h 54"/>
                  <a:gd name="T18" fmla="*/ 9 w 52"/>
                  <a:gd name="T19" fmla="*/ 46 h 54"/>
                  <a:gd name="T20" fmla="*/ 7 w 52"/>
                  <a:gd name="T21" fmla="*/ 41 h 54"/>
                  <a:gd name="T22" fmla="*/ 5 w 52"/>
                  <a:gd name="T23" fmla="*/ 19 h 54"/>
                  <a:gd name="T24" fmla="*/ 20 w 52"/>
                  <a:gd name="T25" fmla="*/ 10 h 54"/>
                  <a:gd name="T26" fmla="*/ 37 w 52"/>
                  <a:gd name="T27" fmla="*/ 1 h 54"/>
                  <a:gd name="T28" fmla="*/ 52 w 52"/>
                  <a:gd name="T29" fmla="*/ 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54">
                    <a:moveTo>
                      <a:pt x="52" y="1"/>
                    </a:moveTo>
                    <a:cubicBezTo>
                      <a:pt x="52" y="1"/>
                      <a:pt x="48" y="11"/>
                      <a:pt x="49" y="15"/>
                    </a:cubicBezTo>
                    <a:cubicBezTo>
                      <a:pt x="50" y="19"/>
                      <a:pt x="48" y="20"/>
                      <a:pt x="48" y="20"/>
                    </a:cubicBezTo>
                    <a:cubicBezTo>
                      <a:pt x="48" y="20"/>
                      <a:pt x="47" y="24"/>
                      <a:pt x="37" y="21"/>
                    </a:cubicBezTo>
                    <a:cubicBezTo>
                      <a:pt x="37" y="21"/>
                      <a:pt x="32" y="17"/>
                      <a:pt x="25" y="24"/>
                    </a:cubicBezTo>
                    <a:cubicBezTo>
                      <a:pt x="18" y="32"/>
                      <a:pt x="20" y="34"/>
                      <a:pt x="16" y="38"/>
                    </a:cubicBezTo>
                    <a:cubicBezTo>
                      <a:pt x="11" y="42"/>
                      <a:pt x="16" y="43"/>
                      <a:pt x="16" y="47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8" y="49"/>
                      <a:pt x="9" y="46"/>
                    </a:cubicBezTo>
                    <a:cubicBezTo>
                      <a:pt x="11" y="43"/>
                      <a:pt x="8" y="43"/>
                      <a:pt x="7" y="41"/>
                    </a:cubicBezTo>
                    <a:cubicBezTo>
                      <a:pt x="6" y="38"/>
                      <a:pt x="0" y="25"/>
                      <a:pt x="5" y="19"/>
                    </a:cubicBezTo>
                    <a:cubicBezTo>
                      <a:pt x="5" y="19"/>
                      <a:pt x="10" y="16"/>
                      <a:pt x="20" y="10"/>
                    </a:cubicBezTo>
                    <a:cubicBezTo>
                      <a:pt x="30" y="4"/>
                      <a:pt x="30" y="0"/>
                      <a:pt x="37" y="1"/>
                    </a:cubicBezTo>
                    <a:cubicBezTo>
                      <a:pt x="43" y="2"/>
                      <a:pt x="45" y="5"/>
                      <a:pt x="5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194"/>
              <p:cNvSpPr/>
              <p:nvPr/>
            </p:nvSpPr>
            <p:spPr bwMode="auto">
              <a:xfrm>
                <a:off x="6134" y="-73"/>
                <a:ext cx="123" cy="129"/>
              </a:xfrm>
              <a:custGeom>
                <a:avLst/>
                <a:gdLst>
                  <a:gd name="T0" fmla="*/ 39 w 46"/>
                  <a:gd name="T1" fmla="*/ 2 h 48"/>
                  <a:gd name="T2" fmla="*/ 29 w 46"/>
                  <a:gd name="T3" fmla="*/ 27 h 48"/>
                  <a:gd name="T4" fmla="*/ 17 w 46"/>
                  <a:gd name="T5" fmla="*/ 34 h 48"/>
                  <a:gd name="T6" fmla="*/ 0 w 46"/>
                  <a:gd name="T7" fmla="*/ 35 h 48"/>
                  <a:gd name="T8" fmla="*/ 4 w 46"/>
                  <a:gd name="T9" fmla="*/ 40 h 48"/>
                  <a:gd name="T10" fmla="*/ 8 w 46"/>
                  <a:gd name="T11" fmla="*/ 41 h 48"/>
                  <a:gd name="T12" fmla="*/ 15 w 46"/>
                  <a:gd name="T13" fmla="*/ 47 h 48"/>
                  <a:gd name="T14" fmla="*/ 30 w 46"/>
                  <a:gd name="T15" fmla="*/ 43 h 48"/>
                  <a:gd name="T16" fmla="*/ 35 w 46"/>
                  <a:gd name="T17" fmla="*/ 30 h 48"/>
                  <a:gd name="T18" fmla="*/ 44 w 46"/>
                  <a:gd name="T19" fmla="*/ 20 h 48"/>
                  <a:gd name="T20" fmla="*/ 42 w 46"/>
                  <a:gd name="T21" fmla="*/ 4 h 48"/>
                  <a:gd name="T22" fmla="*/ 39 w 46"/>
                  <a:gd name="T23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48">
                    <a:moveTo>
                      <a:pt x="39" y="2"/>
                    </a:moveTo>
                    <a:cubicBezTo>
                      <a:pt x="36" y="4"/>
                      <a:pt x="30" y="22"/>
                      <a:pt x="29" y="27"/>
                    </a:cubicBezTo>
                    <a:cubicBezTo>
                      <a:pt x="29" y="27"/>
                      <a:pt x="26" y="31"/>
                      <a:pt x="17" y="34"/>
                    </a:cubicBezTo>
                    <a:cubicBezTo>
                      <a:pt x="17" y="34"/>
                      <a:pt x="6" y="38"/>
                      <a:pt x="0" y="35"/>
                    </a:cubicBezTo>
                    <a:cubicBezTo>
                      <a:pt x="0" y="35"/>
                      <a:pt x="1" y="39"/>
                      <a:pt x="4" y="40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10" y="46"/>
                      <a:pt x="15" y="47"/>
                    </a:cubicBezTo>
                    <a:cubicBezTo>
                      <a:pt x="20" y="48"/>
                      <a:pt x="27" y="47"/>
                      <a:pt x="30" y="43"/>
                    </a:cubicBezTo>
                    <a:cubicBezTo>
                      <a:pt x="30" y="43"/>
                      <a:pt x="30" y="33"/>
                      <a:pt x="35" y="30"/>
                    </a:cubicBezTo>
                    <a:cubicBezTo>
                      <a:pt x="35" y="30"/>
                      <a:pt x="43" y="27"/>
                      <a:pt x="44" y="20"/>
                    </a:cubicBezTo>
                    <a:cubicBezTo>
                      <a:pt x="46" y="13"/>
                      <a:pt x="45" y="8"/>
                      <a:pt x="42" y="4"/>
                    </a:cubicBezTo>
                    <a:cubicBezTo>
                      <a:pt x="42" y="4"/>
                      <a:pt x="41" y="0"/>
                      <a:pt x="3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195"/>
              <p:cNvSpPr/>
              <p:nvPr/>
            </p:nvSpPr>
            <p:spPr bwMode="auto">
              <a:xfrm>
                <a:off x="6161" y="-43"/>
                <a:ext cx="58" cy="56"/>
              </a:xfrm>
              <a:custGeom>
                <a:avLst/>
                <a:gdLst>
                  <a:gd name="T0" fmla="*/ 22 w 22"/>
                  <a:gd name="T1" fmla="*/ 0 h 21"/>
                  <a:gd name="T2" fmla="*/ 17 w 22"/>
                  <a:gd name="T3" fmla="*/ 14 h 21"/>
                  <a:gd name="T4" fmla="*/ 6 w 22"/>
                  <a:gd name="T5" fmla="*/ 20 h 21"/>
                  <a:gd name="T6" fmla="*/ 7 w 22"/>
                  <a:gd name="T7" fmla="*/ 10 h 21"/>
                  <a:gd name="T8" fmla="*/ 11 w 22"/>
                  <a:gd name="T9" fmla="*/ 1 h 21"/>
                  <a:gd name="T10" fmla="*/ 22 w 22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22" y="0"/>
                    </a:moveTo>
                    <a:cubicBezTo>
                      <a:pt x="22" y="0"/>
                      <a:pt x="18" y="12"/>
                      <a:pt x="17" y="14"/>
                    </a:cubicBezTo>
                    <a:cubicBezTo>
                      <a:pt x="16" y="15"/>
                      <a:pt x="11" y="20"/>
                      <a:pt x="6" y="20"/>
                    </a:cubicBezTo>
                    <a:cubicBezTo>
                      <a:pt x="0" y="21"/>
                      <a:pt x="5" y="17"/>
                      <a:pt x="7" y="10"/>
                    </a:cubicBezTo>
                    <a:cubicBezTo>
                      <a:pt x="9" y="2"/>
                      <a:pt x="9" y="1"/>
                      <a:pt x="11" y="1"/>
                    </a:cubicBezTo>
                    <a:cubicBezTo>
                      <a:pt x="14" y="0"/>
                      <a:pt x="22" y="0"/>
                      <a:pt x="2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196"/>
              <p:cNvSpPr/>
              <p:nvPr/>
            </p:nvSpPr>
            <p:spPr bwMode="auto">
              <a:xfrm>
                <a:off x="6145" y="-70"/>
                <a:ext cx="82" cy="85"/>
              </a:xfrm>
              <a:custGeom>
                <a:avLst/>
                <a:gdLst>
                  <a:gd name="T0" fmla="*/ 31 w 31"/>
                  <a:gd name="T1" fmla="*/ 2 h 32"/>
                  <a:gd name="T2" fmla="*/ 28 w 31"/>
                  <a:gd name="T3" fmla="*/ 8 h 32"/>
                  <a:gd name="T4" fmla="*/ 15 w 31"/>
                  <a:gd name="T5" fmla="*/ 10 h 32"/>
                  <a:gd name="T6" fmla="*/ 10 w 31"/>
                  <a:gd name="T7" fmla="*/ 22 h 32"/>
                  <a:gd name="T8" fmla="*/ 8 w 31"/>
                  <a:gd name="T9" fmla="*/ 30 h 32"/>
                  <a:gd name="T10" fmla="*/ 3 w 31"/>
                  <a:gd name="T11" fmla="*/ 32 h 32"/>
                  <a:gd name="T12" fmla="*/ 2 w 31"/>
                  <a:gd name="T13" fmla="*/ 22 h 32"/>
                  <a:gd name="T14" fmla="*/ 6 w 31"/>
                  <a:gd name="T15" fmla="*/ 13 h 32"/>
                  <a:gd name="T16" fmla="*/ 14 w 31"/>
                  <a:gd name="T17" fmla="*/ 2 h 32"/>
                  <a:gd name="T18" fmla="*/ 21 w 31"/>
                  <a:gd name="T19" fmla="*/ 1 h 32"/>
                  <a:gd name="T20" fmla="*/ 31 w 31"/>
                  <a:gd name="T21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32">
                    <a:moveTo>
                      <a:pt x="31" y="2"/>
                    </a:move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18" y="8"/>
                      <a:pt x="15" y="10"/>
                    </a:cubicBezTo>
                    <a:cubicBezTo>
                      <a:pt x="15" y="10"/>
                      <a:pt x="11" y="18"/>
                      <a:pt x="10" y="22"/>
                    </a:cubicBezTo>
                    <a:cubicBezTo>
                      <a:pt x="9" y="25"/>
                      <a:pt x="7" y="29"/>
                      <a:pt x="8" y="30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4" y="25"/>
                      <a:pt x="2" y="22"/>
                    </a:cubicBezTo>
                    <a:cubicBezTo>
                      <a:pt x="0" y="18"/>
                      <a:pt x="3" y="17"/>
                      <a:pt x="6" y="13"/>
                    </a:cubicBezTo>
                    <a:cubicBezTo>
                      <a:pt x="8" y="10"/>
                      <a:pt x="10" y="3"/>
                      <a:pt x="14" y="2"/>
                    </a:cubicBezTo>
                    <a:cubicBezTo>
                      <a:pt x="19" y="0"/>
                      <a:pt x="19" y="0"/>
                      <a:pt x="21" y="1"/>
                    </a:cubicBezTo>
                    <a:cubicBezTo>
                      <a:pt x="23" y="1"/>
                      <a:pt x="29" y="3"/>
                      <a:pt x="3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197"/>
              <p:cNvSpPr/>
              <p:nvPr/>
            </p:nvSpPr>
            <p:spPr bwMode="auto">
              <a:xfrm>
                <a:off x="6182" y="-27"/>
                <a:ext cx="83" cy="88"/>
              </a:xfrm>
              <a:custGeom>
                <a:avLst/>
                <a:gdLst>
                  <a:gd name="T0" fmla="*/ 29 w 31"/>
                  <a:gd name="T1" fmla="*/ 0 h 33"/>
                  <a:gd name="T2" fmla="*/ 28 w 31"/>
                  <a:gd name="T3" fmla="*/ 14 h 33"/>
                  <a:gd name="T4" fmla="*/ 29 w 31"/>
                  <a:gd name="T5" fmla="*/ 28 h 33"/>
                  <a:gd name="T6" fmla="*/ 31 w 31"/>
                  <a:gd name="T7" fmla="*/ 30 h 33"/>
                  <a:gd name="T8" fmla="*/ 5 w 31"/>
                  <a:gd name="T9" fmla="*/ 33 h 33"/>
                  <a:gd name="T10" fmla="*/ 0 w 31"/>
                  <a:gd name="T11" fmla="*/ 33 h 33"/>
                  <a:gd name="T12" fmla="*/ 14 w 31"/>
                  <a:gd name="T13" fmla="*/ 27 h 33"/>
                  <a:gd name="T14" fmla="*/ 17 w 31"/>
                  <a:gd name="T15" fmla="*/ 15 h 33"/>
                  <a:gd name="T16" fmla="*/ 29 w 31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33">
                    <a:moveTo>
                      <a:pt x="29" y="0"/>
                    </a:moveTo>
                    <a:cubicBezTo>
                      <a:pt x="29" y="0"/>
                      <a:pt x="30" y="4"/>
                      <a:pt x="28" y="14"/>
                    </a:cubicBezTo>
                    <a:cubicBezTo>
                      <a:pt x="28" y="14"/>
                      <a:pt x="25" y="24"/>
                      <a:pt x="29" y="28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11" y="33"/>
                      <a:pt x="5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12" y="32"/>
                      <a:pt x="14" y="27"/>
                    </a:cubicBezTo>
                    <a:cubicBezTo>
                      <a:pt x="14" y="27"/>
                      <a:pt x="15" y="15"/>
                      <a:pt x="17" y="15"/>
                    </a:cubicBezTo>
                    <a:cubicBezTo>
                      <a:pt x="17" y="15"/>
                      <a:pt x="27" y="14"/>
                      <a:pt x="2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198"/>
              <p:cNvSpPr/>
              <p:nvPr/>
            </p:nvSpPr>
            <p:spPr bwMode="auto">
              <a:xfrm>
                <a:off x="6278" y="-83"/>
                <a:ext cx="248" cy="173"/>
              </a:xfrm>
              <a:custGeom>
                <a:avLst/>
                <a:gdLst>
                  <a:gd name="T0" fmla="*/ 2 w 93"/>
                  <a:gd name="T1" fmla="*/ 0 h 65"/>
                  <a:gd name="T2" fmla="*/ 4 w 93"/>
                  <a:gd name="T3" fmla="*/ 10 h 65"/>
                  <a:gd name="T4" fmla="*/ 5 w 93"/>
                  <a:gd name="T5" fmla="*/ 41 h 65"/>
                  <a:gd name="T6" fmla="*/ 3 w 93"/>
                  <a:gd name="T7" fmla="*/ 47 h 65"/>
                  <a:gd name="T8" fmla="*/ 4 w 93"/>
                  <a:gd name="T9" fmla="*/ 49 h 65"/>
                  <a:gd name="T10" fmla="*/ 37 w 93"/>
                  <a:gd name="T11" fmla="*/ 49 h 65"/>
                  <a:gd name="T12" fmla="*/ 71 w 93"/>
                  <a:gd name="T13" fmla="*/ 57 h 65"/>
                  <a:gd name="T14" fmla="*/ 88 w 93"/>
                  <a:gd name="T15" fmla="*/ 63 h 65"/>
                  <a:gd name="T16" fmla="*/ 91 w 93"/>
                  <a:gd name="T17" fmla="*/ 65 h 65"/>
                  <a:gd name="T18" fmla="*/ 85 w 93"/>
                  <a:gd name="T19" fmla="*/ 42 h 65"/>
                  <a:gd name="T20" fmla="*/ 56 w 93"/>
                  <a:gd name="T21" fmla="*/ 19 h 65"/>
                  <a:gd name="T22" fmla="*/ 2 w 93"/>
                  <a:gd name="T2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3" h="65">
                    <a:moveTo>
                      <a:pt x="2" y="0"/>
                    </a:moveTo>
                    <a:cubicBezTo>
                      <a:pt x="2" y="0"/>
                      <a:pt x="0" y="2"/>
                      <a:pt x="4" y="10"/>
                    </a:cubicBezTo>
                    <a:cubicBezTo>
                      <a:pt x="5" y="11"/>
                      <a:pt x="14" y="29"/>
                      <a:pt x="5" y="41"/>
                    </a:cubicBezTo>
                    <a:cubicBezTo>
                      <a:pt x="5" y="41"/>
                      <a:pt x="3" y="46"/>
                      <a:pt x="3" y="47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49"/>
                      <a:pt x="28" y="47"/>
                      <a:pt x="37" y="49"/>
                    </a:cubicBezTo>
                    <a:cubicBezTo>
                      <a:pt x="37" y="49"/>
                      <a:pt x="60" y="52"/>
                      <a:pt x="71" y="57"/>
                    </a:cubicBezTo>
                    <a:cubicBezTo>
                      <a:pt x="88" y="63"/>
                      <a:pt x="88" y="63"/>
                      <a:pt x="88" y="63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3" y="56"/>
                      <a:pt x="85" y="42"/>
                    </a:cubicBezTo>
                    <a:cubicBezTo>
                      <a:pt x="76" y="28"/>
                      <a:pt x="62" y="23"/>
                      <a:pt x="56" y="19"/>
                    </a:cubicBezTo>
                    <a:cubicBezTo>
                      <a:pt x="49" y="16"/>
                      <a:pt x="6" y="7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199"/>
              <p:cNvSpPr/>
              <p:nvPr/>
            </p:nvSpPr>
            <p:spPr bwMode="auto">
              <a:xfrm>
                <a:off x="6289" y="-236"/>
                <a:ext cx="272" cy="337"/>
              </a:xfrm>
              <a:custGeom>
                <a:avLst/>
                <a:gdLst>
                  <a:gd name="T0" fmla="*/ 11 w 102"/>
                  <a:gd name="T1" fmla="*/ 13 h 126"/>
                  <a:gd name="T2" fmla="*/ 17 w 102"/>
                  <a:gd name="T3" fmla="*/ 64 h 126"/>
                  <a:gd name="T4" fmla="*/ 49 w 102"/>
                  <a:gd name="T5" fmla="*/ 73 h 126"/>
                  <a:gd name="T6" fmla="*/ 77 w 102"/>
                  <a:gd name="T7" fmla="*/ 89 h 126"/>
                  <a:gd name="T8" fmla="*/ 90 w 102"/>
                  <a:gd name="T9" fmla="*/ 123 h 126"/>
                  <a:gd name="T10" fmla="*/ 95 w 102"/>
                  <a:gd name="T11" fmla="*/ 126 h 126"/>
                  <a:gd name="T12" fmla="*/ 102 w 102"/>
                  <a:gd name="T13" fmla="*/ 112 h 126"/>
                  <a:gd name="T14" fmla="*/ 98 w 102"/>
                  <a:gd name="T15" fmla="*/ 94 h 126"/>
                  <a:gd name="T16" fmla="*/ 88 w 102"/>
                  <a:gd name="T17" fmla="*/ 59 h 126"/>
                  <a:gd name="T18" fmla="*/ 50 w 102"/>
                  <a:gd name="T19" fmla="*/ 40 h 126"/>
                  <a:gd name="T20" fmla="*/ 21 w 102"/>
                  <a:gd name="T21" fmla="*/ 17 h 126"/>
                  <a:gd name="T22" fmla="*/ 11 w 102"/>
                  <a:gd name="T23" fmla="*/ 13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2" h="126">
                    <a:moveTo>
                      <a:pt x="11" y="13"/>
                    </a:moveTo>
                    <a:cubicBezTo>
                      <a:pt x="11" y="13"/>
                      <a:pt x="0" y="43"/>
                      <a:pt x="17" y="64"/>
                    </a:cubicBezTo>
                    <a:cubicBezTo>
                      <a:pt x="17" y="64"/>
                      <a:pt x="42" y="72"/>
                      <a:pt x="49" y="73"/>
                    </a:cubicBezTo>
                    <a:cubicBezTo>
                      <a:pt x="56" y="75"/>
                      <a:pt x="70" y="81"/>
                      <a:pt x="77" y="89"/>
                    </a:cubicBezTo>
                    <a:cubicBezTo>
                      <a:pt x="83" y="96"/>
                      <a:pt x="92" y="107"/>
                      <a:pt x="90" y="123"/>
                    </a:cubicBezTo>
                    <a:cubicBezTo>
                      <a:pt x="95" y="126"/>
                      <a:pt x="95" y="126"/>
                      <a:pt x="95" y="126"/>
                    </a:cubicBezTo>
                    <a:cubicBezTo>
                      <a:pt x="95" y="126"/>
                      <a:pt x="102" y="119"/>
                      <a:pt x="102" y="112"/>
                    </a:cubicBezTo>
                    <a:cubicBezTo>
                      <a:pt x="101" y="105"/>
                      <a:pt x="98" y="99"/>
                      <a:pt x="98" y="94"/>
                    </a:cubicBezTo>
                    <a:cubicBezTo>
                      <a:pt x="98" y="88"/>
                      <a:pt x="101" y="69"/>
                      <a:pt x="88" y="59"/>
                    </a:cubicBezTo>
                    <a:cubicBezTo>
                      <a:pt x="76" y="49"/>
                      <a:pt x="61" y="46"/>
                      <a:pt x="50" y="40"/>
                    </a:cubicBezTo>
                    <a:cubicBezTo>
                      <a:pt x="39" y="35"/>
                      <a:pt x="23" y="24"/>
                      <a:pt x="21" y="17"/>
                    </a:cubicBezTo>
                    <a:cubicBezTo>
                      <a:pt x="20" y="10"/>
                      <a:pt x="19" y="0"/>
                      <a:pt x="11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200"/>
              <p:cNvSpPr/>
              <p:nvPr/>
            </p:nvSpPr>
            <p:spPr bwMode="auto">
              <a:xfrm>
                <a:off x="6078" y="136"/>
                <a:ext cx="427" cy="230"/>
              </a:xfrm>
              <a:custGeom>
                <a:avLst/>
                <a:gdLst>
                  <a:gd name="T0" fmla="*/ 55 w 160"/>
                  <a:gd name="T1" fmla="*/ 8 h 86"/>
                  <a:gd name="T2" fmla="*/ 35 w 160"/>
                  <a:gd name="T3" fmla="*/ 15 h 86"/>
                  <a:gd name="T4" fmla="*/ 16 w 160"/>
                  <a:gd name="T5" fmla="*/ 48 h 86"/>
                  <a:gd name="T6" fmla="*/ 5 w 160"/>
                  <a:gd name="T7" fmla="*/ 62 h 86"/>
                  <a:gd name="T8" fmla="*/ 30 w 160"/>
                  <a:gd name="T9" fmla="*/ 63 h 86"/>
                  <a:gd name="T10" fmla="*/ 48 w 160"/>
                  <a:gd name="T11" fmla="*/ 69 h 86"/>
                  <a:gd name="T12" fmla="*/ 110 w 160"/>
                  <a:gd name="T13" fmla="*/ 77 h 86"/>
                  <a:gd name="T14" fmla="*/ 144 w 160"/>
                  <a:gd name="T15" fmla="*/ 55 h 86"/>
                  <a:gd name="T16" fmla="*/ 160 w 160"/>
                  <a:gd name="T17" fmla="*/ 21 h 86"/>
                  <a:gd name="T18" fmla="*/ 159 w 160"/>
                  <a:gd name="T19" fmla="*/ 12 h 86"/>
                  <a:gd name="T20" fmla="*/ 115 w 160"/>
                  <a:gd name="T21" fmla="*/ 45 h 86"/>
                  <a:gd name="T22" fmla="*/ 69 w 160"/>
                  <a:gd name="T23" fmla="*/ 23 h 86"/>
                  <a:gd name="T24" fmla="*/ 55 w 160"/>
                  <a:gd name="T25" fmla="*/ 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86">
                    <a:moveTo>
                      <a:pt x="55" y="8"/>
                    </a:moveTo>
                    <a:cubicBezTo>
                      <a:pt x="55" y="8"/>
                      <a:pt x="45" y="0"/>
                      <a:pt x="35" y="15"/>
                    </a:cubicBezTo>
                    <a:cubicBezTo>
                      <a:pt x="25" y="30"/>
                      <a:pt x="18" y="45"/>
                      <a:pt x="16" y="48"/>
                    </a:cubicBezTo>
                    <a:cubicBezTo>
                      <a:pt x="14" y="50"/>
                      <a:pt x="0" y="58"/>
                      <a:pt x="5" y="62"/>
                    </a:cubicBezTo>
                    <a:cubicBezTo>
                      <a:pt x="5" y="62"/>
                      <a:pt x="0" y="66"/>
                      <a:pt x="30" y="63"/>
                    </a:cubicBezTo>
                    <a:cubicBezTo>
                      <a:pt x="30" y="63"/>
                      <a:pt x="41" y="62"/>
                      <a:pt x="48" y="69"/>
                    </a:cubicBezTo>
                    <a:cubicBezTo>
                      <a:pt x="56" y="76"/>
                      <a:pt x="92" y="86"/>
                      <a:pt x="110" y="77"/>
                    </a:cubicBezTo>
                    <a:cubicBezTo>
                      <a:pt x="129" y="68"/>
                      <a:pt x="132" y="67"/>
                      <a:pt x="144" y="55"/>
                    </a:cubicBezTo>
                    <a:cubicBezTo>
                      <a:pt x="156" y="43"/>
                      <a:pt x="159" y="28"/>
                      <a:pt x="160" y="21"/>
                    </a:cubicBezTo>
                    <a:cubicBezTo>
                      <a:pt x="160" y="14"/>
                      <a:pt x="159" y="12"/>
                      <a:pt x="159" y="12"/>
                    </a:cubicBezTo>
                    <a:cubicBezTo>
                      <a:pt x="159" y="12"/>
                      <a:pt x="156" y="37"/>
                      <a:pt x="115" y="45"/>
                    </a:cubicBezTo>
                    <a:cubicBezTo>
                      <a:pt x="115" y="45"/>
                      <a:pt x="83" y="45"/>
                      <a:pt x="69" y="23"/>
                    </a:cubicBezTo>
                    <a:cubicBezTo>
                      <a:pt x="69" y="23"/>
                      <a:pt x="59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201"/>
              <p:cNvSpPr/>
              <p:nvPr/>
            </p:nvSpPr>
            <p:spPr bwMode="auto">
              <a:xfrm>
                <a:off x="6558" y="13"/>
                <a:ext cx="131" cy="104"/>
              </a:xfrm>
              <a:custGeom>
                <a:avLst/>
                <a:gdLst>
                  <a:gd name="T0" fmla="*/ 1 w 49"/>
                  <a:gd name="T1" fmla="*/ 30 h 39"/>
                  <a:gd name="T2" fmla="*/ 10 w 49"/>
                  <a:gd name="T3" fmla="*/ 15 h 39"/>
                  <a:gd name="T4" fmla="*/ 25 w 49"/>
                  <a:gd name="T5" fmla="*/ 2 h 39"/>
                  <a:gd name="T6" fmla="*/ 42 w 49"/>
                  <a:gd name="T7" fmla="*/ 8 h 39"/>
                  <a:gd name="T8" fmla="*/ 49 w 49"/>
                  <a:gd name="T9" fmla="*/ 12 h 39"/>
                  <a:gd name="T10" fmla="*/ 38 w 49"/>
                  <a:gd name="T11" fmla="*/ 8 h 39"/>
                  <a:gd name="T12" fmla="*/ 26 w 49"/>
                  <a:gd name="T13" fmla="*/ 9 h 39"/>
                  <a:gd name="T14" fmla="*/ 17 w 49"/>
                  <a:gd name="T15" fmla="*/ 21 h 39"/>
                  <a:gd name="T16" fmla="*/ 10 w 49"/>
                  <a:gd name="T17" fmla="*/ 26 h 39"/>
                  <a:gd name="T18" fmla="*/ 5 w 49"/>
                  <a:gd name="T19" fmla="*/ 34 h 39"/>
                  <a:gd name="T20" fmla="*/ 7 w 49"/>
                  <a:gd name="T21" fmla="*/ 39 h 39"/>
                  <a:gd name="T22" fmla="*/ 6 w 49"/>
                  <a:gd name="T23" fmla="*/ 39 h 39"/>
                  <a:gd name="T24" fmla="*/ 1 w 49"/>
                  <a:gd name="T25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39">
                    <a:moveTo>
                      <a:pt x="1" y="30"/>
                    </a:moveTo>
                    <a:cubicBezTo>
                      <a:pt x="1" y="30"/>
                      <a:pt x="1" y="22"/>
                      <a:pt x="10" y="15"/>
                    </a:cubicBezTo>
                    <a:cubicBezTo>
                      <a:pt x="18" y="9"/>
                      <a:pt x="20" y="5"/>
                      <a:pt x="25" y="2"/>
                    </a:cubicBezTo>
                    <a:cubicBezTo>
                      <a:pt x="25" y="2"/>
                      <a:pt x="39" y="0"/>
                      <a:pt x="42" y="8"/>
                    </a:cubicBezTo>
                    <a:cubicBezTo>
                      <a:pt x="42" y="8"/>
                      <a:pt x="46" y="12"/>
                      <a:pt x="49" y="12"/>
                    </a:cubicBezTo>
                    <a:cubicBezTo>
                      <a:pt x="49" y="12"/>
                      <a:pt x="44" y="14"/>
                      <a:pt x="38" y="8"/>
                    </a:cubicBezTo>
                    <a:cubicBezTo>
                      <a:pt x="38" y="8"/>
                      <a:pt x="32" y="6"/>
                      <a:pt x="26" y="9"/>
                    </a:cubicBezTo>
                    <a:cubicBezTo>
                      <a:pt x="26" y="9"/>
                      <a:pt x="20" y="15"/>
                      <a:pt x="17" y="21"/>
                    </a:cubicBezTo>
                    <a:cubicBezTo>
                      <a:pt x="17" y="21"/>
                      <a:pt x="16" y="23"/>
                      <a:pt x="10" y="26"/>
                    </a:cubicBezTo>
                    <a:cubicBezTo>
                      <a:pt x="3" y="28"/>
                      <a:pt x="5" y="31"/>
                      <a:pt x="5" y="34"/>
                    </a:cubicBezTo>
                    <a:cubicBezTo>
                      <a:pt x="4" y="36"/>
                      <a:pt x="7" y="39"/>
                      <a:pt x="7" y="39"/>
                    </a:cubicBezTo>
                    <a:cubicBezTo>
                      <a:pt x="7" y="39"/>
                      <a:pt x="7" y="39"/>
                      <a:pt x="6" y="39"/>
                    </a:cubicBezTo>
                    <a:cubicBezTo>
                      <a:pt x="5" y="38"/>
                      <a:pt x="0" y="35"/>
                      <a:pt x="1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202"/>
              <p:cNvSpPr/>
              <p:nvPr/>
            </p:nvSpPr>
            <p:spPr bwMode="auto">
              <a:xfrm>
                <a:off x="6510" y="112"/>
                <a:ext cx="139" cy="166"/>
              </a:xfrm>
              <a:custGeom>
                <a:avLst/>
                <a:gdLst>
                  <a:gd name="T0" fmla="*/ 24 w 52"/>
                  <a:gd name="T1" fmla="*/ 6 h 62"/>
                  <a:gd name="T2" fmla="*/ 13 w 52"/>
                  <a:gd name="T3" fmla="*/ 6 h 62"/>
                  <a:gd name="T4" fmla="*/ 7 w 52"/>
                  <a:gd name="T5" fmla="*/ 11 h 62"/>
                  <a:gd name="T6" fmla="*/ 12 w 52"/>
                  <a:gd name="T7" fmla="*/ 36 h 62"/>
                  <a:gd name="T8" fmla="*/ 37 w 52"/>
                  <a:gd name="T9" fmla="*/ 49 h 62"/>
                  <a:gd name="T10" fmla="*/ 49 w 52"/>
                  <a:gd name="T11" fmla="*/ 62 h 62"/>
                  <a:gd name="T12" fmla="*/ 46 w 52"/>
                  <a:gd name="T13" fmla="*/ 53 h 62"/>
                  <a:gd name="T14" fmla="*/ 22 w 52"/>
                  <a:gd name="T15" fmla="*/ 34 h 62"/>
                  <a:gd name="T16" fmla="*/ 16 w 52"/>
                  <a:gd name="T17" fmla="*/ 16 h 62"/>
                  <a:gd name="T18" fmla="*/ 24 w 52"/>
                  <a:gd name="T19" fmla="*/ 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62">
                    <a:moveTo>
                      <a:pt x="24" y="6"/>
                    </a:moveTo>
                    <a:cubicBezTo>
                      <a:pt x="24" y="6"/>
                      <a:pt x="21" y="0"/>
                      <a:pt x="13" y="6"/>
                    </a:cubicBezTo>
                    <a:cubicBezTo>
                      <a:pt x="13" y="6"/>
                      <a:pt x="8" y="6"/>
                      <a:pt x="7" y="11"/>
                    </a:cubicBezTo>
                    <a:cubicBezTo>
                      <a:pt x="6" y="16"/>
                      <a:pt x="0" y="30"/>
                      <a:pt x="12" y="36"/>
                    </a:cubicBezTo>
                    <a:cubicBezTo>
                      <a:pt x="24" y="41"/>
                      <a:pt x="28" y="39"/>
                      <a:pt x="37" y="49"/>
                    </a:cubicBezTo>
                    <a:cubicBezTo>
                      <a:pt x="46" y="58"/>
                      <a:pt x="49" y="62"/>
                      <a:pt x="49" y="62"/>
                    </a:cubicBezTo>
                    <a:cubicBezTo>
                      <a:pt x="49" y="62"/>
                      <a:pt x="52" y="60"/>
                      <a:pt x="46" y="53"/>
                    </a:cubicBezTo>
                    <a:cubicBezTo>
                      <a:pt x="40" y="46"/>
                      <a:pt x="29" y="37"/>
                      <a:pt x="22" y="34"/>
                    </a:cubicBezTo>
                    <a:cubicBezTo>
                      <a:pt x="15" y="31"/>
                      <a:pt x="15" y="22"/>
                      <a:pt x="16" y="16"/>
                    </a:cubicBezTo>
                    <a:cubicBezTo>
                      <a:pt x="16" y="16"/>
                      <a:pt x="15" y="9"/>
                      <a:pt x="2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203"/>
              <p:cNvSpPr/>
              <p:nvPr/>
            </p:nvSpPr>
            <p:spPr bwMode="auto">
              <a:xfrm>
                <a:off x="6489" y="181"/>
                <a:ext cx="114" cy="171"/>
              </a:xfrm>
              <a:custGeom>
                <a:avLst/>
                <a:gdLst>
                  <a:gd name="T0" fmla="*/ 10 w 43"/>
                  <a:gd name="T1" fmla="*/ 0 h 64"/>
                  <a:gd name="T2" fmla="*/ 17 w 43"/>
                  <a:gd name="T3" fmla="*/ 11 h 64"/>
                  <a:gd name="T4" fmla="*/ 26 w 43"/>
                  <a:gd name="T5" fmla="*/ 42 h 64"/>
                  <a:gd name="T6" fmla="*/ 38 w 43"/>
                  <a:gd name="T7" fmla="*/ 64 h 64"/>
                  <a:gd name="T8" fmla="*/ 37 w 43"/>
                  <a:gd name="T9" fmla="*/ 56 h 64"/>
                  <a:gd name="T10" fmla="*/ 16 w 43"/>
                  <a:gd name="T11" fmla="*/ 41 h 64"/>
                  <a:gd name="T12" fmla="*/ 10 w 4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64">
                    <a:moveTo>
                      <a:pt x="10" y="0"/>
                    </a:moveTo>
                    <a:cubicBezTo>
                      <a:pt x="10" y="0"/>
                      <a:pt x="12" y="11"/>
                      <a:pt x="17" y="11"/>
                    </a:cubicBezTo>
                    <a:cubicBezTo>
                      <a:pt x="17" y="11"/>
                      <a:pt x="9" y="31"/>
                      <a:pt x="26" y="42"/>
                    </a:cubicBezTo>
                    <a:cubicBezTo>
                      <a:pt x="42" y="53"/>
                      <a:pt x="43" y="59"/>
                      <a:pt x="38" y="64"/>
                    </a:cubicBezTo>
                    <a:cubicBezTo>
                      <a:pt x="38" y="64"/>
                      <a:pt x="40" y="60"/>
                      <a:pt x="37" y="56"/>
                    </a:cubicBezTo>
                    <a:cubicBezTo>
                      <a:pt x="34" y="53"/>
                      <a:pt x="23" y="43"/>
                      <a:pt x="16" y="41"/>
                    </a:cubicBezTo>
                    <a:cubicBezTo>
                      <a:pt x="9" y="40"/>
                      <a:pt x="0" y="14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204"/>
              <p:cNvSpPr/>
              <p:nvPr/>
            </p:nvSpPr>
            <p:spPr bwMode="auto">
              <a:xfrm>
                <a:off x="6561" y="82"/>
                <a:ext cx="120" cy="137"/>
              </a:xfrm>
              <a:custGeom>
                <a:avLst/>
                <a:gdLst>
                  <a:gd name="T0" fmla="*/ 18 w 45"/>
                  <a:gd name="T1" fmla="*/ 0 h 51"/>
                  <a:gd name="T2" fmla="*/ 7 w 45"/>
                  <a:gd name="T3" fmla="*/ 7 h 51"/>
                  <a:gd name="T4" fmla="*/ 11 w 45"/>
                  <a:gd name="T5" fmla="*/ 18 h 51"/>
                  <a:gd name="T6" fmla="*/ 3 w 45"/>
                  <a:gd name="T7" fmla="*/ 21 h 51"/>
                  <a:gd name="T8" fmla="*/ 1 w 45"/>
                  <a:gd name="T9" fmla="*/ 33 h 51"/>
                  <a:gd name="T10" fmla="*/ 4 w 45"/>
                  <a:gd name="T11" fmla="*/ 42 h 51"/>
                  <a:gd name="T12" fmla="*/ 11 w 45"/>
                  <a:gd name="T13" fmla="*/ 46 h 51"/>
                  <a:gd name="T14" fmla="*/ 18 w 45"/>
                  <a:gd name="T15" fmla="*/ 51 h 51"/>
                  <a:gd name="T16" fmla="*/ 28 w 45"/>
                  <a:gd name="T17" fmla="*/ 45 h 51"/>
                  <a:gd name="T18" fmla="*/ 44 w 45"/>
                  <a:gd name="T19" fmla="*/ 28 h 51"/>
                  <a:gd name="T20" fmla="*/ 30 w 45"/>
                  <a:gd name="T21" fmla="*/ 6 h 51"/>
                  <a:gd name="T22" fmla="*/ 18 w 45"/>
                  <a:gd name="T2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51">
                    <a:moveTo>
                      <a:pt x="18" y="0"/>
                    </a:moveTo>
                    <a:cubicBezTo>
                      <a:pt x="18" y="0"/>
                      <a:pt x="6" y="0"/>
                      <a:pt x="7" y="7"/>
                    </a:cubicBezTo>
                    <a:cubicBezTo>
                      <a:pt x="9" y="14"/>
                      <a:pt x="11" y="18"/>
                      <a:pt x="11" y="18"/>
                    </a:cubicBezTo>
                    <a:cubicBezTo>
                      <a:pt x="11" y="18"/>
                      <a:pt x="6" y="19"/>
                      <a:pt x="3" y="21"/>
                    </a:cubicBezTo>
                    <a:cubicBezTo>
                      <a:pt x="0" y="23"/>
                      <a:pt x="1" y="28"/>
                      <a:pt x="1" y="33"/>
                    </a:cubicBezTo>
                    <a:cubicBezTo>
                      <a:pt x="0" y="37"/>
                      <a:pt x="4" y="42"/>
                      <a:pt x="4" y="42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22" y="46"/>
                      <a:pt x="28" y="45"/>
                    </a:cubicBezTo>
                    <a:cubicBezTo>
                      <a:pt x="34" y="44"/>
                      <a:pt x="45" y="41"/>
                      <a:pt x="44" y="28"/>
                    </a:cubicBezTo>
                    <a:cubicBezTo>
                      <a:pt x="42" y="15"/>
                      <a:pt x="34" y="9"/>
                      <a:pt x="30" y="6"/>
                    </a:cubicBezTo>
                    <a:cubicBezTo>
                      <a:pt x="25" y="4"/>
                      <a:pt x="19" y="2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205"/>
              <p:cNvSpPr/>
              <p:nvPr/>
            </p:nvSpPr>
            <p:spPr bwMode="auto">
              <a:xfrm>
                <a:off x="6662" y="163"/>
                <a:ext cx="547" cy="727"/>
              </a:xfrm>
              <a:custGeom>
                <a:avLst/>
                <a:gdLst>
                  <a:gd name="T0" fmla="*/ 8 w 205"/>
                  <a:gd name="T1" fmla="*/ 0 h 272"/>
                  <a:gd name="T2" fmla="*/ 5 w 205"/>
                  <a:gd name="T3" fmla="*/ 11 h 272"/>
                  <a:gd name="T4" fmla="*/ 110 w 205"/>
                  <a:gd name="T5" fmla="*/ 138 h 272"/>
                  <a:gd name="T6" fmla="*/ 191 w 205"/>
                  <a:gd name="T7" fmla="*/ 268 h 272"/>
                  <a:gd name="T8" fmla="*/ 199 w 205"/>
                  <a:gd name="T9" fmla="*/ 262 h 272"/>
                  <a:gd name="T10" fmla="*/ 173 w 205"/>
                  <a:gd name="T11" fmla="*/ 252 h 272"/>
                  <a:gd name="T12" fmla="*/ 138 w 205"/>
                  <a:gd name="T13" fmla="*/ 195 h 272"/>
                  <a:gd name="T14" fmla="*/ 94 w 205"/>
                  <a:gd name="T15" fmla="*/ 91 h 272"/>
                  <a:gd name="T16" fmla="*/ 8 w 205"/>
                  <a:gd name="T17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5" h="272">
                    <a:moveTo>
                      <a:pt x="8" y="0"/>
                    </a:moveTo>
                    <a:cubicBezTo>
                      <a:pt x="8" y="0"/>
                      <a:pt x="9" y="9"/>
                      <a:pt x="5" y="11"/>
                    </a:cubicBezTo>
                    <a:cubicBezTo>
                      <a:pt x="0" y="13"/>
                      <a:pt x="59" y="26"/>
                      <a:pt x="110" y="138"/>
                    </a:cubicBezTo>
                    <a:cubicBezTo>
                      <a:pt x="110" y="138"/>
                      <a:pt x="146" y="259"/>
                      <a:pt x="191" y="268"/>
                    </a:cubicBezTo>
                    <a:cubicBezTo>
                      <a:pt x="191" y="268"/>
                      <a:pt x="205" y="272"/>
                      <a:pt x="199" y="262"/>
                    </a:cubicBezTo>
                    <a:cubicBezTo>
                      <a:pt x="194" y="252"/>
                      <a:pt x="195" y="271"/>
                      <a:pt x="173" y="252"/>
                    </a:cubicBezTo>
                    <a:cubicBezTo>
                      <a:pt x="151" y="233"/>
                      <a:pt x="142" y="207"/>
                      <a:pt x="138" y="195"/>
                    </a:cubicBezTo>
                    <a:cubicBezTo>
                      <a:pt x="134" y="182"/>
                      <a:pt x="109" y="115"/>
                      <a:pt x="94" y="91"/>
                    </a:cubicBezTo>
                    <a:cubicBezTo>
                      <a:pt x="80" y="67"/>
                      <a:pt x="29" y="1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206"/>
              <p:cNvSpPr/>
              <p:nvPr/>
            </p:nvSpPr>
            <p:spPr bwMode="auto">
              <a:xfrm>
                <a:off x="6787" y="2"/>
                <a:ext cx="259" cy="417"/>
              </a:xfrm>
              <a:custGeom>
                <a:avLst/>
                <a:gdLst>
                  <a:gd name="T0" fmla="*/ 58 w 97"/>
                  <a:gd name="T1" fmla="*/ 152 h 156"/>
                  <a:gd name="T2" fmla="*/ 68 w 97"/>
                  <a:gd name="T3" fmla="*/ 132 h 156"/>
                  <a:gd name="T4" fmla="*/ 81 w 97"/>
                  <a:gd name="T5" fmla="*/ 104 h 156"/>
                  <a:gd name="T6" fmla="*/ 89 w 97"/>
                  <a:gd name="T7" fmla="*/ 75 h 156"/>
                  <a:gd name="T8" fmla="*/ 84 w 97"/>
                  <a:gd name="T9" fmla="*/ 84 h 156"/>
                  <a:gd name="T10" fmla="*/ 69 w 97"/>
                  <a:gd name="T11" fmla="*/ 44 h 156"/>
                  <a:gd name="T12" fmla="*/ 71 w 97"/>
                  <a:gd name="T13" fmla="*/ 54 h 156"/>
                  <a:gd name="T14" fmla="*/ 45 w 97"/>
                  <a:gd name="T15" fmla="*/ 26 h 156"/>
                  <a:gd name="T16" fmla="*/ 19 w 97"/>
                  <a:gd name="T17" fmla="*/ 0 h 156"/>
                  <a:gd name="T18" fmla="*/ 9 w 97"/>
                  <a:gd name="T19" fmla="*/ 36 h 156"/>
                  <a:gd name="T20" fmla="*/ 3 w 97"/>
                  <a:gd name="T21" fmla="*/ 31 h 156"/>
                  <a:gd name="T22" fmla="*/ 7 w 97"/>
                  <a:gd name="T23" fmla="*/ 64 h 156"/>
                  <a:gd name="T24" fmla="*/ 2 w 97"/>
                  <a:gd name="T25" fmla="*/ 65 h 156"/>
                  <a:gd name="T26" fmla="*/ 16 w 97"/>
                  <a:gd name="T27" fmla="*/ 94 h 156"/>
                  <a:gd name="T28" fmla="*/ 8 w 97"/>
                  <a:gd name="T29" fmla="*/ 94 h 156"/>
                  <a:gd name="T30" fmla="*/ 36 w 97"/>
                  <a:gd name="T31" fmla="*/ 126 h 156"/>
                  <a:gd name="T32" fmla="*/ 48 w 97"/>
                  <a:gd name="T33" fmla="*/ 138 h 156"/>
                  <a:gd name="T34" fmla="*/ 46 w 97"/>
                  <a:gd name="T35" fmla="*/ 116 h 156"/>
                  <a:gd name="T36" fmla="*/ 29 w 97"/>
                  <a:gd name="T37" fmla="*/ 96 h 156"/>
                  <a:gd name="T38" fmla="*/ 25 w 97"/>
                  <a:gd name="T39" fmla="*/ 88 h 156"/>
                  <a:gd name="T40" fmla="*/ 33 w 97"/>
                  <a:gd name="T41" fmla="*/ 97 h 156"/>
                  <a:gd name="T42" fmla="*/ 46 w 97"/>
                  <a:gd name="T43" fmla="*/ 111 h 156"/>
                  <a:gd name="T44" fmla="*/ 39 w 97"/>
                  <a:gd name="T45" fmla="*/ 85 h 156"/>
                  <a:gd name="T46" fmla="*/ 26 w 97"/>
                  <a:gd name="T47" fmla="*/ 69 h 156"/>
                  <a:gd name="T48" fmla="*/ 39 w 97"/>
                  <a:gd name="T49" fmla="*/ 81 h 156"/>
                  <a:gd name="T50" fmla="*/ 31 w 97"/>
                  <a:gd name="T51" fmla="*/ 59 h 156"/>
                  <a:gd name="T52" fmla="*/ 18 w 97"/>
                  <a:gd name="T53" fmla="*/ 26 h 156"/>
                  <a:gd name="T54" fmla="*/ 34 w 97"/>
                  <a:gd name="T55" fmla="*/ 59 h 156"/>
                  <a:gd name="T56" fmla="*/ 40 w 97"/>
                  <a:gd name="T57" fmla="*/ 78 h 156"/>
                  <a:gd name="T58" fmla="*/ 43 w 97"/>
                  <a:gd name="T59" fmla="*/ 61 h 156"/>
                  <a:gd name="T60" fmla="*/ 42 w 97"/>
                  <a:gd name="T61" fmla="*/ 50 h 156"/>
                  <a:gd name="T62" fmla="*/ 43 w 97"/>
                  <a:gd name="T63" fmla="*/ 37 h 156"/>
                  <a:gd name="T64" fmla="*/ 45 w 97"/>
                  <a:gd name="T65" fmla="*/ 59 h 156"/>
                  <a:gd name="T66" fmla="*/ 41 w 97"/>
                  <a:gd name="T67" fmla="*/ 81 h 156"/>
                  <a:gd name="T68" fmla="*/ 47 w 97"/>
                  <a:gd name="T69" fmla="*/ 103 h 156"/>
                  <a:gd name="T70" fmla="*/ 49 w 97"/>
                  <a:gd name="T71" fmla="*/ 108 h 156"/>
                  <a:gd name="T72" fmla="*/ 56 w 97"/>
                  <a:gd name="T73" fmla="*/ 91 h 156"/>
                  <a:gd name="T74" fmla="*/ 64 w 97"/>
                  <a:gd name="T75" fmla="*/ 73 h 156"/>
                  <a:gd name="T76" fmla="*/ 64 w 97"/>
                  <a:gd name="T77" fmla="*/ 69 h 156"/>
                  <a:gd name="T78" fmla="*/ 57 w 97"/>
                  <a:gd name="T79" fmla="*/ 92 h 156"/>
                  <a:gd name="T80" fmla="*/ 51 w 97"/>
                  <a:gd name="T81" fmla="*/ 111 h 156"/>
                  <a:gd name="T82" fmla="*/ 51 w 97"/>
                  <a:gd name="T83" fmla="*/ 141 h 156"/>
                  <a:gd name="T84" fmla="*/ 50 w 97"/>
                  <a:gd name="T85" fmla="*/ 143 h 156"/>
                  <a:gd name="T86" fmla="*/ 54 w 97"/>
                  <a:gd name="T87" fmla="*/ 154 h 156"/>
                  <a:gd name="T88" fmla="*/ 55 w 97"/>
                  <a:gd name="T89" fmla="*/ 156 h 156"/>
                  <a:gd name="T90" fmla="*/ 58 w 97"/>
                  <a:gd name="T91" fmla="*/ 15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7" h="156">
                    <a:moveTo>
                      <a:pt x="58" y="152"/>
                    </a:moveTo>
                    <a:cubicBezTo>
                      <a:pt x="58" y="152"/>
                      <a:pt x="67" y="147"/>
                      <a:pt x="68" y="132"/>
                    </a:cubicBezTo>
                    <a:cubicBezTo>
                      <a:pt x="68" y="132"/>
                      <a:pt x="65" y="119"/>
                      <a:pt x="81" y="104"/>
                    </a:cubicBezTo>
                    <a:cubicBezTo>
                      <a:pt x="97" y="88"/>
                      <a:pt x="92" y="80"/>
                      <a:pt x="89" y="75"/>
                    </a:cubicBezTo>
                    <a:cubicBezTo>
                      <a:pt x="86" y="70"/>
                      <a:pt x="84" y="84"/>
                      <a:pt x="84" y="84"/>
                    </a:cubicBezTo>
                    <a:cubicBezTo>
                      <a:pt x="84" y="84"/>
                      <a:pt x="88" y="60"/>
                      <a:pt x="69" y="44"/>
                    </a:cubicBezTo>
                    <a:cubicBezTo>
                      <a:pt x="71" y="54"/>
                      <a:pt x="71" y="54"/>
                      <a:pt x="71" y="54"/>
                    </a:cubicBezTo>
                    <a:cubicBezTo>
                      <a:pt x="71" y="54"/>
                      <a:pt x="67" y="41"/>
                      <a:pt x="45" y="26"/>
                    </a:cubicBezTo>
                    <a:cubicBezTo>
                      <a:pt x="23" y="11"/>
                      <a:pt x="16" y="14"/>
                      <a:pt x="19" y="0"/>
                    </a:cubicBezTo>
                    <a:cubicBezTo>
                      <a:pt x="19" y="0"/>
                      <a:pt x="5" y="16"/>
                      <a:pt x="9" y="36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0" y="45"/>
                      <a:pt x="7" y="6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5"/>
                      <a:pt x="1" y="85"/>
                      <a:pt x="16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8" y="94"/>
                      <a:pt x="31" y="121"/>
                      <a:pt x="36" y="126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50" y="127"/>
                      <a:pt x="46" y="116"/>
                    </a:cubicBezTo>
                    <a:cubicBezTo>
                      <a:pt x="46" y="116"/>
                      <a:pt x="41" y="108"/>
                      <a:pt x="29" y="96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5" y="88"/>
                      <a:pt x="28" y="92"/>
                      <a:pt x="33" y="97"/>
                    </a:cubicBezTo>
                    <a:cubicBezTo>
                      <a:pt x="33" y="97"/>
                      <a:pt x="45" y="108"/>
                      <a:pt x="46" y="111"/>
                    </a:cubicBezTo>
                    <a:cubicBezTo>
                      <a:pt x="46" y="111"/>
                      <a:pt x="43" y="93"/>
                      <a:pt x="39" y="85"/>
                    </a:cubicBezTo>
                    <a:cubicBezTo>
                      <a:pt x="39" y="85"/>
                      <a:pt x="33" y="79"/>
                      <a:pt x="26" y="69"/>
                    </a:cubicBezTo>
                    <a:cubicBezTo>
                      <a:pt x="26" y="69"/>
                      <a:pt x="37" y="82"/>
                      <a:pt x="39" y="81"/>
                    </a:cubicBezTo>
                    <a:cubicBezTo>
                      <a:pt x="39" y="81"/>
                      <a:pt x="37" y="68"/>
                      <a:pt x="31" y="59"/>
                    </a:cubicBezTo>
                    <a:cubicBezTo>
                      <a:pt x="31" y="59"/>
                      <a:pt x="20" y="39"/>
                      <a:pt x="18" y="26"/>
                    </a:cubicBezTo>
                    <a:cubicBezTo>
                      <a:pt x="18" y="26"/>
                      <a:pt x="29" y="54"/>
                      <a:pt x="34" y="59"/>
                    </a:cubicBezTo>
                    <a:cubicBezTo>
                      <a:pt x="34" y="59"/>
                      <a:pt x="39" y="72"/>
                      <a:pt x="40" y="78"/>
                    </a:cubicBezTo>
                    <a:cubicBezTo>
                      <a:pt x="40" y="78"/>
                      <a:pt x="44" y="67"/>
                      <a:pt x="43" y="61"/>
                    </a:cubicBezTo>
                    <a:cubicBezTo>
                      <a:pt x="43" y="54"/>
                      <a:pt x="43" y="54"/>
                      <a:pt x="42" y="50"/>
                    </a:cubicBezTo>
                    <a:cubicBezTo>
                      <a:pt x="42" y="49"/>
                      <a:pt x="41" y="39"/>
                      <a:pt x="43" y="37"/>
                    </a:cubicBezTo>
                    <a:cubicBezTo>
                      <a:pt x="43" y="37"/>
                      <a:pt x="44" y="50"/>
                      <a:pt x="45" y="59"/>
                    </a:cubicBezTo>
                    <a:cubicBezTo>
                      <a:pt x="45" y="59"/>
                      <a:pt x="47" y="68"/>
                      <a:pt x="41" y="81"/>
                    </a:cubicBezTo>
                    <a:cubicBezTo>
                      <a:pt x="41" y="81"/>
                      <a:pt x="47" y="98"/>
                      <a:pt x="47" y="103"/>
                    </a:cubicBezTo>
                    <a:cubicBezTo>
                      <a:pt x="49" y="108"/>
                      <a:pt x="49" y="108"/>
                      <a:pt x="49" y="108"/>
                    </a:cubicBezTo>
                    <a:cubicBezTo>
                      <a:pt x="49" y="108"/>
                      <a:pt x="52" y="95"/>
                      <a:pt x="56" y="91"/>
                    </a:cubicBezTo>
                    <a:cubicBezTo>
                      <a:pt x="56" y="91"/>
                      <a:pt x="64" y="84"/>
                      <a:pt x="64" y="73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9"/>
                      <a:pt x="68" y="79"/>
                      <a:pt x="57" y="92"/>
                    </a:cubicBezTo>
                    <a:cubicBezTo>
                      <a:pt x="57" y="92"/>
                      <a:pt x="51" y="101"/>
                      <a:pt x="51" y="111"/>
                    </a:cubicBezTo>
                    <a:cubicBezTo>
                      <a:pt x="51" y="111"/>
                      <a:pt x="53" y="136"/>
                      <a:pt x="51" y="141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5" y="156"/>
                      <a:pt x="55" y="156"/>
                      <a:pt x="55" y="156"/>
                    </a:cubicBezTo>
                    <a:lnTo>
                      <a:pt x="58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207"/>
              <p:cNvSpPr/>
              <p:nvPr/>
            </p:nvSpPr>
            <p:spPr bwMode="auto">
              <a:xfrm>
                <a:off x="6419" y="382"/>
                <a:ext cx="542" cy="190"/>
              </a:xfrm>
              <a:custGeom>
                <a:avLst/>
                <a:gdLst>
                  <a:gd name="T0" fmla="*/ 63 w 203"/>
                  <a:gd name="T1" fmla="*/ 24 h 71"/>
                  <a:gd name="T2" fmla="*/ 30 w 203"/>
                  <a:gd name="T3" fmla="*/ 6 h 71"/>
                  <a:gd name="T4" fmla="*/ 50 w 203"/>
                  <a:gd name="T5" fmla="*/ 17 h 71"/>
                  <a:gd name="T6" fmla="*/ 100 w 203"/>
                  <a:gd name="T7" fmla="*/ 15 h 71"/>
                  <a:gd name="T8" fmla="*/ 111 w 203"/>
                  <a:gd name="T9" fmla="*/ 26 h 71"/>
                  <a:gd name="T10" fmla="*/ 161 w 203"/>
                  <a:gd name="T11" fmla="*/ 38 h 71"/>
                  <a:gd name="T12" fmla="*/ 196 w 203"/>
                  <a:gd name="T13" fmla="*/ 59 h 71"/>
                  <a:gd name="T14" fmla="*/ 200 w 203"/>
                  <a:gd name="T15" fmla="*/ 63 h 71"/>
                  <a:gd name="T16" fmla="*/ 203 w 203"/>
                  <a:gd name="T17" fmla="*/ 71 h 71"/>
                  <a:gd name="T18" fmla="*/ 171 w 203"/>
                  <a:gd name="T19" fmla="*/ 49 h 71"/>
                  <a:gd name="T20" fmla="*/ 114 w 203"/>
                  <a:gd name="T21" fmla="*/ 32 h 71"/>
                  <a:gd name="T22" fmla="*/ 112 w 203"/>
                  <a:gd name="T23" fmla="*/ 32 h 71"/>
                  <a:gd name="T24" fmla="*/ 86 w 203"/>
                  <a:gd name="T25" fmla="*/ 57 h 71"/>
                  <a:gd name="T26" fmla="*/ 56 w 203"/>
                  <a:gd name="T27" fmla="*/ 58 h 71"/>
                  <a:gd name="T28" fmla="*/ 17 w 203"/>
                  <a:gd name="T29" fmla="*/ 64 h 71"/>
                  <a:gd name="T30" fmla="*/ 4 w 203"/>
                  <a:gd name="T31" fmla="*/ 64 h 71"/>
                  <a:gd name="T32" fmla="*/ 9 w 203"/>
                  <a:gd name="T33" fmla="*/ 59 h 71"/>
                  <a:gd name="T34" fmla="*/ 26 w 203"/>
                  <a:gd name="T35" fmla="*/ 63 h 71"/>
                  <a:gd name="T36" fmla="*/ 58 w 203"/>
                  <a:gd name="T37" fmla="*/ 40 h 71"/>
                  <a:gd name="T38" fmla="*/ 67 w 203"/>
                  <a:gd name="T39" fmla="*/ 35 h 71"/>
                  <a:gd name="T40" fmla="*/ 48 w 203"/>
                  <a:gd name="T41" fmla="*/ 33 h 71"/>
                  <a:gd name="T42" fmla="*/ 25 w 203"/>
                  <a:gd name="T43" fmla="*/ 28 h 71"/>
                  <a:gd name="T44" fmla="*/ 46 w 203"/>
                  <a:gd name="T45" fmla="*/ 30 h 71"/>
                  <a:gd name="T46" fmla="*/ 62 w 203"/>
                  <a:gd name="T47" fmla="*/ 26 h 71"/>
                  <a:gd name="T48" fmla="*/ 68 w 203"/>
                  <a:gd name="T49" fmla="*/ 26 h 71"/>
                  <a:gd name="T50" fmla="*/ 63 w 203"/>
                  <a:gd name="T51" fmla="*/ 2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3" h="71">
                    <a:moveTo>
                      <a:pt x="63" y="24"/>
                    </a:moveTo>
                    <a:cubicBezTo>
                      <a:pt x="60" y="22"/>
                      <a:pt x="28" y="24"/>
                      <a:pt x="30" y="6"/>
                    </a:cubicBezTo>
                    <a:cubicBezTo>
                      <a:pt x="30" y="6"/>
                      <a:pt x="33" y="20"/>
                      <a:pt x="50" y="17"/>
                    </a:cubicBezTo>
                    <a:cubicBezTo>
                      <a:pt x="50" y="17"/>
                      <a:pt x="87" y="0"/>
                      <a:pt x="100" y="15"/>
                    </a:cubicBezTo>
                    <a:cubicBezTo>
                      <a:pt x="100" y="15"/>
                      <a:pt x="108" y="25"/>
                      <a:pt x="111" y="26"/>
                    </a:cubicBezTo>
                    <a:cubicBezTo>
                      <a:pt x="115" y="27"/>
                      <a:pt x="145" y="29"/>
                      <a:pt x="161" y="38"/>
                    </a:cubicBezTo>
                    <a:cubicBezTo>
                      <a:pt x="178" y="47"/>
                      <a:pt x="191" y="54"/>
                      <a:pt x="196" y="59"/>
                    </a:cubicBezTo>
                    <a:cubicBezTo>
                      <a:pt x="200" y="63"/>
                      <a:pt x="200" y="63"/>
                      <a:pt x="200" y="63"/>
                    </a:cubicBezTo>
                    <a:cubicBezTo>
                      <a:pt x="203" y="71"/>
                      <a:pt x="203" y="71"/>
                      <a:pt x="203" y="71"/>
                    </a:cubicBezTo>
                    <a:cubicBezTo>
                      <a:pt x="203" y="71"/>
                      <a:pt x="187" y="55"/>
                      <a:pt x="171" y="49"/>
                    </a:cubicBezTo>
                    <a:cubicBezTo>
                      <a:pt x="171" y="49"/>
                      <a:pt x="131" y="29"/>
                      <a:pt x="114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2" y="32"/>
                      <a:pt x="112" y="59"/>
                      <a:pt x="86" y="57"/>
                    </a:cubicBezTo>
                    <a:cubicBezTo>
                      <a:pt x="86" y="57"/>
                      <a:pt x="73" y="51"/>
                      <a:pt x="56" y="58"/>
                    </a:cubicBezTo>
                    <a:cubicBezTo>
                      <a:pt x="56" y="58"/>
                      <a:pt x="35" y="70"/>
                      <a:pt x="17" y="64"/>
                    </a:cubicBezTo>
                    <a:cubicBezTo>
                      <a:pt x="17" y="64"/>
                      <a:pt x="12" y="61"/>
                      <a:pt x="4" y="64"/>
                    </a:cubicBezTo>
                    <a:cubicBezTo>
                      <a:pt x="4" y="64"/>
                      <a:pt x="0" y="63"/>
                      <a:pt x="9" y="59"/>
                    </a:cubicBezTo>
                    <a:cubicBezTo>
                      <a:pt x="9" y="59"/>
                      <a:pt x="22" y="63"/>
                      <a:pt x="26" y="63"/>
                    </a:cubicBezTo>
                    <a:cubicBezTo>
                      <a:pt x="26" y="63"/>
                      <a:pt x="49" y="59"/>
                      <a:pt x="58" y="40"/>
                    </a:cubicBezTo>
                    <a:cubicBezTo>
                      <a:pt x="58" y="40"/>
                      <a:pt x="64" y="35"/>
                      <a:pt x="67" y="35"/>
                    </a:cubicBezTo>
                    <a:cubicBezTo>
                      <a:pt x="70" y="34"/>
                      <a:pt x="62" y="29"/>
                      <a:pt x="48" y="33"/>
                    </a:cubicBezTo>
                    <a:cubicBezTo>
                      <a:pt x="47" y="33"/>
                      <a:pt x="37" y="36"/>
                      <a:pt x="25" y="28"/>
                    </a:cubicBezTo>
                    <a:cubicBezTo>
                      <a:pt x="25" y="28"/>
                      <a:pt x="37" y="33"/>
                      <a:pt x="46" y="30"/>
                    </a:cubicBezTo>
                    <a:cubicBezTo>
                      <a:pt x="46" y="30"/>
                      <a:pt x="56" y="26"/>
                      <a:pt x="62" y="26"/>
                    </a:cubicBezTo>
                    <a:cubicBezTo>
                      <a:pt x="68" y="26"/>
                      <a:pt x="68" y="26"/>
                      <a:pt x="68" y="26"/>
                    </a:cubicBezTo>
                    <a:lnTo>
                      <a:pt x="63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208"/>
              <p:cNvSpPr/>
              <p:nvPr/>
            </p:nvSpPr>
            <p:spPr bwMode="auto">
              <a:xfrm>
                <a:off x="6313" y="393"/>
                <a:ext cx="261" cy="160"/>
              </a:xfrm>
              <a:custGeom>
                <a:avLst/>
                <a:gdLst>
                  <a:gd name="T0" fmla="*/ 66 w 98"/>
                  <a:gd name="T1" fmla="*/ 7 h 60"/>
                  <a:gd name="T2" fmla="*/ 47 w 98"/>
                  <a:gd name="T3" fmla="*/ 8 h 60"/>
                  <a:gd name="T4" fmla="*/ 29 w 98"/>
                  <a:gd name="T5" fmla="*/ 8 h 60"/>
                  <a:gd name="T6" fmla="*/ 10 w 98"/>
                  <a:gd name="T7" fmla="*/ 12 h 60"/>
                  <a:gd name="T8" fmla="*/ 10 w 98"/>
                  <a:gd name="T9" fmla="*/ 33 h 60"/>
                  <a:gd name="T10" fmla="*/ 8 w 98"/>
                  <a:gd name="T11" fmla="*/ 51 h 60"/>
                  <a:gd name="T12" fmla="*/ 30 w 98"/>
                  <a:gd name="T13" fmla="*/ 57 h 60"/>
                  <a:gd name="T14" fmla="*/ 32 w 98"/>
                  <a:gd name="T15" fmla="*/ 58 h 60"/>
                  <a:gd name="T16" fmla="*/ 43 w 98"/>
                  <a:gd name="T17" fmla="*/ 55 h 60"/>
                  <a:gd name="T18" fmla="*/ 56 w 98"/>
                  <a:gd name="T19" fmla="*/ 53 h 60"/>
                  <a:gd name="T20" fmla="*/ 65 w 98"/>
                  <a:gd name="T21" fmla="*/ 57 h 60"/>
                  <a:gd name="T22" fmla="*/ 86 w 98"/>
                  <a:gd name="T23" fmla="*/ 44 h 60"/>
                  <a:gd name="T24" fmla="*/ 97 w 98"/>
                  <a:gd name="T25" fmla="*/ 35 h 60"/>
                  <a:gd name="T26" fmla="*/ 66 w 98"/>
                  <a:gd name="T27" fmla="*/ 42 h 60"/>
                  <a:gd name="T28" fmla="*/ 92 w 98"/>
                  <a:gd name="T29" fmla="*/ 34 h 60"/>
                  <a:gd name="T30" fmla="*/ 46 w 98"/>
                  <a:gd name="T31" fmla="*/ 33 h 60"/>
                  <a:gd name="T32" fmla="*/ 92 w 98"/>
                  <a:gd name="T33" fmla="*/ 32 h 60"/>
                  <a:gd name="T34" fmla="*/ 67 w 98"/>
                  <a:gd name="T35" fmla="*/ 30 h 60"/>
                  <a:gd name="T36" fmla="*/ 60 w 98"/>
                  <a:gd name="T37" fmla="*/ 20 h 60"/>
                  <a:gd name="T38" fmla="*/ 71 w 98"/>
                  <a:gd name="T39" fmla="*/ 23 h 60"/>
                  <a:gd name="T40" fmla="*/ 85 w 98"/>
                  <a:gd name="T41" fmla="*/ 24 h 60"/>
                  <a:gd name="T42" fmla="*/ 93 w 98"/>
                  <a:gd name="T43" fmla="*/ 22 h 60"/>
                  <a:gd name="T44" fmla="*/ 78 w 98"/>
                  <a:gd name="T45" fmla="*/ 18 h 60"/>
                  <a:gd name="T46" fmla="*/ 66 w 98"/>
                  <a:gd name="T47" fmla="*/ 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8" h="60">
                    <a:moveTo>
                      <a:pt x="66" y="7"/>
                    </a:moveTo>
                    <a:cubicBezTo>
                      <a:pt x="66" y="7"/>
                      <a:pt x="62" y="2"/>
                      <a:pt x="47" y="8"/>
                    </a:cubicBezTo>
                    <a:cubicBezTo>
                      <a:pt x="47" y="8"/>
                      <a:pt x="35" y="16"/>
                      <a:pt x="29" y="8"/>
                    </a:cubicBezTo>
                    <a:cubicBezTo>
                      <a:pt x="22" y="0"/>
                      <a:pt x="13" y="8"/>
                      <a:pt x="10" y="12"/>
                    </a:cubicBezTo>
                    <a:cubicBezTo>
                      <a:pt x="7" y="16"/>
                      <a:pt x="11" y="31"/>
                      <a:pt x="10" y="33"/>
                    </a:cubicBezTo>
                    <a:cubicBezTo>
                      <a:pt x="9" y="35"/>
                      <a:pt x="0" y="44"/>
                      <a:pt x="8" y="51"/>
                    </a:cubicBezTo>
                    <a:cubicBezTo>
                      <a:pt x="17" y="57"/>
                      <a:pt x="26" y="60"/>
                      <a:pt x="30" y="57"/>
                    </a:cubicBezTo>
                    <a:cubicBezTo>
                      <a:pt x="30" y="57"/>
                      <a:pt x="31" y="56"/>
                      <a:pt x="32" y="58"/>
                    </a:cubicBezTo>
                    <a:cubicBezTo>
                      <a:pt x="34" y="60"/>
                      <a:pt x="39" y="60"/>
                      <a:pt x="43" y="55"/>
                    </a:cubicBezTo>
                    <a:cubicBezTo>
                      <a:pt x="43" y="55"/>
                      <a:pt x="51" y="50"/>
                      <a:pt x="56" y="53"/>
                    </a:cubicBezTo>
                    <a:cubicBezTo>
                      <a:pt x="56" y="53"/>
                      <a:pt x="62" y="56"/>
                      <a:pt x="65" y="57"/>
                    </a:cubicBezTo>
                    <a:cubicBezTo>
                      <a:pt x="68" y="57"/>
                      <a:pt x="81" y="52"/>
                      <a:pt x="86" y="44"/>
                    </a:cubicBezTo>
                    <a:cubicBezTo>
                      <a:pt x="91" y="37"/>
                      <a:pt x="95" y="36"/>
                      <a:pt x="97" y="35"/>
                    </a:cubicBezTo>
                    <a:cubicBezTo>
                      <a:pt x="98" y="34"/>
                      <a:pt x="86" y="42"/>
                      <a:pt x="66" y="42"/>
                    </a:cubicBezTo>
                    <a:cubicBezTo>
                      <a:pt x="66" y="42"/>
                      <a:pt x="84" y="41"/>
                      <a:pt x="92" y="34"/>
                    </a:cubicBezTo>
                    <a:cubicBezTo>
                      <a:pt x="92" y="34"/>
                      <a:pt x="59" y="42"/>
                      <a:pt x="46" y="33"/>
                    </a:cubicBezTo>
                    <a:cubicBezTo>
                      <a:pt x="46" y="33"/>
                      <a:pt x="72" y="38"/>
                      <a:pt x="92" y="32"/>
                    </a:cubicBezTo>
                    <a:cubicBezTo>
                      <a:pt x="92" y="32"/>
                      <a:pt x="85" y="35"/>
                      <a:pt x="67" y="30"/>
                    </a:cubicBezTo>
                    <a:cubicBezTo>
                      <a:pt x="66" y="28"/>
                      <a:pt x="60" y="20"/>
                      <a:pt x="60" y="20"/>
                    </a:cubicBezTo>
                    <a:cubicBezTo>
                      <a:pt x="60" y="20"/>
                      <a:pt x="61" y="20"/>
                      <a:pt x="71" y="23"/>
                    </a:cubicBezTo>
                    <a:cubicBezTo>
                      <a:pt x="71" y="23"/>
                      <a:pt x="77" y="25"/>
                      <a:pt x="85" y="24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3" y="22"/>
                      <a:pt x="84" y="20"/>
                      <a:pt x="78" y="18"/>
                    </a:cubicBezTo>
                    <a:cubicBezTo>
                      <a:pt x="78" y="18"/>
                      <a:pt x="69" y="13"/>
                      <a:pt x="6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209"/>
              <p:cNvSpPr/>
              <p:nvPr/>
            </p:nvSpPr>
            <p:spPr bwMode="auto">
              <a:xfrm>
                <a:off x="6369" y="363"/>
                <a:ext cx="85" cy="54"/>
              </a:xfrm>
              <a:custGeom>
                <a:avLst/>
                <a:gdLst>
                  <a:gd name="T0" fmla="*/ 32 w 32"/>
                  <a:gd name="T1" fmla="*/ 14 h 20"/>
                  <a:gd name="T2" fmla="*/ 24 w 32"/>
                  <a:gd name="T3" fmla="*/ 9 h 20"/>
                  <a:gd name="T4" fmla="*/ 14 w 32"/>
                  <a:gd name="T5" fmla="*/ 3 h 20"/>
                  <a:gd name="T6" fmla="*/ 2 w 32"/>
                  <a:gd name="T7" fmla="*/ 12 h 20"/>
                  <a:gd name="T8" fmla="*/ 8 w 32"/>
                  <a:gd name="T9" fmla="*/ 15 h 20"/>
                  <a:gd name="T10" fmla="*/ 14 w 32"/>
                  <a:gd name="T11" fmla="*/ 20 h 20"/>
                  <a:gd name="T12" fmla="*/ 26 w 32"/>
                  <a:gd name="T13" fmla="*/ 16 h 20"/>
                  <a:gd name="T14" fmla="*/ 32 w 32"/>
                  <a:gd name="T15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32" y="14"/>
                    </a:moveTo>
                    <a:cubicBezTo>
                      <a:pt x="32" y="14"/>
                      <a:pt x="26" y="13"/>
                      <a:pt x="24" y="9"/>
                    </a:cubicBezTo>
                    <a:cubicBezTo>
                      <a:pt x="24" y="9"/>
                      <a:pt x="22" y="0"/>
                      <a:pt x="14" y="3"/>
                    </a:cubicBezTo>
                    <a:cubicBezTo>
                      <a:pt x="6" y="6"/>
                      <a:pt x="4" y="11"/>
                      <a:pt x="2" y="12"/>
                    </a:cubicBezTo>
                    <a:cubicBezTo>
                      <a:pt x="0" y="13"/>
                      <a:pt x="5" y="13"/>
                      <a:pt x="8" y="15"/>
                    </a:cubicBezTo>
                    <a:cubicBezTo>
                      <a:pt x="11" y="16"/>
                      <a:pt x="12" y="20"/>
                      <a:pt x="14" y="20"/>
                    </a:cubicBezTo>
                    <a:cubicBezTo>
                      <a:pt x="17" y="20"/>
                      <a:pt x="22" y="18"/>
                      <a:pt x="26" y="16"/>
                    </a:cubicBezTo>
                    <a:cubicBezTo>
                      <a:pt x="30" y="15"/>
                      <a:pt x="30" y="14"/>
                      <a:pt x="32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210"/>
              <p:cNvSpPr/>
              <p:nvPr/>
            </p:nvSpPr>
            <p:spPr bwMode="auto">
              <a:xfrm>
                <a:off x="2074" y="-324"/>
                <a:ext cx="486" cy="200"/>
              </a:xfrm>
              <a:custGeom>
                <a:avLst/>
                <a:gdLst>
                  <a:gd name="T0" fmla="*/ 0 w 182"/>
                  <a:gd name="T1" fmla="*/ 4 h 75"/>
                  <a:gd name="T2" fmla="*/ 92 w 182"/>
                  <a:gd name="T3" fmla="*/ 24 h 75"/>
                  <a:gd name="T4" fmla="*/ 152 w 182"/>
                  <a:gd name="T5" fmla="*/ 44 h 75"/>
                  <a:gd name="T6" fmla="*/ 163 w 182"/>
                  <a:gd name="T7" fmla="*/ 32 h 75"/>
                  <a:gd name="T8" fmla="*/ 174 w 182"/>
                  <a:gd name="T9" fmla="*/ 20 h 75"/>
                  <a:gd name="T10" fmla="*/ 177 w 182"/>
                  <a:gd name="T11" fmla="*/ 33 h 75"/>
                  <a:gd name="T12" fmla="*/ 172 w 182"/>
                  <a:gd name="T13" fmla="*/ 39 h 75"/>
                  <a:gd name="T14" fmla="*/ 167 w 182"/>
                  <a:gd name="T15" fmla="*/ 53 h 75"/>
                  <a:gd name="T16" fmla="*/ 158 w 182"/>
                  <a:gd name="T17" fmla="*/ 59 h 75"/>
                  <a:gd name="T18" fmla="*/ 149 w 182"/>
                  <a:gd name="T19" fmla="*/ 71 h 75"/>
                  <a:gd name="T20" fmla="*/ 131 w 182"/>
                  <a:gd name="T21" fmla="*/ 72 h 75"/>
                  <a:gd name="T22" fmla="*/ 117 w 182"/>
                  <a:gd name="T23" fmla="*/ 63 h 75"/>
                  <a:gd name="T24" fmla="*/ 93 w 182"/>
                  <a:gd name="T25" fmla="*/ 42 h 75"/>
                  <a:gd name="T26" fmla="*/ 51 w 182"/>
                  <a:gd name="T27" fmla="*/ 26 h 75"/>
                  <a:gd name="T28" fmla="*/ 34 w 182"/>
                  <a:gd name="T29" fmla="*/ 26 h 75"/>
                  <a:gd name="T30" fmla="*/ 0 w 182"/>
                  <a:gd name="T31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2" h="75">
                    <a:moveTo>
                      <a:pt x="0" y="4"/>
                    </a:moveTo>
                    <a:cubicBezTo>
                      <a:pt x="0" y="4"/>
                      <a:pt x="51" y="0"/>
                      <a:pt x="92" y="24"/>
                    </a:cubicBezTo>
                    <a:cubicBezTo>
                      <a:pt x="134" y="49"/>
                      <a:pt x="141" y="56"/>
                      <a:pt x="152" y="44"/>
                    </a:cubicBezTo>
                    <a:cubicBezTo>
                      <a:pt x="152" y="44"/>
                      <a:pt x="161" y="44"/>
                      <a:pt x="163" y="32"/>
                    </a:cubicBezTo>
                    <a:cubicBezTo>
                      <a:pt x="164" y="31"/>
                      <a:pt x="172" y="25"/>
                      <a:pt x="174" y="20"/>
                    </a:cubicBezTo>
                    <a:cubicBezTo>
                      <a:pt x="174" y="20"/>
                      <a:pt x="182" y="24"/>
                      <a:pt x="177" y="33"/>
                    </a:cubicBezTo>
                    <a:cubicBezTo>
                      <a:pt x="177" y="33"/>
                      <a:pt x="172" y="35"/>
                      <a:pt x="172" y="39"/>
                    </a:cubicBezTo>
                    <a:cubicBezTo>
                      <a:pt x="172" y="42"/>
                      <a:pt x="170" y="50"/>
                      <a:pt x="167" y="53"/>
                    </a:cubicBezTo>
                    <a:cubicBezTo>
                      <a:pt x="163" y="56"/>
                      <a:pt x="159" y="55"/>
                      <a:pt x="158" y="59"/>
                    </a:cubicBezTo>
                    <a:cubicBezTo>
                      <a:pt x="156" y="62"/>
                      <a:pt x="158" y="68"/>
                      <a:pt x="149" y="71"/>
                    </a:cubicBezTo>
                    <a:cubicBezTo>
                      <a:pt x="141" y="75"/>
                      <a:pt x="140" y="70"/>
                      <a:pt x="131" y="72"/>
                    </a:cubicBezTo>
                    <a:cubicBezTo>
                      <a:pt x="123" y="74"/>
                      <a:pt x="118" y="69"/>
                      <a:pt x="117" y="63"/>
                    </a:cubicBezTo>
                    <a:cubicBezTo>
                      <a:pt x="115" y="57"/>
                      <a:pt x="106" y="41"/>
                      <a:pt x="93" y="42"/>
                    </a:cubicBezTo>
                    <a:cubicBezTo>
                      <a:pt x="79" y="44"/>
                      <a:pt x="68" y="42"/>
                      <a:pt x="51" y="26"/>
                    </a:cubicBezTo>
                    <a:cubicBezTo>
                      <a:pt x="51" y="26"/>
                      <a:pt x="43" y="22"/>
                      <a:pt x="34" y="26"/>
                    </a:cubicBezTo>
                    <a:cubicBezTo>
                      <a:pt x="25" y="30"/>
                      <a:pt x="8" y="19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211"/>
              <p:cNvSpPr/>
              <p:nvPr/>
            </p:nvSpPr>
            <p:spPr bwMode="auto">
              <a:xfrm>
                <a:off x="2072" y="-263"/>
                <a:ext cx="306" cy="177"/>
              </a:xfrm>
              <a:custGeom>
                <a:avLst/>
                <a:gdLst>
                  <a:gd name="T0" fmla="*/ 115 w 115"/>
                  <a:gd name="T1" fmla="*/ 43 h 66"/>
                  <a:gd name="T2" fmla="*/ 102 w 115"/>
                  <a:gd name="T3" fmla="*/ 25 h 66"/>
                  <a:gd name="T4" fmla="*/ 89 w 115"/>
                  <a:gd name="T5" fmla="*/ 23 h 66"/>
                  <a:gd name="T6" fmla="*/ 52 w 115"/>
                  <a:gd name="T7" fmla="*/ 8 h 66"/>
                  <a:gd name="T8" fmla="*/ 47 w 115"/>
                  <a:gd name="T9" fmla="*/ 6 h 66"/>
                  <a:gd name="T10" fmla="*/ 26 w 115"/>
                  <a:gd name="T11" fmla="*/ 7 h 66"/>
                  <a:gd name="T12" fmla="*/ 12 w 115"/>
                  <a:gd name="T13" fmla="*/ 0 h 66"/>
                  <a:gd name="T14" fmla="*/ 33 w 115"/>
                  <a:gd name="T15" fmla="*/ 52 h 66"/>
                  <a:gd name="T16" fmla="*/ 77 w 115"/>
                  <a:gd name="T17" fmla="*/ 56 h 66"/>
                  <a:gd name="T18" fmla="*/ 115 w 115"/>
                  <a:gd name="T19" fmla="*/ 4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66">
                    <a:moveTo>
                      <a:pt x="115" y="43"/>
                    </a:moveTo>
                    <a:cubicBezTo>
                      <a:pt x="115" y="43"/>
                      <a:pt x="114" y="29"/>
                      <a:pt x="102" y="25"/>
                    </a:cubicBezTo>
                    <a:cubicBezTo>
                      <a:pt x="102" y="25"/>
                      <a:pt x="97" y="21"/>
                      <a:pt x="89" y="23"/>
                    </a:cubicBezTo>
                    <a:cubicBezTo>
                      <a:pt x="89" y="23"/>
                      <a:pt x="73" y="28"/>
                      <a:pt x="52" y="8"/>
                    </a:cubicBezTo>
                    <a:cubicBezTo>
                      <a:pt x="52" y="8"/>
                      <a:pt x="52" y="7"/>
                      <a:pt x="47" y="6"/>
                    </a:cubicBezTo>
                    <a:cubicBezTo>
                      <a:pt x="43" y="5"/>
                      <a:pt x="33" y="10"/>
                      <a:pt x="26" y="7"/>
                    </a:cubicBezTo>
                    <a:cubicBezTo>
                      <a:pt x="19" y="4"/>
                      <a:pt x="12" y="0"/>
                      <a:pt x="12" y="0"/>
                    </a:cubicBezTo>
                    <a:cubicBezTo>
                      <a:pt x="12" y="0"/>
                      <a:pt x="0" y="21"/>
                      <a:pt x="33" y="52"/>
                    </a:cubicBezTo>
                    <a:cubicBezTo>
                      <a:pt x="33" y="52"/>
                      <a:pt x="57" y="66"/>
                      <a:pt x="77" y="56"/>
                    </a:cubicBezTo>
                    <a:cubicBezTo>
                      <a:pt x="77" y="56"/>
                      <a:pt x="110" y="40"/>
                      <a:pt x="115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212"/>
              <p:cNvSpPr/>
              <p:nvPr/>
            </p:nvSpPr>
            <p:spPr bwMode="auto">
              <a:xfrm>
                <a:off x="2344" y="-410"/>
                <a:ext cx="101" cy="169"/>
              </a:xfrm>
              <a:custGeom>
                <a:avLst/>
                <a:gdLst>
                  <a:gd name="T0" fmla="*/ 34 w 38"/>
                  <a:gd name="T1" fmla="*/ 0 h 63"/>
                  <a:gd name="T2" fmla="*/ 22 w 38"/>
                  <a:gd name="T3" fmla="*/ 12 h 63"/>
                  <a:gd name="T4" fmla="*/ 19 w 38"/>
                  <a:gd name="T5" fmla="*/ 18 h 63"/>
                  <a:gd name="T6" fmla="*/ 2 w 38"/>
                  <a:gd name="T7" fmla="*/ 45 h 63"/>
                  <a:gd name="T8" fmla="*/ 0 w 38"/>
                  <a:gd name="T9" fmla="*/ 57 h 63"/>
                  <a:gd name="T10" fmla="*/ 3 w 38"/>
                  <a:gd name="T11" fmla="*/ 59 h 63"/>
                  <a:gd name="T12" fmla="*/ 14 w 38"/>
                  <a:gd name="T13" fmla="*/ 44 h 63"/>
                  <a:gd name="T14" fmla="*/ 21 w 38"/>
                  <a:gd name="T15" fmla="*/ 30 h 63"/>
                  <a:gd name="T16" fmla="*/ 37 w 38"/>
                  <a:gd name="T17" fmla="*/ 6 h 63"/>
                  <a:gd name="T18" fmla="*/ 34 w 38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63">
                    <a:moveTo>
                      <a:pt x="34" y="0"/>
                    </a:moveTo>
                    <a:cubicBezTo>
                      <a:pt x="34" y="0"/>
                      <a:pt x="27" y="0"/>
                      <a:pt x="22" y="12"/>
                    </a:cubicBezTo>
                    <a:cubicBezTo>
                      <a:pt x="22" y="12"/>
                      <a:pt x="23" y="14"/>
                      <a:pt x="19" y="18"/>
                    </a:cubicBezTo>
                    <a:cubicBezTo>
                      <a:pt x="15" y="22"/>
                      <a:pt x="1" y="31"/>
                      <a:pt x="2" y="45"/>
                    </a:cubicBezTo>
                    <a:cubicBezTo>
                      <a:pt x="2" y="45"/>
                      <a:pt x="2" y="56"/>
                      <a:pt x="0" y="57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10" y="63"/>
                      <a:pt x="14" y="44"/>
                    </a:cubicBezTo>
                    <a:cubicBezTo>
                      <a:pt x="14" y="44"/>
                      <a:pt x="13" y="37"/>
                      <a:pt x="21" y="30"/>
                    </a:cubicBezTo>
                    <a:cubicBezTo>
                      <a:pt x="21" y="30"/>
                      <a:pt x="38" y="18"/>
                      <a:pt x="37" y="6"/>
                    </a:cubicBezTo>
                    <a:cubicBezTo>
                      <a:pt x="37" y="6"/>
                      <a:pt x="37" y="1"/>
                      <a:pt x="3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213"/>
              <p:cNvSpPr/>
              <p:nvPr/>
            </p:nvSpPr>
            <p:spPr bwMode="auto">
              <a:xfrm>
                <a:off x="2437" y="-399"/>
                <a:ext cx="112" cy="176"/>
              </a:xfrm>
              <a:custGeom>
                <a:avLst/>
                <a:gdLst>
                  <a:gd name="T0" fmla="*/ 5 w 42"/>
                  <a:gd name="T1" fmla="*/ 0 h 66"/>
                  <a:gd name="T2" fmla="*/ 2 w 42"/>
                  <a:gd name="T3" fmla="*/ 15 h 66"/>
                  <a:gd name="T4" fmla="*/ 1 w 42"/>
                  <a:gd name="T5" fmla="*/ 20 h 66"/>
                  <a:gd name="T6" fmla="*/ 10 w 42"/>
                  <a:gd name="T7" fmla="*/ 25 h 66"/>
                  <a:gd name="T8" fmla="*/ 19 w 42"/>
                  <a:gd name="T9" fmla="*/ 33 h 66"/>
                  <a:gd name="T10" fmla="*/ 22 w 42"/>
                  <a:gd name="T11" fmla="*/ 50 h 66"/>
                  <a:gd name="T12" fmla="*/ 18 w 42"/>
                  <a:gd name="T13" fmla="*/ 58 h 66"/>
                  <a:gd name="T14" fmla="*/ 15 w 42"/>
                  <a:gd name="T15" fmla="*/ 64 h 66"/>
                  <a:gd name="T16" fmla="*/ 22 w 42"/>
                  <a:gd name="T17" fmla="*/ 66 h 66"/>
                  <a:gd name="T18" fmla="*/ 25 w 42"/>
                  <a:gd name="T19" fmla="*/ 59 h 66"/>
                  <a:gd name="T20" fmla="*/ 29 w 42"/>
                  <a:gd name="T21" fmla="*/ 55 h 66"/>
                  <a:gd name="T22" fmla="*/ 40 w 42"/>
                  <a:gd name="T23" fmla="*/ 37 h 66"/>
                  <a:gd name="T24" fmla="*/ 30 w 42"/>
                  <a:gd name="T25" fmla="*/ 22 h 66"/>
                  <a:gd name="T26" fmla="*/ 19 w 42"/>
                  <a:gd name="T27" fmla="*/ 7 h 66"/>
                  <a:gd name="T28" fmla="*/ 5 w 42"/>
                  <a:gd name="T2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2" h="66">
                    <a:moveTo>
                      <a:pt x="5" y="0"/>
                    </a:moveTo>
                    <a:cubicBezTo>
                      <a:pt x="5" y="0"/>
                      <a:pt x="4" y="12"/>
                      <a:pt x="2" y="15"/>
                    </a:cubicBezTo>
                    <a:cubicBezTo>
                      <a:pt x="0" y="18"/>
                      <a:pt x="1" y="20"/>
                      <a:pt x="1" y="20"/>
                    </a:cubicBezTo>
                    <a:cubicBezTo>
                      <a:pt x="1" y="20"/>
                      <a:pt x="0" y="24"/>
                      <a:pt x="10" y="25"/>
                    </a:cubicBezTo>
                    <a:cubicBezTo>
                      <a:pt x="10" y="25"/>
                      <a:pt x="16" y="23"/>
                      <a:pt x="19" y="33"/>
                    </a:cubicBezTo>
                    <a:cubicBezTo>
                      <a:pt x="22" y="43"/>
                      <a:pt x="20" y="44"/>
                      <a:pt x="22" y="50"/>
                    </a:cubicBezTo>
                    <a:cubicBezTo>
                      <a:pt x="25" y="55"/>
                      <a:pt x="20" y="54"/>
                      <a:pt x="18" y="58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5" y="63"/>
                      <a:pt x="25" y="59"/>
                    </a:cubicBezTo>
                    <a:cubicBezTo>
                      <a:pt x="25" y="56"/>
                      <a:pt x="28" y="57"/>
                      <a:pt x="29" y="55"/>
                    </a:cubicBezTo>
                    <a:cubicBezTo>
                      <a:pt x="31" y="54"/>
                      <a:pt x="42" y="44"/>
                      <a:pt x="40" y="37"/>
                    </a:cubicBezTo>
                    <a:cubicBezTo>
                      <a:pt x="40" y="37"/>
                      <a:pt x="37" y="32"/>
                      <a:pt x="30" y="22"/>
                    </a:cubicBezTo>
                    <a:cubicBezTo>
                      <a:pt x="23" y="13"/>
                      <a:pt x="26" y="9"/>
                      <a:pt x="19" y="7"/>
                    </a:cubicBezTo>
                    <a:cubicBezTo>
                      <a:pt x="12" y="5"/>
                      <a:pt x="10" y="7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1" name="Freeform 215"/>
            <p:cNvSpPr/>
            <p:nvPr/>
          </p:nvSpPr>
          <p:spPr bwMode="auto">
            <a:xfrm>
              <a:off x="3797300" y="-557213"/>
              <a:ext cx="152400" cy="233363"/>
            </a:xfrm>
            <a:custGeom>
              <a:avLst/>
              <a:gdLst>
                <a:gd name="T0" fmla="*/ 14 w 36"/>
                <a:gd name="T1" fmla="*/ 3 h 55"/>
                <a:gd name="T2" fmla="*/ 13 w 36"/>
                <a:gd name="T3" fmla="*/ 30 h 55"/>
                <a:gd name="T4" fmla="*/ 21 w 36"/>
                <a:gd name="T5" fmla="*/ 41 h 55"/>
                <a:gd name="T6" fmla="*/ 36 w 36"/>
                <a:gd name="T7" fmla="*/ 50 h 55"/>
                <a:gd name="T8" fmla="*/ 30 w 36"/>
                <a:gd name="T9" fmla="*/ 52 h 55"/>
                <a:gd name="T10" fmla="*/ 26 w 36"/>
                <a:gd name="T11" fmla="*/ 52 h 55"/>
                <a:gd name="T12" fmla="*/ 18 w 36"/>
                <a:gd name="T13" fmla="*/ 54 h 55"/>
                <a:gd name="T14" fmla="*/ 5 w 36"/>
                <a:gd name="T15" fmla="*/ 44 h 55"/>
                <a:gd name="T16" fmla="*/ 7 w 36"/>
                <a:gd name="T17" fmla="*/ 30 h 55"/>
                <a:gd name="T18" fmla="*/ 2 w 36"/>
                <a:gd name="T19" fmla="*/ 18 h 55"/>
                <a:gd name="T20" fmla="*/ 11 w 36"/>
                <a:gd name="T21" fmla="*/ 4 h 55"/>
                <a:gd name="T22" fmla="*/ 14 w 36"/>
                <a:gd name="T23" fmla="*/ 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55">
                  <a:moveTo>
                    <a:pt x="14" y="3"/>
                  </a:moveTo>
                  <a:cubicBezTo>
                    <a:pt x="16" y="6"/>
                    <a:pt x="14" y="25"/>
                    <a:pt x="13" y="30"/>
                  </a:cubicBezTo>
                  <a:cubicBezTo>
                    <a:pt x="13" y="30"/>
                    <a:pt x="14" y="35"/>
                    <a:pt x="21" y="41"/>
                  </a:cubicBezTo>
                  <a:cubicBezTo>
                    <a:pt x="21" y="41"/>
                    <a:pt x="29" y="50"/>
                    <a:pt x="36" y="50"/>
                  </a:cubicBezTo>
                  <a:cubicBezTo>
                    <a:pt x="36" y="50"/>
                    <a:pt x="34" y="53"/>
                    <a:pt x="30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52"/>
                    <a:pt x="23" y="55"/>
                    <a:pt x="18" y="54"/>
                  </a:cubicBezTo>
                  <a:cubicBezTo>
                    <a:pt x="12" y="54"/>
                    <a:pt x="6" y="49"/>
                    <a:pt x="5" y="44"/>
                  </a:cubicBezTo>
                  <a:cubicBezTo>
                    <a:pt x="5" y="44"/>
                    <a:pt x="9" y="35"/>
                    <a:pt x="7" y="30"/>
                  </a:cubicBezTo>
                  <a:cubicBezTo>
                    <a:pt x="7" y="30"/>
                    <a:pt x="0" y="25"/>
                    <a:pt x="2" y="18"/>
                  </a:cubicBezTo>
                  <a:cubicBezTo>
                    <a:pt x="4" y="10"/>
                    <a:pt x="7" y="6"/>
                    <a:pt x="11" y="4"/>
                  </a:cubicBezTo>
                  <a:cubicBezTo>
                    <a:pt x="11" y="4"/>
                    <a:pt x="13" y="0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16"/>
            <p:cNvSpPr/>
            <p:nvPr/>
          </p:nvSpPr>
          <p:spPr bwMode="auto">
            <a:xfrm>
              <a:off x="3860800" y="-493713"/>
              <a:ext cx="58738" cy="114300"/>
            </a:xfrm>
            <a:custGeom>
              <a:avLst/>
              <a:gdLst>
                <a:gd name="T0" fmla="*/ 2 w 14"/>
                <a:gd name="T1" fmla="*/ 0 h 27"/>
                <a:gd name="T2" fmla="*/ 1 w 14"/>
                <a:gd name="T3" fmla="*/ 14 h 27"/>
                <a:gd name="T4" fmla="*/ 8 w 14"/>
                <a:gd name="T5" fmla="*/ 24 h 27"/>
                <a:gd name="T6" fmla="*/ 12 w 14"/>
                <a:gd name="T7" fmla="*/ 15 h 27"/>
                <a:gd name="T8" fmla="*/ 11 w 14"/>
                <a:gd name="T9" fmla="*/ 4 h 27"/>
                <a:gd name="T10" fmla="*/ 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2" y="0"/>
                  </a:moveTo>
                  <a:cubicBezTo>
                    <a:pt x="2" y="0"/>
                    <a:pt x="0" y="12"/>
                    <a:pt x="1" y="14"/>
                  </a:cubicBezTo>
                  <a:cubicBezTo>
                    <a:pt x="1" y="16"/>
                    <a:pt x="4" y="22"/>
                    <a:pt x="8" y="24"/>
                  </a:cubicBezTo>
                  <a:cubicBezTo>
                    <a:pt x="13" y="27"/>
                    <a:pt x="10" y="22"/>
                    <a:pt x="12" y="15"/>
                  </a:cubicBezTo>
                  <a:cubicBezTo>
                    <a:pt x="13" y="7"/>
                    <a:pt x="14" y="6"/>
                    <a:pt x="11" y="4"/>
                  </a:cubicBezTo>
                  <a:cubicBezTo>
                    <a:pt x="9" y="3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17"/>
            <p:cNvSpPr/>
            <p:nvPr/>
          </p:nvSpPr>
          <p:spPr bwMode="auto">
            <a:xfrm>
              <a:off x="3873500" y="-531813"/>
              <a:ext cx="88900" cy="165100"/>
            </a:xfrm>
            <a:custGeom>
              <a:avLst/>
              <a:gdLst>
                <a:gd name="T0" fmla="*/ 0 w 21"/>
                <a:gd name="T1" fmla="*/ 0 h 39"/>
                <a:gd name="T2" fmla="*/ 0 w 21"/>
                <a:gd name="T3" fmla="*/ 7 h 39"/>
                <a:gd name="T4" fmla="*/ 11 w 21"/>
                <a:gd name="T5" fmla="*/ 14 h 39"/>
                <a:gd name="T6" fmla="*/ 10 w 21"/>
                <a:gd name="T7" fmla="*/ 27 h 39"/>
                <a:gd name="T8" fmla="*/ 9 w 21"/>
                <a:gd name="T9" fmla="*/ 35 h 39"/>
                <a:gd name="T10" fmla="*/ 13 w 21"/>
                <a:gd name="T11" fmla="*/ 39 h 39"/>
                <a:gd name="T12" fmla="*/ 18 w 21"/>
                <a:gd name="T13" fmla="*/ 30 h 39"/>
                <a:gd name="T14" fmla="*/ 18 w 21"/>
                <a:gd name="T15" fmla="*/ 21 h 39"/>
                <a:gd name="T16" fmla="*/ 15 w 21"/>
                <a:gd name="T17" fmla="*/ 7 h 39"/>
                <a:gd name="T18" fmla="*/ 9 w 21"/>
                <a:gd name="T19" fmla="*/ 3 h 39"/>
                <a:gd name="T20" fmla="*/ 0 w 21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9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" y="10"/>
                    <a:pt x="11" y="14"/>
                  </a:cubicBezTo>
                  <a:cubicBezTo>
                    <a:pt x="11" y="14"/>
                    <a:pt x="11" y="23"/>
                    <a:pt x="10" y="27"/>
                  </a:cubicBezTo>
                  <a:cubicBezTo>
                    <a:pt x="10" y="30"/>
                    <a:pt x="10" y="34"/>
                    <a:pt x="9" y="35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39"/>
                    <a:pt x="15" y="32"/>
                    <a:pt x="18" y="30"/>
                  </a:cubicBezTo>
                  <a:cubicBezTo>
                    <a:pt x="21" y="28"/>
                    <a:pt x="19" y="25"/>
                    <a:pt x="18" y="21"/>
                  </a:cubicBezTo>
                  <a:cubicBezTo>
                    <a:pt x="17" y="17"/>
                    <a:pt x="18" y="10"/>
                    <a:pt x="15" y="7"/>
                  </a:cubicBezTo>
                  <a:cubicBezTo>
                    <a:pt x="12" y="3"/>
                    <a:pt x="11" y="3"/>
                    <a:pt x="9" y="3"/>
                  </a:cubicBezTo>
                  <a:cubicBezTo>
                    <a:pt x="8" y="3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18"/>
            <p:cNvSpPr/>
            <p:nvPr/>
          </p:nvSpPr>
          <p:spPr bwMode="auto">
            <a:xfrm>
              <a:off x="3741737" y="-496888"/>
              <a:ext cx="114300" cy="177800"/>
            </a:xfrm>
            <a:custGeom>
              <a:avLst/>
              <a:gdLst>
                <a:gd name="T0" fmla="*/ 14 w 27"/>
                <a:gd name="T1" fmla="*/ 0 h 42"/>
                <a:gd name="T2" fmla="*/ 9 w 27"/>
                <a:gd name="T3" fmla="*/ 13 h 42"/>
                <a:gd name="T4" fmla="*/ 2 w 27"/>
                <a:gd name="T5" fmla="*/ 25 h 42"/>
                <a:gd name="T6" fmla="*/ 0 w 27"/>
                <a:gd name="T7" fmla="*/ 25 h 42"/>
                <a:gd name="T8" fmla="*/ 21 w 27"/>
                <a:gd name="T9" fmla="*/ 40 h 42"/>
                <a:gd name="T10" fmla="*/ 27 w 27"/>
                <a:gd name="T11" fmla="*/ 42 h 42"/>
                <a:gd name="T12" fmla="*/ 16 w 27"/>
                <a:gd name="T13" fmla="*/ 30 h 42"/>
                <a:gd name="T14" fmla="*/ 19 w 27"/>
                <a:gd name="T15" fmla="*/ 18 h 42"/>
                <a:gd name="T16" fmla="*/ 14 w 27"/>
                <a:gd name="T1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2">
                  <a:moveTo>
                    <a:pt x="14" y="0"/>
                  </a:moveTo>
                  <a:cubicBezTo>
                    <a:pt x="14" y="0"/>
                    <a:pt x="11" y="2"/>
                    <a:pt x="9" y="13"/>
                  </a:cubicBezTo>
                  <a:cubicBezTo>
                    <a:pt x="9" y="13"/>
                    <a:pt x="7" y="23"/>
                    <a:pt x="2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6" y="37"/>
                    <a:pt x="21" y="40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16" y="36"/>
                    <a:pt x="16" y="30"/>
                  </a:cubicBezTo>
                  <a:cubicBezTo>
                    <a:pt x="16" y="30"/>
                    <a:pt x="20" y="19"/>
                    <a:pt x="19" y="18"/>
                  </a:cubicBezTo>
                  <a:cubicBezTo>
                    <a:pt x="19" y="18"/>
                    <a:pt x="10" y="13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19"/>
            <p:cNvSpPr/>
            <p:nvPr/>
          </p:nvSpPr>
          <p:spPr bwMode="auto">
            <a:xfrm>
              <a:off x="3343275" y="-620713"/>
              <a:ext cx="461963" cy="207963"/>
            </a:xfrm>
            <a:custGeom>
              <a:avLst/>
              <a:gdLst>
                <a:gd name="T0" fmla="*/ 109 w 109"/>
                <a:gd name="T1" fmla="*/ 6 h 49"/>
                <a:gd name="T2" fmla="*/ 103 w 109"/>
                <a:gd name="T3" fmla="*/ 14 h 49"/>
                <a:gd name="T4" fmla="*/ 88 w 109"/>
                <a:gd name="T5" fmla="*/ 42 h 49"/>
                <a:gd name="T6" fmla="*/ 87 w 109"/>
                <a:gd name="T7" fmla="*/ 48 h 49"/>
                <a:gd name="T8" fmla="*/ 86 w 109"/>
                <a:gd name="T9" fmla="*/ 49 h 49"/>
                <a:gd name="T10" fmla="*/ 56 w 109"/>
                <a:gd name="T11" fmla="*/ 35 h 49"/>
                <a:gd name="T12" fmla="*/ 22 w 109"/>
                <a:gd name="T13" fmla="*/ 28 h 49"/>
                <a:gd name="T14" fmla="*/ 4 w 109"/>
                <a:gd name="T15" fmla="*/ 26 h 49"/>
                <a:gd name="T16" fmla="*/ 0 w 109"/>
                <a:gd name="T17" fmla="*/ 27 h 49"/>
                <a:gd name="T18" fmla="*/ 16 w 109"/>
                <a:gd name="T19" fmla="*/ 9 h 49"/>
                <a:gd name="T20" fmla="*/ 52 w 109"/>
                <a:gd name="T21" fmla="*/ 1 h 49"/>
                <a:gd name="T22" fmla="*/ 109 w 109"/>
                <a:gd name="T23" fmla="*/ 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49">
                  <a:moveTo>
                    <a:pt x="109" y="6"/>
                  </a:moveTo>
                  <a:cubicBezTo>
                    <a:pt x="109" y="6"/>
                    <a:pt x="109" y="8"/>
                    <a:pt x="103" y="14"/>
                  </a:cubicBezTo>
                  <a:cubicBezTo>
                    <a:pt x="101" y="14"/>
                    <a:pt x="86" y="27"/>
                    <a:pt x="88" y="42"/>
                  </a:cubicBezTo>
                  <a:cubicBezTo>
                    <a:pt x="88" y="42"/>
                    <a:pt x="89" y="47"/>
                    <a:pt x="87" y="48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6" y="49"/>
                    <a:pt x="65" y="38"/>
                    <a:pt x="56" y="35"/>
                  </a:cubicBezTo>
                  <a:cubicBezTo>
                    <a:pt x="56" y="35"/>
                    <a:pt x="34" y="28"/>
                    <a:pt x="22" y="28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2" y="17"/>
                    <a:pt x="16" y="9"/>
                  </a:cubicBezTo>
                  <a:cubicBezTo>
                    <a:pt x="30" y="0"/>
                    <a:pt x="45" y="1"/>
                    <a:pt x="52" y="1"/>
                  </a:cubicBezTo>
                  <a:cubicBezTo>
                    <a:pt x="59" y="1"/>
                    <a:pt x="102" y="11"/>
                    <a:pt x="10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0"/>
            <p:cNvSpPr/>
            <p:nvPr/>
          </p:nvSpPr>
          <p:spPr bwMode="auto">
            <a:xfrm>
              <a:off x="3297237" y="-854075"/>
              <a:ext cx="538163" cy="347663"/>
            </a:xfrm>
            <a:custGeom>
              <a:avLst/>
              <a:gdLst>
                <a:gd name="T0" fmla="*/ 127 w 127"/>
                <a:gd name="T1" fmla="*/ 16 h 82"/>
                <a:gd name="T2" fmla="*/ 99 w 127"/>
                <a:gd name="T3" fmla="*/ 59 h 82"/>
                <a:gd name="T4" fmla="*/ 66 w 127"/>
                <a:gd name="T5" fmla="*/ 54 h 82"/>
                <a:gd name="T6" fmla="*/ 35 w 127"/>
                <a:gd name="T7" fmla="*/ 56 h 82"/>
                <a:gd name="T8" fmla="*/ 9 w 127"/>
                <a:gd name="T9" fmla="*/ 82 h 82"/>
                <a:gd name="T10" fmla="*/ 3 w 127"/>
                <a:gd name="T11" fmla="*/ 82 h 82"/>
                <a:gd name="T12" fmla="*/ 3 w 127"/>
                <a:gd name="T13" fmla="*/ 67 h 82"/>
                <a:gd name="T14" fmla="*/ 14 w 127"/>
                <a:gd name="T15" fmla="*/ 52 h 82"/>
                <a:gd name="T16" fmla="*/ 37 w 127"/>
                <a:gd name="T17" fmla="*/ 25 h 82"/>
                <a:gd name="T18" fmla="*/ 80 w 127"/>
                <a:gd name="T19" fmla="*/ 24 h 82"/>
                <a:gd name="T20" fmla="*/ 115 w 127"/>
                <a:gd name="T21" fmla="*/ 14 h 82"/>
                <a:gd name="T22" fmla="*/ 127 w 127"/>
                <a:gd name="T23" fmla="*/ 1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82">
                  <a:moveTo>
                    <a:pt x="127" y="16"/>
                  </a:moveTo>
                  <a:cubicBezTo>
                    <a:pt x="127" y="16"/>
                    <a:pt x="124" y="48"/>
                    <a:pt x="99" y="59"/>
                  </a:cubicBezTo>
                  <a:cubicBezTo>
                    <a:pt x="99" y="59"/>
                    <a:pt x="74" y="55"/>
                    <a:pt x="66" y="54"/>
                  </a:cubicBezTo>
                  <a:cubicBezTo>
                    <a:pt x="59" y="52"/>
                    <a:pt x="44" y="52"/>
                    <a:pt x="35" y="56"/>
                  </a:cubicBezTo>
                  <a:cubicBezTo>
                    <a:pt x="26" y="61"/>
                    <a:pt x="14" y="67"/>
                    <a:pt x="9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0" y="73"/>
                    <a:pt x="3" y="67"/>
                  </a:cubicBezTo>
                  <a:cubicBezTo>
                    <a:pt x="6" y="61"/>
                    <a:pt x="12" y="57"/>
                    <a:pt x="14" y="52"/>
                  </a:cubicBezTo>
                  <a:cubicBezTo>
                    <a:pt x="16" y="47"/>
                    <a:pt x="21" y="28"/>
                    <a:pt x="37" y="25"/>
                  </a:cubicBezTo>
                  <a:cubicBezTo>
                    <a:pt x="52" y="21"/>
                    <a:pt x="68" y="24"/>
                    <a:pt x="80" y="24"/>
                  </a:cubicBezTo>
                  <a:cubicBezTo>
                    <a:pt x="92" y="23"/>
                    <a:pt x="111" y="21"/>
                    <a:pt x="115" y="14"/>
                  </a:cubicBezTo>
                  <a:cubicBezTo>
                    <a:pt x="120" y="8"/>
                    <a:pt x="125" y="0"/>
                    <a:pt x="127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1"/>
            <p:cNvSpPr/>
            <p:nvPr/>
          </p:nvSpPr>
          <p:spPr bwMode="auto">
            <a:xfrm>
              <a:off x="3279775" y="-382588"/>
              <a:ext cx="568325" cy="492125"/>
            </a:xfrm>
            <a:custGeom>
              <a:avLst/>
              <a:gdLst>
                <a:gd name="T0" fmla="*/ 106 w 134"/>
                <a:gd name="T1" fmla="*/ 40 h 116"/>
                <a:gd name="T2" fmla="*/ 121 w 134"/>
                <a:gd name="T3" fmla="*/ 56 h 116"/>
                <a:gd name="T4" fmla="*/ 124 w 134"/>
                <a:gd name="T5" fmla="*/ 93 h 116"/>
                <a:gd name="T6" fmla="*/ 128 w 134"/>
                <a:gd name="T7" fmla="*/ 111 h 116"/>
                <a:gd name="T8" fmla="*/ 105 w 134"/>
                <a:gd name="T9" fmla="*/ 101 h 116"/>
                <a:gd name="T10" fmla="*/ 86 w 134"/>
                <a:gd name="T11" fmla="*/ 98 h 116"/>
                <a:gd name="T12" fmla="*/ 26 w 134"/>
                <a:gd name="T13" fmla="*/ 80 h 116"/>
                <a:gd name="T14" fmla="*/ 5 w 134"/>
                <a:gd name="T15" fmla="*/ 46 h 116"/>
                <a:gd name="T16" fmla="*/ 5 w 134"/>
                <a:gd name="T17" fmla="*/ 8 h 116"/>
                <a:gd name="T18" fmla="*/ 9 w 134"/>
                <a:gd name="T19" fmla="*/ 0 h 116"/>
                <a:gd name="T20" fmla="*/ 36 w 134"/>
                <a:gd name="T21" fmla="*/ 48 h 116"/>
                <a:gd name="T22" fmla="*/ 87 w 134"/>
                <a:gd name="T23" fmla="*/ 48 h 116"/>
                <a:gd name="T24" fmla="*/ 106 w 134"/>
                <a:gd name="T25" fmla="*/ 4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4" h="116">
                  <a:moveTo>
                    <a:pt x="106" y="40"/>
                  </a:moveTo>
                  <a:cubicBezTo>
                    <a:pt x="106" y="40"/>
                    <a:pt x="118" y="38"/>
                    <a:pt x="121" y="56"/>
                  </a:cubicBezTo>
                  <a:cubicBezTo>
                    <a:pt x="124" y="73"/>
                    <a:pt x="123" y="90"/>
                    <a:pt x="124" y="93"/>
                  </a:cubicBezTo>
                  <a:cubicBezTo>
                    <a:pt x="125" y="96"/>
                    <a:pt x="134" y="109"/>
                    <a:pt x="128" y="111"/>
                  </a:cubicBezTo>
                  <a:cubicBezTo>
                    <a:pt x="128" y="111"/>
                    <a:pt x="130" y="116"/>
                    <a:pt x="105" y="101"/>
                  </a:cubicBezTo>
                  <a:cubicBezTo>
                    <a:pt x="105" y="101"/>
                    <a:pt x="96" y="96"/>
                    <a:pt x="86" y="98"/>
                  </a:cubicBezTo>
                  <a:cubicBezTo>
                    <a:pt x="76" y="101"/>
                    <a:pt x="39" y="96"/>
                    <a:pt x="26" y="80"/>
                  </a:cubicBezTo>
                  <a:cubicBezTo>
                    <a:pt x="13" y="64"/>
                    <a:pt x="11" y="62"/>
                    <a:pt x="5" y="46"/>
                  </a:cubicBezTo>
                  <a:cubicBezTo>
                    <a:pt x="0" y="30"/>
                    <a:pt x="3" y="15"/>
                    <a:pt x="5" y="8"/>
                  </a:cubicBezTo>
                  <a:cubicBezTo>
                    <a:pt x="8" y="1"/>
                    <a:pt x="9" y="0"/>
                    <a:pt x="9" y="0"/>
                  </a:cubicBezTo>
                  <a:cubicBezTo>
                    <a:pt x="9" y="0"/>
                    <a:pt x="2" y="24"/>
                    <a:pt x="36" y="48"/>
                  </a:cubicBezTo>
                  <a:cubicBezTo>
                    <a:pt x="36" y="48"/>
                    <a:pt x="64" y="62"/>
                    <a:pt x="87" y="48"/>
                  </a:cubicBezTo>
                  <a:cubicBezTo>
                    <a:pt x="87" y="48"/>
                    <a:pt x="102" y="38"/>
                    <a:pt x="10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2"/>
            <p:cNvSpPr/>
            <p:nvPr/>
          </p:nvSpPr>
          <p:spPr bwMode="auto">
            <a:xfrm>
              <a:off x="3132137" y="-714375"/>
              <a:ext cx="169863" cy="207963"/>
            </a:xfrm>
            <a:custGeom>
              <a:avLst/>
              <a:gdLst>
                <a:gd name="T0" fmla="*/ 37 w 40"/>
                <a:gd name="T1" fmla="*/ 43 h 49"/>
                <a:gd name="T2" fmla="*/ 35 w 40"/>
                <a:gd name="T3" fmla="*/ 27 h 49"/>
                <a:gd name="T4" fmla="*/ 26 w 40"/>
                <a:gd name="T5" fmla="*/ 8 h 49"/>
                <a:gd name="T6" fmla="*/ 8 w 40"/>
                <a:gd name="T7" fmla="*/ 6 h 49"/>
                <a:gd name="T8" fmla="*/ 0 w 40"/>
                <a:gd name="T9" fmla="*/ 6 h 49"/>
                <a:gd name="T10" fmla="*/ 12 w 40"/>
                <a:gd name="T11" fmla="*/ 8 h 49"/>
                <a:gd name="T12" fmla="*/ 23 w 40"/>
                <a:gd name="T13" fmla="*/ 14 h 49"/>
                <a:gd name="T14" fmla="*/ 26 w 40"/>
                <a:gd name="T15" fmla="*/ 28 h 49"/>
                <a:gd name="T16" fmla="*/ 30 w 40"/>
                <a:gd name="T17" fmla="*/ 36 h 49"/>
                <a:gd name="T18" fmla="*/ 31 w 40"/>
                <a:gd name="T19" fmla="*/ 45 h 49"/>
                <a:gd name="T20" fmla="*/ 27 w 40"/>
                <a:gd name="T21" fmla="*/ 49 h 49"/>
                <a:gd name="T22" fmla="*/ 28 w 40"/>
                <a:gd name="T23" fmla="*/ 49 h 49"/>
                <a:gd name="T24" fmla="*/ 37 w 40"/>
                <a:gd name="T25" fmla="*/ 4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49">
                  <a:moveTo>
                    <a:pt x="37" y="43"/>
                  </a:moveTo>
                  <a:cubicBezTo>
                    <a:pt x="37" y="43"/>
                    <a:pt x="40" y="36"/>
                    <a:pt x="35" y="27"/>
                  </a:cubicBezTo>
                  <a:cubicBezTo>
                    <a:pt x="30" y="18"/>
                    <a:pt x="30" y="12"/>
                    <a:pt x="26" y="8"/>
                  </a:cubicBezTo>
                  <a:cubicBezTo>
                    <a:pt x="26" y="8"/>
                    <a:pt x="15" y="0"/>
                    <a:pt x="8" y="6"/>
                  </a:cubicBezTo>
                  <a:cubicBezTo>
                    <a:pt x="8" y="6"/>
                    <a:pt x="3" y="8"/>
                    <a:pt x="0" y="6"/>
                  </a:cubicBezTo>
                  <a:cubicBezTo>
                    <a:pt x="0" y="6"/>
                    <a:pt x="5" y="11"/>
                    <a:pt x="12" y="8"/>
                  </a:cubicBezTo>
                  <a:cubicBezTo>
                    <a:pt x="12" y="8"/>
                    <a:pt x="19" y="9"/>
                    <a:pt x="23" y="14"/>
                  </a:cubicBezTo>
                  <a:cubicBezTo>
                    <a:pt x="23" y="14"/>
                    <a:pt x="26" y="22"/>
                    <a:pt x="26" y="28"/>
                  </a:cubicBezTo>
                  <a:cubicBezTo>
                    <a:pt x="26" y="28"/>
                    <a:pt x="26" y="31"/>
                    <a:pt x="30" y="36"/>
                  </a:cubicBezTo>
                  <a:cubicBezTo>
                    <a:pt x="35" y="41"/>
                    <a:pt x="32" y="43"/>
                    <a:pt x="31" y="45"/>
                  </a:cubicBezTo>
                  <a:cubicBezTo>
                    <a:pt x="31" y="48"/>
                    <a:pt x="27" y="49"/>
                    <a:pt x="27" y="49"/>
                  </a:cubicBezTo>
                  <a:cubicBezTo>
                    <a:pt x="27" y="49"/>
                    <a:pt x="28" y="49"/>
                    <a:pt x="28" y="49"/>
                  </a:cubicBezTo>
                  <a:cubicBezTo>
                    <a:pt x="30" y="49"/>
                    <a:pt x="35" y="48"/>
                    <a:pt x="37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3"/>
            <p:cNvSpPr/>
            <p:nvPr/>
          </p:nvSpPr>
          <p:spPr bwMode="auto">
            <a:xfrm>
              <a:off x="3038475" y="-509588"/>
              <a:ext cx="266700" cy="190500"/>
            </a:xfrm>
            <a:custGeom>
              <a:avLst/>
              <a:gdLst>
                <a:gd name="T0" fmla="*/ 49 w 63"/>
                <a:gd name="T1" fmla="*/ 5 h 45"/>
                <a:gd name="T2" fmla="*/ 59 w 63"/>
                <a:gd name="T3" fmla="*/ 10 h 45"/>
                <a:gd name="T4" fmla="*/ 62 w 63"/>
                <a:gd name="T5" fmla="*/ 17 h 45"/>
                <a:gd name="T6" fmla="*/ 47 w 63"/>
                <a:gd name="T7" fmla="*/ 37 h 45"/>
                <a:gd name="T8" fmla="*/ 19 w 63"/>
                <a:gd name="T9" fmla="*/ 38 h 45"/>
                <a:gd name="T10" fmla="*/ 2 w 63"/>
                <a:gd name="T11" fmla="*/ 45 h 45"/>
                <a:gd name="T12" fmla="*/ 9 w 63"/>
                <a:gd name="T13" fmla="*/ 38 h 45"/>
                <a:gd name="T14" fmla="*/ 38 w 63"/>
                <a:gd name="T15" fmla="*/ 31 h 45"/>
                <a:gd name="T16" fmla="*/ 51 w 63"/>
                <a:gd name="T17" fmla="*/ 17 h 45"/>
                <a:gd name="T18" fmla="*/ 49 w 63"/>
                <a:gd name="T19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45">
                  <a:moveTo>
                    <a:pt x="49" y="5"/>
                  </a:moveTo>
                  <a:cubicBezTo>
                    <a:pt x="49" y="5"/>
                    <a:pt x="54" y="0"/>
                    <a:pt x="59" y="10"/>
                  </a:cubicBezTo>
                  <a:cubicBezTo>
                    <a:pt x="59" y="10"/>
                    <a:pt x="63" y="12"/>
                    <a:pt x="62" y="17"/>
                  </a:cubicBezTo>
                  <a:cubicBezTo>
                    <a:pt x="61" y="22"/>
                    <a:pt x="60" y="37"/>
                    <a:pt x="47" y="37"/>
                  </a:cubicBezTo>
                  <a:cubicBezTo>
                    <a:pt x="33" y="37"/>
                    <a:pt x="31" y="34"/>
                    <a:pt x="19" y="38"/>
                  </a:cubicBezTo>
                  <a:cubicBezTo>
                    <a:pt x="7" y="43"/>
                    <a:pt x="2" y="45"/>
                    <a:pt x="2" y="45"/>
                  </a:cubicBezTo>
                  <a:cubicBezTo>
                    <a:pt x="2" y="45"/>
                    <a:pt x="0" y="42"/>
                    <a:pt x="9" y="38"/>
                  </a:cubicBezTo>
                  <a:cubicBezTo>
                    <a:pt x="17" y="34"/>
                    <a:pt x="30" y="31"/>
                    <a:pt x="38" y="31"/>
                  </a:cubicBezTo>
                  <a:cubicBezTo>
                    <a:pt x="46" y="31"/>
                    <a:pt x="50" y="23"/>
                    <a:pt x="51" y="17"/>
                  </a:cubicBezTo>
                  <a:cubicBezTo>
                    <a:pt x="51" y="17"/>
                    <a:pt x="55" y="11"/>
                    <a:pt x="49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24"/>
            <p:cNvSpPr/>
            <p:nvPr/>
          </p:nvSpPr>
          <p:spPr bwMode="auto">
            <a:xfrm>
              <a:off x="3060700" y="-369888"/>
              <a:ext cx="244475" cy="190500"/>
            </a:xfrm>
            <a:custGeom>
              <a:avLst/>
              <a:gdLst>
                <a:gd name="T0" fmla="*/ 55 w 58"/>
                <a:gd name="T1" fmla="*/ 0 h 45"/>
                <a:gd name="T2" fmla="*/ 43 w 58"/>
                <a:gd name="T3" fmla="*/ 7 h 45"/>
                <a:gd name="T4" fmla="*/ 23 w 58"/>
                <a:gd name="T5" fmla="*/ 31 h 45"/>
                <a:gd name="T6" fmla="*/ 3 w 58"/>
                <a:gd name="T7" fmla="*/ 45 h 45"/>
                <a:gd name="T8" fmla="*/ 7 w 58"/>
                <a:gd name="T9" fmla="*/ 39 h 45"/>
                <a:gd name="T10" fmla="*/ 32 w 58"/>
                <a:gd name="T11" fmla="*/ 35 h 45"/>
                <a:gd name="T12" fmla="*/ 55 w 58"/>
                <a:gd name="T1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45">
                  <a:moveTo>
                    <a:pt x="55" y="0"/>
                  </a:moveTo>
                  <a:cubicBezTo>
                    <a:pt x="55" y="0"/>
                    <a:pt x="48" y="8"/>
                    <a:pt x="43" y="7"/>
                  </a:cubicBezTo>
                  <a:cubicBezTo>
                    <a:pt x="43" y="7"/>
                    <a:pt x="42" y="28"/>
                    <a:pt x="23" y="31"/>
                  </a:cubicBezTo>
                  <a:cubicBezTo>
                    <a:pt x="4" y="34"/>
                    <a:pt x="0" y="39"/>
                    <a:pt x="3" y="45"/>
                  </a:cubicBezTo>
                  <a:cubicBezTo>
                    <a:pt x="3" y="45"/>
                    <a:pt x="3" y="41"/>
                    <a:pt x="7" y="39"/>
                  </a:cubicBezTo>
                  <a:cubicBezTo>
                    <a:pt x="11" y="37"/>
                    <a:pt x="25" y="33"/>
                    <a:pt x="32" y="35"/>
                  </a:cubicBezTo>
                  <a:cubicBezTo>
                    <a:pt x="39" y="36"/>
                    <a:pt x="58" y="16"/>
                    <a:pt x="5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25"/>
            <p:cNvSpPr/>
            <p:nvPr/>
          </p:nvSpPr>
          <p:spPr bwMode="auto">
            <a:xfrm>
              <a:off x="3048000" y="-577850"/>
              <a:ext cx="223838" cy="195263"/>
            </a:xfrm>
            <a:custGeom>
              <a:avLst/>
              <a:gdLst>
                <a:gd name="T0" fmla="*/ 42 w 53"/>
                <a:gd name="T1" fmla="*/ 0 h 46"/>
                <a:gd name="T2" fmla="*/ 48 w 53"/>
                <a:gd name="T3" fmla="*/ 11 h 46"/>
                <a:gd name="T4" fmla="*/ 41 w 53"/>
                <a:gd name="T5" fmla="*/ 20 h 46"/>
                <a:gd name="T6" fmla="*/ 46 w 53"/>
                <a:gd name="T7" fmla="*/ 26 h 46"/>
                <a:gd name="T8" fmla="*/ 44 w 53"/>
                <a:gd name="T9" fmla="*/ 37 h 46"/>
                <a:gd name="T10" fmla="*/ 37 w 53"/>
                <a:gd name="T11" fmla="*/ 44 h 46"/>
                <a:gd name="T12" fmla="*/ 29 w 53"/>
                <a:gd name="T13" fmla="*/ 45 h 46"/>
                <a:gd name="T14" fmla="*/ 20 w 53"/>
                <a:gd name="T15" fmla="*/ 46 h 46"/>
                <a:gd name="T16" fmla="*/ 14 w 53"/>
                <a:gd name="T17" fmla="*/ 37 h 46"/>
                <a:gd name="T18" fmla="*/ 7 w 53"/>
                <a:gd name="T19" fmla="*/ 15 h 46"/>
                <a:gd name="T20" fmla="*/ 29 w 53"/>
                <a:gd name="T21" fmla="*/ 1 h 46"/>
                <a:gd name="T22" fmla="*/ 42 w 53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46">
                  <a:moveTo>
                    <a:pt x="42" y="0"/>
                  </a:moveTo>
                  <a:cubicBezTo>
                    <a:pt x="42" y="0"/>
                    <a:pt x="53" y="5"/>
                    <a:pt x="48" y="11"/>
                  </a:cubicBezTo>
                  <a:cubicBezTo>
                    <a:pt x="44" y="17"/>
                    <a:pt x="41" y="20"/>
                    <a:pt x="41" y="20"/>
                  </a:cubicBezTo>
                  <a:cubicBezTo>
                    <a:pt x="41" y="20"/>
                    <a:pt x="45" y="22"/>
                    <a:pt x="46" y="26"/>
                  </a:cubicBezTo>
                  <a:cubicBezTo>
                    <a:pt x="49" y="29"/>
                    <a:pt x="46" y="33"/>
                    <a:pt x="44" y="37"/>
                  </a:cubicBezTo>
                  <a:cubicBezTo>
                    <a:pt x="42" y="42"/>
                    <a:pt x="37" y="44"/>
                    <a:pt x="37" y="44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46"/>
                    <a:pt x="19" y="40"/>
                    <a:pt x="14" y="37"/>
                  </a:cubicBezTo>
                  <a:cubicBezTo>
                    <a:pt x="9" y="34"/>
                    <a:pt x="0" y="26"/>
                    <a:pt x="7" y="15"/>
                  </a:cubicBezTo>
                  <a:cubicBezTo>
                    <a:pt x="14" y="3"/>
                    <a:pt x="24" y="2"/>
                    <a:pt x="29" y="1"/>
                  </a:cubicBezTo>
                  <a:cubicBezTo>
                    <a:pt x="34" y="1"/>
                    <a:pt x="40" y="1"/>
                    <a:pt x="4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26"/>
            <p:cNvSpPr/>
            <p:nvPr/>
          </p:nvSpPr>
          <p:spPr bwMode="auto">
            <a:xfrm>
              <a:off x="1824037" y="-509588"/>
              <a:ext cx="1249363" cy="750888"/>
            </a:xfrm>
            <a:custGeom>
              <a:avLst/>
              <a:gdLst>
                <a:gd name="T0" fmla="*/ 292 w 295"/>
                <a:gd name="T1" fmla="*/ 0 h 177"/>
                <a:gd name="T2" fmla="*/ 291 w 295"/>
                <a:gd name="T3" fmla="*/ 11 h 177"/>
                <a:gd name="T4" fmla="*/ 142 w 295"/>
                <a:gd name="T5" fmla="*/ 82 h 177"/>
                <a:gd name="T6" fmla="*/ 14 w 295"/>
                <a:gd name="T7" fmla="*/ 165 h 177"/>
                <a:gd name="T8" fmla="*/ 8 w 295"/>
                <a:gd name="T9" fmla="*/ 156 h 177"/>
                <a:gd name="T10" fmla="*/ 37 w 295"/>
                <a:gd name="T11" fmla="*/ 158 h 177"/>
                <a:gd name="T12" fmla="*/ 92 w 295"/>
                <a:gd name="T13" fmla="*/ 121 h 177"/>
                <a:gd name="T14" fmla="*/ 176 w 295"/>
                <a:gd name="T15" fmla="*/ 46 h 177"/>
                <a:gd name="T16" fmla="*/ 292 w 295"/>
                <a:gd name="T17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" h="177">
                  <a:moveTo>
                    <a:pt x="292" y="0"/>
                  </a:moveTo>
                  <a:cubicBezTo>
                    <a:pt x="292" y="0"/>
                    <a:pt x="288" y="7"/>
                    <a:pt x="291" y="11"/>
                  </a:cubicBezTo>
                  <a:cubicBezTo>
                    <a:pt x="295" y="15"/>
                    <a:pt x="236" y="2"/>
                    <a:pt x="142" y="82"/>
                  </a:cubicBezTo>
                  <a:cubicBezTo>
                    <a:pt x="142" y="82"/>
                    <a:pt x="58" y="177"/>
                    <a:pt x="14" y="165"/>
                  </a:cubicBezTo>
                  <a:cubicBezTo>
                    <a:pt x="14" y="165"/>
                    <a:pt x="0" y="163"/>
                    <a:pt x="8" y="156"/>
                  </a:cubicBezTo>
                  <a:cubicBezTo>
                    <a:pt x="18" y="150"/>
                    <a:pt x="9" y="166"/>
                    <a:pt x="37" y="158"/>
                  </a:cubicBezTo>
                  <a:cubicBezTo>
                    <a:pt x="64" y="151"/>
                    <a:pt x="84" y="131"/>
                    <a:pt x="92" y="121"/>
                  </a:cubicBezTo>
                  <a:cubicBezTo>
                    <a:pt x="101" y="112"/>
                    <a:pt x="153" y="62"/>
                    <a:pt x="176" y="46"/>
                  </a:cubicBezTo>
                  <a:cubicBezTo>
                    <a:pt x="200" y="30"/>
                    <a:pt x="270" y="0"/>
                    <a:pt x="29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27"/>
            <p:cNvSpPr/>
            <p:nvPr/>
          </p:nvSpPr>
          <p:spPr bwMode="auto">
            <a:xfrm>
              <a:off x="2492375" y="-849313"/>
              <a:ext cx="482600" cy="538163"/>
            </a:xfrm>
            <a:custGeom>
              <a:avLst/>
              <a:gdLst>
                <a:gd name="T0" fmla="*/ 8 w 114"/>
                <a:gd name="T1" fmla="*/ 122 h 127"/>
                <a:gd name="T2" fmla="*/ 8 w 114"/>
                <a:gd name="T3" fmla="*/ 100 h 127"/>
                <a:gd name="T4" fmla="*/ 8 w 114"/>
                <a:gd name="T5" fmla="*/ 69 h 127"/>
                <a:gd name="T6" fmla="*/ 13 w 114"/>
                <a:gd name="T7" fmla="*/ 39 h 127"/>
                <a:gd name="T8" fmla="*/ 13 w 114"/>
                <a:gd name="T9" fmla="*/ 50 h 127"/>
                <a:gd name="T10" fmla="*/ 44 w 114"/>
                <a:gd name="T11" fmla="*/ 19 h 127"/>
                <a:gd name="T12" fmla="*/ 38 w 114"/>
                <a:gd name="T13" fmla="*/ 28 h 127"/>
                <a:gd name="T14" fmla="*/ 73 w 114"/>
                <a:gd name="T15" fmla="*/ 13 h 127"/>
                <a:gd name="T16" fmla="*/ 107 w 114"/>
                <a:gd name="T17" fmla="*/ 0 h 127"/>
                <a:gd name="T18" fmla="*/ 101 w 114"/>
                <a:gd name="T19" fmla="*/ 38 h 127"/>
                <a:gd name="T20" fmla="*/ 109 w 114"/>
                <a:gd name="T21" fmla="*/ 36 h 127"/>
                <a:gd name="T22" fmla="*/ 91 w 114"/>
                <a:gd name="T23" fmla="*/ 64 h 127"/>
                <a:gd name="T24" fmla="*/ 96 w 114"/>
                <a:gd name="T25" fmla="*/ 67 h 127"/>
                <a:gd name="T26" fmla="*/ 71 w 114"/>
                <a:gd name="T27" fmla="*/ 87 h 127"/>
                <a:gd name="T28" fmla="*/ 78 w 114"/>
                <a:gd name="T29" fmla="*/ 91 h 127"/>
                <a:gd name="T30" fmla="*/ 39 w 114"/>
                <a:gd name="T31" fmla="*/ 108 h 127"/>
                <a:gd name="T32" fmla="*/ 23 w 114"/>
                <a:gd name="T33" fmla="*/ 114 h 127"/>
                <a:gd name="T34" fmla="*/ 34 w 114"/>
                <a:gd name="T35" fmla="*/ 94 h 127"/>
                <a:gd name="T36" fmla="*/ 58 w 114"/>
                <a:gd name="T37" fmla="*/ 84 h 127"/>
                <a:gd name="T38" fmla="*/ 65 w 114"/>
                <a:gd name="T39" fmla="*/ 78 h 127"/>
                <a:gd name="T40" fmla="*/ 54 w 114"/>
                <a:gd name="T41" fmla="*/ 83 h 127"/>
                <a:gd name="T42" fmla="*/ 37 w 114"/>
                <a:gd name="T43" fmla="*/ 90 h 127"/>
                <a:gd name="T44" fmla="*/ 53 w 114"/>
                <a:gd name="T45" fmla="*/ 69 h 127"/>
                <a:gd name="T46" fmla="*/ 72 w 114"/>
                <a:gd name="T47" fmla="*/ 60 h 127"/>
                <a:gd name="T48" fmla="*/ 55 w 114"/>
                <a:gd name="T49" fmla="*/ 66 h 127"/>
                <a:gd name="T50" fmla="*/ 72 w 114"/>
                <a:gd name="T51" fmla="*/ 49 h 127"/>
                <a:gd name="T52" fmla="*/ 97 w 114"/>
                <a:gd name="T53" fmla="*/ 25 h 127"/>
                <a:gd name="T54" fmla="*/ 69 w 114"/>
                <a:gd name="T55" fmla="*/ 48 h 127"/>
                <a:gd name="T56" fmla="*/ 56 w 114"/>
                <a:gd name="T57" fmla="*/ 62 h 127"/>
                <a:gd name="T58" fmla="*/ 60 w 114"/>
                <a:gd name="T59" fmla="*/ 45 h 127"/>
                <a:gd name="T60" fmla="*/ 65 w 114"/>
                <a:gd name="T61" fmla="*/ 36 h 127"/>
                <a:gd name="T62" fmla="*/ 70 w 114"/>
                <a:gd name="T63" fmla="*/ 24 h 127"/>
                <a:gd name="T64" fmla="*/ 60 w 114"/>
                <a:gd name="T65" fmla="*/ 43 h 127"/>
                <a:gd name="T66" fmla="*/ 54 w 114"/>
                <a:gd name="T67" fmla="*/ 64 h 127"/>
                <a:gd name="T68" fmla="*/ 38 w 114"/>
                <a:gd name="T69" fmla="*/ 82 h 127"/>
                <a:gd name="T70" fmla="*/ 35 w 114"/>
                <a:gd name="T71" fmla="*/ 86 h 127"/>
                <a:gd name="T72" fmla="*/ 36 w 114"/>
                <a:gd name="T73" fmla="*/ 68 h 127"/>
                <a:gd name="T74" fmla="*/ 36 w 114"/>
                <a:gd name="T75" fmla="*/ 48 h 127"/>
                <a:gd name="T76" fmla="*/ 38 w 114"/>
                <a:gd name="T77" fmla="*/ 44 h 127"/>
                <a:gd name="T78" fmla="*/ 34 w 114"/>
                <a:gd name="T79" fmla="*/ 68 h 127"/>
                <a:gd name="T80" fmla="*/ 32 w 114"/>
                <a:gd name="T81" fmla="*/ 88 h 127"/>
                <a:gd name="T82" fmla="*/ 19 w 114"/>
                <a:gd name="T83" fmla="*/ 115 h 127"/>
                <a:gd name="T84" fmla="*/ 19 w 114"/>
                <a:gd name="T85" fmla="*/ 117 h 127"/>
                <a:gd name="T86" fmla="*/ 11 w 114"/>
                <a:gd name="T87" fmla="*/ 126 h 127"/>
                <a:gd name="T88" fmla="*/ 9 w 114"/>
                <a:gd name="T89" fmla="*/ 127 h 127"/>
                <a:gd name="T90" fmla="*/ 8 w 114"/>
                <a:gd name="T91" fmla="*/ 12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4" h="127">
                  <a:moveTo>
                    <a:pt x="8" y="122"/>
                  </a:moveTo>
                  <a:cubicBezTo>
                    <a:pt x="8" y="122"/>
                    <a:pt x="2" y="114"/>
                    <a:pt x="8" y="100"/>
                  </a:cubicBezTo>
                  <a:cubicBezTo>
                    <a:pt x="8" y="100"/>
                    <a:pt x="16" y="89"/>
                    <a:pt x="8" y="69"/>
                  </a:cubicBezTo>
                  <a:cubicBezTo>
                    <a:pt x="0" y="48"/>
                    <a:pt x="8" y="42"/>
                    <a:pt x="13" y="39"/>
                  </a:cubicBezTo>
                  <a:cubicBezTo>
                    <a:pt x="17" y="35"/>
                    <a:pt x="13" y="50"/>
                    <a:pt x="13" y="50"/>
                  </a:cubicBezTo>
                  <a:cubicBezTo>
                    <a:pt x="13" y="50"/>
                    <a:pt x="20" y="26"/>
                    <a:pt x="44" y="19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28"/>
                    <a:pt x="47" y="18"/>
                    <a:pt x="73" y="13"/>
                  </a:cubicBezTo>
                  <a:cubicBezTo>
                    <a:pt x="99" y="9"/>
                    <a:pt x="104" y="15"/>
                    <a:pt x="107" y="0"/>
                  </a:cubicBezTo>
                  <a:cubicBezTo>
                    <a:pt x="107" y="0"/>
                    <a:pt x="114" y="21"/>
                    <a:pt x="101" y="38"/>
                  </a:cubicBezTo>
                  <a:cubicBezTo>
                    <a:pt x="109" y="36"/>
                    <a:pt x="109" y="36"/>
                    <a:pt x="109" y="36"/>
                  </a:cubicBezTo>
                  <a:cubicBezTo>
                    <a:pt x="109" y="36"/>
                    <a:pt x="106" y="49"/>
                    <a:pt x="91" y="64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96" y="67"/>
                    <a:pt x="88" y="85"/>
                    <a:pt x="71" y="87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8" y="91"/>
                    <a:pt x="46" y="105"/>
                    <a:pt x="39" y="108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4"/>
                    <a:pt x="26" y="103"/>
                    <a:pt x="34" y="94"/>
                  </a:cubicBezTo>
                  <a:cubicBezTo>
                    <a:pt x="34" y="94"/>
                    <a:pt x="42" y="89"/>
                    <a:pt x="58" y="84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1" y="81"/>
                    <a:pt x="54" y="83"/>
                  </a:cubicBezTo>
                  <a:cubicBezTo>
                    <a:pt x="54" y="83"/>
                    <a:pt x="39" y="88"/>
                    <a:pt x="37" y="90"/>
                  </a:cubicBezTo>
                  <a:cubicBezTo>
                    <a:pt x="37" y="90"/>
                    <a:pt x="46" y="74"/>
                    <a:pt x="53" y="69"/>
                  </a:cubicBezTo>
                  <a:cubicBezTo>
                    <a:pt x="53" y="69"/>
                    <a:pt x="61" y="67"/>
                    <a:pt x="72" y="60"/>
                  </a:cubicBezTo>
                  <a:cubicBezTo>
                    <a:pt x="72" y="60"/>
                    <a:pt x="56" y="67"/>
                    <a:pt x="55" y="66"/>
                  </a:cubicBezTo>
                  <a:cubicBezTo>
                    <a:pt x="55" y="66"/>
                    <a:pt x="63" y="55"/>
                    <a:pt x="72" y="49"/>
                  </a:cubicBezTo>
                  <a:cubicBezTo>
                    <a:pt x="72" y="49"/>
                    <a:pt x="90" y="35"/>
                    <a:pt x="97" y="25"/>
                  </a:cubicBezTo>
                  <a:cubicBezTo>
                    <a:pt x="97" y="25"/>
                    <a:pt x="75" y="45"/>
                    <a:pt x="69" y="48"/>
                  </a:cubicBezTo>
                  <a:cubicBezTo>
                    <a:pt x="69" y="48"/>
                    <a:pt x="59" y="57"/>
                    <a:pt x="56" y="62"/>
                  </a:cubicBezTo>
                  <a:cubicBezTo>
                    <a:pt x="56" y="62"/>
                    <a:pt x="57" y="51"/>
                    <a:pt x="60" y="45"/>
                  </a:cubicBezTo>
                  <a:cubicBezTo>
                    <a:pt x="63" y="40"/>
                    <a:pt x="63" y="40"/>
                    <a:pt x="65" y="36"/>
                  </a:cubicBezTo>
                  <a:cubicBezTo>
                    <a:pt x="66" y="35"/>
                    <a:pt x="72" y="27"/>
                    <a:pt x="70" y="24"/>
                  </a:cubicBezTo>
                  <a:cubicBezTo>
                    <a:pt x="70" y="24"/>
                    <a:pt x="64" y="36"/>
                    <a:pt x="60" y="43"/>
                  </a:cubicBezTo>
                  <a:cubicBezTo>
                    <a:pt x="60" y="43"/>
                    <a:pt x="54" y="50"/>
                    <a:pt x="54" y="64"/>
                  </a:cubicBezTo>
                  <a:cubicBezTo>
                    <a:pt x="54" y="64"/>
                    <a:pt x="40" y="78"/>
                    <a:pt x="38" y="8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7" y="73"/>
                    <a:pt x="36" y="68"/>
                  </a:cubicBezTo>
                  <a:cubicBezTo>
                    <a:pt x="36" y="68"/>
                    <a:pt x="31" y="58"/>
                    <a:pt x="36" y="48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0" y="52"/>
                    <a:pt x="34" y="68"/>
                  </a:cubicBezTo>
                  <a:cubicBezTo>
                    <a:pt x="34" y="68"/>
                    <a:pt x="36" y="78"/>
                    <a:pt x="32" y="88"/>
                  </a:cubicBezTo>
                  <a:cubicBezTo>
                    <a:pt x="32" y="88"/>
                    <a:pt x="19" y="110"/>
                    <a:pt x="19" y="115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9" y="127"/>
                    <a:pt x="9" y="127"/>
                    <a:pt x="9" y="127"/>
                  </a:cubicBezTo>
                  <a:lnTo>
                    <a:pt x="8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28"/>
            <p:cNvSpPr/>
            <p:nvPr/>
          </p:nvSpPr>
          <p:spPr bwMode="auto">
            <a:xfrm>
              <a:off x="2390775" y="-174625"/>
              <a:ext cx="792163" cy="393700"/>
            </a:xfrm>
            <a:custGeom>
              <a:avLst/>
              <a:gdLst>
                <a:gd name="T0" fmla="*/ 146 w 187"/>
                <a:gd name="T1" fmla="*/ 32 h 93"/>
                <a:gd name="T2" fmla="*/ 185 w 187"/>
                <a:gd name="T3" fmla="*/ 30 h 93"/>
                <a:gd name="T4" fmla="*/ 161 w 187"/>
                <a:gd name="T5" fmla="*/ 31 h 93"/>
                <a:gd name="T6" fmla="*/ 117 w 187"/>
                <a:gd name="T7" fmla="*/ 8 h 93"/>
                <a:gd name="T8" fmla="*/ 102 w 187"/>
                <a:gd name="T9" fmla="*/ 13 h 93"/>
                <a:gd name="T10" fmla="*/ 52 w 187"/>
                <a:gd name="T11" fmla="*/ 3 h 93"/>
                <a:gd name="T12" fmla="*/ 11 w 187"/>
                <a:gd name="T13" fmla="*/ 8 h 93"/>
                <a:gd name="T14" fmla="*/ 6 w 187"/>
                <a:gd name="T15" fmla="*/ 9 h 93"/>
                <a:gd name="T16" fmla="*/ 0 w 187"/>
                <a:gd name="T17" fmla="*/ 15 h 93"/>
                <a:gd name="T18" fmla="*/ 38 w 187"/>
                <a:gd name="T19" fmla="*/ 8 h 93"/>
                <a:gd name="T20" fmla="*/ 97 w 187"/>
                <a:gd name="T21" fmla="*/ 18 h 93"/>
                <a:gd name="T22" fmla="*/ 99 w 187"/>
                <a:gd name="T23" fmla="*/ 19 h 93"/>
                <a:gd name="T24" fmla="*/ 112 w 187"/>
                <a:gd name="T25" fmla="*/ 52 h 93"/>
                <a:gd name="T26" fmla="*/ 139 w 187"/>
                <a:gd name="T27" fmla="*/ 65 h 93"/>
                <a:gd name="T28" fmla="*/ 171 w 187"/>
                <a:gd name="T29" fmla="*/ 88 h 93"/>
                <a:gd name="T30" fmla="*/ 183 w 187"/>
                <a:gd name="T31" fmla="*/ 93 h 93"/>
                <a:gd name="T32" fmla="*/ 180 w 187"/>
                <a:gd name="T33" fmla="*/ 87 h 93"/>
                <a:gd name="T34" fmla="*/ 164 w 187"/>
                <a:gd name="T35" fmla="*/ 83 h 93"/>
                <a:gd name="T36" fmla="*/ 144 w 187"/>
                <a:gd name="T37" fmla="*/ 49 h 93"/>
                <a:gd name="T38" fmla="*/ 138 w 187"/>
                <a:gd name="T39" fmla="*/ 40 h 93"/>
                <a:gd name="T40" fmla="*/ 156 w 187"/>
                <a:gd name="T41" fmla="*/ 46 h 93"/>
                <a:gd name="T42" fmla="*/ 179 w 187"/>
                <a:gd name="T43" fmla="*/ 52 h 93"/>
                <a:gd name="T44" fmla="*/ 160 w 187"/>
                <a:gd name="T45" fmla="*/ 45 h 93"/>
                <a:gd name="T46" fmla="*/ 146 w 187"/>
                <a:gd name="T47" fmla="*/ 34 h 93"/>
                <a:gd name="T48" fmla="*/ 141 w 187"/>
                <a:gd name="T49" fmla="*/ 32 h 93"/>
                <a:gd name="T50" fmla="*/ 146 w 187"/>
                <a:gd name="T51" fmla="*/ 3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7" h="93">
                  <a:moveTo>
                    <a:pt x="146" y="32"/>
                  </a:moveTo>
                  <a:cubicBezTo>
                    <a:pt x="150" y="31"/>
                    <a:pt x="179" y="47"/>
                    <a:pt x="185" y="30"/>
                  </a:cubicBezTo>
                  <a:cubicBezTo>
                    <a:pt x="185" y="30"/>
                    <a:pt x="176" y="41"/>
                    <a:pt x="161" y="31"/>
                  </a:cubicBezTo>
                  <a:cubicBezTo>
                    <a:pt x="161" y="31"/>
                    <a:pt x="136" y="0"/>
                    <a:pt x="117" y="8"/>
                  </a:cubicBezTo>
                  <a:cubicBezTo>
                    <a:pt x="117" y="8"/>
                    <a:pt x="106" y="14"/>
                    <a:pt x="102" y="13"/>
                  </a:cubicBezTo>
                  <a:cubicBezTo>
                    <a:pt x="98" y="13"/>
                    <a:pt x="71" y="2"/>
                    <a:pt x="52" y="3"/>
                  </a:cubicBezTo>
                  <a:cubicBezTo>
                    <a:pt x="33" y="4"/>
                    <a:pt x="17" y="5"/>
                    <a:pt x="11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1" y="7"/>
                    <a:pt x="38" y="8"/>
                  </a:cubicBezTo>
                  <a:cubicBezTo>
                    <a:pt x="38" y="8"/>
                    <a:pt x="82" y="8"/>
                    <a:pt x="97" y="18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19"/>
                    <a:pt x="87" y="43"/>
                    <a:pt x="112" y="52"/>
                  </a:cubicBezTo>
                  <a:cubicBezTo>
                    <a:pt x="112" y="52"/>
                    <a:pt x="126" y="52"/>
                    <a:pt x="139" y="65"/>
                  </a:cubicBezTo>
                  <a:cubicBezTo>
                    <a:pt x="139" y="65"/>
                    <a:pt x="153" y="85"/>
                    <a:pt x="171" y="88"/>
                  </a:cubicBezTo>
                  <a:cubicBezTo>
                    <a:pt x="171" y="88"/>
                    <a:pt x="177" y="87"/>
                    <a:pt x="183" y="93"/>
                  </a:cubicBezTo>
                  <a:cubicBezTo>
                    <a:pt x="183" y="93"/>
                    <a:pt x="187" y="93"/>
                    <a:pt x="180" y="87"/>
                  </a:cubicBezTo>
                  <a:cubicBezTo>
                    <a:pt x="180" y="87"/>
                    <a:pt x="168" y="84"/>
                    <a:pt x="164" y="83"/>
                  </a:cubicBezTo>
                  <a:cubicBezTo>
                    <a:pt x="164" y="83"/>
                    <a:pt x="145" y="69"/>
                    <a:pt x="144" y="49"/>
                  </a:cubicBezTo>
                  <a:cubicBezTo>
                    <a:pt x="144" y="49"/>
                    <a:pt x="141" y="42"/>
                    <a:pt x="138" y="40"/>
                  </a:cubicBezTo>
                  <a:cubicBezTo>
                    <a:pt x="136" y="38"/>
                    <a:pt x="145" y="37"/>
                    <a:pt x="156" y="46"/>
                  </a:cubicBezTo>
                  <a:cubicBezTo>
                    <a:pt x="158" y="47"/>
                    <a:pt x="165" y="54"/>
                    <a:pt x="179" y="52"/>
                  </a:cubicBezTo>
                  <a:cubicBezTo>
                    <a:pt x="179" y="52"/>
                    <a:pt x="167" y="51"/>
                    <a:pt x="160" y="45"/>
                  </a:cubicBezTo>
                  <a:cubicBezTo>
                    <a:pt x="160" y="45"/>
                    <a:pt x="152" y="37"/>
                    <a:pt x="146" y="34"/>
                  </a:cubicBezTo>
                  <a:cubicBezTo>
                    <a:pt x="141" y="32"/>
                    <a:pt x="141" y="32"/>
                    <a:pt x="141" y="32"/>
                  </a:cubicBezTo>
                  <a:lnTo>
                    <a:pt x="146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9"/>
            <p:cNvSpPr/>
            <p:nvPr/>
          </p:nvSpPr>
          <p:spPr bwMode="auto">
            <a:xfrm>
              <a:off x="3005137" y="-34925"/>
              <a:ext cx="381000" cy="293688"/>
            </a:xfrm>
            <a:custGeom>
              <a:avLst/>
              <a:gdLst>
                <a:gd name="T0" fmla="*/ 40 w 90"/>
                <a:gd name="T1" fmla="*/ 3 h 69"/>
                <a:gd name="T2" fmla="*/ 57 w 90"/>
                <a:gd name="T3" fmla="*/ 12 h 69"/>
                <a:gd name="T4" fmla="*/ 74 w 90"/>
                <a:gd name="T5" fmla="*/ 20 h 69"/>
                <a:gd name="T6" fmla="*/ 89 w 90"/>
                <a:gd name="T7" fmla="*/ 31 h 69"/>
                <a:gd name="T8" fmla="*/ 80 w 90"/>
                <a:gd name="T9" fmla="*/ 50 h 69"/>
                <a:gd name="T10" fmla="*/ 74 w 90"/>
                <a:gd name="T11" fmla="*/ 67 h 69"/>
                <a:gd name="T12" fmla="*/ 52 w 90"/>
                <a:gd name="T13" fmla="*/ 63 h 69"/>
                <a:gd name="T14" fmla="*/ 50 w 90"/>
                <a:gd name="T15" fmla="*/ 63 h 69"/>
                <a:gd name="T16" fmla="*/ 41 w 90"/>
                <a:gd name="T17" fmla="*/ 55 h 69"/>
                <a:gd name="T18" fmla="*/ 31 w 90"/>
                <a:gd name="T19" fmla="*/ 49 h 69"/>
                <a:gd name="T20" fmla="*/ 21 w 90"/>
                <a:gd name="T21" fmla="*/ 48 h 69"/>
                <a:gd name="T22" fmla="*/ 6 w 90"/>
                <a:gd name="T23" fmla="*/ 28 h 69"/>
                <a:gd name="T24" fmla="*/ 1 w 90"/>
                <a:gd name="T25" fmla="*/ 15 h 69"/>
                <a:gd name="T26" fmla="*/ 26 w 90"/>
                <a:gd name="T27" fmla="*/ 34 h 69"/>
                <a:gd name="T28" fmla="*/ 5 w 90"/>
                <a:gd name="T29" fmla="*/ 16 h 69"/>
                <a:gd name="T30" fmla="*/ 48 w 90"/>
                <a:gd name="T31" fmla="*/ 34 h 69"/>
                <a:gd name="T32" fmla="*/ 6 w 90"/>
                <a:gd name="T33" fmla="*/ 14 h 69"/>
                <a:gd name="T34" fmla="*/ 30 w 90"/>
                <a:gd name="T35" fmla="*/ 23 h 69"/>
                <a:gd name="T36" fmla="*/ 41 w 90"/>
                <a:gd name="T37" fmla="*/ 18 h 69"/>
                <a:gd name="T38" fmla="*/ 30 w 90"/>
                <a:gd name="T39" fmla="*/ 15 h 69"/>
                <a:gd name="T40" fmla="*/ 16 w 90"/>
                <a:gd name="T41" fmla="*/ 10 h 69"/>
                <a:gd name="T42" fmla="*/ 10 w 90"/>
                <a:gd name="T43" fmla="*/ 5 h 69"/>
                <a:gd name="T44" fmla="*/ 25 w 90"/>
                <a:gd name="T45" fmla="*/ 7 h 69"/>
                <a:gd name="T46" fmla="*/ 40 w 90"/>
                <a:gd name="T47" fmla="*/ 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0" h="69">
                  <a:moveTo>
                    <a:pt x="40" y="3"/>
                  </a:moveTo>
                  <a:cubicBezTo>
                    <a:pt x="40" y="3"/>
                    <a:pt x="47" y="0"/>
                    <a:pt x="57" y="12"/>
                  </a:cubicBezTo>
                  <a:cubicBezTo>
                    <a:pt x="57" y="12"/>
                    <a:pt x="64" y="24"/>
                    <a:pt x="74" y="20"/>
                  </a:cubicBezTo>
                  <a:cubicBezTo>
                    <a:pt x="84" y="15"/>
                    <a:pt x="89" y="26"/>
                    <a:pt x="89" y="31"/>
                  </a:cubicBezTo>
                  <a:cubicBezTo>
                    <a:pt x="90" y="36"/>
                    <a:pt x="80" y="48"/>
                    <a:pt x="80" y="50"/>
                  </a:cubicBezTo>
                  <a:cubicBezTo>
                    <a:pt x="81" y="53"/>
                    <a:pt x="85" y="65"/>
                    <a:pt x="74" y="67"/>
                  </a:cubicBezTo>
                  <a:cubicBezTo>
                    <a:pt x="63" y="69"/>
                    <a:pt x="55" y="68"/>
                    <a:pt x="52" y="63"/>
                  </a:cubicBezTo>
                  <a:cubicBezTo>
                    <a:pt x="52" y="63"/>
                    <a:pt x="52" y="62"/>
                    <a:pt x="50" y="63"/>
                  </a:cubicBezTo>
                  <a:cubicBezTo>
                    <a:pt x="47" y="64"/>
                    <a:pt x="43" y="62"/>
                    <a:pt x="41" y="55"/>
                  </a:cubicBezTo>
                  <a:cubicBezTo>
                    <a:pt x="41" y="55"/>
                    <a:pt x="36" y="48"/>
                    <a:pt x="31" y="49"/>
                  </a:cubicBezTo>
                  <a:cubicBezTo>
                    <a:pt x="31" y="49"/>
                    <a:pt x="24" y="49"/>
                    <a:pt x="21" y="48"/>
                  </a:cubicBezTo>
                  <a:cubicBezTo>
                    <a:pt x="18" y="48"/>
                    <a:pt x="8" y="37"/>
                    <a:pt x="6" y="28"/>
                  </a:cubicBezTo>
                  <a:cubicBezTo>
                    <a:pt x="5" y="19"/>
                    <a:pt x="2" y="16"/>
                    <a:pt x="1" y="15"/>
                  </a:cubicBezTo>
                  <a:cubicBezTo>
                    <a:pt x="0" y="13"/>
                    <a:pt x="7" y="26"/>
                    <a:pt x="26" y="34"/>
                  </a:cubicBezTo>
                  <a:cubicBezTo>
                    <a:pt x="26" y="34"/>
                    <a:pt x="10" y="26"/>
                    <a:pt x="5" y="16"/>
                  </a:cubicBezTo>
                  <a:cubicBezTo>
                    <a:pt x="5" y="16"/>
                    <a:pt x="32" y="37"/>
                    <a:pt x="48" y="34"/>
                  </a:cubicBezTo>
                  <a:cubicBezTo>
                    <a:pt x="48" y="34"/>
                    <a:pt x="22" y="29"/>
                    <a:pt x="6" y="14"/>
                  </a:cubicBezTo>
                  <a:cubicBezTo>
                    <a:pt x="6" y="14"/>
                    <a:pt x="12" y="20"/>
                    <a:pt x="30" y="23"/>
                  </a:cubicBezTo>
                  <a:cubicBezTo>
                    <a:pt x="32" y="22"/>
                    <a:pt x="41" y="18"/>
                    <a:pt x="41" y="18"/>
                  </a:cubicBezTo>
                  <a:cubicBezTo>
                    <a:pt x="41" y="18"/>
                    <a:pt x="39" y="17"/>
                    <a:pt x="30" y="15"/>
                  </a:cubicBezTo>
                  <a:cubicBezTo>
                    <a:pt x="30" y="15"/>
                    <a:pt x="23" y="14"/>
                    <a:pt x="16" y="10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9" y="7"/>
                    <a:pt x="25" y="7"/>
                  </a:cubicBezTo>
                  <a:cubicBezTo>
                    <a:pt x="25" y="7"/>
                    <a:pt x="35" y="7"/>
                    <a:pt x="4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0"/>
            <p:cNvSpPr/>
            <p:nvPr/>
          </p:nvSpPr>
          <p:spPr bwMode="auto">
            <a:xfrm>
              <a:off x="3233737" y="-52388"/>
              <a:ext cx="127000" cy="93663"/>
            </a:xfrm>
            <a:custGeom>
              <a:avLst/>
              <a:gdLst>
                <a:gd name="T0" fmla="*/ 0 w 30"/>
                <a:gd name="T1" fmla="*/ 8 h 22"/>
                <a:gd name="T2" fmla="*/ 9 w 30"/>
                <a:gd name="T3" fmla="*/ 8 h 22"/>
                <a:gd name="T4" fmla="*/ 21 w 30"/>
                <a:gd name="T5" fmla="*/ 6 h 22"/>
                <a:gd name="T6" fmla="*/ 28 w 30"/>
                <a:gd name="T7" fmla="*/ 19 h 22"/>
                <a:gd name="T8" fmla="*/ 21 w 30"/>
                <a:gd name="T9" fmla="*/ 19 h 22"/>
                <a:gd name="T10" fmla="*/ 14 w 30"/>
                <a:gd name="T11" fmla="*/ 21 h 22"/>
                <a:gd name="T12" fmla="*/ 5 w 30"/>
                <a:gd name="T13" fmla="*/ 13 h 22"/>
                <a:gd name="T14" fmla="*/ 0 w 30"/>
                <a:gd name="T1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22">
                  <a:moveTo>
                    <a:pt x="0" y="8"/>
                  </a:moveTo>
                  <a:cubicBezTo>
                    <a:pt x="0" y="8"/>
                    <a:pt x="5" y="10"/>
                    <a:pt x="9" y="8"/>
                  </a:cubicBezTo>
                  <a:cubicBezTo>
                    <a:pt x="9" y="8"/>
                    <a:pt x="15" y="0"/>
                    <a:pt x="21" y="6"/>
                  </a:cubicBezTo>
                  <a:cubicBezTo>
                    <a:pt x="27" y="12"/>
                    <a:pt x="27" y="17"/>
                    <a:pt x="28" y="19"/>
                  </a:cubicBezTo>
                  <a:cubicBezTo>
                    <a:pt x="30" y="21"/>
                    <a:pt x="25" y="19"/>
                    <a:pt x="21" y="19"/>
                  </a:cubicBezTo>
                  <a:cubicBezTo>
                    <a:pt x="18" y="20"/>
                    <a:pt x="16" y="22"/>
                    <a:pt x="14" y="21"/>
                  </a:cubicBezTo>
                  <a:cubicBezTo>
                    <a:pt x="11" y="20"/>
                    <a:pt x="8" y="17"/>
                    <a:pt x="5" y="13"/>
                  </a:cubicBezTo>
                  <a:cubicBezTo>
                    <a:pt x="2" y="10"/>
                    <a:pt x="2" y="9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1"/>
            <p:cNvSpPr/>
            <p:nvPr/>
          </p:nvSpPr>
          <p:spPr bwMode="auto">
            <a:xfrm>
              <a:off x="244475" y="284162"/>
              <a:ext cx="639763" cy="300038"/>
            </a:xfrm>
            <a:custGeom>
              <a:avLst/>
              <a:gdLst>
                <a:gd name="T0" fmla="*/ 151 w 151"/>
                <a:gd name="T1" fmla="*/ 61 h 71"/>
                <a:gd name="T2" fmla="*/ 127 w 151"/>
                <a:gd name="T3" fmla="*/ 41 h 71"/>
                <a:gd name="T4" fmla="*/ 90 w 151"/>
                <a:gd name="T5" fmla="*/ 21 h 71"/>
                <a:gd name="T6" fmla="*/ 48 w 151"/>
                <a:gd name="T7" fmla="*/ 4 h 71"/>
                <a:gd name="T8" fmla="*/ 9 w 151"/>
                <a:gd name="T9" fmla="*/ 7 h 71"/>
                <a:gd name="T10" fmla="*/ 26 w 151"/>
                <a:gd name="T11" fmla="*/ 15 h 71"/>
                <a:gd name="T12" fmla="*/ 39 w 151"/>
                <a:gd name="T13" fmla="*/ 27 h 71"/>
                <a:gd name="T14" fmla="*/ 72 w 151"/>
                <a:gd name="T15" fmla="*/ 36 h 71"/>
                <a:gd name="T16" fmla="*/ 89 w 151"/>
                <a:gd name="T17" fmla="*/ 47 h 71"/>
                <a:gd name="T18" fmla="*/ 116 w 151"/>
                <a:gd name="T19" fmla="*/ 56 h 71"/>
                <a:gd name="T20" fmla="*/ 129 w 151"/>
                <a:gd name="T21" fmla="*/ 67 h 71"/>
                <a:gd name="T22" fmla="*/ 151 w 151"/>
                <a:gd name="T23" fmla="*/ 6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1" h="71">
                  <a:moveTo>
                    <a:pt x="151" y="61"/>
                  </a:moveTo>
                  <a:cubicBezTo>
                    <a:pt x="151" y="61"/>
                    <a:pt x="141" y="51"/>
                    <a:pt x="127" y="41"/>
                  </a:cubicBezTo>
                  <a:cubicBezTo>
                    <a:pt x="115" y="32"/>
                    <a:pt x="102" y="24"/>
                    <a:pt x="90" y="21"/>
                  </a:cubicBezTo>
                  <a:cubicBezTo>
                    <a:pt x="66" y="14"/>
                    <a:pt x="57" y="8"/>
                    <a:pt x="48" y="4"/>
                  </a:cubicBezTo>
                  <a:cubicBezTo>
                    <a:pt x="39" y="0"/>
                    <a:pt x="17" y="3"/>
                    <a:pt x="9" y="7"/>
                  </a:cubicBezTo>
                  <a:cubicBezTo>
                    <a:pt x="9" y="7"/>
                    <a:pt x="0" y="10"/>
                    <a:pt x="26" y="15"/>
                  </a:cubicBezTo>
                  <a:cubicBezTo>
                    <a:pt x="26" y="15"/>
                    <a:pt x="31" y="18"/>
                    <a:pt x="39" y="27"/>
                  </a:cubicBezTo>
                  <a:cubicBezTo>
                    <a:pt x="48" y="36"/>
                    <a:pt x="60" y="38"/>
                    <a:pt x="72" y="36"/>
                  </a:cubicBezTo>
                  <a:cubicBezTo>
                    <a:pt x="84" y="34"/>
                    <a:pt x="83" y="42"/>
                    <a:pt x="89" y="47"/>
                  </a:cubicBezTo>
                  <a:cubicBezTo>
                    <a:pt x="95" y="52"/>
                    <a:pt x="107" y="54"/>
                    <a:pt x="116" y="56"/>
                  </a:cubicBezTo>
                  <a:cubicBezTo>
                    <a:pt x="125" y="57"/>
                    <a:pt x="123" y="63"/>
                    <a:pt x="129" y="67"/>
                  </a:cubicBezTo>
                  <a:cubicBezTo>
                    <a:pt x="136" y="71"/>
                    <a:pt x="150" y="70"/>
                    <a:pt x="151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32"/>
            <p:cNvSpPr/>
            <p:nvPr/>
          </p:nvSpPr>
          <p:spPr bwMode="auto">
            <a:xfrm>
              <a:off x="282575" y="28575"/>
              <a:ext cx="515938" cy="400050"/>
            </a:xfrm>
            <a:custGeom>
              <a:avLst/>
              <a:gdLst>
                <a:gd name="T0" fmla="*/ 117 w 122"/>
                <a:gd name="T1" fmla="*/ 94 h 94"/>
                <a:gd name="T2" fmla="*/ 93 w 122"/>
                <a:gd name="T3" fmla="*/ 63 h 94"/>
                <a:gd name="T4" fmla="*/ 43 w 122"/>
                <a:gd name="T5" fmla="*/ 31 h 94"/>
                <a:gd name="T6" fmla="*/ 33 w 122"/>
                <a:gd name="T7" fmla="*/ 20 h 94"/>
                <a:gd name="T8" fmla="*/ 44 w 122"/>
                <a:gd name="T9" fmla="*/ 4 h 94"/>
                <a:gd name="T10" fmla="*/ 30 w 122"/>
                <a:gd name="T11" fmla="*/ 6 h 94"/>
                <a:gd name="T12" fmla="*/ 16 w 122"/>
                <a:gd name="T13" fmla="*/ 8 h 94"/>
                <a:gd name="T14" fmla="*/ 24 w 122"/>
                <a:gd name="T15" fmla="*/ 33 h 94"/>
                <a:gd name="T16" fmla="*/ 41 w 122"/>
                <a:gd name="T17" fmla="*/ 46 h 94"/>
                <a:gd name="T18" fmla="*/ 70 w 122"/>
                <a:gd name="T19" fmla="*/ 62 h 94"/>
                <a:gd name="T20" fmla="*/ 90 w 122"/>
                <a:gd name="T21" fmla="*/ 74 h 94"/>
                <a:gd name="T22" fmla="*/ 94 w 122"/>
                <a:gd name="T23" fmla="*/ 81 h 94"/>
                <a:gd name="T24" fmla="*/ 117 w 122"/>
                <a:gd name="T2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" h="94">
                  <a:moveTo>
                    <a:pt x="117" y="94"/>
                  </a:moveTo>
                  <a:cubicBezTo>
                    <a:pt x="117" y="94"/>
                    <a:pt x="122" y="83"/>
                    <a:pt x="93" y="63"/>
                  </a:cubicBezTo>
                  <a:cubicBezTo>
                    <a:pt x="93" y="63"/>
                    <a:pt x="62" y="42"/>
                    <a:pt x="43" y="31"/>
                  </a:cubicBezTo>
                  <a:cubicBezTo>
                    <a:pt x="43" y="31"/>
                    <a:pt x="30" y="24"/>
                    <a:pt x="33" y="20"/>
                  </a:cubicBezTo>
                  <a:cubicBezTo>
                    <a:pt x="36" y="16"/>
                    <a:pt x="40" y="5"/>
                    <a:pt x="44" y="4"/>
                  </a:cubicBezTo>
                  <a:cubicBezTo>
                    <a:pt x="44" y="4"/>
                    <a:pt x="42" y="0"/>
                    <a:pt x="30" y="6"/>
                  </a:cubicBezTo>
                  <a:cubicBezTo>
                    <a:pt x="18" y="11"/>
                    <a:pt x="20" y="8"/>
                    <a:pt x="16" y="8"/>
                  </a:cubicBezTo>
                  <a:cubicBezTo>
                    <a:pt x="13" y="8"/>
                    <a:pt x="0" y="22"/>
                    <a:pt x="24" y="33"/>
                  </a:cubicBezTo>
                  <a:cubicBezTo>
                    <a:pt x="24" y="33"/>
                    <a:pt x="35" y="34"/>
                    <a:pt x="41" y="46"/>
                  </a:cubicBezTo>
                  <a:cubicBezTo>
                    <a:pt x="47" y="57"/>
                    <a:pt x="55" y="61"/>
                    <a:pt x="70" y="62"/>
                  </a:cubicBezTo>
                  <a:cubicBezTo>
                    <a:pt x="86" y="63"/>
                    <a:pt x="86" y="69"/>
                    <a:pt x="90" y="74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81"/>
                    <a:pt x="110" y="89"/>
                    <a:pt x="117" y="9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33"/>
            <p:cNvSpPr/>
            <p:nvPr/>
          </p:nvSpPr>
          <p:spPr bwMode="auto">
            <a:xfrm>
              <a:off x="434975" y="41275"/>
              <a:ext cx="271463" cy="258763"/>
            </a:xfrm>
            <a:custGeom>
              <a:avLst/>
              <a:gdLst>
                <a:gd name="T0" fmla="*/ 11 w 64"/>
                <a:gd name="T1" fmla="*/ 2 h 61"/>
                <a:gd name="T2" fmla="*/ 30 w 64"/>
                <a:gd name="T3" fmla="*/ 10 h 61"/>
                <a:gd name="T4" fmla="*/ 53 w 64"/>
                <a:gd name="T5" fmla="*/ 37 h 61"/>
                <a:gd name="T6" fmla="*/ 63 w 64"/>
                <a:gd name="T7" fmla="*/ 58 h 61"/>
                <a:gd name="T8" fmla="*/ 23 w 64"/>
                <a:gd name="T9" fmla="*/ 34 h 61"/>
                <a:gd name="T10" fmla="*/ 0 w 64"/>
                <a:gd name="T11" fmla="*/ 19 h 61"/>
                <a:gd name="T12" fmla="*/ 11 w 64"/>
                <a:gd name="T13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1">
                  <a:moveTo>
                    <a:pt x="11" y="2"/>
                  </a:moveTo>
                  <a:cubicBezTo>
                    <a:pt x="11" y="2"/>
                    <a:pt x="20" y="0"/>
                    <a:pt x="30" y="10"/>
                  </a:cubicBezTo>
                  <a:cubicBezTo>
                    <a:pt x="40" y="21"/>
                    <a:pt x="42" y="29"/>
                    <a:pt x="53" y="37"/>
                  </a:cubicBezTo>
                  <a:cubicBezTo>
                    <a:pt x="63" y="45"/>
                    <a:pt x="63" y="55"/>
                    <a:pt x="63" y="58"/>
                  </a:cubicBezTo>
                  <a:cubicBezTo>
                    <a:pt x="64" y="61"/>
                    <a:pt x="34" y="41"/>
                    <a:pt x="23" y="34"/>
                  </a:cubicBezTo>
                  <a:cubicBezTo>
                    <a:pt x="12" y="27"/>
                    <a:pt x="0" y="19"/>
                    <a:pt x="0" y="19"/>
                  </a:cubicBezTo>
                  <a:cubicBezTo>
                    <a:pt x="0" y="19"/>
                    <a:pt x="6" y="1"/>
                    <a:pt x="1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34"/>
            <p:cNvSpPr/>
            <p:nvPr/>
          </p:nvSpPr>
          <p:spPr bwMode="auto">
            <a:xfrm>
              <a:off x="333375" y="165100"/>
              <a:ext cx="334963" cy="203200"/>
            </a:xfrm>
            <a:custGeom>
              <a:avLst/>
              <a:gdLst>
                <a:gd name="T0" fmla="*/ 4 w 79"/>
                <a:gd name="T1" fmla="*/ 0 h 48"/>
                <a:gd name="T2" fmla="*/ 19 w 79"/>
                <a:gd name="T3" fmla="*/ 7 h 48"/>
                <a:gd name="T4" fmla="*/ 43 w 79"/>
                <a:gd name="T5" fmla="*/ 29 h 48"/>
                <a:gd name="T6" fmla="*/ 73 w 79"/>
                <a:gd name="T7" fmla="*/ 39 h 48"/>
                <a:gd name="T8" fmla="*/ 79 w 79"/>
                <a:gd name="T9" fmla="*/ 48 h 48"/>
                <a:gd name="T10" fmla="*/ 31 w 79"/>
                <a:gd name="T11" fmla="*/ 31 h 48"/>
                <a:gd name="T12" fmla="*/ 8 w 79"/>
                <a:gd name="T13" fmla="*/ 27 h 48"/>
                <a:gd name="T14" fmla="*/ 4 w 7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48">
                  <a:moveTo>
                    <a:pt x="4" y="0"/>
                  </a:moveTo>
                  <a:cubicBezTo>
                    <a:pt x="4" y="0"/>
                    <a:pt x="14" y="3"/>
                    <a:pt x="19" y="7"/>
                  </a:cubicBezTo>
                  <a:cubicBezTo>
                    <a:pt x="23" y="10"/>
                    <a:pt x="28" y="26"/>
                    <a:pt x="43" y="29"/>
                  </a:cubicBezTo>
                  <a:cubicBezTo>
                    <a:pt x="57" y="33"/>
                    <a:pt x="68" y="32"/>
                    <a:pt x="73" y="39"/>
                  </a:cubicBezTo>
                  <a:cubicBezTo>
                    <a:pt x="78" y="47"/>
                    <a:pt x="79" y="48"/>
                    <a:pt x="79" y="48"/>
                  </a:cubicBezTo>
                  <a:cubicBezTo>
                    <a:pt x="79" y="48"/>
                    <a:pt x="49" y="42"/>
                    <a:pt x="31" y="31"/>
                  </a:cubicBezTo>
                  <a:cubicBezTo>
                    <a:pt x="31" y="31"/>
                    <a:pt x="21" y="25"/>
                    <a:pt x="8" y="27"/>
                  </a:cubicBezTo>
                  <a:cubicBezTo>
                    <a:pt x="7" y="25"/>
                    <a:pt x="0" y="1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35"/>
            <p:cNvSpPr/>
            <p:nvPr/>
          </p:nvSpPr>
          <p:spPr bwMode="auto">
            <a:xfrm>
              <a:off x="341312" y="363537"/>
              <a:ext cx="508000" cy="400050"/>
            </a:xfrm>
            <a:custGeom>
              <a:avLst/>
              <a:gdLst>
                <a:gd name="T0" fmla="*/ 118 w 120"/>
                <a:gd name="T1" fmla="*/ 52 h 94"/>
                <a:gd name="T2" fmla="*/ 91 w 120"/>
                <a:gd name="T3" fmla="*/ 94 h 94"/>
                <a:gd name="T4" fmla="*/ 64 w 120"/>
                <a:gd name="T5" fmla="*/ 83 h 94"/>
                <a:gd name="T6" fmla="*/ 35 w 120"/>
                <a:gd name="T7" fmla="*/ 65 h 94"/>
                <a:gd name="T8" fmla="*/ 8 w 120"/>
                <a:gd name="T9" fmla="*/ 9 h 94"/>
                <a:gd name="T10" fmla="*/ 0 w 120"/>
                <a:gd name="T11" fmla="*/ 0 h 94"/>
                <a:gd name="T12" fmla="*/ 18 w 120"/>
                <a:gd name="T13" fmla="*/ 15 h 94"/>
                <a:gd name="T14" fmla="*/ 48 w 120"/>
                <a:gd name="T15" fmla="*/ 21 h 94"/>
                <a:gd name="T16" fmla="*/ 63 w 120"/>
                <a:gd name="T17" fmla="*/ 30 h 94"/>
                <a:gd name="T18" fmla="*/ 91 w 120"/>
                <a:gd name="T19" fmla="*/ 40 h 94"/>
                <a:gd name="T20" fmla="*/ 104 w 120"/>
                <a:gd name="T21" fmla="*/ 49 h 94"/>
                <a:gd name="T22" fmla="*/ 118 w 120"/>
                <a:gd name="T23" fmla="*/ 5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0" h="94">
                  <a:moveTo>
                    <a:pt x="118" y="52"/>
                  </a:moveTo>
                  <a:cubicBezTo>
                    <a:pt x="118" y="52"/>
                    <a:pt x="88" y="80"/>
                    <a:pt x="91" y="94"/>
                  </a:cubicBezTo>
                  <a:cubicBezTo>
                    <a:pt x="91" y="94"/>
                    <a:pt x="74" y="84"/>
                    <a:pt x="64" y="83"/>
                  </a:cubicBezTo>
                  <a:cubicBezTo>
                    <a:pt x="55" y="83"/>
                    <a:pt x="41" y="77"/>
                    <a:pt x="35" y="65"/>
                  </a:cubicBezTo>
                  <a:cubicBezTo>
                    <a:pt x="29" y="54"/>
                    <a:pt x="20" y="19"/>
                    <a:pt x="8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" y="3"/>
                    <a:pt x="18" y="15"/>
                  </a:cubicBezTo>
                  <a:cubicBezTo>
                    <a:pt x="18" y="15"/>
                    <a:pt x="32" y="23"/>
                    <a:pt x="48" y="21"/>
                  </a:cubicBezTo>
                  <a:cubicBezTo>
                    <a:pt x="48" y="21"/>
                    <a:pt x="51" y="16"/>
                    <a:pt x="63" y="30"/>
                  </a:cubicBezTo>
                  <a:cubicBezTo>
                    <a:pt x="63" y="30"/>
                    <a:pt x="72" y="40"/>
                    <a:pt x="91" y="40"/>
                  </a:cubicBezTo>
                  <a:cubicBezTo>
                    <a:pt x="91" y="40"/>
                    <a:pt x="94" y="39"/>
                    <a:pt x="104" y="49"/>
                  </a:cubicBezTo>
                  <a:cubicBezTo>
                    <a:pt x="114" y="60"/>
                    <a:pt x="120" y="51"/>
                    <a:pt x="118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36"/>
            <p:cNvSpPr/>
            <p:nvPr/>
          </p:nvSpPr>
          <p:spPr bwMode="auto">
            <a:xfrm>
              <a:off x="731837" y="385762"/>
              <a:ext cx="579438" cy="411163"/>
            </a:xfrm>
            <a:custGeom>
              <a:avLst/>
              <a:gdLst>
                <a:gd name="T0" fmla="*/ 137 w 137"/>
                <a:gd name="T1" fmla="*/ 3 h 97"/>
                <a:gd name="T2" fmla="*/ 98 w 137"/>
                <a:gd name="T3" fmla="*/ 6 h 97"/>
                <a:gd name="T4" fmla="*/ 67 w 137"/>
                <a:gd name="T5" fmla="*/ 11 h 97"/>
                <a:gd name="T6" fmla="*/ 51 w 137"/>
                <a:gd name="T7" fmla="*/ 18 h 97"/>
                <a:gd name="T8" fmla="*/ 44 w 137"/>
                <a:gd name="T9" fmla="*/ 34 h 97"/>
                <a:gd name="T10" fmla="*/ 35 w 137"/>
                <a:gd name="T11" fmla="*/ 45 h 97"/>
                <a:gd name="T12" fmla="*/ 16 w 137"/>
                <a:gd name="T13" fmla="*/ 62 h 97"/>
                <a:gd name="T14" fmla="*/ 1 w 137"/>
                <a:gd name="T15" fmla="*/ 92 h 97"/>
                <a:gd name="T16" fmla="*/ 10 w 137"/>
                <a:gd name="T17" fmla="*/ 96 h 97"/>
                <a:gd name="T18" fmla="*/ 18 w 137"/>
                <a:gd name="T19" fmla="*/ 83 h 97"/>
                <a:gd name="T20" fmla="*/ 47 w 137"/>
                <a:gd name="T21" fmla="*/ 48 h 97"/>
                <a:gd name="T22" fmla="*/ 73 w 137"/>
                <a:gd name="T23" fmla="*/ 25 h 97"/>
                <a:gd name="T24" fmla="*/ 119 w 137"/>
                <a:gd name="T25" fmla="*/ 15 h 97"/>
                <a:gd name="T26" fmla="*/ 127 w 137"/>
                <a:gd name="T27" fmla="*/ 10 h 97"/>
                <a:gd name="T28" fmla="*/ 137 w 137"/>
                <a:gd name="T29" fmla="*/ 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97">
                  <a:moveTo>
                    <a:pt x="137" y="3"/>
                  </a:moveTo>
                  <a:cubicBezTo>
                    <a:pt x="136" y="2"/>
                    <a:pt x="121" y="0"/>
                    <a:pt x="98" y="6"/>
                  </a:cubicBezTo>
                  <a:cubicBezTo>
                    <a:pt x="74" y="13"/>
                    <a:pt x="77" y="9"/>
                    <a:pt x="67" y="11"/>
                  </a:cubicBezTo>
                  <a:cubicBezTo>
                    <a:pt x="58" y="13"/>
                    <a:pt x="55" y="14"/>
                    <a:pt x="51" y="18"/>
                  </a:cubicBezTo>
                  <a:cubicBezTo>
                    <a:pt x="47" y="23"/>
                    <a:pt x="47" y="30"/>
                    <a:pt x="44" y="34"/>
                  </a:cubicBezTo>
                  <a:cubicBezTo>
                    <a:pt x="42" y="37"/>
                    <a:pt x="41" y="40"/>
                    <a:pt x="35" y="45"/>
                  </a:cubicBezTo>
                  <a:cubicBezTo>
                    <a:pt x="28" y="50"/>
                    <a:pt x="21" y="55"/>
                    <a:pt x="16" y="62"/>
                  </a:cubicBezTo>
                  <a:cubicBezTo>
                    <a:pt x="11" y="68"/>
                    <a:pt x="0" y="86"/>
                    <a:pt x="1" y="92"/>
                  </a:cubicBezTo>
                  <a:cubicBezTo>
                    <a:pt x="1" y="92"/>
                    <a:pt x="9" y="95"/>
                    <a:pt x="10" y="96"/>
                  </a:cubicBezTo>
                  <a:cubicBezTo>
                    <a:pt x="11" y="97"/>
                    <a:pt x="13" y="88"/>
                    <a:pt x="18" y="83"/>
                  </a:cubicBezTo>
                  <a:cubicBezTo>
                    <a:pt x="23" y="77"/>
                    <a:pt x="47" y="62"/>
                    <a:pt x="47" y="48"/>
                  </a:cubicBezTo>
                  <a:cubicBezTo>
                    <a:pt x="47" y="48"/>
                    <a:pt x="49" y="29"/>
                    <a:pt x="73" y="25"/>
                  </a:cubicBezTo>
                  <a:cubicBezTo>
                    <a:pt x="73" y="25"/>
                    <a:pt x="105" y="32"/>
                    <a:pt x="119" y="15"/>
                  </a:cubicBezTo>
                  <a:cubicBezTo>
                    <a:pt x="119" y="15"/>
                    <a:pt x="121" y="11"/>
                    <a:pt x="127" y="10"/>
                  </a:cubicBezTo>
                  <a:cubicBezTo>
                    <a:pt x="134" y="10"/>
                    <a:pt x="137" y="7"/>
                    <a:pt x="13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37"/>
            <p:cNvSpPr/>
            <p:nvPr/>
          </p:nvSpPr>
          <p:spPr bwMode="auto">
            <a:xfrm>
              <a:off x="790575" y="449262"/>
              <a:ext cx="465138" cy="474663"/>
            </a:xfrm>
            <a:custGeom>
              <a:avLst/>
              <a:gdLst>
                <a:gd name="T0" fmla="*/ 110 w 110"/>
                <a:gd name="T1" fmla="*/ 0 h 112"/>
                <a:gd name="T2" fmla="*/ 98 w 110"/>
                <a:gd name="T3" fmla="*/ 11 h 112"/>
                <a:gd name="T4" fmla="*/ 63 w 110"/>
                <a:gd name="T5" fmla="*/ 15 h 112"/>
                <a:gd name="T6" fmla="*/ 43 w 110"/>
                <a:gd name="T7" fmla="*/ 24 h 112"/>
                <a:gd name="T8" fmla="*/ 31 w 110"/>
                <a:gd name="T9" fmla="*/ 46 h 112"/>
                <a:gd name="T10" fmla="*/ 11 w 110"/>
                <a:gd name="T11" fmla="*/ 65 h 112"/>
                <a:gd name="T12" fmla="*/ 1 w 110"/>
                <a:gd name="T13" fmla="*/ 85 h 112"/>
                <a:gd name="T14" fmla="*/ 13 w 110"/>
                <a:gd name="T15" fmla="*/ 101 h 112"/>
                <a:gd name="T16" fmla="*/ 64 w 110"/>
                <a:gd name="T17" fmla="*/ 83 h 112"/>
                <a:gd name="T18" fmla="*/ 98 w 110"/>
                <a:gd name="T19" fmla="*/ 33 h 112"/>
                <a:gd name="T20" fmla="*/ 110 w 110"/>
                <a:gd name="T2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112">
                  <a:moveTo>
                    <a:pt x="110" y="0"/>
                  </a:moveTo>
                  <a:cubicBezTo>
                    <a:pt x="110" y="0"/>
                    <a:pt x="101" y="9"/>
                    <a:pt x="98" y="11"/>
                  </a:cubicBezTo>
                  <a:cubicBezTo>
                    <a:pt x="97" y="12"/>
                    <a:pt x="86" y="21"/>
                    <a:pt x="63" y="15"/>
                  </a:cubicBezTo>
                  <a:cubicBezTo>
                    <a:pt x="63" y="15"/>
                    <a:pt x="52" y="12"/>
                    <a:pt x="43" y="24"/>
                  </a:cubicBezTo>
                  <a:cubicBezTo>
                    <a:pt x="34" y="37"/>
                    <a:pt x="37" y="39"/>
                    <a:pt x="31" y="46"/>
                  </a:cubicBezTo>
                  <a:cubicBezTo>
                    <a:pt x="26" y="53"/>
                    <a:pt x="18" y="62"/>
                    <a:pt x="11" y="65"/>
                  </a:cubicBezTo>
                  <a:cubicBezTo>
                    <a:pt x="5" y="69"/>
                    <a:pt x="0" y="83"/>
                    <a:pt x="1" y="85"/>
                  </a:cubicBezTo>
                  <a:cubicBezTo>
                    <a:pt x="1" y="85"/>
                    <a:pt x="14" y="95"/>
                    <a:pt x="13" y="101"/>
                  </a:cubicBezTo>
                  <a:cubicBezTo>
                    <a:pt x="13" y="101"/>
                    <a:pt x="40" y="112"/>
                    <a:pt x="64" y="83"/>
                  </a:cubicBezTo>
                  <a:cubicBezTo>
                    <a:pt x="88" y="55"/>
                    <a:pt x="95" y="46"/>
                    <a:pt x="98" y="33"/>
                  </a:cubicBezTo>
                  <a:cubicBezTo>
                    <a:pt x="100" y="21"/>
                    <a:pt x="105" y="8"/>
                    <a:pt x="1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38"/>
            <p:cNvSpPr/>
            <p:nvPr/>
          </p:nvSpPr>
          <p:spPr bwMode="auto">
            <a:xfrm>
              <a:off x="785812" y="-52388"/>
              <a:ext cx="360363" cy="509588"/>
            </a:xfrm>
            <a:custGeom>
              <a:avLst/>
              <a:gdLst>
                <a:gd name="T0" fmla="*/ 66 w 85"/>
                <a:gd name="T1" fmla="*/ 110 h 120"/>
                <a:gd name="T2" fmla="*/ 63 w 85"/>
                <a:gd name="T3" fmla="*/ 57 h 120"/>
                <a:gd name="T4" fmla="*/ 42 w 85"/>
                <a:gd name="T5" fmla="*/ 8 h 120"/>
                <a:gd name="T6" fmla="*/ 39 w 85"/>
                <a:gd name="T7" fmla="*/ 4 h 120"/>
                <a:gd name="T8" fmla="*/ 20 w 85"/>
                <a:gd name="T9" fmla="*/ 4 h 120"/>
                <a:gd name="T10" fmla="*/ 0 w 85"/>
                <a:gd name="T11" fmla="*/ 0 h 120"/>
                <a:gd name="T12" fmla="*/ 19 w 85"/>
                <a:gd name="T13" fmla="*/ 23 h 120"/>
                <a:gd name="T14" fmla="*/ 29 w 85"/>
                <a:gd name="T15" fmla="*/ 33 h 120"/>
                <a:gd name="T16" fmla="*/ 42 w 85"/>
                <a:gd name="T17" fmla="*/ 24 h 120"/>
                <a:gd name="T18" fmla="*/ 43 w 85"/>
                <a:gd name="T19" fmla="*/ 28 h 120"/>
                <a:gd name="T20" fmla="*/ 41 w 85"/>
                <a:gd name="T21" fmla="*/ 49 h 120"/>
                <a:gd name="T22" fmla="*/ 37 w 85"/>
                <a:gd name="T23" fmla="*/ 58 h 120"/>
                <a:gd name="T24" fmla="*/ 38 w 85"/>
                <a:gd name="T25" fmla="*/ 98 h 120"/>
                <a:gd name="T26" fmla="*/ 33 w 85"/>
                <a:gd name="T27" fmla="*/ 120 h 120"/>
                <a:gd name="T28" fmla="*/ 66 w 85"/>
                <a:gd name="T29" fmla="*/ 11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120">
                  <a:moveTo>
                    <a:pt x="66" y="110"/>
                  </a:moveTo>
                  <a:cubicBezTo>
                    <a:pt x="66" y="110"/>
                    <a:pt x="85" y="96"/>
                    <a:pt x="63" y="57"/>
                  </a:cubicBezTo>
                  <a:cubicBezTo>
                    <a:pt x="41" y="18"/>
                    <a:pt x="42" y="13"/>
                    <a:pt x="42" y="8"/>
                  </a:cubicBezTo>
                  <a:cubicBezTo>
                    <a:pt x="43" y="3"/>
                    <a:pt x="42" y="3"/>
                    <a:pt x="39" y="4"/>
                  </a:cubicBezTo>
                  <a:cubicBezTo>
                    <a:pt x="36" y="5"/>
                    <a:pt x="28" y="7"/>
                    <a:pt x="20" y="4"/>
                  </a:cubicBezTo>
                  <a:cubicBezTo>
                    <a:pt x="12" y="1"/>
                    <a:pt x="0" y="0"/>
                    <a:pt x="0" y="0"/>
                  </a:cubicBezTo>
                  <a:cubicBezTo>
                    <a:pt x="0" y="0"/>
                    <a:pt x="14" y="15"/>
                    <a:pt x="19" y="23"/>
                  </a:cubicBezTo>
                  <a:cubicBezTo>
                    <a:pt x="24" y="31"/>
                    <a:pt x="26" y="34"/>
                    <a:pt x="29" y="33"/>
                  </a:cubicBezTo>
                  <a:cubicBezTo>
                    <a:pt x="32" y="31"/>
                    <a:pt x="42" y="24"/>
                    <a:pt x="42" y="24"/>
                  </a:cubicBezTo>
                  <a:cubicBezTo>
                    <a:pt x="42" y="24"/>
                    <a:pt x="44" y="24"/>
                    <a:pt x="43" y="28"/>
                  </a:cubicBezTo>
                  <a:cubicBezTo>
                    <a:pt x="43" y="33"/>
                    <a:pt x="39" y="43"/>
                    <a:pt x="41" y="49"/>
                  </a:cubicBezTo>
                  <a:cubicBezTo>
                    <a:pt x="43" y="55"/>
                    <a:pt x="38" y="56"/>
                    <a:pt x="37" y="58"/>
                  </a:cubicBezTo>
                  <a:cubicBezTo>
                    <a:pt x="36" y="60"/>
                    <a:pt x="31" y="74"/>
                    <a:pt x="38" y="98"/>
                  </a:cubicBezTo>
                  <a:cubicBezTo>
                    <a:pt x="38" y="98"/>
                    <a:pt x="38" y="112"/>
                    <a:pt x="33" y="120"/>
                  </a:cubicBezTo>
                  <a:cubicBezTo>
                    <a:pt x="33" y="120"/>
                    <a:pt x="51" y="105"/>
                    <a:pt x="66" y="1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39"/>
            <p:cNvSpPr/>
            <p:nvPr/>
          </p:nvSpPr>
          <p:spPr bwMode="auto">
            <a:xfrm>
              <a:off x="760412" y="66675"/>
              <a:ext cx="200025" cy="301625"/>
            </a:xfrm>
            <a:custGeom>
              <a:avLst/>
              <a:gdLst>
                <a:gd name="T0" fmla="*/ 41 w 47"/>
                <a:gd name="T1" fmla="*/ 5 h 71"/>
                <a:gd name="T2" fmla="*/ 7 w 47"/>
                <a:gd name="T3" fmla="*/ 52 h 71"/>
                <a:gd name="T4" fmla="*/ 0 w 47"/>
                <a:gd name="T5" fmla="*/ 63 h 71"/>
                <a:gd name="T6" fmla="*/ 3 w 47"/>
                <a:gd name="T7" fmla="*/ 69 h 71"/>
                <a:gd name="T8" fmla="*/ 16 w 47"/>
                <a:gd name="T9" fmla="*/ 61 h 71"/>
                <a:gd name="T10" fmla="*/ 30 w 47"/>
                <a:gd name="T11" fmla="*/ 36 h 71"/>
                <a:gd name="T12" fmla="*/ 43 w 47"/>
                <a:gd name="T13" fmla="*/ 21 h 71"/>
                <a:gd name="T14" fmla="*/ 41 w 47"/>
                <a:gd name="T15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1">
                  <a:moveTo>
                    <a:pt x="41" y="5"/>
                  </a:moveTo>
                  <a:cubicBezTo>
                    <a:pt x="41" y="5"/>
                    <a:pt x="13" y="39"/>
                    <a:pt x="7" y="52"/>
                  </a:cubicBezTo>
                  <a:cubicBezTo>
                    <a:pt x="7" y="52"/>
                    <a:pt x="3" y="61"/>
                    <a:pt x="0" y="63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17" y="71"/>
                    <a:pt x="16" y="61"/>
                  </a:cubicBezTo>
                  <a:cubicBezTo>
                    <a:pt x="15" y="51"/>
                    <a:pt x="25" y="41"/>
                    <a:pt x="30" y="36"/>
                  </a:cubicBezTo>
                  <a:cubicBezTo>
                    <a:pt x="35" y="31"/>
                    <a:pt x="43" y="29"/>
                    <a:pt x="43" y="21"/>
                  </a:cubicBezTo>
                  <a:cubicBezTo>
                    <a:pt x="44" y="13"/>
                    <a:pt x="47" y="0"/>
                    <a:pt x="4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40"/>
            <p:cNvSpPr/>
            <p:nvPr/>
          </p:nvSpPr>
          <p:spPr bwMode="auto">
            <a:xfrm>
              <a:off x="727075" y="215900"/>
              <a:ext cx="203200" cy="296863"/>
            </a:xfrm>
            <a:custGeom>
              <a:avLst/>
              <a:gdLst>
                <a:gd name="T0" fmla="*/ 45 w 48"/>
                <a:gd name="T1" fmla="*/ 0 h 70"/>
                <a:gd name="T2" fmla="*/ 28 w 48"/>
                <a:gd name="T3" fmla="*/ 20 h 70"/>
                <a:gd name="T4" fmla="*/ 18 w 48"/>
                <a:gd name="T5" fmla="*/ 38 h 70"/>
                <a:gd name="T6" fmla="*/ 6 w 48"/>
                <a:gd name="T7" fmla="*/ 30 h 70"/>
                <a:gd name="T8" fmla="*/ 16 w 48"/>
                <a:gd name="T9" fmla="*/ 54 h 70"/>
                <a:gd name="T10" fmla="*/ 35 w 48"/>
                <a:gd name="T11" fmla="*/ 70 h 70"/>
                <a:gd name="T12" fmla="*/ 47 w 48"/>
                <a:gd name="T13" fmla="*/ 39 h 70"/>
                <a:gd name="T14" fmla="*/ 45 w 48"/>
                <a:gd name="T1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70">
                  <a:moveTo>
                    <a:pt x="45" y="0"/>
                  </a:moveTo>
                  <a:cubicBezTo>
                    <a:pt x="45" y="0"/>
                    <a:pt x="30" y="8"/>
                    <a:pt x="28" y="20"/>
                  </a:cubicBezTo>
                  <a:cubicBezTo>
                    <a:pt x="26" y="32"/>
                    <a:pt x="22" y="38"/>
                    <a:pt x="18" y="38"/>
                  </a:cubicBezTo>
                  <a:cubicBezTo>
                    <a:pt x="18" y="38"/>
                    <a:pt x="12" y="40"/>
                    <a:pt x="6" y="30"/>
                  </a:cubicBezTo>
                  <a:cubicBezTo>
                    <a:pt x="0" y="20"/>
                    <a:pt x="18" y="49"/>
                    <a:pt x="16" y="54"/>
                  </a:cubicBezTo>
                  <a:cubicBezTo>
                    <a:pt x="16" y="54"/>
                    <a:pt x="32" y="70"/>
                    <a:pt x="35" y="70"/>
                  </a:cubicBezTo>
                  <a:cubicBezTo>
                    <a:pt x="38" y="70"/>
                    <a:pt x="48" y="50"/>
                    <a:pt x="47" y="39"/>
                  </a:cubicBezTo>
                  <a:cubicBezTo>
                    <a:pt x="46" y="28"/>
                    <a:pt x="42" y="8"/>
                    <a:pt x="4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41"/>
            <p:cNvSpPr/>
            <p:nvPr/>
          </p:nvSpPr>
          <p:spPr bwMode="auto">
            <a:xfrm>
              <a:off x="681037" y="122237"/>
              <a:ext cx="193675" cy="200025"/>
            </a:xfrm>
            <a:custGeom>
              <a:avLst/>
              <a:gdLst>
                <a:gd name="T0" fmla="*/ 46 w 46"/>
                <a:gd name="T1" fmla="*/ 2 h 47"/>
                <a:gd name="T2" fmla="*/ 16 w 46"/>
                <a:gd name="T3" fmla="*/ 14 h 47"/>
                <a:gd name="T4" fmla="*/ 4 w 46"/>
                <a:gd name="T5" fmla="*/ 16 h 47"/>
                <a:gd name="T6" fmla="*/ 0 w 46"/>
                <a:gd name="T7" fmla="*/ 18 h 47"/>
                <a:gd name="T8" fmla="*/ 8 w 46"/>
                <a:gd name="T9" fmla="*/ 38 h 47"/>
                <a:gd name="T10" fmla="*/ 13 w 46"/>
                <a:gd name="T11" fmla="*/ 46 h 47"/>
                <a:gd name="T12" fmla="*/ 14 w 46"/>
                <a:gd name="T13" fmla="*/ 47 h 47"/>
                <a:gd name="T14" fmla="*/ 46 w 46"/>
                <a:gd name="T15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7">
                  <a:moveTo>
                    <a:pt x="46" y="2"/>
                  </a:moveTo>
                  <a:cubicBezTo>
                    <a:pt x="46" y="2"/>
                    <a:pt x="30" y="0"/>
                    <a:pt x="16" y="14"/>
                  </a:cubicBezTo>
                  <a:cubicBezTo>
                    <a:pt x="16" y="14"/>
                    <a:pt x="12" y="16"/>
                    <a:pt x="4" y="16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8" y="32"/>
                    <a:pt x="8" y="38"/>
                  </a:cubicBezTo>
                  <a:cubicBezTo>
                    <a:pt x="8" y="38"/>
                    <a:pt x="10" y="43"/>
                    <a:pt x="13" y="46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39" y="13"/>
                    <a:pt x="4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42"/>
            <p:cNvSpPr/>
            <p:nvPr/>
          </p:nvSpPr>
          <p:spPr bwMode="auto">
            <a:xfrm>
              <a:off x="511175" y="-98425"/>
              <a:ext cx="381000" cy="228600"/>
            </a:xfrm>
            <a:custGeom>
              <a:avLst/>
              <a:gdLst>
                <a:gd name="T0" fmla="*/ 90 w 90"/>
                <a:gd name="T1" fmla="*/ 50 h 54"/>
                <a:gd name="T2" fmla="*/ 71 w 90"/>
                <a:gd name="T3" fmla="*/ 53 h 54"/>
                <a:gd name="T4" fmla="*/ 69 w 90"/>
                <a:gd name="T5" fmla="*/ 54 h 54"/>
                <a:gd name="T6" fmla="*/ 46 w 90"/>
                <a:gd name="T7" fmla="*/ 29 h 54"/>
                <a:gd name="T8" fmla="*/ 38 w 90"/>
                <a:gd name="T9" fmla="*/ 27 h 54"/>
                <a:gd name="T10" fmla="*/ 23 w 90"/>
                <a:gd name="T11" fmla="*/ 37 h 54"/>
                <a:gd name="T12" fmla="*/ 16 w 90"/>
                <a:gd name="T13" fmla="*/ 42 h 54"/>
                <a:gd name="T14" fmla="*/ 0 w 90"/>
                <a:gd name="T15" fmla="*/ 32 h 54"/>
                <a:gd name="T16" fmla="*/ 17 w 90"/>
                <a:gd name="T17" fmla="*/ 20 h 54"/>
                <a:gd name="T18" fmla="*/ 36 w 90"/>
                <a:gd name="T19" fmla="*/ 10 h 54"/>
                <a:gd name="T20" fmla="*/ 49 w 90"/>
                <a:gd name="T21" fmla="*/ 1 h 54"/>
                <a:gd name="T22" fmla="*/ 66 w 90"/>
                <a:gd name="T23" fmla="*/ 15 h 54"/>
                <a:gd name="T24" fmla="*/ 78 w 90"/>
                <a:gd name="T25" fmla="*/ 29 h 54"/>
                <a:gd name="T26" fmla="*/ 82 w 90"/>
                <a:gd name="T27" fmla="*/ 39 h 54"/>
                <a:gd name="T28" fmla="*/ 90 w 90"/>
                <a:gd name="T29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0" h="54">
                  <a:moveTo>
                    <a:pt x="90" y="50"/>
                  </a:moveTo>
                  <a:cubicBezTo>
                    <a:pt x="90" y="50"/>
                    <a:pt x="75" y="51"/>
                    <a:pt x="71" y="53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52" y="32"/>
                    <a:pt x="46" y="29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0" y="31"/>
                    <a:pt x="23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6" y="42"/>
                    <a:pt x="8" y="33"/>
                    <a:pt x="0" y="32"/>
                  </a:cubicBezTo>
                  <a:cubicBezTo>
                    <a:pt x="0" y="32"/>
                    <a:pt x="10" y="30"/>
                    <a:pt x="17" y="20"/>
                  </a:cubicBezTo>
                  <a:cubicBezTo>
                    <a:pt x="25" y="10"/>
                    <a:pt x="34" y="10"/>
                    <a:pt x="36" y="10"/>
                  </a:cubicBezTo>
                  <a:cubicBezTo>
                    <a:pt x="39" y="10"/>
                    <a:pt x="45" y="2"/>
                    <a:pt x="49" y="1"/>
                  </a:cubicBezTo>
                  <a:cubicBezTo>
                    <a:pt x="53" y="0"/>
                    <a:pt x="60" y="6"/>
                    <a:pt x="66" y="15"/>
                  </a:cubicBezTo>
                  <a:cubicBezTo>
                    <a:pt x="66" y="15"/>
                    <a:pt x="70" y="23"/>
                    <a:pt x="78" y="29"/>
                  </a:cubicBezTo>
                  <a:cubicBezTo>
                    <a:pt x="78" y="29"/>
                    <a:pt x="81" y="34"/>
                    <a:pt x="82" y="39"/>
                  </a:cubicBezTo>
                  <a:cubicBezTo>
                    <a:pt x="82" y="39"/>
                    <a:pt x="87" y="48"/>
                    <a:pt x="9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43"/>
            <p:cNvSpPr/>
            <p:nvPr/>
          </p:nvSpPr>
          <p:spPr bwMode="auto">
            <a:xfrm>
              <a:off x="133350" y="-93663"/>
              <a:ext cx="500063" cy="700088"/>
            </a:xfrm>
            <a:custGeom>
              <a:avLst/>
              <a:gdLst>
                <a:gd name="T0" fmla="*/ 118 w 118"/>
                <a:gd name="T1" fmla="*/ 5 h 165"/>
                <a:gd name="T2" fmla="*/ 109 w 118"/>
                <a:gd name="T3" fmla="*/ 4 h 165"/>
                <a:gd name="T4" fmla="*/ 80 w 118"/>
                <a:gd name="T5" fmla="*/ 5 h 165"/>
                <a:gd name="T6" fmla="*/ 50 w 118"/>
                <a:gd name="T7" fmla="*/ 17 h 165"/>
                <a:gd name="T8" fmla="*/ 30 w 118"/>
                <a:gd name="T9" fmla="*/ 36 h 165"/>
                <a:gd name="T10" fmla="*/ 15 w 118"/>
                <a:gd name="T11" fmla="*/ 66 h 165"/>
                <a:gd name="T12" fmla="*/ 7 w 118"/>
                <a:gd name="T13" fmla="*/ 91 h 165"/>
                <a:gd name="T14" fmla="*/ 31 w 118"/>
                <a:gd name="T15" fmla="*/ 157 h 165"/>
                <a:gd name="T16" fmla="*/ 41 w 118"/>
                <a:gd name="T17" fmla="*/ 165 h 165"/>
                <a:gd name="T18" fmla="*/ 48 w 118"/>
                <a:gd name="T19" fmla="*/ 141 h 165"/>
                <a:gd name="T20" fmla="*/ 71 w 118"/>
                <a:gd name="T21" fmla="*/ 157 h 165"/>
                <a:gd name="T22" fmla="*/ 76 w 118"/>
                <a:gd name="T23" fmla="*/ 164 h 165"/>
                <a:gd name="T24" fmla="*/ 45 w 118"/>
                <a:gd name="T25" fmla="*/ 110 h 165"/>
                <a:gd name="T26" fmla="*/ 27 w 118"/>
                <a:gd name="T27" fmla="*/ 97 h 165"/>
                <a:gd name="T28" fmla="*/ 42 w 118"/>
                <a:gd name="T29" fmla="*/ 89 h 165"/>
                <a:gd name="T30" fmla="*/ 48 w 118"/>
                <a:gd name="T31" fmla="*/ 33 h 165"/>
                <a:gd name="T32" fmla="*/ 58 w 118"/>
                <a:gd name="T33" fmla="*/ 34 h 165"/>
                <a:gd name="T34" fmla="*/ 87 w 118"/>
                <a:gd name="T35" fmla="*/ 29 h 165"/>
                <a:gd name="T36" fmla="*/ 118 w 118"/>
                <a:gd name="T37" fmla="*/ 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165">
                  <a:moveTo>
                    <a:pt x="118" y="5"/>
                  </a:moveTo>
                  <a:cubicBezTo>
                    <a:pt x="118" y="5"/>
                    <a:pt x="117" y="0"/>
                    <a:pt x="109" y="4"/>
                  </a:cubicBezTo>
                  <a:cubicBezTo>
                    <a:pt x="102" y="7"/>
                    <a:pt x="86" y="8"/>
                    <a:pt x="80" y="5"/>
                  </a:cubicBezTo>
                  <a:cubicBezTo>
                    <a:pt x="73" y="2"/>
                    <a:pt x="63" y="4"/>
                    <a:pt x="50" y="17"/>
                  </a:cubicBezTo>
                  <a:cubicBezTo>
                    <a:pt x="37" y="30"/>
                    <a:pt x="39" y="30"/>
                    <a:pt x="30" y="36"/>
                  </a:cubicBezTo>
                  <a:cubicBezTo>
                    <a:pt x="21" y="42"/>
                    <a:pt x="17" y="49"/>
                    <a:pt x="15" y="66"/>
                  </a:cubicBezTo>
                  <a:cubicBezTo>
                    <a:pt x="12" y="83"/>
                    <a:pt x="13" y="78"/>
                    <a:pt x="7" y="91"/>
                  </a:cubicBezTo>
                  <a:cubicBezTo>
                    <a:pt x="0" y="104"/>
                    <a:pt x="6" y="140"/>
                    <a:pt x="31" y="157"/>
                  </a:cubicBezTo>
                  <a:cubicBezTo>
                    <a:pt x="41" y="165"/>
                    <a:pt x="41" y="165"/>
                    <a:pt x="41" y="165"/>
                  </a:cubicBezTo>
                  <a:cubicBezTo>
                    <a:pt x="41" y="165"/>
                    <a:pt x="46" y="147"/>
                    <a:pt x="48" y="141"/>
                  </a:cubicBezTo>
                  <a:cubicBezTo>
                    <a:pt x="48" y="141"/>
                    <a:pt x="59" y="143"/>
                    <a:pt x="71" y="157"/>
                  </a:cubicBezTo>
                  <a:cubicBezTo>
                    <a:pt x="76" y="164"/>
                    <a:pt x="76" y="164"/>
                    <a:pt x="76" y="164"/>
                  </a:cubicBezTo>
                  <a:cubicBezTo>
                    <a:pt x="76" y="164"/>
                    <a:pt x="66" y="125"/>
                    <a:pt x="45" y="110"/>
                  </a:cubicBezTo>
                  <a:cubicBezTo>
                    <a:pt x="45" y="110"/>
                    <a:pt x="28" y="101"/>
                    <a:pt x="27" y="97"/>
                  </a:cubicBezTo>
                  <a:cubicBezTo>
                    <a:pt x="27" y="97"/>
                    <a:pt x="34" y="89"/>
                    <a:pt x="42" y="89"/>
                  </a:cubicBezTo>
                  <a:cubicBezTo>
                    <a:pt x="42" y="89"/>
                    <a:pt x="35" y="43"/>
                    <a:pt x="48" y="33"/>
                  </a:cubicBezTo>
                  <a:cubicBezTo>
                    <a:pt x="50" y="34"/>
                    <a:pt x="51" y="36"/>
                    <a:pt x="58" y="34"/>
                  </a:cubicBezTo>
                  <a:cubicBezTo>
                    <a:pt x="58" y="34"/>
                    <a:pt x="79" y="25"/>
                    <a:pt x="87" y="29"/>
                  </a:cubicBezTo>
                  <a:cubicBezTo>
                    <a:pt x="87" y="29"/>
                    <a:pt x="93" y="27"/>
                    <a:pt x="11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44"/>
            <p:cNvSpPr/>
            <p:nvPr/>
          </p:nvSpPr>
          <p:spPr bwMode="auto">
            <a:xfrm>
              <a:off x="269875" y="542925"/>
              <a:ext cx="554038" cy="393700"/>
            </a:xfrm>
            <a:custGeom>
              <a:avLst/>
              <a:gdLst>
                <a:gd name="T0" fmla="*/ 131 w 131"/>
                <a:gd name="T1" fmla="*/ 80 h 93"/>
                <a:gd name="T2" fmla="*/ 95 w 131"/>
                <a:gd name="T3" fmla="*/ 54 h 93"/>
                <a:gd name="T4" fmla="*/ 39 w 131"/>
                <a:gd name="T5" fmla="*/ 15 h 93"/>
                <a:gd name="T6" fmla="*/ 23 w 131"/>
                <a:gd name="T7" fmla="*/ 0 h 93"/>
                <a:gd name="T8" fmla="*/ 4 w 131"/>
                <a:gd name="T9" fmla="*/ 44 h 93"/>
                <a:gd name="T10" fmla="*/ 4 w 131"/>
                <a:gd name="T11" fmla="*/ 51 h 93"/>
                <a:gd name="T12" fmla="*/ 44 w 131"/>
                <a:gd name="T13" fmla="*/ 61 h 93"/>
                <a:gd name="T14" fmla="*/ 131 w 131"/>
                <a:gd name="T15" fmla="*/ 8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93">
                  <a:moveTo>
                    <a:pt x="131" y="80"/>
                  </a:moveTo>
                  <a:cubicBezTo>
                    <a:pt x="131" y="80"/>
                    <a:pt x="127" y="62"/>
                    <a:pt x="95" y="54"/>
                  </a:cubicBezTo>
                  <a:cubicBezTo>
                    <a:pt x="95" y="54"/>
                    <a:pt x="53" y="50"/>
                    <a:pt x="39" y="15"/>
                  </a:cubicBezTo>
                  <a:cubicBezTo>
                    <a:pt x="39" y="15"/>
                    <a:pt x="30" y="3"/>
                    <a:pt x="23" y="0"/>
                  </a:cubicBezTo>
                  <a:cubicBezTo>
                    <a:pt x="23" y="0"/>
                    <a:pt x="0" y="33"/>
                    <a:pt x="4" y="44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18" y="45"/>
                    <a:pt x="44" y="61"/>
                  </a:cubicBezTo>
                  <a:cubicBezTo>
                    <a:pt x="44" y="61"/>
                    <a:pt x="111" y="93"/>
                    <a:pt x="131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45"/>
            <p:cNvSpPr/>
            <p:nvPr/>
          </p:nvSpPr>
          <p:spPr bwMode="auto">
            <a:xfrm>
              <a:off x="600075" y="33337"/>
              <a:ext cx="173038" cy="147638"/>
            </a:xfrm>
            <a:custGeom>
              <a:avLst/>
              <a:gdLst>
                <a:gd name="T0" fmla="*/ 33 w 41"/>
                <a:gd name="T1" fmla="*/ 30 h 35"/>
                <a:gd name="T2" fmla="*/ 15 w 41"/>
                <a:gd name="T3" fmla="*/ 33 h 35"/>
                <a:gd name="T4" fmla="*/ 1 w 41"/>
                <a:gd name="T5" fmla="*/ 17 h 35"/>
                <a:gd name="T6" fmla="*/ 24 w 41"/>
                <a:gd name="T7" fmla="*/ 3 h 35"/>
                <a:gd name="T8" fmla="*/ 40 w 41"/>
                <a:gd name="T9" fmla="*/ 20 h 35"/>
                <a:gd name="T10" fmla="*/ 33 w 41"/>
                <a:gd name="T11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35">
                  <a:moveTo>
                    <a:pt x="33" y="30"/>
                  </a:moveTo>
                  <a:cubicBezTo>
                    <a:pt x="33" y="30"/>
                    <a:pt x="18" y="35"/>
                    <a:pt x="15" y="33"/>
                  </a:cubicBezTo>
                  <a:cubicBezTo>
                    <a:pt x="11" y="32"/>
                    <a:pt x="0" y="21"/>
                    <a:pt x="1" y="17"/>
                  </a:cubicBezTo>
                  <a:cubicBezTo>
                    <a:pt x="2" y="14"/>
                    <a:pt x="17" y="0"/>
                    <a:pt x="24" y="3"/>
                  </a:cubicBezTo>
                  <a:cubicBezTo>
                    <a:pt x="32" y="7"/>
                    <a:pt x="40" y="16"/>
                    <a:pt x="40" y="20"/>
                  </a:cubicBezTo>
                  <a:cubicBezTo>
                    <a:pt x="41" y="23"/>
                    <a:pt x="31" y="30"/>
                    <a:pt x="3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46"/>
            <p:cNvSpPr/>
            <p:nvPr/>
          </p:nvSpPr>
          <p:spPr bwMode="auto">
            <a:xfrm>
              <a:off x="463550" y="-222250"/>
              <a:ext cx="712788" cy="569913"/>
            </a:xfrm>
            <a:custGeom>
              <a:avLst/>
              <a:gdLst>
                <a:gd name="T0" fmla="*/ 118 w 168"/>
                <a:gd name="T1" fmla="*/ 38 h 134"/>
                <a:gd name="T2" fmla="*/ 99 w 168"/>
                <a:gd name="T3" fmla="*/ 39 h 134"/>
                <a:gd name="T4" fmla="*/ 75 w 168"/>
                <a:gd name="T5" fmla="*/ 35 h 134"/>
                <a:gd name="T6" fmla="*/ 65 w 168"/>
                <a:gd name="T7" fmla="*/ 26 h 134"/>
                <a:gd name="T8" fmla="*/ 54 w 168"/>
                <a:gd name="T9" fmla="*/ 28 h 134"/>
                <a:gd name="T10" fmla="*/ 45 w 168"/>
                <a:gd name="T11" fmla="*/ 34 h 134"/>
                <a:gd name="T12" fmla="*/ 38 w 168"/>
                <a:gd name="T13" fmla="*/ 29 h 134"/>
                <a:gd name="T14" fmla="*/ 13 w 168"/>
                <a:gd name="T15" fmla="*/ 33 h 134"/>
                <a:gd name="T16" fmla="*/ 0 w 168"/>
                <a:gd name="T17" fmla="*/ 30 h 134"/>
                <a:gd name="T18" fmla="*/ 56 w 168"/>
                <a:gd name="T19" fmla="*/ 1 h 134"/>
                <a:gd name="T20" fmla="*/ 105 w 168"/>
                <a:gd name="T21" fmla="*/ 12 h 134"/>
                <a:gd name="T22" fmla="*/ 131 w 168"/>
                <a:gd name="T23" fmla="*/ 22 h 134"/>
                <a:gd name="T24" fmla="*/ 135 w 168"/>
                <a:gd name="T25" fmla="*/ 41 h 134"/>
                <a:gd name="T26" fmla="*/ 146 w 168"/>
                <a:gd name="T27" fmla="*/ 66 h 134"/>
                <a:gd name="T28" fmla="*/ 160 w 168"/>
                <a:gd name="T29" fmla="*/ 104 h 134"/>
                <a:gd name="T30" fmla="*/ 159 w 168"/>
                <a:gd name="T31" fmla="*/ 124 h 134"/>
                <a:gd name="T32" fmla="*/ 153 w 168"/>
                <a:gd name="T33" fmla="*/ 134 h 134"/>
                <a:gd name="T34" fmla="*/ 135 w 168"/>
                <a:gd name="T35" fmla="*/ 82 h 134"/>
                <a:gd name="T36" fmla="*/ 123 w 168"/>
                <a:gd name="T37" fmla="*/ 41 h 134"/>
                <a:gd name="T38" fmla="*/ 118 w 168"/>
                <a:gd name="T39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8" h="134">
                  <a:moveTo>
                    <a:pt x="118" y="38"/>
                  </a:moveTo>
                  <a:cubicBezTo>
                    <a:pt x="118" y="38"/>
                    <a:pt x="111" y="43"/>
                    <a:pt x="99" y="39"/>
                  </a:cubicBezTo>
                  <a:cubicBezTo>
                    <a:pt x="87" y="35"/>
                    <a:pt x="75" y="35"/>
                    <a:pt x="75" y="35"/>
                  </a:cubicBezTo>
                  <a:cubicBezTo>
                    <a:pt x="75" y="35"/>
                    <a:pt x="69" y="27"/>
                    <a:pt x="65" y="26"/>
                  </a:cubicBezTo>
                  <a:cubicBezTo>
                    <a:pt x="61" y="26"/>
                    <a:pt x="54" y="28"/>
                    <a:pt x="54" y="28"/>
                  </a:cubicBezTo>
                  <a:cubicBezTo>
                    <a:pt x="54" y="28"/>
                    <a:pt x="48" y="35"/>
                    <a:pt x="45" y="34"/>
                  </a:cubicBezTo>
                  <a:cubicBezTo>
                    <a:pt x="43" y="34"/>
                    <a:pt x="41" y="29"/>
                    <a:pt x="38" y="29"/>
                  </a:cubicBezTo>
                  <a:cubicBezTo>
                    <a:pt x="34" y="28"/>
                    <a:pt x="18" y="34"/>
                    <a:pt x="13" y="33"/>
                  </a:cubicBezTo>
                  <a:cubicBezTo>
                    <a:pt x="7" y="32"/>
                    <a:pt x="0" y="30"/>
                    <a:pt x="0" y="30"/>
                  </a:cubicBezTo>
                  <a:cubicBezTo>
                    <a:pt x="0" y="30"/>
                    <a:pt x="14" y="0"/>
                    <a:pt x="56" y="1"/>
                  </a:cubicBezTo>
                  <a:cubicBezTo>
                    <a:pt x="56" y="1"/>
                    <a:pt x="86" y="1"/>
                    <a:pt x="105" y="12"/>
                  </a:cubicBezTo>
                  <a:cubicBezTo>
                    <a:pt x="124" y="23"/>
                    <a:pt x="122" y="21"/>
                    <a:pt x="131" y="22"/>
                  </a:cubicBezTo>
                  <a:cubicBezTo>
                    <a:pt x="140" y="23"/>
                    <a:pt x="132" y="34"/>
                    <a:pt x="135" y="41"/>
                  </a:cubicBezTo>
                  <a:cubicBezTo>
                    <a:pt x="139" y="47"/>
                    <a:pt x="143" y="63"/>
                    <a:pt x="146" y="66"/>
                  </a:cubicBezTo>
                  <a:cubicBezTo>
                    <a:pt x="149" y="69"/>
                    <a:pt x="168" y="77"/>
                    <a:pt x="160" y="104"/>
                  </a:cubicBezTo>
                  <a:cubicBezTo>
                    <a:pt x="160" y="104"/>
                    <a:pt x="158" y="109"/>
                    <a:pt x="159" y="124"/>
                  </a:cubicBezTo>
                  <a:cubicBezTo>
                    <a:pt x="159" y="127"/>
                    <a:pt x="153" y="134"/>
                    <a:pt x="153" y="134"/>
                  </a:cubicBezTo>
                  <a:cubicBezTo>
                    <a:pt x="153" y="134"/>
                    <a:pt x="159" y="117"/>
                    <a:pt x="135" y="82"/>
                  </a:cubicBezTo>
                  <a:cubicBezTo>
                    <a:pt x="135" y="82"/>
                    <a:pt x="119" y="50"/>
                    <a:pt x="123" y="41"/>
                  </a:cubicBezTo>
                  <a:cubicBezTo>
                    <a:pt x="123" y="41"/>
                    <a:pt x="122" y="34"/>
                    <a:pt x="118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47"/>
            <p:cNvSpPr/>
            <p:nvPr/>
          </p:nvSpPr>
          <p:spPr bwMode="auto">
            <a:xfrm>
              <a:off x="1095375" y="53975"/>
              <a:ext cx="236538" cy="357188"/>
            </a:xfrm>
            <a:custGeom>
              <a:avLst/>
              <a:gdLst>
                <a:gd name="T0" fmla="*/ 5 w 56"/>
                <a:gd name="T1" fmla="*/ 3 h 84"/>
                <a:gd name="T2" fmla="*/ 15 w 56"/>
                <a:gd name="T3" fmla="*/ 40 h 84"/>
                <a:gd name="T4" fmla="*/ 14 w 56"/>
                <a:gd name="T5" fmla="*/ 61 h 84"/>
                <a:gd name="T6" fmla="*/ 3 w 56"/>
                <a:gd name="T7" fmla="*/ 73 h 84"/>
                <a:gd name="T8" fmla="*/ 0 w 56"/>
                <a:gd name="T9" fmla="*/ 82 h 84"/>
                <a:gd name="T10" fmla="*/ 56 w 56"/>
                <a:gd name="T11" fmla="*/ 59 h 84"/>
                <a:gd name="T12" fmla="*/ 27 w 56"/>
                <a:gd name="T13" fmla="*/ 15 h 84"/>
                <a:gd name="T14" fmla="*/ 5 w 56"/>
                <a:gd name="T15" fmla="*/ 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84">
                  <a:moveTo>
                    <a:pt x="5" y="3"/>
                  </a:moveTo>
                  <a:cubicBezTo>
                    <a:pt x="5" y="3"/>
                    <a:pt x="22" y="12"/>
                    <a:pt x="15" y="40"/>
                  </a:cubicBezTo>
                  <a:cubicBezTo>
                    <a:pt x="15" y="40"/>
                    <a:pt x="13" y="51"/>
                    <a:pt x="14" y="61"/>
                  </a:cubicBezTo>
                  <a:cubicBezTo>
                    <a:pt x="14" y="61"/>
                    <a:pt x="11" y="72"/>
                    <a:pt x="3" y="73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32" y="84"/>
                    <a:pt x="56" y="59"/>
                  </a:cubicBezTo>
                  <a:cubicBezTo>
                    <a:pt x="56" y="59"/>
                    <a:pt x="36" y="30"/>
                    <a:pt x="27" y="15"/>
                  </a:cubicBezTo>
                  <a:cubicBezTo>
                    <a:pt x="19" y="0"/>
                    <a:pt x="8" y="3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48"/>
            <p:cNvSpPr/>
            <p:nvPr/>
          </p:nvSpPr>
          <p:spPr bwMode="auto">
            <a:xfrm>
              <a:off x="1768475" y="241300"/>
              <a:ext cx="706438" cy="296863"/>
            </a:xfrm>
            <a:custGeom>
              <a:avLst/>
              <a:gdLst>
                <a:gd name="T0" fmla="*/ 0 w 167"/>
                <a:gd name="T1" fmla="*/ 32 h 70"/>
                <a:gd name="T2" fmla="*/ 63 w 167"/>
                <a:gd name="T3" fmla="*/ 16 h 70"/>
                <a:gd name="T4" fmla="*/ 109 w 167"/>
                <a:gd name="T5" fmla="*/ 27 h 70"/>
                <a:gd name="T6" fmla="*/ 146 w 167"/>
                <a:gd name="T7" fmla="*/ 43 h 70"/>
                <a:gd name="T8" fmla="*/ 155 w 167"/>
                <a:gd name="T9" fmla="*/ 46 h 70"/>
                <a:gd name="T10" fmla="*/ 155 w 167"/>
                <a:gd name="T11" fmla="*/ 33 h 70"/>
                <a:gd name="T12" fmla="*/ 166 w 167"/>
                <a:gd name="T13" fmla="*/ 25 h 70"/>
                <a:gd name="T14" fmla="*/ 167 w 167"/>
                <a:gd name="T15" fmla="*/ 45 h 70"/>
                <a:gd name="T16" fmla="*/ 154 w 167"/>
                <a:gd name="T17" fmla="*/ 61 h 70"/>
                <a:gd name="T18" fmla="*/ 140 w 167"/>
                <a:gd name="T19" fmla="*/ 68 h 70"/>
                <a:gd name="T20" fmla="*/ 130 w 167"/>
                <a:gd name="T21" fmla="*/ 64 h 70"/>
                <a:gd name="T22" fmla="*/ 112 w 167"/>
                <a:gd name="T23" fmla="*/ 55 h 70"/>
                <a:gd name="T24" fmla="*/ 91 w 167"/>
                <a:gd name="T25" fmla="*/ 41 h 70"/>
                <a:gd name="T26" fmla="*/ 70 w 167"/>
                <a:gd name="T27" fmla="*/ 38 h 70"/>
                <a:gd name="T28" fmla="*/ 53 w 167"/>
                <a:gd name="T29" fmla="*/ 23 h 70"/>
                <a:gd name="T30" fmla="*/ 26 w 167"/>
                <a:gd name="T31" fmla="*/ 18 h 70"/>
                <a:gd name="T32" fmla="*/ 0 w 167"/>
                <a:gd name="T33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7" h="70">
                  <a:moveTo>
                    <a:pt x="0" y="32"/>
                  </a:moveTo>
                  <a:cubicBezTo>
                    <a:pt x="3" y="30"/>
                    <a:pt x="29" y="0"/>
                    <a:pt x="63" y="16"/>
                  </a:cubicBezTo>
                  <a:cubicBezTo>
                    <a:pt x="63" y="16"/>
                    <a:pt x="94" y="25"/>
                    <a:pt x="109" y="27"/>
                  </a:cubicBezTo>
                  <a:cubicBezTo>
                    <a:pt x="109" y="27"/>
                    <a:pt x="141" y="33"/>
                    <a:pt x="146" y="43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5" y="46"/>
                    <a:pt x="153" y="39"/>
                    <a:pt x="155" y="33"/>
                  </a:cubicBezTo>
                  <a:cubicBezTo>
                    <a:pt x="157" y="26"/>
                    <a:pt x="165" y="29"/>
                    <a:pt x="166" y="25"/>
                  </a:cubicBezTo>
                  <a:cubicBezTo>
                    <a:pt x="166" y="25"/>
                    <a:pt x="167" y="38"/>
                    <a:pt x="167" y="45"/>
                  </a:cubicBezTo>
                  <a:cubicBezTo>
                    <a:pt x="167" y="53"/>
                    <a:pt x="166" y="57"/>
                    <a:pt x="154" y="61"/>
                  </a:cubicBezTo>
                  <a:cubicBezTo>
                    <a:pt x="153" y="62"/>
                    <a:pt x="144" y="67"/>
                    <a:pt x="140" y="68"/>
                  </a:cubicBezTo>
                  <a:cubicBezTo>
                    <a:pt x="136" y="69"/>
                    <a:pt x="138" y="70"/>
                    <a:pt x="130" y="64"/>
                  </a:cubicBezTo>
                  <a:cubicBezTo>
                    <a:pt x="130" y="64"/>
                    <a:pt x="119" y="54"/>
                    <a:pt x="112" y="55"/>
                  </a:cubicBezTo>
                  <a:cubicBezTo>
                    <a:pt x="112" y="55"/>
                    <a:pt x="104" y="58"/>
                    <a:pt x="91" y="41"/>
                  </a:cubicBezTo>
                  <a:cubicBezTo>
                    <a:pt x="91" y="41"/>
                    <a:pt x="83" y="36"/>
                    <a:pt x="70" y="38"/>
                  </a:cubicBezTo>
                  <a:cubicBezTo>
                    <a:pt x="70" y="38"/>
                    <a:pt x="59" y="37"/>
                    <a:pt x="53" y="23"/>
                  </a:cubicBezTo>
                  <a:cubicBezTo>
                    <a:pt x="53" y="23"/>
                    <a:pt x="42" y="11"/>
                    <a:pt x="26" y="18"/>
                  </a:cubicBezTo>
                  <a:cubicBezTo>
                    <a:pt x="26" y="18"/>
                    <a:pt x="1" y="30"/>
                    <a:pt x="0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49"/>
            <p:cNvSpPr/>
            <p:nvPr/>
          </p:nvSpPr>
          <p:spPr bwMode="auto">
            <a:xfrm>
              <a:off x="1773237" y="304800"/>
              <a:ext cx="495300" cy="377825"/>
            </a:xfrm>
            <a:custGeom>
              <a:avLst/>
              <a:gdLst>
                <a:gd name="T0" fmla="*/ 117 w 117"/>
                <a:gd name="T1" fmla="*/ 45 h 89"/>
                <a:gd name="T2" fmla="*/ 78 w 117"/>
                <a:gd name="T3" fmla="*/ 54 h 89"/>
                <a:gd name="T4" fmla="*/ 5 w 117"/>
                <a:gd name="T5" fmla="*/ 42 h 89"/>
                <a:gd name="T6" fmla="*/ 0 w 117"/>
                <a:gd name="T7" fmla="*/ 20 h 89"/>
                <a:gd name="T8" fmla="*/ 39 w 117"/>
                <a:gd name="T9" fmla="*/ 4 h 89"/>
                <a:gd name="T10" fmla="*/ 60 w 117"/>
                <a:gd name="T11" fmla="*/ 22 h 89"/>
                <a:gd name="T12" fmla="*/ 84 w 117"/>
                <a:gd name="T13" fmla="*/ 27 h 89"/>
                <a:gd name="T14" fmla="*/ 96 w 117"/>
                <a:gd name="T15" fmla="*/ 38 h 89"/>
                <a:gd name="T16" fmla="*/ 117 w 117"/>
                <a:gd name="T17" fmla="*/ 4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" h="89">
                  <a:moveTo>
                    <a:pt x="117" y="45"/>
                  </a:moveTo>
                  <a:cubicBezTo>
                    <a:pt x="117" y="45"/>
                    <a:pt x="102" y="40"/>
                    <a:pt x="78" y="54"/>
                  </a:cubicBezTo>
                  <a:cubicBezTo>
                    <a:pt x="78" y="54"/>
                    <a:pt x="30" y="89"/>
                    <a:pt x="5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31" y="0"/>
                    <a:pt x="39" y="4"/>
                  </a:cubicBezTo>
                  <a:cubicBezTo>
                    <a:pt x="47" y="8"/>
                    <a:pt x="53" y="18"/>
                    <a:pt x="60" y="22"/>
                  </a:cubicBezTo>
                  <a:cubicBezTo>
                    <a:pt x="66" y="26"/>
                    <a:pt x="65" y="24"/>
                    <a:pt x="84" y="27"/>
                  </a:cubicBezTo>
                  <a:cubicBezTo>
                    <a:pt x="84" y="27"/>
                    <a:pt x="92" y="36"/>
                    <a:pt x="96" y="38"/>
                  </a:cubicBezTo>
                  <a:cubicBezTo>
                    <a:pt x="100" y="40"/>
                    <a:pt x="115" y="44"/>
                    <a:pt x="117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50"/>
            <p:cNvSpPr/>
            <p:nvPr/>
          </p:nvSpPr>
          <p:spPr bwMode="auto">
            <a:xfrm>
              <a:off x="1760537" y="139700"/>
              <a:ext cx="541338" cy="211138"/>
            </a:xfrm>
            <a:custGeom>
              <a:avLst/>
              <a:gdLst>
                <a:gd name="T0" fmla="*/ 125 w 128"/>
                <a:gd name="T1" fmla="*/ 0 h 50"/>
                <a:gd name="T2" fmla="*/ 77 w 128"/>
                <a:gd name="T3" fmla="*/ 14 h 50"/>
                <a:gd name="T4" fmla="*/ 24 w 128"/>
                <a:gd name="T5" fmla="*/ 17 h 50"/>
                <a:gd name="T6" fmla="*/ 4 w 128"/>
                <a:gd name="T7" fmla="*/ 49 h 50"/>
                <a:gd name="T8" fmla="*/ 56 w 128"/>
                <a:gd name="T9" fmla="*/ 34 h 50"/>
                <a:gd name="T10" fmla="*/ 120 w 128"/>
                <a:gd name="T11" fmla="*/ 50 h 50"/>
                <a:gd name="T12" fmla="*/ 111 w 128"/>
                <a:gd name="T13" fmla="*/ 27 h 50"/>
                <a:gd name="T14" fmla="*/ 113 w 128"/>
                <a:gd name="T15" fmla="*/ 20 h 50"/>
                <a:gd name="T16" fmla="*/ 125 w 128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50">
                  <a:moveTo>
                    <a:pt x="125" y="0"/>
                  </a:moveTo>
                  <a:cubicBezTo>
                    <a:pt x="125" y="0"/>
                    <a:pt x="102" y="18"/>
                    <a:pt x="77" y="14"/>
                  </a:cubicBezTo>
                  <a:cubicBezTo>
                    <a:pt x="51" y="10"/>
                    <a:pt x="48" y="2"/>
                    <a:pt x="24" y="17"/>
                  </a:cubicBezTo>
                  <a:cubicBezTo>
                    <a:pt x="0" y="31"/>
                    <a:pt x="6" y="46"/>
                    <a:pt x="4" y="49"/>
                  </a:cubicBezTo>
                  <a:cubicBezTo>
                    <a:pt x="4" y="49"/>
                    <a:pt x="30" y="24"/>
                    <a:pt x="56" y="34"/>
                  </a:cubicBezTo>
                  <a:cubicBezTo>
                    <a:pt x="83" y="43"/>
                    <a:pt x="120" y="50"/>
                    <a:pt x="120" y="50"/>
                  </a:cubicBezTo>
                  <a:cubicBezTo>
                    <a:pt x="120" y="50"/>
                    <a:pt x="117" y="34"/>
                    <a:pt x="111" y="27"/>
                  </a:cubicBezTo>
                  <a:cubicBezTo>
                    <a:pt x="111" y="27"/>
                    <a:pt x="109" y="26"/>
                    <a:pt x="113" y="20"/>
                  </a:cubicBezTo>
                  <a:cubicBezTo>
                    <a:pt x="117" y="13"/>
                    <a:pt x="128" y="4"/>
                    <a:pt x="12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51"/>
            <p:cNvSpPr/>
            <p:nvPr/>
          </p:nvSpPr>
          <p:spPr bwMode="auto">
            <a:xfrm>
              <a:off x="1751012" y="3175"/>
              <a:ext cx="508000" cy="319088"/>
            </a:xfrm>
            <a:custGeom>
              <a:avLst/>
              <a:gdLst>
                <a:gd name="T0" fmla="*/ 117 w 120"/>
                <a:gd name="T1" fmla="*/ 0 h 75"/>
                <a:gd name="T2" fmla="*/ 108 w 120"/>
                <a:gd name="T3" fmla="*/ 39 h 75"/>
                <a:gd name="T4" fmla="*/ 61 w 120"/>
                <a:gd name="T5" fmla="*/ 38 h 75"/>
                <a:gd name="T6" fmla="*/ 15 w 120"/>
                <a:gd name="T7" fmla="*/ 53 h 75"/>
                <a:gd name="T8" fmla="*/ 4 w 120"/>
                <a:gd name="T9" fmla="*/ 72 h 75"/>
                <a:gd name="T10" fmla="*/ 22 w 120"/>
                <a:gd name="T11" fmla="*/ 29 h 75"/>
                <a:gd name="T12" fmla="*/ 87 w 120"/>
                <a:gd name="T13" fmla="*/ 9 h 75"/>
                <a:gd name="T14" fmla="*/ 117 w 120"/>
                <a:gd name="T1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75">
                  <a:moveTo>
                    <a:pt x="117" y="0"/>
                  </a:moveTo>
                  <a:cubicBezTo>
                    <a:pt x="117" y="0"/>
                    <a:pt x="120" y="30"/>
                    <a:pt x="108" y="39"/>
                  </a:cubicBezTo>
                  <a:cubicBezTo>
                    <a:pt x="108" y="39"/>
                    <a:pt x="84" y="48"/>
                    <a:pt x="61" y="38"/>
                  </a:cubicBezTo>
                  <a:cubicBezTo>
                    <a:pt x="38" y="29"/>
                    <a:pt x="19" y="49"/>
                    <a:pt x="15" y="53"/>
                  </a:cubicBezTo>
                  <a:cubicBezTo>
                    <a:pt x="12" y="56"/>
                    <a:pt x="4" y="69"/>
                    <a:pt x="4" y="72"/>
                  </a:cubicBezTo>
                  <a:cubicBezTo>
                    <a:pt x="5" y="75"/>
                    <a:pt x="0" y="46"/>
                    <a:pt x="22" y="29"/>
                  </a:cubicBezTo>
                  <a:cubicBezTo>
                    <a:pt x="45" y="13"/>
                    <a:pt x="68" y="7"/>
                    <a:pt x="87" y="9"/>
                  </a:cubicBezTo>
                  <a:cubicBezTo>
                    <a:pt x="105" y="11"/>
                    <a:pt x="114" y="12"/>
                    <a:pt x="11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52"/>
            <p:cNvSpPr/>
            <p:nvPr/>
          </p:nvSpPr>
          <p:spPr bwMode="auto">
            <a:xfrm>
              <a:off x="1793875" y="504825"/>
              <a:ext cx="579438" cy="287338"/>
            </a:xfrm>
            <a:custGeom>
              <a:avLst/>
              <a:gdLst>
                <a:gd name="T0" fmla="*/ 97 w 137"/>
                <a:gd name="T1" fmla="*/ 1 h 68"/>
                <a:gd name="T2" fmla="*/ 112 w 137"/>
                <a:gd name="T3" fmla="*/ 12 h 68"/>
                <a:gd name="T4" fmla="*/ 119 w 137"/>
                <a:gd name="T5" fmla="*/ 22 h 68"/>
                <a:gd name="T6" fmla="*/ 125 w 137"/>
                <a:gd name="T7" fmla="*/ 36 h 68"/>
                <a:gd name="T8" fmla="*/ 129 w 137"/>
                <a:gd name="T9" fmla="*/ 61 h 68"/>
                <a:gd name="T10" fmla="*/ 101 w 137"/>
                <a:gd name="T11" fmla="*/ 57 h 68"/>
                <a:gd name="T12" fmla="*/ 37 w 137"/>
                <a:gd name="T13" fmla="*/ 47 h 68"/>
                <a:gd name="T14" fmla="*/ 21 w 137"/>
                <a:gd name="T15" fmla="*/ 37 h 68"/>
                <a:gd name="T16" fmla="*/ 4 w 137"/>
                <a:gd name="T17" fmla="*/ 18 h 68"/>
                <a:gd name="T18" fmla="*/ 2 w 137"/>
                <a:gd name="T19" fmla="*/ 13 h 68"/>
                <a:gd name="T20" fmla="*/ 0 w 137"/>
                <a:gd name="T21" fmla="*/ 3 h 68"/>
                <a:gd name="T22" fmla="*/ 36 w 137"/>
                <a:gd name="T23" fmla="*/ 24 h 68"/>
                <a:gd name="T24" fmla="*/ 60 w 137"/>
                <a:gd name="T25" fmla="*/ 18 h 68"/>
                <a:gd name="T26" fmla="*/ 97 w 137"/>
                <a:gd name="T27" fmla="*/ 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7" h="68">
                  <a:moveTo>
                    <a:pt x="97" y="1"/>
                  </a:moveTo>
                  <a:cubicBezTo>
                    <a:pt x="97" y="1"/>
                    <a:pt x="109" y="2"/>
                    <a:pt x="112" y="12"/>
                  </a:cubicBezTo>
                  <a:cubicBezTo>
                    <a:pt x="115" y="21"/>
                    <a:pt x="114" y="16"/>
                    <a:pt x="119" y="22"/>
                  </a:cubicBezTo>
                  <a:cubicBezTo>
                    <a:pt x="124" y="28"/>
                    <a:pt x="125" y="32"/>
                    <a:pt x="125" y="36"/>
                  </a:cubicBezTo>
                  <a:cubicBezTo>
                    <a:pt x="125" y="41"/>
                    <a:pt x="122" y="55"/>
                    <a:pt x="129" y="61"/>
                  </a:cubicBezTo>
                  <a:cubicBezTo>
                    <a:pt x="137" y="68"/>
                    <a:pt x="116" y="54"/>
                    <a:pt x="101" y="57"/>
                  </a:cubicBezTo>
                  <a:cubicBezTo>
                    <a:pt x="86" y="61"/>
                    <a:pt x="58" y="67"/>
                    <a:pt x="37" y="47"/>
                  </a:cubicBezTo>
                  <a:cubicBezTo>
                    <a:pt x="37" y="47"/>
                    <a:pt x="27" y="40"/>
                    <a:pt x="21" y="37"/>
                  </a:cubicBezTo>
                  <a:cubicBezTo>
                    <a:pt x="15" y="34"/>
                    <a:pt x="8" y="27"/>
                    <a:pt x="4" y="18"/>
                  </a:cubicBezTo>
                  <a:cubicBezTo>
                    <a:pt x="3" y="16"/>
                    <a:pt x="3" y="15"/>
                    <a:pt x="2" y="13"/>
                  </a:cubicBezTo>
                  <a:cubicBezTo>
                    <a:pt x="0" y="7"/>
                    <a:pt x="0" y="3"/>
                    <a:pt x="0" y="3"/>
                  </a:cubicBezTo>
                  <a:cubicBezTo>
                    <a:pt x="0" y="3"/>
                    <a:pt x="17" y="25"/>
                    <a:pt x="36" y="24"/>
                  </a:cubicBezTo>
                  <a:cubicBezTo>
                    <a:pt x="55" y="22"/>
                    <a:pt x="47" y="25"/>
                    <a:pt x="60" y="18"/>
                  </a:cubicBezTo>
                  <a:cubicBezTo>
                    <a:pt x="73" y="12"/>
                    <a:pt x="96" y="0"/>
                    <a:pt x="9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53"/>
            <p:cNvSpPr/>
            <p:nvPr/>
          </p:nvSpPr>
          <p:spPr bwMode="auto">
            <a:xfrm>
              <a:off x="1595437" y="134937"/>
              <a:ext cx="165100" cy="228600"/>
            </a:xfrm>
            <a:custGeom>
              <a:avLst/>
              <a:gdLst>
                <a:gd name="T0" fmla="*/ 39 w 39"/>
                <a:gd name="T1" fmla="*/ 31 h 54"/>
                <a:gd name="T2" fmla="*/ 39 w 39"/>
                <a:gd name="T3" fmla="*/ 51 h 54"/>
                <a:gd name="T4" fmla="*/ 29 w 39"/>
                <a:gd name="T5" fmla="*/ 46 h 54"/>
                <a:gd name="T6" fmla="*/ 19 w 39"/>
                <a:gd name="T7" fmla="*/ 30 h 54"/>
                <a:gd name="T8" fmla="*/ 0 w 39"/>
                <a:gd name="T9" fmla="*/ 6 h 54"/>
                <a:gd name="T10" fmla="*/ 39 w 39"/>
                <a:gd name="T11" fmla="*/ 3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54">
                  <a:moveTo>
                    <a:pt x="39" y="31"/>
                  </a:moveTo>
                  <a:cubicBezTo>
                    <a:pt x="39" y="31"/>
                    <a:pt x="37" y="46"/>
                    <a:pt x="39" y="51"/>
                  </a:cubicBezTo>
                  <a:cubicBezTo>
                    <a:pt x="39" y="51"/>
                    <a:pt x="35" y="54"/>
                    <a:pt x="29" y="46"/>
                  </a:cubicBezTo>
                  <a:cubicBezTo>
                    <a:pt x="24" y="37"/>
                    <a:pt x="27" y="34"/>
                    <a:pt x="19" y="30"/>
                  </a:cubicBezTo>
                  <a:cubicBezTo>
                    <a:pt x="11" y="25"/>
                    <a:pt x="1" y="12"/>
                    <a:pt x="0" y="6"/>
                  </a:cubicBezTo>
                  <a:cubicBezTo>
                    <a:pt x="0" y="0"/>
                    <a:pt x="34" y="22"/>
                    <a:pt x="39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54"/>
            <p:cNvSpPr/>
            <p:nvPr/>
          </p:nvSpPr>
          <p:spPr bwMode="auto">
            <a:xfrm>
              <a:off x="2246312" y="96837"/>
              <a:ext cx="139700" cy="296863"/>
            </a:xfrm>
            <a:custGeom>
              <a:avLst/>
              <a:gdLst>
                <a:gd name="T0" fmla="*/ 20 w 33"/>
                <a:gd name="T1" fmla="*/ 1 h 70"/>
                <a:gd name="T2" fmla="*/ 12 w 33"/>
                <a:gd name="T3" fmla="*/ 17 h 70"/>
                <a:gd name="T4" fmla="*/ 9 w 33"/>
                <a:gd name="T5" fmla="*/ 22 h 70"/>
                <a:gd name="T6" fmla="*/ 1 w 33"/>
                <a:gd name="T7" fmla="*/ 34 h 70"/>
                <a:gd name="T8" fmla="*/ 5 w 33"/>
                <a:gd name="T9" fmla="*/ 47 h 70"/>
                <a:gd name="T10" fmla="*/ 8 w 33"/>
                <a:gd name="T11" fmla="*/ 54 h 70"/>
                <a:gd name="T12" fmla="*/ 8 w 33"/>
                <a:gd name="T13" fmla="*/ 59 h 70"/>
                <a:gd name="T14" fmla="*/ 27 w 33"/>
                <a:gd name="T15" fmla="*/ 68 h 70"/>
                <a:gd name="T16" fmla="*/ 29 w 33"/>
                <a:gd name="T17" fmla="*/ 60 h 70"/>
                <a:gd name="T18" fmla="*/ 20 w 33"/>
                <a:gd name="T19" fmla="*/ 42 h 70"/>
                <a:gd name="T20" fmla="*/ 26 w 33"/>
                <a:gd name="T21" fmla="*/ 16 h 70"/>
                <a:gd name="T22" fmla="*/ 20 w 33"/>
                <a:gd name="T23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70">
                  <a:moveTo>
                    <a:pt x="20" y="1"/>
                  </a:moveTo>
                  <a:cubicBezTo>
                    <a:pt x="19" y="0"/>
                    <a:pt x="12" y="10"/>
                    <a:pt x="12" y="17"/>
                  </a:cubicBezTo>
                  <a:cubicBezTo>
                    <a:pt x="12" y="17"/>
                    <a:pt x="12" y="19"/>
                    <a:pt x="9" y="22"/>
                  </a:cubicBezTo>
                  <a:cubicBezTo>
                    <a:pt x="7" y="25"/>
                    <a:pt x="0" y="29"/>
                    <a:pt x="1" y="34"/>
                  </a:cubicBezTo>
                  <a:cubicBezTo>
                    <a:pt x="2" y="38"/>
                    <a:pt x="3" y="43"/>
                    <a:pt x="5" y="47"/>
                  </a:cubicBezTo>
                  <a:cubicBezTo>
                    <a:pt x="8" y="51"/>
                    <a:pt x="7" y="50"/>
                    <a:pt x="8" y="54"/>
                  </a:cubicBezTo>
                  <a:cubicBezTo>
                    <a:pt x="8" y="58"/>
                    <a:pt x="8" y="59"/>
                    <a:pt x="8" y="59"/>
                  </a:cubicBezTo>
                  <a:cubicBezTo>
                    <a:pt x="8" y="59"/>
                    <a:pt x="24" y="65"/>
                    <a:pt x="27" y="68"/>
                  </a:cubicBezTo>
                  <a:cubicBezTo>
                    <a:pt x="30" y="70"/>
                    <a:pt x="33" y="64"/>
                    <a:pt x="29" y="60"/>
                  </a:cubicBezTo>
                  <a:cubicBezTo>
                    <a:pt x="25" y="55"/>
                    <a:pt x="20" y="48"/>
                    <a:pt x="20" y="42"/>
                  </a:cubicBezTo>
                  <a:cubicBezTo>
                    <a:pt x="20" y="36"/>
                    <a:pt x="19" y="18"/>
                    <a:pt x="26" y="16"/>
                  </a:cubicBezTo>
                  <a:cubicBezTo>
                    <a:pt x="33" y="15"/>
                    <a:pt x="23" y="4"/>
                    <a:pt x="2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55"/>
            <p:cNvSpPr/>
            <p:nvPr/>
          </p:nvSpPr>
          <p:spPr bwMode="auto">
            <a:xfrm>
              <a:off x="2370137" y="127000"/>
              <a:ext cx="155575" cy="246063"/>
            </a:xfrm>
            <a:custGeom>
              <a:avLst/>
              <a:gdLst>
                <a:gd name="T0" fmla="*/ 2 w 37"/>
                <a:gd name="T1" fmla="*/ 3 h 58"/>
                <a:gd name="T2" fmla="*/ 0 w 37"/>
                <a:gd name="T3" fmla="*/ 10 h 58"/>
                <a:gd name="T4" fmla="*/ 12 w 37"/>
                <a:gd name="T5" fmla="*/ 16 h 58"/>
                <a:gd name="T6" fmla="*/ 14 w 37"/>
                <a:gd name="T7" fmla="*/ 30 h 58"/>
                <a:gd name="T8" fmla="*/ 13 w 37"/>
                <a:gd name="T9" fmla="*/ 42 h 58"/>
                <a:gd name="T10" fmla="*/ 8 w 37"/>
                <a:gd name="T11" fmla="*/ 52 h 58"/>
                <a:gd name="T12" fmla="*/ 2 w 37"/>
                <a:gd name="T13" fmla="*/ 53 h 58"/>
                <a:gd name="T14" fmla="*/ 13 w 37"/>
                <a:gd name="T15" fmla="*/ 56 h 58"/>
                <a:gd name="T16" fmla="*/ 25 w 37"/>
                <a:gd name="T17" fmla="*/ 47 h 58"/>
                <a:gd name="T18" fmla="*/ 36 w 37"/>
                <a:gd name="T19" fmla="*/ 25 h 58"/>
                <a:gd name="T20" fmla="*/ 31 w 37"/>
                <a:gd name="T21" fmla="*/ 19 h 58"/>
                <a:gd name="T22" fmla="*/ 24 w 37"/>
                <a:gd name="T23" fmla="*/ 9 h 58"/>
                <a:gd name="T24" fmla="*/ 15 w 37"/>
                <a:gd name="T25" fmla="*/ 1 h 58"/>
                <a:gd name="T26" fmla="*/ 2 w 37"/>
                <a:gd name="T27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8">
                  <a:moveTo>
                    <a:pt x="2" y="3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0" y="11"/>
                    <a:pt x="12" y="16"/>
                  </a:cubicBezTo>
                  <a:cubicBezTo>
                    <a:pt x="15" y="21"/>
                    <a:pt x="11" y="26"/>
                    <a:pt x="14" y="30"/>
                  </a:cubicBezTo>
                  <a:cubicBezTo>
                    <a:pt x="17" y="34"/>
                    <a:pt x="15" y="38"/>
                    <a:pt x="13" y="42"/>
                  </a:cubicBezTo>
                  <a:cubicBezTo>
                    <a:pt x="11" y="46"/>
                    <a:pt x="13" y="51"/>
                    <a:pt x="8" y="52"/>
                  </a:cubicBezTo>
                  <a:cubicBezTo>
                    <a:pt x="3" y="53"/>
                    <a:pt x="2" y="53"/>
                    <a:pt x="2" y="53"/>
                  </a:cubicBezTo>
                  <a:cubicBezTo>
                    <a:pt x="2" y="53"/>
                    <a:pt x="9" y="58"/>
                    <a:pt x="13" y="56"/>
                  </a:cubicBezTo>
                  <a:cubicBezTo>
                    <a:pt x="16" y="54"/>
                    <a:pt x="22" y="55"/>
                    <a:pt x="25" y="47"/>
                  </a:cubicBezTo>
                  <a:cubicBezTo>
                    <a:pt x="28" y="39"/>
                    <a:pt x="34" y="29"/>
                    <a:pt x="36" y="25"/>
                  </a:cubicBezTo>
                  <a:cubicBezTo>
                    <a:pt x="36" y="25"/>
                    <a:pt x="37" y="23"/>
                    <a:pt x="31" y="19"/>
                  </a:cubicBezTo>
                  <a:cubicBezTo>
                    <a:pt x="26" y="16"/>
                    <a:pt x="25" y="11"/>
                    <a:pt x="24" y="9"/>
                  </a:cubicBezTo>
                  <a:cubicBezTo>
                    <a:pt x="23" y="7"/>
                    <a:pt x="20" y="2"/>
                    <a:pt x="15" y="1"/>
                  </a:cubicBezTo>
                  <a:cubicBezTo>
                    <a:pt x="11" y="0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56"/>
            <p:cNvSpPr/>
            <p:nvPr/>
          </p:nvSpPr>
          <p:spPr bwMode="auto">
            <a:xfrm>
              <a:off x="2378075" y="363537"/>
              <a:ext cx="38100" cy="55563"/>
            </a:xfrm>
            <a:custGeom>
              <a:avLst/>
              <a:gdLst>
                <a:gd name="T0" fmla="*/ 8 w 9"/>
                <a:gd name="T1" fmla="*/ 3 h 13"/>
                <a:gd name="T2" fmla="*/ 2 w 9"/>
                <a:gd name="T3" fmla="*/ 0 h 13"/>
                <a:gd name="T4" fmla="*/ 0 w 9"/>
                <a:gd name="T5" fmla="*/ 7 h 13"/>
                <a:gd name="T6" fmla="*/ 6 w 9"/>
                <a:gd name="T7" fmla="*/ 13 h 13"/>
                <a:gd name="T8" fmla="*/ 8 w 9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3">
                  <a:moveTo>
                    <a:pt x="8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7"/>
                    <a:pt x="0" y="7"/>
                  </a:cubicBezTo>
                  <a:cubicBezTo>
                    <a:pt x="0" y="7"/>
                    <a:pt x="4" y="13"/>
                    <a:pt x="6" y="13"/>
                  </a:cubicBezTo>
                  <a:cubicBezTo>
                    <a:pt x="9" y="13"/>
                    <a:pt x="9" y="5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57"/>
            <p:cNvSpPr/>
            <p:nvPr/>
          </p:nvSpPr>
          <p:spPr bwMode="auto">
            <a:xfrm>
              <a:off x="2339975" y="190500"/>
              <a:ext cx="114300" cy="122238"/>
            </a:xfrm>
            <a:custGeom>
              <a:avLst/>
              <a:gdLst>
                <a:gd name="T0" fmla="*/ 0 w 27"/>
                <a:gd name="T1" fmla="*/ 12 h 29"/>
                <a:gd name="T2" fmla="*/ 9 w 27"/>
                <a:gd name="T3" fmla="*/ 23 h 29"/>
                <a:gd name="T4" fmla="*/ 12 w 27"/>
                <a:gd name="T5" fmla="*/ 28 h 29"/>
                <a:gd name="T6" fmla="*/ 12 w 27"/>
                <a:gd name="T7" fmla="*/ 16 h 29"/>
                <a:gd name="T8" fmla="*/ 12 w 27"/>
                <a:gd name="T9" fmla="*/ 4 h 29"/>
                <a:gd name="T10" fmla="*/ 11 w 27"/>
                <a:gd name="T11" fmla="*/ 3 h 29"/>
                <a:gd name="T12" fmla="*/ 13 w 27"/>
                <a:gd name="T13" fmla="*/ 9 h 29"/>
                <a:gd name="T14" fmla="*/ 0 w 27"/>
                <a:gd name="T1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9">
                  <a:moveTo>
                    <a:pt x="0" y="12"/>
                  </a:moveTo>
                  <a:cubicBezTo>
                    <a:pt x="0" y="12"/>
                    <a:pt x="8" y="18"/>
                    <a:pt x="9" y="23"/>
                  </a:cubicBezTo>
                  <a:cubicBezTo>
                    <a:pt x="11" y="28"/>
                    <a:pt x="11" y="28"/>
                    <a:pt x="12" y="28"/>
                  </a:cubicBezTo>
                  <a:cubicBezTo>
                    <a:pt x="27" y="29"/>
                    <a:pt x="15" y="24"/>
                    <a:pt x="12" y="16"/>
                  </a:cubicBezTo>
                  <a:cubicBezTo>
                    <a:pt x="9" y="8"/>
                    <a:pt x="10" y="8"/>
                    <a:pt x="12" y="4"/>
                  </a:cubicBezTo>
                  <a:cubicBezTo>
                    <a:pt x="14" y="0"/>
                    <a:pt x="12" y="1"/>
                    <a:pt x="11" y="3"/>
                  </a:cubicBezTo>
                  <a:cubicBezTo>
                    <a:pt x="10" y="4"/>
                    <a:pt x="15" y="5"/>
                    <a:pt x="13" y="9"/>
                  </a:cubicBezTo>
                  <a:cubicBezTo>
                    <a:pt x="11" y="12"/>
                    <a:pt x="3" y="12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58"/>
            <p:cNvSpPr/>
            <p:nvPr/>
          </p:nvSpPr>
          <p:spPr bwMode="auto">
            <a:xfrm>
              <a:off x="2479675" y="284162"/>
              <a:ext cx="33338" cy="130175"/>
            </a:xfrm>
            <a:custGeom>
              <a:avLst/>
              <a:gdLst>
                <a:gd name="T0" fmla="*/ 5 w 8"/>
                <a:gd name="T1" fmla="*/ 1 h 31"/>
                <a:gd name="T2" fmla="*/ 0 w 8"/>
                <a:gd name="T3" fmla="*/ 12 h 31"/>
                <a:gd name="T4" fmla="*/ 1 w 8"/>
                <a:gd name="T5" fmla="*/ 28 h 31"/>
                <a:gd name="T6" fmla="*/ 7 w 8"/>
                <a:gd name="T7" fmla="*/ 17 h 31"/>
                <a:gd name="T8" fmla="*/ 7 w 8"/>
                <a:gd name="T9" fmla="*/ 5 h 31"/>
                <a:gd name="T10" fmla="*/ 5 w 8"/>
                <a:gd name="T11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1">
                  <a:moveTo>
                    <a:pt x="5" y="1"/>
                  </a:moveTo>
                  <a:cubicBezTo>
                    <a:pt x="5" y="1"/>
                    <a:pt x="1" y="11"/>
                    <a:pt x="0" y="12"/>
                  </a:cubicBezTo>
                  <a:cubicBezTo>
                    <a:pt x="0" y="14"/>
                    <a:pt x="1" y="25"/>
                    <a:pt x="1" y="28"/>
                  </a:cubicBezTo>
                  <a:cubicBezTo>
                    <a:pt x="2" y="31"/>
                    <a:pt x="7" y="27"/>
                    <a:pt x="7" y="17"/>
                  </a:cubicBezTo>
                  <a:cubicBezTo>
                    <a:pt x="6" y="7"/>
                    <a:pt x="6" y="8"/>
                    <a:pt x="7" y="5"/>
                  </a:cubicBezTo>
                  <a:cubicBezTo>
                    <a:pt x="8" y="2"/>
                    <a:pt x="6" y="0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59"/>
            <p:cNvSpPr/>
            <p:nvPr/>
          </p:nvSpPr>
          <p:spPr bwMode="auto">
            <a:xfrm>
              <a:off x="1585912" y="368300"/>
              <a:ext cx="182563" cy="268288"/>
            </a:xfrm>
            <a:custGeom>
              <a:avLst/>
              <a:gdLst>
                <a:gd name="T0" fmla="*/ 40 w 43"/>
                <a:gd name="T1" fmla="*/ 1 h 63"/>
                <a:gd name="T2" fmla="*/ 35 w 43"/>
                <a:gd name="T3" fmla="*/ 20 h 63"/>
                <a:gd name="T4" fmla="*/ 18 w 43"/>
                <a:gd name="T5" fmla="*/ 37 h 63"/>
                <a:gd name="T6" fmla="*/ 5 w 43"/>
                <a:gd name="T7" fmla="*/ 59 h 63"/>
                <a:gd name="T8" fmla="*/ 0 w 43"/>
                <a:gd name="T9" fmla="*/ 63 h 63"/>
                <a:gd name="T10" fmla="*/ 21 w 43"/>
                <a:gd name="T11" fmla="*/ 52 h 63"/>
                <a:gd name="T12" fmla="*/ 42 w 43"/>
                <a:gd name="T13" fmla="*/ 30 h 63"/>
                <a:gd name="T14" fmla="*/ 40 w 43"/>
                <a:gd name="T15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63">
                  <a:moveTo>
                    <a:pt x="40" y="1"/>
                  </a:moveTo>
                  <a:cubicBezTo>
                    <a:pt x="40" y="1"/>
                    <a:pt x="43" y="10"/>
                    <a:pt x="35" y="20"/>
                  </a:cubicBezTo>
                  <a:cubicBezTo>
                    <a:pt x="26" y="30"/>
                    <a:pt x="27" y="23"/>
                    <a:pt x="18" y="37"/>
                  </a:cubicBezTo>
                  <a:cubicBezTo>
                    <a:pt x="9" y="51"/>
                    <a:pt x="12" y="53"/>
                    <a:pt x="5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14" y="58"/>
                    <a:pt x="21" y="52"/>
                  </a:cubicBezTo>
                  <a:cubicBezTo>
                    <a:pt x="28" y="46"/>
                    <a:pt x="42" y="41"/>
                    <a:pt x="42" y="30"/>
                  </a:cubicBezTo>
                  <a:cubicBezTo>
                    <a:pt x="42" y="19"/>
                    <a:pt x="43" y="0"/>
                    <a:pt x="4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0"/>
            <p:cNvSpPr/>
            <p:nvPr/>
          </p:nvSpPr>
          <p:spPr bwMode="auto">
            <a:xfrm>
              <a:off x="1692275" y="441325"/>
              <a:ext cx="106363" cy="261938"/>
            </a:xfrm>
            <a:custGeom>
              <a:avLst/>
              <a:gdLst>
                <a:gd name="T0" fmla="*/ 19 w 25"/>
                <a:gd name="T1" fmla="*/ 0 h 62"/>
                <a:gd name="T2" fmla="*/ 18 w 25"/>
                <a:gd name="T3" fmla="*/ 20 h 62"/>
                <a:gd name="T4" fmla="*/ 17 w 25"/>
                <a:gd name="T5" fmla="*/ 40 h 62"/>
                <a:gd name="T6" fmla="*/ 6 w 25"/>
                <a:gd name="T7" fmla="*/ 55 h 62"/>
                <a:gd name="T8" fmla="*/ 1 w 25"/>
                <a:gd name="T9" fmla="*/ 62 h 62"/>
                <a:gd name="T10" fmla="*/ 21 w 25"/>
                <a:gd name="T11" fmla="*/ 44 h 62"/>
                <a:gd name="T12" fmla="*/ 25 w 25"/>
                <a:gd name="T13" fmla="*/ 29 h 62"/>
                <a:gd name="T14" fmla="*/ 23 w 25"/>
                <a:gd name="T15" fmla="*/ 16 h 62"/>
                <a:gd name="T16" fmla="*/ 19 w 25"/>
                <a:gd name="T1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62">
                  <a:moveTo>
                    <a:pt x="19" y="0"/>
                  </a:moveTo>
                  <a:cubicBezTo>
                    <a:pt x="19" y="0"/>
                    <a:pt x="18" y="12"/>
                    <a:pt x="18" y="20"/>
                  </a:cubicBezTo>
                  <a:cubicBezTo>
                    <a:pt x="17" y="28"/>
                    <a:pt x="20" y="30"/>
                    <a:pt x="17" y="40"/>
                  </a:cubicBezTo>
                  <a:cubicBezTo>
                    <a:pt x="14" y="50"/>
                    <a:pt x="12" y="49"/>
                    <a:pt x="6" y="55"/>
                  </a:cubicBezTo>
                  <a:cubicBezTo>
                    <a:pt x="0" y="61"/>
                    <a:pt x="1" y="62"/>
                    <a:pt x="1" y="62"/>
                  </a:cubicBezTo>
                  <a:cubicBezTo>
                    <a:pt x="1" y="62"/>
                    <a:pt x="18" y="50"/>
                    <a:pt x="21" y="44"/>
                  </a:cubicBezTo>
                  <a:cubicBezTo>
                    <a:pt x="25" y="37"/>
                    <a:pt x="25" y="29"/>
                    <a:pt x="25" y="29"/>
                  </a:cubicBezTo>
                  <a:cubicBezTo>
                    <a:pt x="25" y="29"/>
                    <a:pt x="21" y="19"/>
                    <a:pt x="23" y="16"/>
                  </a:cubicBezTo>
                  <a:cubicBezTo>
                    <a:pt x="25" y="12"/>
                    <a:pt x="21" y="2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61"/>
            <p:cNvSpPr/>
            <p:nvPr/>
          </p:nvSpPr>
          <p:spPr bwMode="auto">
            <a:xfrm>
              <a:off x="1598612" y="322262"/>
              <a:ext cx="165100" cy="173038"/>
            </a:xfrm>
            <a:custGeom>
              <a:avLst/>
              <a:gdLst>
                <a:gd name="T0" fmla="*/ 33 w 39"/>
                <a:gd name="T1" fmla="*/ 12 h 41"/>
                <a:gd name="T2" fmla="*/ 29 w 39"/>
                <a:gd name="T3" fmla="*/ 29 h 41"/>
                <a:gd name="T4" fmla="*/ 13 w 39"/>
                <a:gd name="T5" fmla="*/ 35 h 41"/>
                <a:gd name="T6" fmla="*/ 1 w 39"/>
                <a:gd name="T7" fmla="*/ 25 h 41"/>
                <a:gd name="T8" fmla="*/ 14 w 39"/>
                <a:gd name="T9" fmla="*/ 4 h 41"/>
                <a:gd name="T10" fmla="*/ 24 w 39"/>
                <a:gd name="T11" fmla="*/ 2 h 41"/>
                <a:gd name="T12" fmla="*/ 33 w 39"/>
                <a:gd name="T13" fmla="*/ 1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1">
                  <a:moveTo>
                    <a:pt x="33" y="12"/>
                  </a:moveTo>
                  <a:cubicBezTo>
                    <a:pt x="34" y="12"/>
                    <a:pt x="39" y="18"/>
                    <a:pt x="29" y="29"/>
                  </a:cubicBezTo>
                  <a:cubicBezTo>
                    <a:pt x="20" y="41"/>
                    <a:pt x="18" y="36"/>
                    <a:pt x="13" y="35"/>
                  </a:cubicBezTo>
                  <a:cubicBezTo>
                    <a:pt x="7" y="34"/>
                    <a:pt x="2" y="29"/>
                    <a:pt x="1" y="25"/>
                  </a:cubicBezTo>
                  <a:cubicBezTo>
                    <a:pt x="0" y="22"/>
                    <a:pt x="1" y="6"/>
                    <a:pt x="14" y="4"/>
                  </a:cubicBezTo>
                  <a:cubicBezTo>
                    <a:pt x="14" y="4"/>
                    <a:pt x="22" y="3"/>
                    <a:pt x="24" y="2"/>
                  </a:cubicBezTo>
                  <a:cubicBezTo>
                    <a:pt x="25" y="0"/>
                    <a:pt x="30" y="11"/>
                    <a:pt x="3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62"/>
            <p:cNvSpPr/>
            <p:nvPr/>
          </p:nvSpPr>
          <p:spPr bwMode="auto">
            <a:xfrm>
              <a:off x="896937" y="385762"/>
              <a:ext cx="701675" cy="1035050"/>
            </a:xfrm>
            <a:custGeom>
              <a:avLst/>
              <a:gdLst>
                <a:gd name="T0" fmla="*/ 164 w 166"/>
                <a:gd name="T1" fmla="*/ 2 h 244"/>
                <a:gd name="T2" fmla="*/ 165 w 166"/>
                <a:gd name="T3" fmla="*/ 11 h 244"/>
                <a:gd name="T4" fmla="*/ 132 w 166"/>
                <a:gd name="T5" fmla="*/ 28 h 244"/>
                <a:gd name="T6" fmla="*/ 74 w 166"/>
                <a:gd name="T7" fmla="*/ 102 h 244"/>
                <a:gd name="T8" fmla="*/ 41 w 166"/>
                <a:gd name="T9" fmla="*/ 162 h 244"/>
                <a:gd name="T10" fmla="*/ 8 w 166"/>
                <a:gd name="T11" fmla="*/ 244 h 244"/>
                <a:gd name="T12" fmla="*/ 0 w 166"/>
                <a:gd name="T13" fmla="*/ 236 h 244"/>
                <a:gd name="T14" fmla="*/ 25 w 166"/>
                <a:gd name="T15" fmla="*/ 168 h 244"/>
                <a:gd name="T16" fmla="*/ 109 w 166"/>
                <a:gd name="T17" fmla="*/ 36 h 244"/>
                <a:gd name="T18" fmla="*/ 164 w 166"/>
                <a:gd name="T19" fmla="*/ 2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6" h="244">
                  <a:moveTo>
                    <a:pt x="164" y="2"/>
                  </a:moveTo>
                  <a:cubicBezTo>
                    <a:pt x="164" y="2"/>
                    <a:pt x="163" y="10"/>
                    <a:pt x="165" y="11"/>
                  </a:cubicBezTo>
                  <a:cubicBezTo>
                    <a:pt x="166" y="13"/>
                    <a:pt x="150" y="11"/>
                    <a:pt x="132" y="28"/>
                  </a:cubicBezTo>
                  <a:cubicBezTo>
                    <a:pt x="132" y="28"/>
                    <a:pt x="89" y="71"/>
                    <a:pt x="74" y="102"/>
                  </a:cubicBezTo>
                  <a:cubicBezTo>
                    <a:pt x="74" y="102"/>
                    <a:pt x="45" y="153"/>
                    <a:pt x="41" y="162"/>
                  </a:cubicBezTo>
                  <a:cubicBezTo>
                    <a:pt x="36" y="170"/>
                    <a:pt x="13" y="235"/>
                    <a:pt x="8" y="244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21" y="180"/>
                    <a:pt x="25" y="168"/>
                  </a:cubicBezTo>
                  <a:cubicBezTo>
                    <a:pt x="30" y="156"/>
                    <a:pt x="82" y="62"/>
                    <a:pt x="109" y="36"/>
                  </a:cubicBezTo>
                  <a:cubicBezTo>
                    <a:pt x="137" y="9"/>
                    <a:pt x="158" y="0"/>
                    <a:pt x="16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63"/>
            <p:cNvSpPr/>
            <p:nvPr/>
          </p:nvSpPr>
          <p:spPr bwMode="auto">
            <a:xfrm>
              <a:off x="1069975" y="860425"/>
              <a:ext cx="444500" cy="319088"/>
            </a:xfrm>
            <a:custGeom>
              <a:avLst/>
              <a:gdLst>
                <a:gd name="T0" fmla="*/ 4 w 105"/>
                <a:gd name="T1" fmla="*/ 47 h 75"/>
                <a:gd name="T2" fmla="*/ 8 w 105"/>
                <a:gd name="T3" fmla="*/ 43 h 75"/>
                <a:gd name="T4" fmla="*/ 32 w 105"/>
                <a:gd name="T5" fmla="*/ 7 h 75"/>
                <a:gd name="T6" fmla="*/ 55 w 105"/>
                <a:gd name="T7" fmla="*/ 0 h 75"/>
                <a:gd name="T8" fmla="*/ 53 w 105"/>
                <a:gd name="T9" fmla="*/ 5 h 75"/>
                <a:gd name="T10" fmla="*/ 76 w 105"/>
                <a:gd name="T11" fmla="*/ 14 h 75"/>
                <a:gd name="T12" fmla="*/ 81 w 105"/>
                <a:gd name="T13" fmla="*/ 18 h 75"/>
                <a:gd name="T14" fmla="*/ 75 w 105"/>
                <a:gd name="T15" fmla="*/ 19 h 75"/>
                <a:gd name="T16" fmla="*/ 86 w 105"/>
                <a:gd name="T17" fmla="*/ 30 h 75"/>
                <a:gd name="T18" fmla="*/ 91 w 105"/>
                <a:gd name="T19" fmla="*/ 43 h 75"/>
                <a:gd name="T20" fmla="*/ 87 w 105"/>
                <a:gd name="T21" fmla="*/ 42 h 75"/>
                <a:gd name="T22" fmla="*/ 95 w 105"/>
                <a:gd name="T23" fmla="*/ 52 h 75"/>
                <a:gd name="T24" fmla="*/ 103 w 105"/>
                <a:gd name="T25" fmla="*/ 58 h 75"/>
                <a:gd name="T26" fmla="*/ 83 w 105"/>
                <a:gd name="T27" fmla="*/ 65 h 75"/>
                <a:gd name="T28" fmla="*/ 58 w 105"/>
                <a:gd name="T29" fmla="*/ 75 h 75"/>
                <a:gd name="T30" fmla="*/ 38 w 105"/>
                <a:gd name="T31" fmla="*/ 74 h 75"/>
                <a:gd name="T32" fmla="*/ 13 w 105"/>
                <a:gd name="T33" fmla="*/ 59 h 75"/>
                <a:gd name="T34" fmla="*/ 2 w 105"/>
                <a:gd name="T35" fmla="*/ 52 h 75"/>
                <a:gd name="T36" fmla="*/ 20 w 105"/>
                <a:gd name="T37" fmla="*/ 47 h 75"/>
                <a:gd name="T38" fmla="*/ 33 w 105"/>
                <a:gd name="T39" fmla="*/ 60 h 75"/>
                <a:gd name="T40" fmla="*/ 22 w 105"/>
                <a:gd name="T41" fmla="*/ 46 h 75"/>
                <a:gd name="T42" fmla="*/ 36 w 105"/>
                <a:gd name="T43" fmla="*/ 43 h 75"/>
                <a:gd name="T44" fmla="*/ 54 w 105"/>
                <a:gd name="T45" fmla="*/ 62 h 75"/>
                <a:gd name="T46" fmla="*/ 38 w 105"/>
                <a:gd name="T47" fmla="*/ 43 h 75"/>
                <a:gd name="T48" fmla="*/ 55 w 105"/>
                <a:gd name="T49" fmla="*/ 46 h 75"/>
                <a:gd name="T50" fmla="*/ 63 w 105"/>
                <a:gd name="T51" fmla="*/ 58 h 75"/>
                <a:gd name="T52" fmla="*/ 58 w 105"/>
                <a:gd name="T53" fmla="*/ 48 h 75"/>
                <a:gd name="T54" fmla="*/ 86 w 105"/>
                <a:gd name="T55" fmla="*/ 56 h 75"/>
                <a:gd name="T56" fmla="*/ 56 w 105"/>
                <a:gd name="T57" fmla="*/ 43 h 75"/>
                <a:gd name="T58" fmla="*/ 70 w 105"/>
                <a:gd name="T59" fmla="*/ 38 h 75"/>
                <a:gd name="T60" fmla="*/ 53 w 105"/>
                <a:gd name="T61" fmla="*/ 41 h 75"/>
                <a:gd name="T62" fmla="*/ 40 w 105"/>
                <a:gd name="T63" fmla="*/ 39 h 75"/>
                <a:gd name="T64" fmla="*/ 63 w 105"/>
                <a:gd name="T65" fmla="*/ 26 h 75"/>
                <a:gd name="T66" fmla="*/ 34 w 105"/>
                <a:gd name="T67" fmla="*/ 39 h 75"/>
                <a:gd name="T68" fmla="*/ 20 w 105"/>
                <a:gd name="T69" fmla="*/ 41 h 75"/>
                <a:gd name="T70" fmla="*/ 41 w 105"/>
                <a:gd name="T71" fmla="*/ 20 h 75"/>
                <a:gd name="T72" fmla="*/ 15 w 105"/>
                <a:gd name="T73" fmla="*/ 43 h 75"/>
                <a:gd name="T74" fmla="*/ 4 w 105"/>
                <a:gd name="T75" fmla="*/ 4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5" h="75">
                  <a:moveTo>
                    <a:pt x="4" y="47"/>
                  </a:move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16" y="15"/>
                    <a:pt x="32" y="7"/>
                  </a:cubicBezTo>
                  <a:cubicBezTo>
                    <a:pt x="32" y="7"/>
                    <a:pt x="47" y="4"/>
                    <a:pt x="55" y="0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8" y="0"/>
                    <a:pt x="76" y="14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82" y="21"/>
                    <a:pt x="86" y="30"/>
                  </a:cubicBezTo>
                  <a:cubicBezTo>
                    <a:pt x="90" y="40"/>
                    <a:pt x="91" y="43"/>
                    <a:pt x="91" y="43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87" y="42"/>
                    <a:pt x="88" y="42"/>
                    <a:pt x="95" y="52"/>
                  </a:cubicBezTo>
                  <a:cubicBezTo>
                    <a:pt x="95" y="52"/>
                    <a:pt x="101" y="59"/>
                    <a:pt x="103" y="58"/>
                  </a:cubicBezTo>
                  <a:cubicBezTo>
                    <a:pt x="105" y="57"/>
                    <a:pt x="94" y="67"/>
                    <a:pt x="83" y="65"/>
                  </a:cubicBezTo>
                  <a:cubicBezTo>
                    <a:pt x="73" y="63"/>
                    <a:pt x="64" y="64"/>
                    <a:pt x="58" y="75"/>
                  </a:cubicBezTo>
                  <a:cubicBezTo>
                    <a:pt x="58" y="75"/>
                    <a:pt x="47" y="73"/>
                    <a:pt x="38" y="74"/>
                  </a:cubicBezTo>
                  <a:cubicBezTo>
                    <a:pt x="28" y="75"/>
                    <a:pt x="18" y="67"/>
                    <a:pt x="13" y="59"/>
                  </a:cubicBezTo>
                  <a:cubicBezTo>
                    <a:pt x="8" y="50"/>
                    <a:pt x="5" y="52"/>
                    <a:pt x="2" y="52"/>
                  </a:cubicBezTo>
                  <a:cubicBezTo>
                    <a:pt x="0" y="53"/>
                    <a:pt x="15" y="45"/>
                    <a:pt x="20" y="47"/>
                  </a:cubicBezTo>
                  <a:cubicBezTo>
                    <a:pt x="20" y="47"/>
                    <a:pt x="26" y="57"/>
                    <a:pt x="33" y="60"/>
                  </a:cubicBezTo>
                  <a:cubicBezTo>
                    <a:pt x="33" y="60"/>
                    <a:pt x="23" y="50"/>
                    <a:pt x="22" y="46"/>
                  </a:cubicBezTo>
                  <a:cubicBezTo>
                    <a:pt x="22" y="46"/>
                    <a:pt x="31" y="40"/>
                    <a:pt x="36" y="43"/>
                  </a:cubicBezTo>
                  <a:cubicBezTo>
                    <a:pt x="36" y="43"/>
                    <a:pt x="48" y="64"/>
                    <a:pt x="54" y="62"/>
                  </a:cubicBezTo>
                  <a:cubicBezTo>
                    <a:pt x="54" y="62"/>
                    <a:pt x="38" y="49"/>
                    <a:pt x="38" y="43"/>
                  </a:cubicBezTo>
                  <a:cubicBezTo>
                    <a:pt x="38" y="43"/>
                    <a:pt x="50" y="44"/>
                    <a:pt x="55" y="46"/>
                  </a:cubicBezTo>
                  <a:cubicBezTo>
                    <a:pt x="55" y="46"/>
                    <a:pt x="59" y="57"/>
                    <a:pt x="63" y="58"/>
                  </a:cubicBezTo>
                  <a:cubicBezTo>
                    <a:pt x="63" y="58"/>
                    <a:pt x="57" y="50"/>
                    <a:pt x="58" y="48"/>
                  </a:cubicBezTo>
                  <a:cubicBezTo>
                    <a:pt x="60" y="49"/>
                    <a:pt x="81" y="59"/>
                    <a:pt x="86" y="56"/>
                  </a:cubicBezTo>
                  <a:cubicBezTo>
                    <a:pt x="86" y="56"/>
                    <a:pt x="65" y="51"/>
                    <a:pt x="56" y="43"/>
                  </a:cubicBezTo>
                  <a:cubicBezTo>
                    <a:pt x="56" y="43"/>
                    <a:pt x="63" y="38"/>
                    <a:pt x="70" y="38"/>
                  </a:cubicBezTo>
                  <a:cubicBezTo>
                    <a:pt x="70" y="38"/>
                    <a:pt x="58" y="37"/>
                    <a:pt x="53" y="41"/>
                  </a:cubicBezTo>
                  <a:cubicBezTo>
                    <a:pt x="53" y="41"/>
                    <a:pt x="44" y="38"/>
                    <a:pt x="40" y="39"/>
                  </a:cubicBezTo>
                  <a:cubicBezTo>
                    <a:pt x="40" y="39"/>
                    <a:pt x="56" y="25"/>
                    <a:pt x="63" y="26"/>
                  </a:cubicBezTo>
                  <a:cubicBezTo>
                    <a:pt x="63" y="26"/>
                    <a:pt x="57" y="22"/>
                    <a:pt x="34" y="39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0" y="41"/>
                    <a:pt x="34" y="23"/>
                    <a:pt x="41" y="20"/>
                  </a:cubicBezTo>
                  <a:cubicBezTo>
                    <a:pt x="39" y="20"/>
                    <a:pt x="30" y="25"/>
                    <a:pt x="15" y="43"/>
                  </a:cubicBezTo>
                  <a:cubicBezTo>
                    <a:pt x="15" y="43"/>
                    <a:pt x="6" y="47"/>
                    <a:pt x="4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64"/>
            <p:cNvSpPr/>
            <p:nvPr/>
          </p:nvSpPr>
          <p:spPr bwMode="auto">
            <a:xfrm>
              <a:off x="1463675" y="1119187"/>
              <a:ext cx="296863" cy="179388"/>
            </a:xfrm>
            <a:custGeom>
              <a:avLst/>
              <a:gdLst>
                <a:gd name="T0" fmla="*/ 5 w 70"/>
                <a:gd name="T1" fmla="*/ 9 h 42"/>
                <a:gd name="T2" fmla="*/ 35 w 70"/>
                <a:gd name="T3" fmla="*/ 11 h 42"/>
                <a:gd name="T4" fmla="*/ 70 w 70"/>
                <a:gd name="T5" fmla="*/ 28 h 42"/>
                <a:gd name="T6" fmla="*/ 42 w 70"/>
                <a:gd name="T7" fmla="*/ 36 h 42"/>
                <a:gd name="T8" fmla="*/ 30 w 70"/>
                <a:gd name="T9" fmla="*/ 25 h 42"/>
                <a:gd name="T10" fmla="*/ 24 w 70"/>
                <a:gd name="T11" fmla="*/ 19 h 42"/>
                <a:gd name="T12" fmla="*/ 8 w 70"/>
                <a:gd name="T13" fmla="*/ 16 h 42"/>
                <a:gd name="T14" fmla="*/ 1 w 70"/>
                <a:gd name="T15" fmla="*/ 10 h 42"/>
                <a:gd name="T16" fmla="*/ 5 w 70"/>
                <a:gd name="T17" fmla="*/ 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" h="42">
                  <a:moveTo>
                    <a:pt x="5" y="9"/>
                  </a:moveTo>
                  <a:cubicBezTo>
                    <a:pt x="5" y="9"/>
                    <a:pt x="21" y="0"/>
                    <a:pt x="35" y="11"/>
                  </a:cubicBezTo>
                  <a:cubicBezTo>
                    <a:pt x="50" y="22"/>
                    <a:pt x="62" y="32"/>
                    <a:pt x="70" y="28"/>
                  </a:cubicBezTo>
                  <a:cubicBezTo>
                    <a:pt x="70" y="28"/>
                    <a:pt x="61" y="42"/>
                    <a:pt x="42" y="36"/>
                  </a:cubicBezTo>
                  <a:cubicBezTo>
                    <a:pt x="42" y="36"/>
                    <a:pt x="34" y="35"/>
                    <a:pt x="30" y="25"/>
                  </a:cubicBezTo>
                  <a:cubicBezTo>
                    <a:pt x="30" y="25"/>
                    <a:pt x="30" y="20"/>
                    <a:pt x="24" y="19"/>
                  </a:cubicBezTo>
                  <a:cubicBezTo>
                    <a:pt x="18" y="18"/>
                    <a:pt x="11" y="19"/>
                    <a:pt x="8" y="16"/>
                  </a:cubicBezTo>
                  <a:cubicBezTo>
                    <a:pt x="5" y="12"/>
                    <a:pt x="2" y="10"/>
                    <a:pt x="1" y="10"/>
                  </a:cubicBezTo>
                  <a:cubicBezTo>
                    <a:pt x="0" y="10"/>
                    <a:pt x="5" y="9"/>
                    <a:pt x="5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65"/>
            <p:cNvSpPr/>
            <p:nvPr/>
          </p:nvSpPr>
          <p:spPr bwMode="auto">
            <a:xfrm>
              <a:off x="993775" y="1128712"/>
              <a:ext cx="584200" cy="211138"/>
            </a:xfrm>
            <a:custGeom>
              <a:avLst/>
              <a:gdLst>
                <a:gd name="T0" fmla="*/ 138 w 138"/>
                <a:gd name="T1" fmla="*/ 31 h 50"/>
                <a:gd name="T2" fmla="*/ 124 w 138"/>
                <a:gd name="T3" fmla="*/ 28 h 50"/>
                <a:gd name="T4" fmla="*/ 99 w 138"/>
                <a:gd name="T5" fmla="*/ 42 h 50"/>
                <a:gd name="T6" fmla="*/ 81 w 138"/>
                <a:gd name="T7" fmla="*/ 37 h 50"/>
                <a:gd name="T8" fmla="*/ 87 w 138"/>
                <a:gd name="T9" fmla="*/ 35 h 50"/>
                <a:gd name="T10" fmla="*/ 115 w 138"/>
                <a:gd name="T11" fmla="*/ 15 h 50"/>
                <a:gd name="T12" fmla="*/ 85 w 138"/>
                <a:gd name="T13" fmla="*/ 30 h 50"/>
                <a:gd name="T14" fmla="*/ 81 w 138"/>
                <a:gd name="T15" fmla="*/ 26 h 50"/>
                <a:gd name="T16" fmla="*/ 85 w 138"/>
                <a:gd name="T17" fmla="*/ 15 h 50"/>
                <a:gd name="T18" fmla="*/ 104 w 138"/>
                <a:gd name="T19" fmla="*/ 5 h 50"/>
                <a:gd name="T20" fmla="*/ 120 w 138"/>
                <a:gd name="T21" fmla="*/ 0 h 50"/>
                <a:gd name="T22" fmla="*/ 110 w 138"/>
                <a:gd name="T23" fmla="*/ 4 h 50"/>
                <a:gd name="T24" fmla="*/ 81 w 138"/>
                <a:gd name="T25" fmla="*/ 10 h 50"/>
                <a:gd name="T26" fmla="*/ 73 w 138"/>
                <a:gd name="T27" fmla="*/ 28 h 50"/>
                <a:gd name="T28" fmla="*/ 66 w 138"/>
                <a:gd name="T29" fmla="*/ 31 h 50"/>
                <a:gd name="T30" fmla="*/ 7 w 138"/>
                <a:gd name="T31" fmla="*/ 27 h 50"/>
                <a:gd name="T32" fmla="*/ 4 w 138"/>
                <a:gd name="T33" fmla="*/ 27 h 50"/>
                <a:gd name="T34" fmla="*/ 0 w 138"/>
                <a:gd name="T35" fmla="*/ 37 h 50"/>
                <a:gd name="T36" fmla="*/ 39 w 138"/>
                <a:gd name="T37" fmla="*/ 34 h 50"/>
                <a:gd name="T38" fmla="*/ 75 w 138"/>
                <a:gd name="T39" fmla="*/ 39 h 50"/>
                <a:gd name="T40" fmla="*/ 101 w 138"/>
                <a:gd name="T41" fmla="*/ 47 h 50"/>
                <a:gd name="T42" fmla="*/ 118 w 138"/>
                <a:gd name="T43" fmla="*/ 36 h 50"/>
                <a:gd name="T44" fmla="*/ 138 w 138"/>
                <a:gd name="T45" fmla="*/ 3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8" h="50">
                  <a:moveTo>
                    <a:pt x="138" y="31"/>
                  </a:moveTo>
                  <a:cubicBezTo>
                    <a:pt x="138" y="31"/>
                    <a:pt x="133" y="24"/>
                    <a:pt x="124" y="28"/>
                  </a:cubicBezTo>
                  <a:cubicBezTo>
                    <a:pt x="116" y="32"/>
                    <a:pt x="106" y="42"/>
                    <a:pt x="99" y="42"/>
                  </a:cubicBezTo>
                  <a:cubicBezTo>
                    <a:pt x="91" y="42"/>
                    <a:pt x="81" y="39"/>
                    <a:pt x="81" y="37"/>
                  </a:cubicBezTo>
                  <a:cubicBezTo>
                    <a:pt x="81" y="34"/>
                    <a:pt x="82" y="36"/>
                    <a:pt x="87" y="35"/>
                  </a:cubicBezTo>
                  <a:cubicBezTo>
                    <a:pt x="92" y="34"/>
                    <a:pt x="110" y="24"/>
                    <a:pt x="115" y="15"/>
                  </a:cubicBezTo>
                  <a:cubicBezTo>
                    <a:pt x="119" y="6"/>
                    <a:pt x="101" y="33"/>
                    <a:pt x="85" y="30"/>
                  </a:cubicBezTo>
                  <a:cubicBezTo>
                    <a:pt x="85" y="30"/>
                    <a:pt x="78" y="30"/>
                    <a:pt x="81" y="26"/>
                  </a:cubicBezTo>
                  <a:cubicBezTo>
                    <a:pt x="84" y="22"/>
                    <a:pt x="84" y="19"/>
                    <a:pt x="85" y="15"/>
                  </a:cubicBezTo>
                  <a:cubicBezTo>
                    <a:pt x="85" y="10"/>
                    <a:pt x="93" y="3"/>
                    <a:pt x="104" y="5"/>
                  </a:cubicBezTo>
                  <a:cubicBezTo>
                    <a:pt x="114" y="7"/>
                    <a:pt x="113" y="6"/>
                    <a:pt x="120" y="0"/>
                  </a:cubicBezTo>
                  <a:cubicBezTo>
                    <a:pt x="120" y="0"/>
                    <a:pt x="115" y="6"/>
                    <a:pt x="110" y="4"/>
                  </a:cubicBezTo>
                  <a:cubicBezTo>
                    <a:pt x="104" y="2"/>
                    <a:pt x="86" y="2"/>
                    <a:pt x="81" y="10"/>
                  </a:cubicBezTo>
                  <a:cubicBezTo>
                    <a:pt x="77" y="18"/>
                    <a:pt x="74" y="25"/>
                    <a:pt x="73" y="28"/>
                  </a:cubicBezTo>
                  <a:cubicBezTo>
                    <a:pt x="71" y="30"/>
                    <a:pt x="69" y="31"/>
                    <a:pt x="66" y="31"/>
                  </a:cubicBezTo>
                  <a:cubicBezTo>
                    <a:pt x="63" y="30"/>
                    <a:pt x="15" y="23"/>
                    <a:pt x="7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29" y="30"/>
                    <a:pt x="39" y="34"/>
                  </a:cubicBezTo>
                  <a:cubicBezTo>
                    <a:pt x="48" y="37"/>
                    <a:pt x="75" y="39"/>
                    <a:pt x="75" y="39"/>
                  </a:cubicBezTo>
                  <a:cubicBezTo>
                    <a:pt x="75" y="39"/>
                    <a:pt x="86" y="50"/>
                    <a:pt x="101" y="47"/>
                  </a:cubicBezTo>
                  <a:cubicBezTo>
                    <a:pt x="103" y="47"/>
                    <a:pt x="108" y="46"/>
                    <a:pt x="118" y="36"/>
                  </a:cubicBezTo>
                  <a:cubicBezTo>
                    <a:pt x="118" y="36"/>
                    <a:pt x="133" y="25"/>
                    <a:pt x="138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66"/>
            <p:cNvSpPr/>
            <p:nvPr/>
          </p:nvSpPr>
          <p:spPr bwMode="auto">
            <a:xfrm>
              <a:off x="1489075" y="1042987"/>
              <a:ext cx="236538" cy="111125"/>
            </a:xfrm>
            <a:custGeom>
              <a:avLst/>
              <a:gdLst>
                <a:gd name="T0" fmla="*/ 54 w 56"/>
                <a:gd name="T1" fmla="*/ 0 h 26"/>
                <a:gd name="T2" fmla="*/ 21 w 56"/>
                <a:gd name="T3" fmla="*/ 10 h 26"/>
                <a:gd name="T4" fmla="*/ 8 w 56"/>
                <a:gd name="T5" fmla="*/ 17 h 26"/>
                <a:gd name="T6" fmla="*/ 1 w 56"/>
                <a:gd name="T7" fmla="*/ 24 h 26"/>
                <a:gd name="T8" fmla="*/ 28 w 56"/>
                <a:gd name="T9" fmla="*/ 26 h 26"/>
                <a:gd name="T10" fmla="*/ 48 w 56"/>
                <a:gd name="T11" fmla="*/ 13 h 26"/>
                <a:gd name="T12" fmla="*/ 54 w 5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26">
                  <a:moveTo>
                    <a:pt x="54" y="0"/>
                  </a:moveTo>
                  <a:cubicBezTo>
                    <a:pt x="54" y="0"/>
                    <a:pt x="29" y="11"/>
                    <a:pt x="21" y="10"/>
                  </a:cubicBezTo>
                  <a:cubicBezTo>
                    <a:pt x="13" y="9"/>
                    <a:pt x="10" y="14"/>
                    <a:pt x="8" y="17"/>
                  </a:cubicBezTo>
                  <a:cubicBezTo>
                    <a:pt x="5" y="19"/>
                    <a:pt x="3" y="23"/>
                    <a:pt x="1" y="24"/>
                  </a:cubicBezTo>
                  <a:cubicBezTo>
                    <a:pt x="0" y="24"/>
                    <a:pt x="17" y="18"/>
                    <a:pt x="28" y="26"/>
                  </a:cubicBezTo>
                  <a:cubicBezTo>
                    <a:pt x="28" y="26"/>
                    <a:pt x="40" y="25"/>
                    <a:pt x="48" y="13"/>
                  </a:cubicBezTo>
                  <a:cubicBezTo>
                    <a:pt x="56" y="1"/>
                    <a:pt x="54" y="0"/>
                    <a:pt x="5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67"/>
            <p:cNvSpPr/>
            <p:nvPr/>
          </p:nvSpPr>
          <p:spPr bwMode="auto">
            <a:xfrm>
              <a:off x="1624012" y="1093787"/>
              <a:ext cx="131763" cy="119063"/>
            </a:xfrm>
            <a:custGeom>
              <a:avLst/>
              <a:gdLst>
                <a:gd name="T0" fmla="*/ 19 w 31"/>
                <a:gd name="T1" fmla="*/ 0 h 28"/>
                <a:gd name="T2" fmla="*/ 0 w 31"/>
                <a:gd name="T3" fmla="*/ 15 h 28"/>
                <a:gd name="T4" fmla="*/ 13 w 31"/>
                <a:gd name="T5" fmla="*/ 25 h 28"/>
                <a:gd name="T6" fmla="*/ 16 w 31"/>
                <a:gd name="T7" fmla="*/ 23 h 28"/>
                <a:gd name="T8" fmla="*/ 20 w 31"/>
                <a:gd name="T9" fmla="*/ 19 h 28"/>
                <a:gd name="T10" fmla="*/ 19 w 31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8">
                  <a:moveTo>
                    <a:pt x="19" y="0"/>
                  </a:moveTo>
                  <a:cubicBezTo>
                    <a:pt x="19" y="0"/>
                    <a:pt x="11" y="14"/>
                    <a:pt x="0" y="15"/>
                  </a:cubicBezTo>
                  <a:cubicBezTo>
                    <a:pt x="0" y="15"/>
                    <a:pt x="9" y="23"/>
                    <a:pt x="13" y="25"/>
                  </a:cubicBezTo>
                  <a:cubicBezTo>
                    <a:pt x="17" y="28"/>
                    <a:pt x="15" y="25"/>
                    <a:pt x="16" y="23"/>
                  </a:cubicBezTo>
                  <a:cubicBezTo>
                    <a:pt x="16" y="21"/>
                    <a:pt x="18" y="20"/>
                    <a:pt x="20" y="19"/>
                  </a:cubicBezTo>
                  <a:cubicBezTo>
                    <a:pt x="22" y="17"/>
                    <a:pt x="31" y="10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68"/>
            <p:cNvSpPr/>
            <p:nvPr/>
          </p:nvSpPr>
          <p:spPr bwMode="auto">
            <a:xfrm>
              <a:off x="1362075" y="1192212"/>
              <a:ext cx="233363" cy="144463"/>
            </a:xfrm>
            <a:custGeom>
              <a:avLst/>
              <a:gdLst>
                <a:gd name="T0" fmla="*/ 55 w 55"/>
                <a:gd name="T1" fmla="*/ 13 h 34"/>
                <a:gd name="T2" fmla="*/ 51 w 55"/>
                <a:gd name="T3" fmla="*/ 5 h 34"/>
                <a:gd name="T4" fmla="*/ 44 w 55"/>
                <a:gd name="T5" fmla="*/ 3 h 34"/>
                <a:gd name="T6" fmla="*/ 31 w 55"/>
                <a:gd name="T7" fmla="*/ 0 h 34"/>
                <a:gd name="T8" fmla="*/ 0 w 55"/>
                <a:gd name="T9" fmla="*/ 22 h 34"/>
                <a:gd name="T10" fmla="*/ 39 w 55"/>
                <a:gd name="T11" fmla="*/ 10 h 34"/>
                <a:gd name="T12" fmla="*/ 55 w 55"/>
                <a:gd name="T13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34">
                  <a:moveTo>
                    <a:pt x="55" y="13"/>
                  </a:moveTo>
                  <a:cubicBezTo>
                    <a:pt x="55" y="13"/>
                    <a:pt x="51" y="8"/>
                    <a:pt x="51" y="5"/>
                  </a:cubicBezTo>
                  <a:cubicBezTo>
                    <a:pt x="51" y="5"/>
                    <a:pt x="49" y="3"/>
                    <a:pt x="44" y="3"/>
                  </a:cubicBezTo>
                  <a:cubicBezTo>
                    <a:pt x="40" y="3"/>
                    <a:pt x="34" y="3"/>
                    <a:pt x="31" y="0"/>
                  </a:cubicBezTo>
                  <a:cubicBezTo>
                    <a:pt x="31" y="0"/>
                    <a:pt x="12" y="23"/>
                    <a:pt x="0" y="22"/>
                  </a:cubicBezTo>
                  <a:cubicBezTo>
                    <a:pt x="0" y="22"/>
                    <a:pt x="8" y="34"/>
                    <a:pt x="39" y="10"/>
                  </a:cubicBezTo>
                  <a:cubicBezTo>
                    <a:pt x="39" y="10"/>
                    <a:pt x="46" y="8"/>
                    <a:pt x="5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69"/>
            <p:cNvSpPr/>
            <p:nvPr/>
          </p:nvSpPr>
          <p:spPr bwMode="auto">
            <a:xfrm>
              <a:off x="1336675" y="1144587"/>
              <a:ext cx="144463" cy="103188"/>
            </a:xfrm>
            <a:custGeom>
              <a:avLst/>
              <a:gdLst>
                <a:gd name="T0" fmla="*/ 34 w 34"/>
                <a:gd name="T1" fmla="*/ 8 h 24"/>
                <a:gd name="T2" fmla="*/ 25 w 34"/>
                <a:gd name="T3" fmla="*/ 3 h 24"/>
                <a:gd name="T4" fmla="*/ 5 w 34"/>
                <a:gd name="T5" fmla="*/ 14 h 24"/>
                <a:gd name="T6" fmla="*/ 3 w 34"/>
                <a:gd name="T7" fmla="*/ 22 h 24"/>
                <a:gd name="T8" fmla="*/ 5 w 34"/>
                <a:gd name="T9" fmla="*/ 24 h 24"/>
                <a:gd name="T10" fmla="*/ 34 w 34"/>
                <a:gd name="T11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24">
                  <a:moveTo>
                    <a:pt x="34" y="8"/>
                  </a:moveTo>
                  <a:cubicBezTo>
                    <a:pt x="34" y="8"/>
                    <a:pt x="29" y="4"/>
                    <a:pt x="25" y="3"/>
                  </a:cubicBezTo>
                  <a:cubicBezTo>
                    <a:pt x="25" y="3"/>
                    <a:pt x="9" y="0"/>
                    <a:pt x="5" y="14"/>
                  </a:cubicBezTo>
                  <a:cubicBezTo>
                    <a:pt x="5" y="14"/>
                    <a:pt x="5" y="19"/>
                    <a:pt x="3" y="22"/>
                  </a:cubicBezTo>
                  <a:cubicBezTo>
                    <a:pt x="3" y="22"/>
                    <a:pt x="0" y="24"/>
                    <a:pt x="5" y="24"/>
                  </a:cubicBezTo>
                  <a:cubicBezTo>
                    <a:pt x="11" y="24"/>
                    <a:pt x="15" y="24"/>
                    <a:pt x="3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70"/>
            <p:cNvSpPr/>
            <p:nvPr/>
          </p:nvSpPr>
          <p:spPr bwMode="auto">
            <a:xfrm>
              <a:off x="1692275" y="1174750"/>
              <a:ext cx="55563" cy="55563"/>
            </a:xfrm>
            <a:custGeom>
              <a:avLst/>
              <a:gdLst>
                <a:gd name="T0" fmla="*/ 6 w 13"/>
                <a:gd name="T1" fmla="*/ 0 h 13"/>
                <a:gd name="T2" fmla="*/ 9 w 13"/>
                <a:gd name="T3" fmla="*/ 10 h 13"/>
                <a:gd name="T4" fmla="*/ 12 w 13"/>
                <a:gd name="T5" fmla="*/ 13 h 13"/>
                <a:gd name="T6" fmla="*/ 2 w 13"/>
                <a:gd name="T7" fmla="*/ 10 h 13"/>
                <a:gd name="T8" fmla="*/ 1 w 13"/>
                <a:gd name="T9" fmla="*/ 6 h 13"/>
                <a:gd name="T10" fmla="*/ 6 w 13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6" y="0"/>
                    <a:pt x="4" y="8"/>
                    <a:pt x="9" y="10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3"/>
                    <a:pt x="3" y="12"/>
                    <a:pt x="2" y="10"/>
                  </a:cubicBezTo>
                  <a:cubicBezTo>
                    <a:pt x="0" y="8"/>
                    <a:pt x="1" y="6"/>
                    <a:pt x="1" y="6"/>
                  </a:cubicBezTo>
                  <a:cubicBezTo>
                    <a:pt x="1" y="6"/>
                    <a:pt x="3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71"/>
            <p:cNvSpPr/>
            <p:nvPr/>
          </p:nvSpPr>
          <p:spPr bwMode="auto">
            <a:xfrm>
              <a:off x="747712" y="895350"/>
              <a:ext cx="238125" cy="258763"/>
            </a:xfrm>
            <a:custGeom>
              <a:avLst/>
              <a:gdLst>
                <a:gd name="T0" fmla="*/ 23 w 56"/>
                <a:gd name="T1" fmla="*/ 0 h 61"/>
                <a:gd name="T2" fmla="*/ 3 w 56"/>
                <a:gd name="T3" fmla="*/ 4 h 61"/>
                <a:gd name="T4" fmla="*/ 13 w 56"/>
                <a:gd name="T5" fmla="*/ 13 h 61"/>
                <a:gd name="T6" fmla="*/ 32 w 56"/>
                <a:gd name="T7" fmla="*/ 25 h 61"/>
                <a:gd name="T8" fmla="*/ 45 w 56"/>
                <a:gd name="T9" fmla="*/ 38 h 61"/>
                <a:gd name="T10" fmla="*/ 49 w 56"/>
                <a:gd name="T11" fmla="*/ 49 h 61"/>
                <a:gd name="T12" fmla="*/ 50 w 56"/>
                <a:gd name="T13" fmla="*/ 61 h 61"/>
                <a:gd name="T14" fmla="*/ 53 w 56"/>
                <a:gd name="T15" fmla="*/ 41 h 61"/>
                <a:gd name="T16" fmla="*/ 44 w 56"/>
                <a:gd name="T17" fmla="*/ 26 h 61"/>
                <a:gd name="T18" fmla="*/ 37 w 56"/>
                <a:gd name="T19" fmla="*/ 4 h 61"/>
                <a:gd name="T20" fmla="*/ 34 w 56"/>
                <a:gd name="T21" fmla="*/ 1 h 61"/>
                <a:gd name="T22" fmla="*/ 23 w 56"/>
                <a:gd name="T23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61">
                  <a:moveTo>
                    <a:pt x="23" y="0"/>
                  </a:moveTo>
                  <a:cubicBezTo>
                    <a:pt x="23" y="0"/>
                    <a:pt x="9" y="6"/>
                    <a:pt x="3" y="4"/>
                  </a:cubicBezTo>
                  <a:cubicBezTo>
                    <a:pt x="3" y="4"/>
                    <a:pt x="0" y="9"/>
                    <a:pt x="13" y="13"/>
                  </a:cubicBezTo>
                  <a:cubicBezTo>
                    <a:pt x="26" y="16"/>
                    <a:pt x="27" y="19"/>
                    <a:pt x="32" y="25"/>
                  </a:cubicBezTo>
                  <a:cubicBezTo>
                    <a:pt x="36" y="31"/>
                    <a:pt x="36" y="34"/>
                    <a:pt x="45" y="38"/>
                  </a:cubicBezTo>
                  <a:cubicBezTo>
                    <a:pt x="53" y="43"/>
                    <a:pt x="51" y="45"/>
                    <a:pt x="49" y="49"/>
                  </a:cubicBezTo>
                  <a:cubicBezTo>
                    <a:pt x="49" y="49"/>
                    <a:pt x="48" y="56"/>
                    <a:pt x="50" y="61"/>
                  </a:cubicBezTo>
                  <a:cubicBezTo>
                    <a:pt x="50" y="61"/>
                    <a:pt x="56" y="55"/>
                    <a:pt x="53" y="41"/>
                  </a:cubicBezTo>
                  <a:cubicBezTo>
                    <a:pt x="53" y="41"/>
                    <a:pt x="47" y="35"/>
                    <a:pt x="44" y="26"/>
                  </a:cubicBezTo>
                  <a:cubicBezTo>
                    <a:pt x="44" y="26"/>
                    <a:pt x="41" y="10"/>
                    <a:pt x="37" y="4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26" y="2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72"/>
            <p:cNvSpPr/>
            <p:nvPr/>
          </p:nvSpPr>
          <p:spPr bwMode="auto">
            <a:xfrm>
              <a:off x="447675" y="877887"/>
              <a:ext cx="287338" cy="238125"/>
            </a:xfrm>
            <a:custGeom>
              <a:avLst/>
              <a:gdLst>
                <a:gd name="T0" fmla="*/ 68 w 68"/>
                <a:gd name="T1" fmla="*/ 7 h 56"/>
                <a:gd name="T2" fmla="*/ 37 w 68"/>
                <a:gd name="T3" fmla="*/ 0 h 56"/>
                <a:gd name="T4" fmla="*/ 15 w 68"/>
                <a:gd name="T5" fmla="*/ 15 h 56"/>
                <a:gd name="T6" fmla="*/ 10 w 68"/>
                <a:gd name="T7" fmla="*/ 28 h 56"/>
                <a:gd name="T8" fmla="*/ 9 w 68"/>
                <a:gd name="T9" fmla="*/ 51 h 56"/>
                <a:gd name="T10" fmla="*/ 4 w 68"/>
                <a:gd name="T11" fmla="*/ 53 h 56"/>
                <a:gd name="T12" fmla="*/ 6 w 68"/>
                <a:gd name="T13" fmla="*/ 55 h 56"/>
                <a:gd name="T14" fmla="*/ 27 w 68"/>
                <a:gd name="T15" fmla="*/ 36 h 56"/>
                <a:gd name="T16" fmla="*/ 40 w 68"/>
                <a:gd name="T17" fmla="*/ 19 h 56"/>
                <a:gd name="T18" fmla="*/ 68 w 68"/>
                <a:gd name="T19" fmla="*/ 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56">
                  <a:moveTo>
                    <a:pt x="68" y="7"/>
                  </a:moveTo>
                  <a:cubicBezTo>
                    <a:pt x="68" y="7"/>
                    <a:pt x="45" y="5"/>
                    <a:pt x="37" y="0"/>
                  </a:cubicBezTo>
                  <a:cubicBezTo>
                    <a:pt x="37" y="0"/>
                    <a:pt x="21" y="8"/>
                    <a:pt x="15" y="15"/>
                  </a:cubicBezTo>
                  <a:cubicBezTo>
                    <a:pt x="14" y="16"/>
                    <a:pt x="8" y="20"/>
                    <a:pt x="10" y="28"/>
                  </a:cubicBezTo>
                  <a:cubicBezTo>
                    <a:pt x="13" y="37"/>
                    <a:pt x="13" y="47"/>
                    <a:pt x="9" y="51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0" y="56"/>
                    <a:pt x="6" y="55"/>
                  </a:cubicBezTo>
                  <a:cubicBezTo>
                    <a:pt x="12" y="54"/>
                    <a:pt x="21" y="50"/>
                    <a:pt x="27" y="36"/>
                  </a:cubicBezTo>
                  <a:cubicBezTo>
                    <a:pt x="27" y="36"/>
                    <a:pt x="35" y="22"/>
                    <a:pt x="40" y="19"/>
                  </a:cubicBezTo>
                  <a:cubicBezTo>
                    <a:pt x="45" y="15"/>
                    <a:pt x="60" y="17"/>
                    <a:pt x="6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73"/>
            <p:cNvSpPr/>
            <p:nvPr/>
          </p:nvSpPr>
          <p:spPr bwMode="auto">
            <a:xfrm>
              <a:off x="257175" y="923925"/>
              <a:ext cx="520700" cy="1239838"/>
            </a:xfrm>
            <a:custGeom>
              <a:avLst/>
              <a:gdLst>
                <a:gd name="T0" fmla="*/ 116 w 123"/>
                <a:gd name="T1" fmla="*/ 0 h 292"/>
                <a:gd name="T2" fmla="*/ 123 w 123"/>
                <a:gd name="T3" fmla="*/ 7 h 292"/>
                <a:gd name="T4" fmla="*/ 115 w 123"/>
                <a:gd name="T5" fmla="*/ 51 h 292"/>
                <a:gd name="T6" fmla="*/ 112 w 123"/>
                <a:gd name="T7" fmla="*/ 55 h 292"/>
                <a:gd name="T8" fmla="*/ 89 w 123"/>
                <a:gd name="T9" fmla="*/ 149 h 292"/>
                <a:gd name="T10" fmla="*/ 63 w 123"/>
                <a:gd name="T11" fmla="*/ 188 h 292"/>
                <a:gd name="T12" fmla="*/ 25 w 123"/>
                <a:gd name="T13" fmla="*/ 274 h 292"/>
                <a:gd name="T14" fmla="*/ 17 w 123"/>
                <a:gd name="T15" fmla="*/ 284 h 292"/>
                <a:gd name="T16" fmla="*/ 12 w 123"/>
                <a:gd name="T17" fmla="*/ 256 h 292"/>
                <a:gd name="T18" fmla="*/ 48 w 123"/>
                <a:gd name="T19" fmla="*/ 195 h 292"/>
                <a:gd name="T20" fmla="*/ 52 w 123"/>
                <a:gd name="T21" fmla="*/ 190 h 292"/>
                <a:gd name="T22" fmla="*/ 52 w 123"/>
                <a:gd name="T23" fmla="*/ 181 h 292"/>
                <a:gd name="T24" fmla="*/ 24 w 123"/>
                <a:gd name="T25" fmla="*/ 147 h 292"/>
                <a:gd name="T26" fmla="*/ 29 w 123"/>
                <a:gd name="T27" fmla="*/ 151 h 292"/>
                <a:gd name="T28" fmla="*/ 22 w 123"/>
                <a:gd name="T29" fmla="*/ 138 h 292"/>
                <a:gd name="T30" fmla="*/ 10 w 123"/>
                <a:gd name="T31" fmla="*/ 121 h 292"/>
                <a:gd name="T32" fmla="*/ 16 w 123"/>
                <a:gd name="T33" fmla="*/ 125 h 292"/>
                <a:gd name="T34" fmla="*/ 11 w 123"/>
                <a:gd name="T35" fmla="*/ 101 h 292"/>
                <a:gd name="T36" fmla="*/ 13 w 123"/>
                <a:gd name="T37" fmla="*/ 104 h 292"/>
                <a:gd name="T38" fmla="*/ 23 w 123"/>
                <a:gd name="T39" fmla="*/ 79 h 292"/>
                <a:gd name="T40" fmla="*/ 24 w 123"/>
                <a:gd name="T41" fmla="*/ 82 h 292"/>
                <a:gd name="T42" fmla="*/ 38 w 123"/>
                <a:gd name="T43" fmla="*/ 66 h 292"/>
                <a:gd name="T44" fmla="*/ 50 w 123"/>
                <a:gd name="T45" fmla="*/ 48 h 292"/>
                <a:gd name="T46" fmla="*/ 55 w 123"/>
                <a:gd name="T47" fmla="*/ 65 h 292"/>
                <a:gd name="T48" fmla="*/ 57 w 123"/>
                <a:gd name="T49" fmla="*/ 64 h 292"/>
                <a:gd name="T50" fmla="*/ 60 w 123"/>
                <a:gd name="T51" fmla="*/ 81 h 292"/>
                <a:gd name="T52" fmla="*/ 63 w 123"/>
                <a:gd name="T53" fmla="*/ 87 h 292"/>
                <a:gd name="T54" fmla="*/ 64 w 123"/>
                <a:gd name="T55" fmla="*/ 83 h 292"/>
                <a:gd name="T56" fmla="*/ 72 w 123"/>
                <a:gd name="T57" fmla="*/ 100 h 292"/>
                <a:gd name="T58" fmla="*/ 75 w 123"/>
                <a:gd name="T59" fmla="*/ 98 h 292"/>
                <a:gd name="T60" fmla="*/ 80 w 123"/>
                <a:gd name="T61" fmla="*/ 115 h 292"/>
                <a:gd name="T62" fmla="*/ 79 w 123"/>
                <a:gd name="T63" fmla="*/ 122 h 292"/>
                <a:gd name="T64" fmla="*/ 78 w 123"/>
                <a:gd name="T65" fmla="*/ 124 h 292"/>
                <a:gd name="T66" fmla="*/ 81 w 123"/>
                <a:gd name="T67" fmla="*/ 120 h 292"/>
                <a:gd name="T68" fmla="*/ 81 w 123"/>
                <a:gd name="T69" fmla="*/ 135 h 292"/>
                <a:gd name="T70" fmla="*/ 74 w 123"/>
                <a:gd name="T71" fmla="*/ 153 h 292"/>
                <a:gd name="T72" fmla="*/ 60 w 123"/>
                <a:gd name="T73" fmla="*/ 176 h 292"/>
                <a:gd name="T74" fmla="*/ 62 w 123"/>
                <a:gd name="T75" fmla="*/ 156 h 292"/>
                <a:gd name="T76" fmla="*/ 69 w 123"/>
                <a:gd name="T77" fmla="*/ 135 h 292"/>
                <a:gd name="T78" fmla="*/ 63 w 123"/>
                <a:gd name="T79" fmla="*/ 152 h 292"/>
                <a:gd name="T80" fmla="*/ 60 w 123"/>
                <a:gd name="T81" fmla="*/ 134 h 292"/>
                <a:gd name="T82" fmla="*/ 64 w 123"/>
                <a:gd name="T83" fmla="*/ 115 h 292"/>
                <a:gd name="T84" fmla="*/ 59 w 123"/>
                <a:gd name="T85" fmla="*/ 131 h 292"/>
                <a:gd name="T86" fmla="*/ 49 w 123"/>
                <a:gd name="T87" fmla="*/ 100 h 292"/>
                <a:gd name="T88" fmla="*/ 49 w 123"/>
                <a:gd name="T89" fmla="*/ 73 h 292"/>
                <a:gd name="T90" fmla="*/ 45 w 123"/>
                <a:gd name="T91" fmla="*/ 97 h 292"/>
                <a:gd name="T92" fmla="*/ 39 w 123"/>
                <a:gd name="T93" fmla="*/ 79 h 292"/>
                <a:gd name="T94" fmla="*/ 46 w 123"/>
                <a:gd name="T95" fmla="*/ 103 h 292"/>
                <a:gd name="T96" fmla="*/ 55 w 123"/>
                <a:gd name="T97" fmla="*/ 128 h 292"/>
                <a:gd name="T98" fmla="*/ 39 w 123"/>
                <a:gd name="T99" fmla="*/ 118 h 292"/>
                <a:gd name="T100" fmla="*/ 56 w 123"/>
                <a:gd name="T101" fmla="*/ 133 h 292"/>
                <a:gd name="T102" fmla="*/ 59 w 123"/>
                <a:gd name="T103" fmla="*/ 150 h 292"/>
                <a:gd name="T104" fmla="*/ 58 w 123"/>
                <a:gd name="T105" fmla="*/ 154 h 292"/>
                <a:gd name="T106" fmla="*/ 44 w 123"/>
                <a:gd name="T107" fmla="*/ 143 h 292"/>
                <a:gd name="T108" fmla="*/ 58 w 123"/>
                <a:gd name="T109" fmla="*/ 159 h 292"/>
                <a:gd name="T110" fmla="*/ 57 w 123"/>
                <a:gd name="T111" fmla="*/ 178 h 292"/>
                <a:gd name="T112" fmla="*/ 73 w 123"/>
                <a:gd name="T113" fmla="*/ 166 h 292"/>
                <a:gd name="T114" fmla="*/ 106 w 123"/>
                <a:gd name="T115" fmla="*/ 58 h 292"/>
                <a:gd name="T116" fmla="*/ 105 w 123"/>
                <a:gd name="T117" fmla="*/ 53 h 292"/>
                <a:gd name="T118" fmla="*/ 103 w 123"/>
                <a:gd name="T119" fmla="*/ 46 h 292"/>
                <a:gd name="T120" fmla="*/ 104 w 123"/>
                <a:gd name="T121" fmla="*/ 7 h 292"/>
                <a:gd name="T122" fmla="*/ 116 w 123"/>
                <a:gd name="T123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3" h="292">
                  <a:moveTo>
                    <a:pt x="116" y="0"/>
                  </a:moveTo>
                  <a:cubicBezTo>
                    <a:pt x="116" y="0"/>
                    <a:pt x="118" y="7"/>
                    <a:pt x="123" y="7"/>
                  </a:cubicBezTo>
                  <a:cubicBezTo>
                    <a:pt x="123" y="7"/>
                    <a:pt x="123" y="36"/>
                    <a:pt x="115" y="51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05" y="117"/>
                    <a:pt x="89" y="149"/>
                  </a:cubicBezTo>
                  <a:cubicBezTo>
                    <a:pt x="89" y="149"/>
                    <a:pt x="82" y="168"/>
                    <a:pt x="63" y="188"/>
                  </a:cubicBezTo>
                  <a:cubicBezTo>
                    <a:pt x="45" y="208"/>
                    <a:pt x="19" y="260"/>
                    <a:pt x="25" y="274"/>
                  </a:cubicBezTo>
                  <a:cubicBezTo>
                    <a:pt x="25" y="274"/>
                    <a:pt x="24" y="283"/>
                    <a:pt x="17" y="284"/>
                  </a:cubicBezTo>
                  <a:cubicBezTo>
                    <a:pt x="17" y="284"/>
                    <a:pt x="0" y="292"/>
                    <a:pt x="12" y="256"/>
                  </a:cubicBezTo>
                  <a:cubicBezTo>
                    <a:pt x="12" y="256"/>
                    <a:pt x="31" y="214"/>
                    <a:pt x="48" y="195"/>
                  </a:cubicBezTo>
                  <a:cubicBezTo>
                    <a:pt x="48" y="195"/>
                    <a:pt x="52" y="193"/>
                    <a:pt x="52" y="190"/>
                  </a:cubicBezTo>
                  <a:cubicBezTo>
                    <a:pt x="52" y="190"/>
                    <a:pt x="55" y="183"/>
                    <a:pt x="52" y="181"/>
                  </a:cubicBezTo>
                  <a:cubicBezTo>
                    <a:pt x="48" y="178"/>
                    <a:pt x="25" y="178"/>
                    <a:pt x="24" y="147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29" y="151"/>
                    <a:pt x="28" y="145"/>
                    <a:pt x="22" y="138"/>
                  </a:cubicBezTo>
                  <a:cubicBezTo>
                    <a:pt x="22" y="138"/>
                    <a:pt x="10" y="127"/>
                    <a:pt x="10" y="121"/>
                  </a:cubicBezTo>
                  <a:cubicBezTo>
                    <a:pt x="10" y="121"/>
                    <a:pt x="14" y="126"/>
                    <a:pt x="16" y="125"/>
                  </a:cubicBezTo>
                  <a:cubicBezTo>
                    <a:pt x="17" y="124"/>
                    <a:pt x="8" y="115"/>
                    <a:pt x="11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3" y="104"/>
                    <a:pt x="11" y="92"/>
                    <a:pt x="23" y="79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4" y="82"/>
                    <a:pt x="25" y="78"/>
                    <a:pt x="38" y="66"/>
                  </a:cubicBezTo>
                  <a:cubicBezTo>
                    <a:pt x="50" y="54"/>
                    <a:pt x="49" y="50"/>
                    <a:pt x="50" y="48"/>
                  </a:cubicBezTo>
                  <a:cubicBezTo>
                    <a:pt x="51" y="46"/>
                    <a:pt x="53" y="57"/>
                    <a:pt x="55" y="65"/>
                  </a:cubicBezTo>
                  <a:cubicBezTo>
                    <a:pt x="57" y="73"/>
                    <a:pt x="57" y="64"/>
                    <a:pt x="57" y="64"/>
                  </a:cubicBezTo>
                  <a:cubicBezTo>
                    <a:pt x="57" y="64"/>
                    <a:pt x="61" y="74"/>
                    <a:pt x="60" y="81"/>
                  </a:cubicBezTo>
                  <a:cubicBezTo>
                    <a:pt x="60" y="81"/>
                    <a:pt x="58" y="83"/>
                    <a:pt x="63" y="87"/>
                  </a:cubicBezTo>
                  <a:cubicBezTo>
                    <a:pt x="69" y="91"/>
                    <a:pt x="64" y="83"/>
                    <a:pt x="64" y="83"/>
                  </a:cubicBezTo>
                  <a:cubicBezTo>
                    <a:pt x="64" y="83"/>
                    <a:pt x="72" y="88"/>
                    <a:pt x="72" y="100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5" y="98"/>
                    <a:pt x="81" y="101"/>
                    <a:pt x="80" y="115"/>
                  </a:cubicBezTo>
                  <a:cubicBezTo>
                    <a:pt x="80" y="115"/>
                    <a:pt x="79" y="118"/>
                    <a:pt x="79" y="122"/>
                  </a:cubicBezTo>
                  <a:cubicBezTo>
                    <a:pt x="78" y="122"/>
                    <a:pt x="78" y="123"/>
                    <a:pt x="78" y="124"/>
                  </a:cubicBezTo>
                  <a:cubicBezTo>
                    <a:pt x="77" y="128"/>
                    <a:pt x="81" y="120"/>
                    <a:pt x="81" y="120"/>
                  </a:cubicBezTo>
                  <a:cubicBezTo>
                    <a:pt x="81" y="120"/>
                    <a:pt x="85" y="126"/>
                    <a:pt x="81" y="135"/>
                  </a:cubicBezTo>
                  <a:cubicBezTo>
                    <a:pt x="78" y="143"/>
                    <a:pt x="74" y="144"/>
                    <a:pt x="74" y="153"/>
                  </a:cubicBezTo>
                  <a:cubicBezTo>
                    <a:pt x="74" y="162"/>
                    <a:pt x="68" y="173"/>
                    <a:pt x="60" y="176"/>
                  </a:cubicBezTo>
                  <a:cubicBezTo>
                    <a:pt x="60" y="176"/>
                    <a:pt x="64" y="164"/>
                    <a:pt x="62" y="156"/>
                  </a:cubicBezTo>
                  <a:cubicBezTo>
                    <a:pt x="62" y="156"/>
                    <a:pt x="70" y="148"/>
                    <a:pt x="69" y="135"/>
                  </a:cubicBezTo>
                  <a:cubicBezTo>
                    <a:pt x="69" y="135"/>
                    <a:pt x="67" y="151"/>
                    <a:pt x="63" y="152"/>
                  </a:cubicBezTo>
                  <a:cubicBezTo>
                    <a:pt x="63" y="152"/>
                    <a:pt x="62" y="138"/>
                    <a:pt x="60" y="134"/>
                  </a:cubicBezTo>
                  <a:cubicBezTo>
                    <a:pt x="60" y="134"/>
                    <a:pt x="66" y="122"/>
                    <a:pt x="64" y="115"/>
                  </a:cubicBezTo>
                  <a:cubicBezTo>
                    <a:pt x="64" y="115"/>
                    <a:pt x="61" y="130"/>
                    <a:pt x="59" y="131"/>
                  </a:cubicBezTo>
                  <a:cubicBezTo>
                    <a:pt x="59" y="131"/>
                    <a:pt x="47" y="109"/>
                    <a:pt x="49" y="100"/>
                  </a:cubicBezTo>
                  <a:cubicBezTo>
                    <a:pt x="49" y="100"/>
                    <a:pt x="46" y="79"/>
                    <a:pt x="49" y="73"/>
                  </a:cubicBezTo>
                  <a:cubicBezTo>
                    <a:pt x="49" y="73"/>
                    <a:pt x="43" y="91"/>
                    <a:pt x="45" y="97"/>
                  </a:cubicBezTo>
                  <a:cubicBezTo>
                    <a:pt x="43" y="94"/>
                    <a:pt x="38" y="85"/>
                    <a:pt x="39" y="79"/>
                  </a:cubicBezTo>
                  <a:cubicBezTo>
                    <a:pt x="39" y="79"/>
                    <a:pt x="37" y="91"/>
                    <a:pt x="46" y="103"/>
                  </a:cubicBezTo>
                  <a:cubicBezTo>
                    <a:pt x="46" y="103"/>
                    <a:pt x="51" y="123"/>
                    <a:pt x="55" y="128"/>
                  </a:cubicBezTo>
                  <a:cubicBezTo>
                    <a:pt x="55" y="128"/>
                    <a:pt x="47" y="131"/>
                    <a:pt x="39" y="118"/>
                  </a:cubicBezTo>
                  <a:cubicBezTo>
                    <a:pt x="39" y="118"/>
                    <a:pt x="43" y="129"/>
                    <a:pt x="56" y="133"/>
                  </a:cubicBezTo>
                  <a:cubicBezTo>
                    <a:pt x="56" y="133"/>
                    <a:pt x="60" y="144"/>
                    <a:pt x="59" y="150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58" y="154"/>
                    <a:pt x="48" y="151"/>
                    <a:pt x="44" y="143"/>
                  </a:cubicBezTo>
                  <a:cubicBezTo>
                    <a:pt x="44" y="143"/>
                    <a:pt x="47" y="156"/>
                    <a:pt x="58" y="159"/>
                  </a:cubicBezTo>
                  <a:cubicBezTo>
                    <a:pt x="58" y="159"/>
                    <a:pt x="62" y="168"/>
                    <a:pt x="57" y="178"/>
                  </a:cubicBezTo>
                  <a:cubicBezTo>
                    <a:pt x="57" y="178"/>
                    <a:pt x="62" y="185"/>
                    <a:pt x="73" y="166"/>
                  </a:cubicBezTo>
                  <a:cubicBezTo>
                    <a:pt x="73" y="166"/>
                    <a:pt x="101" y="130"/>
                    <a:pt x="106" y="58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105" y="53"/>
                    <a:pt x="103" y="52"/>
                    <a:pt x="103" y="46"/>
                  </a:cubicBezTo>
                  <a:cubicBezTo>
                    <a:pt x="103" y="40"/>
                    <a:pt x="104" y="7"/>
                    <a:pt x="104" y="7"/>
                  </a:cubicBezTo>
                  <a:cubicBezTo>
                    <a:pt x="104" y="7"/>
                    <a:pt x="113" y="7"/>
                    <a:pt x="1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74"/>
            <p:cNvSpPr/>
            <p:nvPr/>
          </p:nvSpPr>
          <p:spPr bwMode="auto">
            <a:xfrm>
              <a:off x="714375" y="1349375"/>
              <a:ext cx="266700" cy="373063"/>
            </a:xfrm>
            <a:custGeom>
              <a:avLst/>
              <a:gdLst>
                <a:gd name="T0" fmla="*/ 16 w 63"/>
                <a:gd name="T1" fmla="*/ 0 h 88"/>
                <a:gd name="T2" fmla="*/ 35 w 63"/>
                <a:gd name="T3" fmla="*/ 7 h 88"/>
                <a:gd name="T4" fmla="*/ 32 w 63"/>
                <a:gd name="T5" fmla="*/ 9 h 88"/>
                <a:gd name="T6" fmla="*/ 52 w 63"/>
                <a:gd name="T7" fmla="*/ 21 h 88"/>
                <a:gd name="T8" fmla="*/ 48 w 63"/>
                <a:gd name="T9" fmla="*/ 21 h 88"/>
                <a:gd name="T10" fmla="*/ 57 w 63"/>
                <a:gd name="T11" fmla="*/ 42 h 88"/>
                <a:gd name="T12" fmla="*/ 54 w 63"/>
                <a:gd name="T13" fmla="*/ 39 h 88"/>
                <a:gd name="T14" fmla="*/ 55 w 63"/>
                <a:gd name="T15" fmla="*/ 56 h 88"/>
                <a:gd name="T16" fmla="*/ 63 w 63"/>
                <a:gd name="T17" fmla="*/ 85 h 88"/>
                <a:gd name="T18" fmla="*/ 62 w 63"/>
                <a:gd name="T19" fmla="*/ 88 h 88"/>
                <a:gd name="T20" fmla="*/ 55 w 63"/>
                <a:gd name="T21" fmla="*/ 78 h 88"/>
                <a:gd name="T22" fmla="*/ 53 w 63"/>
                <a:gd name="T23" fmla="*/ 80 h 88"/>
                <a:gd name="T24" fmla="*/ 45 w 63"/>
                <a:gd name="T25" fmla="*/ 74 h 88"/>
                <a:gd name="T26" fmla="*/ 46 w 63"/>
                <a:gd name="T27" fmla="*/ 77 h 88"/>
                <a:gd name="T28" fmla="*/ 35 w 63"/>
                <a:gd name="T29" fmla="*/ 70 h 88"/>
                <a:gd name="T30" fmla="*/ 17 w 63"/>
                <a:gd name="T31" fmla="*/ 60 h 88"/>
                <a:gd name="T32" fmla="*/ 17 w 63"/>
                <a:gd name="T33" fmla="*/ 63 h 88"/>
                <a:gd name="T34" fmla="*/ 4 w 63"/>
                <a:gd name="T35" fmla="*/ 36 h 88"/>
                <a:gd name="T36" fmla="*/ 1 w 63"/>
                <a:gd name="T37" fmla="*/ 35 h 88"/>
                <a:gd name="T38" fmla="*/ 10 w 63"/>
                <a:gd name="T39" fmla="*/ 11 h 88"/>
                <a:gd name="T40" fmla="*/ 14 w 63"/>
                <a:gd name="T41" fmla="*/ 4 h 88"/>
                <a:gd name="T42" fmla="*/ 27 w 63"/>
                <a:gd name="T43" fmla="*/ 16 h 88"/>
                <a:gd name="T44" fmla="*/ 37 w 63"/>
                <a:gd name="T45" fmla="*/ 40 h 88"/>
                <a:gd name="T46" fmla="*/ 50 w 63"/>
                <a:gd name="T47" fmla="*/ 70 h 88"/>
                <a:gd name="T48" fmla="*/ 39 w 63"/>
                <a:gd name="T49" fmla="*/ 40 h 88"/>
                <a:gd name="T50" fmla="*/ 36 w 63"/>
                <a:gd name="T51" fmla="*/ 28 h 88"/>
                <a:gd name="T52" fmla="*/ 43 w 63"/>
                <a:gd name="T53" fmla="*/ 34 h 88"/>
                <a:gd name="T54" fmla="*/ 35 w 63"/>
                <a:gd name="T55" fmla="*/ 25 h 88"/>
                <a:gd name="T56" fmla="*/ 20 w 63"/>
                <a:gd name="T57" fmla="*/ 4 h 88"/>
                <a:gd name="T58" fmla="*/ 16 w 63"/>
                <a:gd name="T5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3" h="88">
                  <a:moveTo>
                    <a:pt x="16" y="0"/>
                  </a:moveTo>
                  <a:cubicBezTo>
                    <a:pt x="16" y="0"/>
                    <a:pt x="25" y="2"/>
                    <a:pt x="35" y="7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44" y="9"/>
                    <a:pt x="52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56" y="26"/>
                    <a:pt x="57" y="42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3" y="49"/>
                    <a:pt x="55" y="56"/>
                  </a:cubicBezTo>
                  <a:cubicBezTo>
                    <a:pt x="55" y="56"/>
                    <a:pt x="62" y="72"/>
                    <a:pt x="63" y="85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8"/>
                    <a:pt x="60" y="81"/>
                    <a:pt x="55" y="78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0"/>
                    <a:pt x="46" y="75"/>
                    <a:pt x="45" y="74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6" y="77"/>
                    <a:pt x="38" y="71"/>
                    <a:pt x="35" y="70"/>
                  </a:cubicBezTo>
                  <a:cubicBezTo>
                    <a:pt x="35" y="70"/>
                    <a:pt x="22" y="66"/>
                    <a:pt x="17" y="60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0" y="51"/>
                    <a:pt x="4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20"/>
                    <a:pt x="10" y="11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7" y="2"/>
                    <a:pt x="27" y="16"/>
                  </a:cubicBezTo>
                  <a:cubicBezTo>
                    <a:pt x="27" y="16"/>
                    <a:pt x="35" y="24"/>
                    <a:pt x="37" y="40"/>
                  </a:cubicBezTo>
                  <a:cubicBezTo>
                    <a:pt x="37" y="40"/>
                    <a:pt x="40" y="65"/>
                    <a:pt x="50" y="70"/>
                  </a:cubicBezTo>
                  <a:cubicBezTo>
                    <a:pt x="50" y="70"/>
                    <a:pt x="38" y="55"/>
                    <a:pt x="39" y="4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39" y="26"/>
                    <a:pt x="35" y="25"/>
                  </a:cubicBezTo>
                  <a:cubicBezTo>
                    <a:pt x="35" y="25"/>
                    <a:pt x="27" y="8"/>
                    <a:pt x="20" y="4"/>
                  </a:cubicBezTo>
                  <a:cubicBezTo>
                    <a:pt x="19" y="3"/>
                    <a:pt x="15" y="3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75"/>
            <p:cNvSpPr/>
            <p:nvPr/>
          </p:nvSpPr>
          <p:spPr bwMode="auto">
            <a:xfrm>
              <a:off x="501650" y="1582737"/>
              <a:ext cx="258763" cy="195263"/>
            </a:xfrm>
            <a:custGeom>
              <a:avLst/>
              <a:gdLst>
                <a:gd name="T0" fmla="*/ 55 w 61"/>
                <a:gd name="T1" fmla="*/ 0 h 46"/>
                <a:gd name="T2" fmla="*/ 61 w 61"/>
                <a:gd name="T3" fmla="*/ 7 h 46"/>
                <a:gd name="T4" fmla="*/ 22 w 61"/>
                <a:gd name="T5" fmla="*/ 33 h 46"/>
                <a:gd name="T6" fmla="*/ 0 w 61"/>
                <a:gd name="T7" fmla="*/ 46 h 46"/>
                <a:gd name="T8" fmla="*/ 13 w 61"/>
                <a:gd name="T9" fmla="*/ 28 h 46"/>
                <a:gd name="T10" fmla="*/ 36 w 61"/>
                <a:gd name="T11" fmla="*/ 16 h 46"/>
                <a:gd name="T12" fmla="*/ 55 w 61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46">
                  <a:moveTo>
                    <a:pt x="55" y="0"/>
                  </a:move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45" y="27"/>
                    <a:pt x="22" y="33"/>
                  </a:cubicBezTo>
                  <a:cubicBezTo>
                    <a:pt x="22" y="33"/>
                    <a:pt x="6" y="41"/>
                    <a:pt x="0" y="46"/>
                  </a:cubicBezTo>
                  <a:cubicBezTo>
                    <a:pt x="0" y="46"/>
                    <a:pt x="6" y="35"/>
                    <a:pt x="13" y="28"/>
                  </a:cubicBezTo>
                  <a:cubicBezTo>
                    <a:pt x="13" y="28"/>
                    <a:pt x="23" y="22"/>
                    <a:pt x="36" y="16"/>
                  </a:cubicBezTo>
                  <a:cubicBezTo>
                    <a:pt x="36" y="16"/>
                    <a:pt x="53" y="8"/>
                    <a:pt x="5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76"/>
            <p:cNvSpPr/>
            <p:nvPr/>
          </p:nvSpPr>
          <p:spPr bwMode="auto">
            <a:xfrm>
              <a:off x="138112" y="1522412"/>
              <a:ext cx="207963" cy="273050"/>
            </a:xfrm>
            <a:custGeom>
              <a:avLst/>
              <a:gdLst>
                <a:gd name="T0" fmla="*/ 49 w 49"/>
                <a:gd name="T1" fmla="*/ 12 h 64"/>
                <a:gd name="T2" fmla="*/ 14 w 49"/>
                <a:gd name="T3" fmla="*/ 58 h 64"/>
                <a:gd name="T4" fmla="*/ 0 w 49"/>
                <a:gd name="T5" fmla="*/ 64 h 64"/>
                <a:gd name="T6" fmla="*/ 41 w 49"/>
                <a:gd name="T7" fmla="*/ 6 h 64"/>
                <a:gd name="T8" fmla="*/ 47 w 49"/>
                <a:gd name="T9" fmla="*/ 3 h 64"/>
                <a:gd name="T10" fmla="*/ 49 w 49"/>
                <a:gd name="T11" fmla="*/ 1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64">
                  <a:moveTo>
                    <a:pt x="49" y="12"/>
                  </a:moveTo>
                  <a:cubicBezTo>
                    <a:pt x="49" y="12"/>
                    <a:pt x="19" y="38"/>
                    <a:pt x="14" y="58"/>
                  </a:cubicBezTo>
                  <a:cubicBezTo>
                    <a:pt x="14" y="58"/>
                    <a:pt x="9" y="64"/>
                    <a:pt x="0" y="64"/>
                  </a:cubicBezTo>
                  <a:cubicBezTo>
                    <a:pt x="0" y="64"/>
                    <a:pt x="1" y="40"/>
                    <a:pt x="41" y="6"/>
                  </a:cubicBezTo>
                  <a:cubicBezTo>
                    <a:pt x="41" y="6"/>
                    <a:pt x="46" y="0"/>
                    <a:pt x="47" y="3"/>
                  </a:cubicBezTo>
                  <a:cubicBezTo>
                    <a:pt x="49" y="5"/>
                    <a:pt x="49" y="12"/>
                    <a:pt x="49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77"/>
            <p:cNvSpPr/>
            <p:nvPr/>
          </p:nvSpPr>
          <p:spPr bwMode="auto">
            <a:xfrm>
              <a:off x="603250" y="1374775"/>
              <a:ext cx="60325" cy="50800"/>
            </a:xfrm>
            <a:custGeom>
              <a:avLst/>
              <a:gdLst>
                <a:gd name="T0" fmla="*/ 0 w 38"/>
                <a:gd name="T1" fmla="*/ 13 h 32"/>
                <a:gd name="T2" fmla="*/ 3 w 38"/>
                <a:gd name="T3" fmla="*/ 32 h 32"/>
                <a:gd name="T4" fmla="*/ 30 w 38"/>
                <a:gd name="T5" fmla="*/ 21 h 32"/>
                <a:gd name="T6" fmla="*/ 38 w 38"/>
                <a:gd name="T7" fmla="*/ 0 h 32"/>
                <a:gd name="T8" fmla="*/ 0 w 38"/>
                <a:gd name="T9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2">
                  <a:moveTo>
                    <a:pt x="0" y="13"/>
                  </a:moveTo>
                  <a:lnTo>
                    <a:pt x="3" y="32"/>
                  </a:lnTo>
                  <a:lnTo>
                    <a:pt x="30" y="21"/>
                  </a:lnTo>
                  <a:lnTo>
                    <a:pt x="38" y="0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78"/>
            <p:cNvSpPr/>
            <p:nvPr/>
          </p:nvSpPr>
          <p:spPr bwMode="auto">
            <a:xfrm>
              <a:off x="701675" y="1263650"/>
              <a:ext cx="228600" cy="128588"/>
            </a:xfrm>
            <a:custGeom>
              <a:avLst/>
              <a:gdLst>
                <a:gd name="T0" fmla="*/ 2 w 54"/>
                <a:gd name="T1" fmla="*/ 21 h 30"/>
                <a:gd name="T2" fmla="*/ 0 w 54"/>
                <a:gd name="T3" fmla="*/ 30 h 30"/>
                <a:gd name="T4" fmla="*/ 13 w 54"/>
                <a:gd name="T5" fmla="*/ 24 h 30"/>
                <a:gd name="T6" fmla="*/ 24 w 54"/>
                <a:gd name="T7" fmla="*/ 17 h 30"/>
                <a:gd name="T8" fmla="*/ 29 w 54"/>
                <a:gd name="T9" fmla="*/ 19 h 30"/>
                <a:gd name="T10" fmla="*/ 50 w 54"/>
                <a:gd name="T11" fmla="*/ 10 h 30"/>
                <a:gd name="T12" fmla="*/ 54 w 54"/>
                <a:gd name="T13" fmla="*/ 0 h 30"/>
                <a:gd name="T14" fmla="*/ 2 w 54"/>
                <a:gd name="T15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0">
                  <a:moveTo>
                    <a:pt x="2" y="21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5" y="15"/>
                    <a:pt x="24" y="17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1" y="5"/>
                    <a:pt x="54" y="0"/>
                  </a:cubicBezTo>
                  <a:cubicBezTo>
                    <a:pt x="54" y="0"/>
                    <a:pt x="19" y="15"/>
                    <a:pt x="2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79"/>
            <p:cNvSpPr/>
            <p:nvPr/>
          </p:nvSpPr>
          <p:spPr bwMode="auto">
            <a:xfrm>
              <a:off x="-1588" y="1770062"/>
              <a:ext cx="617538" cy="763588"/>
            </a:xfrm>
            <a:custGeom>
              <a:avLst/>
              <a:gdLst>
                <a:gd name="T0" fmla="*/ 0 w 146"/>
                <a:gd name="T1" fmla="*/ 180 h 180"/>
                <a:gd name="T2" fmla="*/ 67 w 146"/>
                <a:gd name="T3" fmla="*/ 94 h 180"/>
                <a:gd name="T4" fmla="*/ 118 w 146"/>
                <a:gd name="T5" fmla="*/ 41 h 180"/>
                <a:gd name="T6" fmla="*/ 112 w 146"/>
                <a:gd name="T7" fmla="*/ 24 h 180"/>
                <a:gd name="T8" fmla="*/ 104 w 146"/>
                <a:gd name="T9" fmla="*/ 6 h 180"/>
                <a:gd name="T10" fmla="*/ 120 w 146"/>
                <a:gd name="T11" fmla="*/ 10 h 180"/>
                <a:gd name="T12" fmla="*/ 123 w 146"/>
                <a:gd name="T13" fmla="*/ 18 h 180"/>
                <a:gd name="T14" fmla="*/ 135 w 146"/>
                <a:gd name="T15" fmla="*/ 30 h 180"/>
                <a:gd name="T16" fmla="*/ 137 w 146"/>
                <a:gd name="T17" fmla="*/ 43 h 180"/>
                <a:gd name="T18" fmla="*/ 145 w 146"/>
                <a:gd name="T19" fmla="*/ 58 h 180"/>
                <a:gd name="T20" fmla="*/ 137 w 146"/>
                <a:gd name="T21" fmla="*/ 77 h 180"/>
                <a:gd name="T22" fmla="*/ 120 w 146"/>
                <a:gd name="T23" fmla="*/ 88 h 180"/>
                <a:gd name="T24" fmla="*/ 86 w 146"/>
                <a:gd name="T25" fmla="*/ 102 h 180"/>
                <a:gd name="T26" fmla="*/ 48 w 146"/>
                <a:gd name="T27" fmla="*/ 138 h 180"/>
                <a:gd name="T28" fmla="*/ 40 w 146"/>
                <a:gd name="T29" fmla="*/ 156 h 180"/>
                <a:gd name="T30" fmla="*/ 0 w 146"/>
                <a:gd name="T31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6" h="180">
                  <a:moveTo>
                    <a:pt x="0" y="180"/>
                  </a:moveTo>
                  <a:cubicBezTo>
                    <a:pt x="0" y="180"/>
                    <a:pt x="21" y="124"/>
                    <a:pt x="67" y="94"/>
                  </a:cubicBezTo>
                  <a:cubicBezTo>
                    <a:pt x="114" y="63"/>
                    <a:pt x="125" y="59"/>
                    <a:pt x="118" y="41"/>
                  </a:cubicBezTo>
                  <a:cubicBezTo>
                    <a:pt x="118" y="41"/>
                    <a:pt x="123" y="32"/>
                    <a:pt x="112" y="24"/>
                  </a:cubicBezTo>
                  <a:cubicBezTo>
                    <a:pt x="111" y="22"/>
                    <a:pt x="108" y="10"/>
                    <a:pt x="104" y="6"/>
                  </a:cubicBezTo>
                  <a:cubicBezTo>
                    <a:pt x="104" y="6"/>
                    <a:pt x="113" y="0"/>
                    <a:pt x="120" y="10"/>
                  </a:cubicBezTo>
                  <a:cubicBezTo>
                    <a:pt x="120" y="10"/>
                    <a:pt x="119" y="16"/>
                    <a:pt x="123" y="18"/>
                  </a:cubicBezTo>
                  <a:cubicBezTo>
                    <a:pt x="127" y="19"/>
                    <a:pt x="134" y="25"/>
                    <a:pt x="135" y="30"/>
                  </a:cubicBezTo>
                  <a:cubicBezTo>
                    <a:pt x="137" y="36"/>
                    <a:pt x="133" y="40"/>
                    <a:pt x="137" y="43"/>
                  </a:cubicBezTo>
                  <a:cubicBezTo>
                    <a:pt x="140" y="46"/>
                    <a:pt x="146" y="47"/>
                    <a:pt x="145" y="58"/>
                  </a:cubicBezTo>
                  <a:cubicBezTo>
                    <a:pt x="145" y="68"/>
                    <a:pt x="140" y="67"/>
                    <a:pt x="137" y="77"/>
                  </a:cubicBezTo>
                  <a:cubicBezTo>
                    <a:pt x="135" y="87"/>
                    <a:pt x="127" y="89"/>
                    <a:pt x="120" y="88"/>
                  </a:cubicBezTo>
                  <a:cubicBezTo>
                    <a:pt x="113" y="87"/>
                    <a:pt x="92" y="87"/>
                    <a:pt x="86" y="102"/>
                  </a:cubicBezTo>
                  <a:cubicBezTo>
                    <a:pt x="81" y="117"/>
                    <a:pt x="74" y="128"/>
                    <a:pt x="48" y="138"/>
                  </a:cubicBezTo>
                  <a:cubicBezTo>
                    <a:pt x="48" y="138"/>
                    <a:pt x="40" y="144"/>
                    <a:pt x="40" y="156"/>
                  </a:cubicBezTo>
                  <a:cubicBezTo>
                    <a:pt x="39" y="167"/>
                    <a:pt x="19" y="180"/>
                    <a:pt x="0" y="1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80"/>
            <p:cNvSpPr/>
            <p:nvPr/>
          </p:nvSpPr>
          <p:spPr bwMode="auto">
            <a:xfrm>
              <a:off x="104775" y="2135187"/>
              <a:ext cx="409575" cy="492125"/>
            </a:xfrm>
            <a:custGeom>
              <a:avLst/>
              <a:gdLst>
                <a:gd name="T0" fmla="*/ 97 w 97"/>
                <a:gd name="T1" fmla="*/ 7 h 116"/>
                <a:gd name="T2" fmla="*/ 72 w 97"/>
                <a:gd name="T3" fmla="*/ 11 h 116"/>
                <a:gd name="T4" fmla="*/ 63 w 97"/>
                <a:gd name="T5" fmla="*/ 23 h 116"/>
                <a:gd name="T6" fmla="*/ 29 w 97"/>
                <a:gd name="T7" fmla="*/ 55 h 116"/>
                <a:gd name="T8" fmla="*/ 24 w 97"/>
                <a:gd name="T9" fmla="*/ 58 h 116"/>
                <a:gd name="T10" fmla="*/ 14 w 97"/>
                <a:gd name="T11" fmla="*/ 81 h 116"/>
                <a:gd name="T12" fmla="*/ 0 w 97"/>
                <a:gd name="T13" fmla="*/ 91 h 116"/>
                <a:gd name="T14" fmla="*/ 64 w 97"/>
                <a:gd name="T15" fmla="*/ 97 h 116"/>
                <a:gd name="T16" fmla="*/ 91 w 97"/>
                <a:gd name="T17" fmla="*/ 52 h 116"/>
                <a:gd name="T18" fmla="*/ 97 w 97"/>
                <a:gd name="T19" fmla="*/ 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116">
                  <a:moveTo>
                    <a:pt x="97" y="7"/>
                  </a:moveTo>
                  <a:cubicBezTo>
                    <a:pt x="97" y="7"/>
                    <a:pt x="82" y="0"/>
                    <a:pt x="72" y="11"/>
                  </a:cubicBezTo>
                  <a:cubicBezTo>
                    <a:pt x="72" y="11"/>
                    <a:pt x="65" y="14"/>
                    <a:pt x="63" y="23"/>
                  </a:cubicBezTo>
                  <a:cubicBezTo>
                    <a:pt x="63" y="23"/>
                    <a:pt x="60" y="42"/>
                    <a:pt x="29" y="55"/>
                  </a:cubicBezTo>
                  <a:cubicBezTo>
                    <a:pt x="29" y="55"/>
                    <a:pt x="27" y="54"/>
                    <a:pt x="24" y="58"/>
                  </a:cubicBezTo>
                  <a:cubicBezTo>
                    <a:pt x="21" y="63"/>
                    <a:pt x="21" y="75"/>
                    <a:pt x="14" y="81"/>
                  </a:cubicBezTo>
                  <a:cubicBezTo>
                    <a:pt x="8" y="87"/>
                    <a:pt x="0" y="91"/>
                    <a:pt x="0" y="91"/>
                  </a:cubicBezTo>
                  <a:cubicBezTo>
                    <a:pt x="0" y="91"/>
                    <a:pt x="16" y="116"/>
                    <a:pt x="64" y="97"/>
                  </a:cubicBezTo>
                  <a:cubicBezTo>
                    <a:pt x="64" y="97"/>
                    <a:pt x="91" y="79"/>
                    <a:pt x="91" y="52"/>
                  </a:cubicBezTo>
                  <a:cubicBezTo>
                    <a:pt x="91" y="52"/>
                    <a:pt x="92" y="10"/>
                    <a:pt x="9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81"/>
            <p:cNvSpPr/>
            <p:nvPr/>
          </p:nvSpPr>
          <p:spPr bwMode="auto">
            <a:xfrm>
              <a:off x="112712" y="1841500"/>
              <a:ext cx="241300" cy="288925"/>
            </a:xfrm>
            <a:custGeom>
              <a:avLst/>
              <a:gdLst>
                <a:gd name="T0" fmla="*/ 4 w 57"/>
                <a:gd name="T1" fmla="*/ 3 h 68"/>
                <a:gd name="T2" fmla="*/ 10 w 57"/>
                <a:gd name="T3" fmla="*/ 22 h 68"/>
                <a:gd name="T4" fmla="*/ 15 w 57"/>
                <a:gd name="T5" fmla="*/ 28 h 68"/>
                <a:gd name="T6" fmla="*/ 34 w 57"/>
                <a:gd name="T7" fmla="*/ 60 h 68"/>
                <a:gd name="T8" fmla="*/ 46 w 57"/>
                <a:gd name="T9" fmla="*/ 68 h 68"/>
                <a:gd name="T10" fmla="*/ 49 w 57"/>
                <a:gd name="T11" fmla="*/ 66 h 68"/>
                <a:gd name="T12" fmla="*/ 39 w 57"/>
                <a:gd name="T13" fmla="*/ 46 h 68"/>
                <a:gd name="T14" fmla="*/ 28 w 57"/>
                <a:gd name="T15" fmla="*/ 33 h 68"/>
                <a:gd name="T16" fmla="*/ 12 w 57"/>
                <a:gd name="T17" fmla="*/ 4 h 68"/>
                <a:gd name="T18" fmla="*/ 4 w 57"/>
                <a:gd name="T19" fmla="*/ 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68">
                  <a:moveTo>
                    <a:pt x="4" y="3"/>
                  </a:moveTo>
                  <a:cubicBezTo>
                    <a:pt x="4" y="3"/>
                    <a:pt x="0" y="11"/>
                    <a:pt x="10" y="22"/>
                  </a:cubicBezTo>
                  <a:cubicBezTo>
                    <a:pt x="10" y="22"/>
                    <a:pt x="13" y="22"/>
                    <a:pt x="15" y="28"/>
                  </a:cubicBezTo>
                  <a:cubicBezTo>
                    <a:pt x="17" y="34"/>
                    <a:pt x="19" y="54"/>
                    <a:pt x="34" y="60"/>
                  </a:cubicBezTo>
                  <a:cubicBezTo>
                    <a:pt x="34" y="60"/>
                    <a:pt x="45" y="65"/>
                    <a:pt x="46" y="68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6"/>
                    <a:pt x="57" y="61"/>
                    <a:pt x="39" y="46"/>
                  </a:cubicBezTo>
                  <a:cubicBezTo>
                    <a:pt x="39" y="46"/>
                    <a:pt x="31" y="44"/>
                    <a:pt x="28" y="33"/>
                  </a:cubicBezTo>
                  <a:cubicBezTo>
                    <a:pt x="28" y="33"/>
                    <a:pt x="24" y="8"/>
                    <a:pt x="12" y="4"/>
                  </a:cubicBezTo>
                  <a:cubicBezTo>
                    <a:pt x="12" y="4"/>
                    <a:pt x="6" y="0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82"/>
            <p:cNvSpPr/>
            <p:nvPr/>
          </p:nvSpPr>
          <p:spPr bwMode="auto">
            <a:xfrm>
              <a:off x="155575" y="1760537"/>
              <a:ext cx="333375" cy="169863"/>
            </a:xfrm>
            <a:custGeom>
              <a:avLst/>
              <a:gdLst>
                <a:gd name="T0" fmla="*/ 0 w 79"/>
                <a:gd name="T1" fmla="*/ 18 h 40"/>
                <a:gd name="T2" fmla="*/ 14 w 79"/>
                <a:gd name="T3" fmla="*/ 29 h 40"/>
                <a:gd name="T4" fmla="*/ 19 w 79"/>
                <a:gd name="T5" fmla="*/ 33 h 40"/>
                <a:gd name="T6" fmla="*/ 29 w 79"/>
                <a:gd name="T7" fmla="*/ 26 h 40"/>
                <a:gd name="T8" fmla="*/ 42 w 79"/>
                <a:gd name="T9" fmla="*/ 20 h 40"/>
                <a:gd name="T10" fmla="*/ 61 w 79"/>
                <a:gd name="T11" fmla="*/ 25 h 40"/>
                <a:gd name="T12" fmla="*/ 67 w 79"/>
                <a:gd name="T13" fmla="*/ 34 h 40"/>
                <a:gd name="T14" fmla="*/ 72 w 79"/>
                <a:gd name="T15" fmla="*/ 40 h 40"/>
                <a:gd name="T16" fmla="*/ 79 w 79"/>
                <a:gd name="T17" fmla="*/ 34 h 40"/>
                <a:gd name="T18" fmla="*/ 73 w 79"/>
                <a:gd name="T19" fmla="*/ 28 h 40"/>
                <a:gd name="T20" fmla="*/ 70 w 79"/>
                <a:gd name="T21" fmla="*/ 21 h 40"/>
                <a:gd name="T22" fmla="*/ 57 w 79"/>
                <a:gd name="T23" fmla="*/ 0 h 40"/>
                <a:gd name="T24" fmla="*/ 37 w 79"/>
                <a:gd name="T25" fmla="*/ 3 h 40"/>
                <a:gd name="T26" fmla="*/ 15 w 79"/>
                <a:gd name="T27" fmla="*/ 7 h 40"/>
                <a:gd name="T28" fmla="*/ 0 w 79"/>
                <a:gd name="T29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40">
                  <a:moveTo>
                    <a:pt x="0" y="18"/>
                  </a:moveTo>
                  <a:cubicBezTo>
                    <a:pt x="0" y="18"/>
                    <a:pt x="12" y="25"/>
                    <a:pt x="14" y="29"/>
                  </a:cubicBezTo>
                  <a:cubicBezTo>
                    <a:pt x="16" y="33"/>
                    <a:pt x="19" y="33"/>
                    <a:pt x="19" y="33"/>
                  </a:cubicBezTo>
                  <a:cubicBezTo>
                    <a:pt x="19" y="33"/>
                    <a:pt x="23" y="35"/>
                    <a:pt x="29" y="26"/>
                  </a:cubicBezTo>
                  <a:cubicBezTo>
                    <a:pt x="29" y="26"/>
                    <a:pt x="31" y="18"/>
                    <a:pt x="42" y="20"/>
                  </a:cubicBezTo>
                  <a:cubicBezTo>
                    <a:pt x="54" y="22"/>
                    <a:pt x="54" y="25"/>
                    <a:pt x="61" y="25"/>
                  </a:cubicBezTo>
                  <a:cubicBezTo>
                    <a:pt x="68" y="25"/>
                    <a:pt x="65" y="30"/>
                    <a:pt x="67" y="34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4"/>
                    <a:pt x="76" y="29"/>
                    <a:pt x="73" y="28"/>
                  </a:cubicBezTo>
                  <a:cubicBezTo>
                    <a:pt x="69" y="26"/>
                    <a:pt x="71" y="23"/>
                    <a:pt x="70" y="21"/>
                  </a:cubicBezTo>
                  <a:cubicBezTo>
                    <a:pt x="69" y="19"/>
                    <a:pt x="66" y="2"/>
                    <a:pt x="57" y="0"/>
                  </a:cubicBezTo>
                  <a:cubicBezTo>
                    <a:pt x="57" y="0"/>
                    <a:pt x="50" y="1"/>
                    <a:pt x="37" y="3"/>
                  </a:cubicBezTo>
                  <a:cubicBezTo>
                    <a:pt x="23" y="6"/>
                    <a:pt x="20" y="1"/>
                    <a:pt x="15" y="7"/>
                  </a:cubicBezTo>
                  <a:cubicBezTo>
                    <a:pt x="9" y="13"/>
                    <a:pt x="10" y="17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283"/>
            <p:cNvSpPr/>
            <p:nvPr/>
          </p:nvSpPr>
          <p:spPr bwMode="auto">
            <a:xfrm>
              <a:off x="219075" y="1912937"/>
              <a:ext cx="274638" cy="136525"/>
            </a:xfrm>
            <a:custGeom>
              <a:avLst/>
              <a:gdLst>
                <a:gd name="T0" fmla="*/ 4 w 65"/>
                <a:gd name="T1" fmla="*/ 0 h 32"/>
                <a:gd name="T2" fmla="*/ 31 w 65"/>
                <a:gd name="T3" fmla="*/ 15 h 32"/>
                <a:gd name="T4" fmla="*/ 47 w 65"/>
                <a:gd name="T5" fmla="*/ 13 h 32"/>
                <a:gd name="T6" fmla="*/ 63 w 65"/>
                <a:gd name="T7" fmla="*/ 1 h 32"/>
                <a:gd name="T8" fmla="*/ 63 w 65"/>
                <a:gd name="T9" fmla="*/ 9 h 32"/>
                <a:gd name="T10" fmla="*/ 61 w 65"/>
                <a:gd name="T11" fmla="*/ 13 h 32"/>
                <a:gd name="T12" fmla="*/ 59 w 65"/>
                <a:gd name="T13" fmla="*/ 23 h 32"/>
                <a:gd name="T14" fmla="*/ 42 w 65"/>
                <a:gd name="T15" fmla="*/ 31 h 32"/>
                <a:gd name="T16" fmla="*/ 28 w 65"/>
                <a:gd name="T17" fmla="*/ 22 h 32"/>
                <a:gd name="T18" fmla="*/ 13 w 65"/>
                <a:gd name="T19" fmla="*/ 21 h 32"/>
                <a:gd name="T20" fmla="*/ 3 w 65"/>
                <a:gd name="T21" fmla="*/ 4 h 32"/>
                <a:gd name="T22" fmla="*/ 4 w 65"/>
                <a:gd name="T2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32">
                  <a:moveTo>
                    <a:pt x="4" y="0"/>
                  </a:moveTo>
                  <a:cubicBezTo>
                    <a:pt x="8" y="0"/>
                    <a:pt x="27" y="12"/>
                    <a:pt x="31" y="15"/>
                  </a:cubicBezTo>
                  <a:cubicBezTo>
                    <a:pt x="31" y="15"/>
                    <a:pt x="37" y="17"/>
                    <a:pt x="47" y="13"/>
                  </a:cubicBezTo>
                  <a:cubicBezTo>
                    <a:pt x="47" y="13"/>
                    <a:pt x="60" y="9"/>
                    <a:pt x="63" y="1"/>
                  </a:cubicBezTo>
                  <a:cubicBezTo>
                    <a:pt x="63" y="1"/>
                    <a:pt x="65" y="5"/>
                    <a:pt x="63" y="9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63" y="18"/>
                    <a:pt x="59" y="23"/>
                  </a:cubicBezTo>
                  <a:cubicBezTo>
                    <a:pt x="56" y="28"/>
                    <a:pt x="48" y="32"/>
                    <a:pt x="42" y="31"/>
                  </a:cubicBezTo>
                  <a:cubicBezTo>
                    <a:pt x="42" y="31"/>
                    <a:pt x="34" y="22"/>
                    <a:pt x="28" y="22"/>
                  </a:cubicBezTo>
                  <a:cubicBezTo>
                    <a:pt x="28" y="22"/>
                    <a:pt x="19" y="26"/>
                    <a:pt x="13" y="21"/>
                  </a:cubicBezTo>
                  <a:cubicBezTo>
                    <a:pt x="6" y="15"/>
                    <a:pt x="3" y="10"/>
                    <a:pt x="3" y="4"/>
                  </a:cubicBezTo>
                  <a:cubicBezTo>
                    <a:pt x="3" y="4"/>
                    <a:pt x="0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84"/>
            <p:cNvSpPr/>
            <p:nvPr/>
          </p:nvSpPr>
          <p:spPr bwMode="auto">
            <a:xfrm>
              <a:off x="295275" y="1892300"/>
              <a:ext cx="142875" cy="76200"/>
            </a:xfrm>
            <a:custGeom>
              <a:avLst/>
              <a:gdLst>
                <a:gd name="T0" fmla="*/ 0 w 34"/>
                <a:gd name="T1" fmla="*/ 9 h 18"/>
                <a:gd name="T2" fmla="*/ 14 w 34"/>
                <a:gd name="T3" fmla="*/ 18 h 18"/>
                <a:gd name="T4" fmla="*/ 28 w 34"/>
                <a:gd name="T5" fmla="*/ 15 h 18"/>
                <a:gd name="T6" fmla="*/ 20 w 34"/>
                <a:gd name="T7" fmla="*/ 6 h 18"/>
                <a:gd name="T8" fmla="*/ 9 w 34"/>
                <a:gd name="T9" fmla="*/ 2 h 18"/>
                <a:gd name="T10" fmla="*/ 0 w 34"/>
                <a:gd name="T11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8">
                  <a:moveTo>
                    <a:pt x="0" y="9"/>
                  </a:moveTo>
                  <a:cubicBezTo>
                    <a:pt x="0" y="9"/>
                    <a:pt x="11" y="17"/>
                    <a:pt x="14" y="18"/>
                  </a:cubicBezTo>
                  <a:cubicBezTo>
                    <a:pt x="16" y="18"/>
                    <a:pt x="23" y="18"/>
                    <a:pt x="28" y="15"/>
                  </a:cubicBezTo>
                  <a:cubicBezTo>
                    <a:pt x="34" y="11"/>
                    <a:pt x="27" y="11"/>
                    <a:pt x="20" y="6"/>
                  </a:cubicBezTo>
                  <a:cubicBezTo>
                    <a:pt x="13" y="1"/>
                    <a:pt x="12" y="0"/>
                    <a:pt x="9" y="2"/>
                  </a:cubicBezTo>
                  <a:cubicBezTo>
                    <a:pt x="6" y="3"/>
                    <a:pt x="0" y="9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285"/>
            <p:cNvSpPr/>
            <p:nvPr/>
          </p:nvSpPr>
          <p:spPr bwMode="auto">
            <a:xfrm>
              <a:off x="257175" y="1849437"/>
              <a:ext cx="193675" cy="93663"/>
            </a:xfrm>
            <a:custGeom>
              <a:avLst/>
              <a:gdLst>
                <a:gd name="T0" fmla="*/ 0 w 46"/>
                <a:gd name="T1" fmla="*/ 14 h 22"/>
                <a:gd name="T2" fmla="*/ 7 w 46"/>
                <a:gd name="T3" fmla="*/ 17 h 22"/>
                <a:gd name="T4" fmla="*/ 20 w 46"/>
                <a:gd name="T5" fmla="*/ 9 h 22"/>
                <a:gd name="T6" fmla="*/ 32 w 46"/>
                <a:gd name="T7" fmla="*/ 16 h 22"/>
                <a:gd name="T8" fmla="*/ 41 w 46"/>
                <a:gd name="T9" fmla="*/ 22 h 22"/>
                <a:gd name="T10" fmla="*/ 46 w 46"/>
                <a:gd name="T11" fmla="*/ 20 h 22"/>
                <a:gd name="T12" fmla="*/ 40 w 46"/>
                <a:gd name="T13" fmla="*/ 10 h 22"/>
                <a:gd name="T14" fmla="*/ 30 w 46"/>
                <a:gd name="T15" fmla="*/ 6 h 22"/>
                <a:gd name="T16" fmla="*/ 14 w 46"/>
                <a:gd name="T17" fmla="*/ 1 h 22"/>
                <a:gd name="T18" fmla="*/ 8 w 46"/>
                <a:gd name="T19" fmla="*/ 5 h 22"/>
                <a:gd name="T20" fmla="*/ 0 w 46"/>
                <a:gd name="T21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22">
                  <a:moveTo>
                    <a:pt x="0" y="14"/>
                  </a:move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15" y="9"/>
                    <a:pt x="20" y="9"/>
                  </a:cubicBezTo>
                  <a:cubicBezTo>
                    <a:pt x="20" y="9"/>
                    <a:pt x="29" y="14"/>
                    <a:pt x="32" y="16"/>
                  </a:cubicBezTo>
                  <a:cubicBezTo>
                    <a:pt x="36" y="19"/>
                    <a:pt x="40" y="21"/>
                    <a:pt x="41" y="22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1" y="15"/>
                    <a:pt x="40" y="10"/>
                  </a:cubicBezTo>
                  <a:cubicBezTo>
                    <a:pt x="40" y="6"/>
                    <a:pt x="35" y="7"/>
                    <a:pt x="30" y="6"/>
                  </a:cubicBezTo>
                  <a:cubicBezTo>
                    <a:pt x="26" y="4"/>
                    <a:pt x="19" y="0"/>
                    <a:pt x="14" y="1"/>
                  </a:cubicBezTo>
                  <a:cubicBezTo>
                    <a:pt x="9" y="3"/>
                    <a:pt x="9" y="3"/>
                    <a:pt x="8" y="5"/>
                  </a:cubicBezTo>
                  <a:cubicBezTo>
                    <a:pt x="6" y="7"/>
                    <a:pt x="1" y="13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286"/>
            <p:cNvSpPr/>
            <p:nvPr/>
          </p:nvSpPr>
          <p:spPr bwMode="auto">
            <a:xfrm>
              <a:off x="252412" y="1998662"/>
              <a:ext cx="211138" cy="119063"/>
            </a:xfrm>
            <a:custGeom>
              <a:avLst/>
              <a:gdLst>
                <a:gd name="T0" fmla="*/ 0 w 50"/>
                <a:gd name="T1" fmla="*/ 0 h 28"/>
                <a:gd name="T2" fmla="*/ 12 w 50"/>
                <a:gd name="T3" fmla="*/ 12 h 28"/>
                <a:gd name="T4" fmla="*/ 20 w 50"/>
                <a:gd name="T5" fmla="*/ 26 h 28"/>
                <a:gd name="T6" fmla="*/ 19 w 50"/>
                <a:gd name="T7" fmla="*/ 28 h 28"/>
                <a:gd name="T8" fmla="*/ 45 w 50"/>
                <a:gd name="T9" fmla="*/ 13 h 28"/>
                <a:gd name="T10" fmla="*/ 50 w 50"/>
                <a:gd name="T11" fmla="*/ 8 h 28"/>
                <a:gd name="T12" fmla="*/ 33 w 50"/>
                <a:gd name="T13" fmla="*/ 13 h 28"/>
                <a:gd name="T14" fmla="*/ 21 w 50"/>
                <a:gd name="T15" fmla="*/ 5 h 28"/>
                <a:gd name="T16" fmla="*/ 0 w 50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28">
                  <a:moveTo>
                    <a:pt x="0" y="0"/>
                  </a:moveTo>
                  <a:cubicBezTo>
                    <a:pt x="0" y="0"/>
                    <a:pt x="1" y="5"/>
                    <a:pt x="12" y="12"/>
                  </a:cubicBezTo>
                  <a:cubicBezTo>
                    <a:pt x="12" y="12"/>
                    <a:pt x="21" y="19"/>
                    <a:pt x="20" y="26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40" y="17"/>
                    <a:pt x="45" y="13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39" y="17"/>
                    <a:pt x="33" y="13"/>
                  </a:cubicBezTo>
                  <a:cubicBezTo>
                    <a:pt x="33" y="13"/>
                    <a:pt x="23" y="4"/>
                    <a:pt x="21" y="5"/>
                  </a:cubicBezTo>
                  <a:cubicBezTo>
                    <a:pt x="21" y="5"/>
                    <a:pt x="12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287"/>
            <p:cNvSpPr/>
            <p:nvPr/>
          </p:nvSpPr>
          <p:spPr bwMode="auto">
            <a:xfrm>
              <a:off x="-44450" y="1947862"/>
              <a:ext cx="339725" cy="525463"/>
            </a:xfrm>
            <a:custGeom>
              <a:avLst/>
              <a:gdLst>
                <a:gd name="T0" fmla="*/ 46 w 80"/>
                <a:gd name="T1" fmla="*/ 0 h 124"/>
                <a:gd name="T2" fmla="*/ 52 w 80"/>
                <a:gd name="T3" fmla="*/ 10 h 124"/>
                <a:gd name="T4" fmla="*/ 74 w 80"/>
                <a:gd name="T5" fmla="*/ 39 h 124"/>
                <a:gd name="T6" fmla="*/ 80 w 80"/>
                <a:gd name="T7" fmla="*/ 44 h 124"/>
                <a:gd name="T8" fmla="*/ 80 w 80"/>
                <a:gd name="T9" fmla="*/ 46 h 124"/>
                <a:gd name="T10" fmla="*/ 50 w 80"/>
                <a:gd name="T11" fmla="*/ 70 h 124"/>
                <a:gd name="T12" fmla="*/ 26 w 80"/>
                <a:gd name="T13" fmla="*/ 102 h 124"/>
                <a:gd name="T14" fmla="*/ 15 w 80"/>
                <a:gd name="T15" fmla="*/ 120 h 124"/>
                <a:gd name="T16" fmla="*/ 14 w 80"/>
                <a:gd name="T17" fmla="*/ 124 h 124"/>
                <a:gd name="T18" fmla="*/ 2 w 80"/>
                <a:gd name="T19" fmla="*/ 98 h 124"/>
                <a:gd name="T20" fmla="*/ 12 w 80"/>
                <a:gd name="T21" fmla="*/ 57 h 124"/>
                <a:gd name="T22" fmla="*/ 46 w 80"/>
                <a:gd name="T2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" h="124">
                  <a:moveTo>
                    <a:pt x="46" y="0"/>
                  </a:moveTo>
                  <a:cubicBezTo>
                    <a:pt x="46" y="0"/>
                    <a:pt x="49" y="1"/>
                    <a:pt x="52" y="10"/>
                  </a:cubicBezTo>
                  <a:cubicBezTo>
                    <a:pt x="52" y="12"/>
                    <a:pt x="57" y="34"/>
                    <a:pt x="74" y="39"/>
                  </a:cubicBezTo>
                  <a:cubicBezTo>
                    <a:pt x="74" y="39"/>
                    <a:pt x="79" y="41"/>
                    <a:pt x="80" y="44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6"/>
                    <a:pt x="58" y="62"/>
                    <a:pt x="50" y="70"/>
                  </a:cubicBezTo>
                  <a:cubicBezTo>
                    <a:pt x="50" y="70"/>
                    <a:pt x="32" y="90"/>
                    <a:pt x="26" y="102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4" y="124"/>
                    <a:pt x="5" y="117"/>
                    <a:pt x="2" y="98"/>
                  </a:cubicBezTo>
                  <a:cubicBezTo>
                    <a:pt x="0" y="79"/>
                    <a:pt x="9" y="64"/>
                    <a:pt x="12" y="57"/>
                  </a:cubicBezTo>
                  <a:cubicBezTo>
                    <a:pt x="16" y="49"/>
                    <a:pt x="48" y="9"/>
                    <a:pt x="4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288"/>
            <p:cNvSpPr/>
            <p:nvPr/>
          </p:nvSpPr>
          <p:spPr bwMode="auto">
            <a:xfrm>
              <a:off x="-200025" y="1790700"/>
              <a:ext cx="304800" cy="722313"/>
            </a:xfrm>
            <a:custGeom>
              <a:avLst/>
              <a:gdLst>
                <a:gd name="T0" fmla="*/ 40 w 72"/>
                <a:gd name="T1" fmla="*/ 7 h 170"/>
                <a:gd name="T2" fmla="*/ 71 w 72"/>
                <a:gd name="T3" fmla="*/ 57 h 170"/>
                <a:gd name="T4" fmla="*/ 49 w 72"/>
                <a:gd name="T5" fmla="*/ 89 h 170"/>
                <a:gd name="T6" fmla="*/ 36 w 72"/>
                <a:gd name="T7" fmla="*/ 123 h 170"/>
                <a:gd name="T8" fmla="*/ 49 w 72"/>
                <a:gd name="T9" fmla="*/ 164 h 170"/>
                <a:gd name="T10" fmla="*/ 46 w 72"/>
                <a:gd name="T11" fmla="*/ 170 h 170"/>
                <a:gd name="T12" fmla="*/ 30 w 72"/>
                <a:gd name="T13" fmla="*/ 162 h 170"/>
                <a:gd name="T14" fmla="*/ 20 w 72"/>
                <a:gd name="T15" fmla="*/ 143 h 170"/>
                <a:gd name="T16" fmla="*/ 4 w 72"/>
                <a:gd name="T17" fmla="*/ 105 h 170"/>
                <a:gd name="T18" fmla="*/ 24 w 72"/>
                <a:gd name="T19" fmla="*/ 60 h 170"/>
                <a:gd name="T20" fmla="*/ 33 w 72"/>
                <a:gd name="T21" fmla="*/ 18 h 170"/>
                <a:gd name="T22" fmla="*/ 40 w 72"/>
                <a:gd name="T23" fmla="*/ 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170">
                  <a:moveTo>
                    <a:pt x="40" y="7"/>
                  </a:moveTo>
                  <a:cubicBezTo>
                    <a:pt x="40" y="7"/>
                    <a:pt x="72" y="26"/>
                    <a:pt x="71" y="57"/>
                  </a:cubicBezTo>
                  <a:cubicBezTo>
                    <a:pt x="71" y="57"/>
                    <a:pt x="54" y="82"/>
                    <a:pt x="49" y="89"/>
                  </a:cubicBezTo>
                  <a:cubicBezTo>
                    <a:pt x="44" y="96"/>
                    <a:pt x="36" y="112"/>
                    <a:pt x="36" y="123"/>
                  </a:cubicBezTo>
                  <a:cubicBezTo>
                    <a:pt x="36" y="135"/>
                    <a:pt x="36" y="151"/>
                    <a:pt x="49" y="164"/>
                  </a:cubicBezTo>
                  <a:cubicBezTo>
                    <a:pt x="46" y="170"/>
                    <a:pt x="46" y="170"/>
                    <a:pt x="46" y="170"/>
                  </a:cubicBezTo>
                  <a:cubicBezTo>
                    <a:pt x="46" y="170"/>
                    <a:pt x="35" y="169"/>
                    <a:pt x="30" y="162"/>
                  </a:cubicBezTo>
                  <a:cubicBezTo>
                    <a:pt x="25" y="156"/>
                    <a:pt x="24" y="148"/>
                    <a:pt x="20" y="143"/>
                  </a:cubicBezTo>
                  <a:cubicBezTo>
                    <a:pt x="16" y="138"/>
                    <a:pt x="0" y="123"/>
                    <a:pt x="4" y="105"/>
                  </a:cubicBezTo>
                  <a:cubicBezTo>
                    <a:pt x="7" y="87"/>
                    <a:pt x="19" y="73"/>
                    <a:pt x="24" y="60"/>
                  </a:cubicBezTo>
                  <a:cubicBezTo>
                    <a:pt x="30" y="47"/>
                    <a:pt x="37" y="26"/>
                    <a:pt x="33" y="18"/>
                  </a:cubicBezTo>
                  <a:cubicBezTo>
                    <a:pt x="29" y="10"/>
                    <a:pt x="23" y="0"/>
                    <a:pt x="4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89"/>
            <p:cNvSpPr/>
            <p:nvPr/>
          </p:nvSpPr>
          <p:spPr bwMode="auto">
            <a:xfrm>
              <a:off x="130175" y="2160587"/>
              <a:ext cx="774700" cy="530225"/>
            </a:xfrm>
            <a:custGeom>
              <a:avLst/>
              <a:gdLst>
                <a:gd name="T0" fmla="*/ 91 w 183"/>
                <a:gd name="T1" fmla="*/ 15 h 125"/>
                <a:gd name="T2" fmla="*/ 115 w 183"/>
                <a:gd name="T3" fmla="*/ 6 h 125"/>
                <a:gd name="T4" fmla="*/ 155 w 183"/>
                <a:gd name="T5" fmla="*/ 22 h 125"/>
                <a:gd name="T6" fmla="*/ 176 w 183"/>
                <a:gd name="T7" fmla="*/ 27 h 125"/>
                <a:gd name="T8" fmla="*/ 154 w 183"/>
                <a:gd name="T9" fmla="*/ 46 h 125"/>
                <a:gd name="T10" fmla="*/ 141 w 183"/>
                <a:gd name="T11" fmla="*/ 65 h 125"/>
                <a:gd name="T12" fmla="*/ 92 w 183"/>
                <a:gd name="T13" fmla="*/ 118 h 125"/>
                <a:gd name="T14" fmla="*/ 46 w 183"/>
                <a:gd name="T15" fmla="*/ 122 h 125"/>
                <a:gd name="T16" fmla="*/ 6 w 183"/>
                <a:gd name="T17" fmla="*/ 103 h 125"/>
                <a:gd name="T18" fmla="*/ 0 w 183"/>
                <a:gd name="T19" fmla="*/ 95 h 125"/>
                <a:gd name="T20" fmla="*/ 64 w 183"/>
                <a:gd name="T21" fmla="*/ 92 h 125"/>
                <a:gd name="T22" fmla="*/ 89 w 183"/>
                <a:gd name="T23" fmla="*/ 38 h 125"/>
                <a:gd name="T24" fmla="*/ 91 w 183"/>
                <a:gd name="T25" fmla="*/ 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3" h="125">
                  <a:moveTo>
                    <a:pt x="91" y="15"/>
                  </a:moveTo>
                  <a:cubicBezTo>
                    <a:pt x="91" y="15"/>
                    <a:pt x="95" y="0"/>
                    <a:pt x="115" y="6"/>
                  </a:cubicBezTo>
                  <a:cubicBezTo>
                    <a:pt x="134" y="13"/>
                    <a:pt x="151" y="22"/>
                    <a:pt x="155" y="22"/>
                  </a:cubicBezTo>
                  <a:cubicBezTo>
                    <a:pt x="159" y="23"/>
                    <a:pt x="177" y="20"/>
                    <a:pt x="176" y="27"/>
                  </a:cubicBezTo>
                  <a:cubicBezTo>
                    <a:pt x="176" y="27"/>
                    <a:pt x="183" y="27"/>
                    <a:pt x="154" y="46"/>
                  </a:cubicBezTo>
                  <a:cubicBezTo>
                    <a:pt x="154" y="46"/>
                    <a:pt x="144" y="53"/>
                    <a:pt x="141" y="65"/>
                  </a:cubicBezTo>
                  <a:cubicBezTo>
                    <a:pt x="139" y="77"/>
                    <a:pt x="115" y="112"/>
                    <a:pt x="92" y="118"/>
                  </a:cubicBezTo>
                  <a:cubicBezTo>
                    <a:pt x="69" y="123"/>
                    <a:pt x="65" y="125"/>
                    <a:pt x="46" y="122"/>
                  </a:cubicBezTo>
                  <a:cubicBezTo>
                    <a:pt x="26" y="120"/>
                    <a:pt x="12" y="109"/>
                    <a:pt x="6" y="103"/>
                  </a:cubicBezTo>
                  <a:cubicBezTo>
                    <a:pt x="0" y="97"/>
                    <a:pt x="0" y="95"/>
                    <a:pt x="0" y="95"/>
                  </a:cubicBezTo>
                  <a:cubicBezTo>
                    <a:pt x="0" y="95"/>
                    <a:pt x="22" y="115"/>
                    <a:pt x="64" y="92"/>
                  </a:cubicBezTo>
                  <a:cubicBezTo>
                    <a:pt x="64" y="92"/>
                    <a:pt x="93" y="69"/>
                    <a:pt x="89" y="38"/>
                  </a:cubicBezTo>
                  <a:cubicBezTo>
                    <a:pt x="89" y="38"/>
                    <a:pt x="87" y="17"/>
                    <a:pt x="91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90"/>
            <p:cNvSpPr/>
            <p:nvPr/>
          </p:nvSpPr>
          <p:spPr bwMode="auto">
            <a:xfrm>
              <a:off x="-280988" y="2487612"/>
              <a:ext cx="258763" cy="114300"/>
            </a:xfrm>
            <a:custGeom>
              <a:avLst/>
              <a:gdLst>
                <a:gd name="T0" fmla="*/ 56 w 61"/>
                <a:gd name="T1" fmla="*/ 8 h 27"/>
                <a:gd name="T2" fmla="*/ 39 w 61"/>
                <a:gd name="T3" fmla="*/ 2 h 27"/>
                <a:gd name="T4" fmla="*/ 15 w 61"/>
                <a:gd name="T5" fmla="*/ 2 h 27"/>
                <a:gd name="T6" fmla="*/ 3 w 61"/>
                <a:gd name="T7" fmla="*/ 19 h 27"/>
                <a:gd name="T8" fmla="*/ 0 w 61"/>
                <a:gd name="T9" fmla="*/ 27 h 27"/>
                <a:gd name="T10" fmla="*/ 8 w 61"/>
                <a:gd name="T11" fmla="*/ 16 h 27"/>
                <a:gd name="T12" fmla="*/ 19 w 61"/>
                <a:gd name="T13" fmla="*/ 8 h 27"/>
                <a:gd name="T14" fmla="*/ 36 w 61"/>
                <a:gd name="T15" fmla="*/ 12 h 27"/>
                <a:gd name="T16" fmla="*/ 46 w 61"/>
                <a:gd name="T17" fmla="*/ 11 h 27"/>
                <a:gd name="T18" fmla="*/ 56 w 61"/>
                <a:gd name="T19" fmla="*/ 15 h 27"/>
                <a:gd name="T20" fmla="*/ 58 w 61"/>
                <a:gd name="T21" fmla="*/ 21 h 27"/>
                <a:gd name="T22" fmla="*/ 58 w 61"/>
                <a:gd name="T23" fmla="*/ 20 h 27"/>
                <a:gd name="T24" fmla="*/ 56 w 61"/>
                <a:gd name="T25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1" h="27">
                  <a:moveTo>
                    <a:pt x="56" y="8"/>
                  </a:moveTo>
                  <a:cubicBezTo>
                    <a:pt x="56" y="8"/>
                    <a:pt x="50" y="1"/>
                    <a:pt x="39" y="2"/>
                  </a:cubicBezTo>
                  <a:cubicBezTo>
                    <a:pt x="27" y="2"/>
                    <a:pt x="21" y="0"/>
                    <a:pt x="15" y="2"/>
                  </a:cubicBezTo>
                  <a:cubicBezTo>
                    <a:pt x="15" y="2"/>
                    <a:pt x="1" y="9"/>
                    <a:pt x="3" y="19"/>
                  </a:cubicBezTo>
                  <a:cubicBezTo>
                    <a:pt x="3" y="19"/>
                    <a:pt x="3" y="26"/>
                    <a:pt x="0" y="27"/>
                  </a:cubicBezTo>
                  <a:cubicBezTo>
                    <a:pt x="0" y="27"/>
                    <a:pt x="7" y="25"/>
                    <a:pt x="8" y="16"/>
                  </a:cubicBezTo>
                  <a:cubicBezTo>
                    <a:pt x="8" y="16"/>
                    <a:pt x="12" y="10"/>
                    <a:pt x="19" y="8"/>
                  </a:cubicBezTo>
                  <a:cubicBezTo>
                    <a:pt x="19" y="8"/>
                    <a:pt x="29" y="8"/>
                    <a:pt x="36" y="12"/>
                  </a:cubicBezTo>
                  <a:cubicBezTo>
                    <a:pt x="36" y="12"/>
                    <a:pt x="38" y="14"/>
                    <a:pt x="46" y="11"/>
                  </a:cubicBezTo>
                  <a:cubicBezTo>
                    <a:pt x="54" y="9"/>
                    <a:pt x="54" y="13"/>
                    <a:pt x="56" y="15"/>
                  </a:cubicBezTo>
                  <a:cubicBezTo>
                    <a:pt x="58" y="17"/>
                    <a:pt x="58" y="21"/>
                    <a:pt x="58" y="21"/>
                  </a:cubicBezTo>
                  <a:cubicBezTo>
                    <a:pt x="58" y="21"/>
                    <a:pt x="58" y="21"/>
                    <a:pt x="58" y="20"/>
                  </a:cubicBezTo>
                  <a:cubicBezTo>
                    <a:pt x="59" y="19"/>
                    <a:pt x="61" y="13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91"/>
            <p:cNvSpPr/>
            <p:nvPr/>
          </p:nvSpPr>
          <p:spPr bwMode="auto">
            <a:xfrm>
              <a:off x="-31750" y="2538412"/>
              <a:ext cx="177800" cy="342900"/>
            </a:xfrm>
            <a:custGeom>
              <a:avLst/>
              <a:gdLst>
                <a:gd name="T0" fmla="*/ 3 w 42"/>
                <a:gd name="T1" fmla="*/ 12 h 81"/>
                <a:gd name="T2" fmla="*/ 13 w 42"/>
                <a:gd name="T3" fmla="*/ 4 h 81"/>
                <a:gd name="T4" fmla="*/ 22 w 42"/>
                <a:gd name="T5" fmla="*/ 4 h 81"/>
                <a:gd name="T6" fmla="*/ 35 w 42"/>
                <a:gd name="T7" fmla="*/ 30 h 81"/>
                <a:gd name="T8" fmla="*/ 22 w 42"/>
                <a:gd name="T9" fmla="*/ 60 h 81"/>
                <a:gd name="T10" fmla="*/ 21 w 42"/>
                <a:gd name="T11" fmla="*/ 81 h 81"/>
                <a:gd name="T12" fmla="*/ 17 w 42"/>
                <a:gd name="T13" fmla="*/ 71 h 81"/>
                <a:gd name="T14" fmla="*/ 25 w 42"/>
                <a:gd name="T15" fmla="*/ 36 h 81"/>
                <a:gd name="T16" fmla="*/ 17 w 42"/>
                <a:gd name="T17" fmla="*/ 15 h 81"/>
                <a:gd name="T18" fmla="*/ 3 w 42"/>
                <a:gd name="T19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81">
                  <a:moveTo>
                    <a:pt x="3" y="12"/>
                  </a:moveTo>
                  <a:cubicBezTo>
                    <a:pt x="3" y="12"/>
                    <a:pt x="0" y="4"/>
                    <a:pt x="13" y="4"/>
                  </a:cubicBezTo>
                  <a:cubicBezTo>
                    <a:pt x="13" y="4"/>
                    <a:pt x="17" y="0"/>
                    <a:pt x="22" y="4"/>
                  </a:cubicBezTo>
                  <a:cubicBezTo>
                    <a:pt x="26" y="7"/>
                    <a:pt x="42" y="16"/>
                    <a:pt x="35" y="30"/>
                  </a:cubicBezTo>
                  <a:cubicBezTo>
                    <a:pt x="29" y="44"/>
                    <a:pt x="24" y="45"/>
                    <a:pt x="22" y="60"/>
                  </a:cubicBezTo>
                  <a:cubicBezTo>
                    <a:pt x="21" y="75"/>
                    <a:pt x="21" y="81"/>
                    <a:pt x="21" y="81"/>
                  </a:cubicBezTo>
                  <a:cubicBezTo>
                    <a:pt x="21" y="81"/>
                    <a:pt x="17" y="81"/>
                    <a:pt x="17" y="71"/>
                  </a:cubicBezTo>
                  <a:cubicBezTo>
                    <a:pt x="17" y="60"/>
                    <a:pt x="21" y="44"/>
                    <a:pt x="25" y="36"/>
                  </a:cubicBezTo>
                  <a:cubicBezTo>
                    <a:pt x="29" y="27"/>
                    <a:pt x="23" y="20"/>
                    <a:pt x="17" y="15"/>
                  </a:cubicBezTo>
                  <a:cubicBezTo>
                    <a:pt x="17" y="15"/>
                    <a:pt x="13" y="8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92"/>
            <p:cNvSpPr/>
            <p:nvPr/>
          </p:nvSpPr>
          <p:spPr bwMode="auto">
            <a:xfrm>
              <a:off x="125412" y="2597150"/>
              <a:ext cx="131763" cy="331788"/>
            </a:xfrm>
            <a:custGeom>
              <a:avLst/>
              <a:gdLst>
                <a:gd name="T0" fmla="*/ 0 w 31"/>
                <a:gd name="T1" fmla="*/ 0 h 78"/>
                <a:gd name="T2" fmla="*/ 2 w 31"/>
                <a:gd name="T3" fmla="*/ 16 h 78"/>
                <a:gd name="T4" fmla="*/ 17 w 31"/>
                <a:gd name="T5" fmla="*/ 49 h 78"/>
                <a:gd name="T6" fmla="*/ 22 w 31"/>
                <a:gd name="T7" fmla="*/ 77 h 78"/>
                <a:gd name="T8" fmla="*/ 18 w 31"/>
                <a:gd name="T9" fmla="*/ 70 h 78"/>
                <a:gd name="T10" fmla="*/ 25 w 31"/>
                <a:gd name="T11" fmla="*/ 42 h 78"/>
                <a:gd name="T12" fmla="*/ 0 w 31"/>
                <a:gd name="T1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78">
                  <a:moveTo>
                    <a:pt x="0" y="0"/>
                  </a:moveTo>
                  <a:cubicBezTo>
                    <a:pt x="0" y="0"/>
                    <a:pt x="6" y="11"/>
                    <a:pt x="2" y="16"/>
                  </a:cubicBezTo>
                  <a:cubicBezTo>
                    <a:pt x="2" y="16"/>
                    <a:pt x="24" y="28"/>
                    <a:pt x="17" y="49"/>
                  </a:cubicBezTo>
                  <a:cubicBezTo>
                    <a:pt x="10" y="71"/>
                    <a:pt x="14" y="78"/>
                    <a:pt x="22" y="77"/>
                  </a:cubicBezTo>
                  <a:cubicBezTo>
                    <a:pt x="22" y="77"/>
                    <a:pt x="17" y="76"/>
                    <a:pt x="18" y="70"/>
                  </a:cubicBezTo>
                  <a:cubicBezTo>
                    <a:pt x="18" y="65"/>
                    <a:pt x="20" y="49"/>
                    <a:pt x="25" y="42"/>
                  </a:cubicBezTo>
                  <a:cubicBezTo>
                    <a:pt x="31" y="35"/>
                    <a:pt x="19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293"/>
            <p:cNvSpPr/>
            <p:nvPr/>
          </p:nvSpPr>
          <p:spPr bwMode="auto">
            <a:xfrm>
              <a:off x="-166688" y="2525712"/>
              <a:ext cx="228600" cy="279400"/>
            </a:xfrm>
            <a:custGeom>
              <a:avLst/>
              <a:gdLst>
                <a:gd name="T0" fmla="*/ 10 w 54"/>
                <a:gd name="T1" fmla="*/ 9 h 66"/>
                <a:gd name="T2" fmla="*/ 25 w 54"/>
                <a:gd name="T3" fmla="*/ 8 h 66"/>
                <a:gd name="T4" fmla="*/ 31 w 54"/>
                <a:gd name="T5" fmla="*/ 20 h 66"/>
                <a:gd name="T6" fmla="*/ 40 w 54"/>
                <a:gd name="T7" fmla="*/ 17 h 66"/>
                <a:gd name="T8" fmla="*/ 50 w 54"/>
                <a:gd name="T9" fmla="*/ 26 h 66"/>
                <a:gd name="T10" fmla="*/ 54 w 54"/>
                <a:gd name="T11" fmla="*/ 36 h 66"/>
                <a:gd name="T12" fmla="*/ 51 w 54"/>
                <a:gd name="T13" fmla="*/ 45 h 66"/>
                <a:gd name="T14" fmla="*/ 47 w 54"/>
                <a:gd name="T15" fmla="*/ 55 h 66"/>
                <a:gd name="T16" fmla="*/ 34 w 54"/>
                <a:gd name="T17" fmla="*/ 57 h 66"/>
                <a:gd name="T18" fmla="*/ 8 w 54"/>
                <a:gd name="T19" fmla="*/ 53 h 66"/>
                <a:gd name="T20" fmla="*/ 5 w 54"/>
                <a:gd name="T21" fmla="*/ 23 h 66"/>
                <a:gd name="T22" fmla="*/ 10 w 54"/>
                <a:gd name="T23" fmla="*/ 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66">
                  <a:moveTo>
                    <a:pt x="10" y="9"/>
                  </a:moveTo>
                  <a:cubicBezTo>
                    <a:pt x="10" y="9"/>
                    <a:pt x="21" y="0"/>
                    <a:pt x="25" y="8"/>
                  </a:cubicBezTo>
                  <a:cubicBezTo>
                    <a:pt x="29" y="15"/>
                    <a:pt x="31" y="20"/>
                    <a:pt x="31" y="20"/>
                  </a:cubicBezTo>
                  <a:cubicBezTo>
                    <a:pt x="31" y="20"/>
                    <a:pt x="35" y="18"/>
                    <a:pt x="40" y="17"/>
                  </a:cubicBezTo>
                  <a:cubicBezTo>
                    <a:pt x="44" y="17"/>
                    <a:pt x="47" y="22"/>
                    <a:pt x="50" y="26"/>
                  </a:cubicBezTo>
                  <a:cubicBezTo>
                    <a:pt x="54" y="30"/>
                    <a:pt x="54" y="36"/>
                    <a:pt x="54" y="36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0" y="53"/>
                    <a:pt x="34" y="57"/>
                  </a:cubicBezTo>
                  <a:cubicBezTo>
                    <a:pt x="29" y="61"/>
                    <a:pt x="16" y="66"/>
                    <a:pt x="8" y="53"/>
                  </a:cubicBezTo>
                  <a:cubicBezTo>
                    <a:pt x="0" y="40"/>
                    <a:pt x="3" y="29"/>
                    <a:pt x="5" y="23"/>
                  </a:cubicBezTo>
                  <a:cubicBezTo>
                    <a:pt x="7" y="18"/>
                    <a:pt x="11" y="11"/>
                    <a:pt x="1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294"/>
            <p:cNvSpPr/>
            <p:nvPr/>
          </p:nvSpPr>
          <p:spPr bwMode="auto">
            <a:xfrm>
              <a:off x="-247650" y="2767012"/>
              <a:ext cx="393700" cy="1651000"/>
            </a:xfrm>
            <a:custGeom>
              <a:avLst/>
              <a:gdLst>
                <a:gd name="T0" fmla="*/ 27 w 93"/>
                <a:gd name="T1" fmla="*/ 0 h 389"/>
                <a:gd name="T2" fmla="*/ 37 w 93"/>
                <a:gd name="T3" fmla="*/ 7 h 389"/>
                <a:gd name="T4" fmla="*/ 36 w 93"/>
                <a:gd name="T5" fmla="*/ 199 h 389"/>
                <a:gd name="T6" fmla="*/ 58 w 93"/>
                <a:gd name="T7" fmla="*/ 376 h 389"/>
                <a:gd name="T8" fmla="*/ 46 w 93"/>
                <a:gd name="T9" fmla="*/ 376 h 389"/>
                <a:gd name="T10" fmla="*/ 62 w 93"/>
                <a:gd name="T11" fmla="*/ 348 h 389"/>
                <a:gd name="T12" fmla="*/ 52 w 93"/>
                <a:gd name="T13" fmla="*/ 271 h 389"/>
                <a:gd name="T14" fmla="*/ 16 w 93"/>
                <a:gd name="T15" fmla="*/ 145 h 389"/>
                <a:gd name="T16" fmla="*/ 27 w 93"/>
                <a:gd name="T17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389">
                  <a:moveTo>
                    <a:pt x="27" y="0"/>
                  </a:moveTo>
                  <a:cubicBezTo>
                    <a:pt x="27" y="0"/>
                    <a:pt x="32" y="8"/>
                    <a:pt x="37" y="7"/>
                  </a:cubicBezTo>
                  <a:cubicBezTo>
                    <a:pt x="43" y="6"/>
                    <a:pt x="0" y="60"/>
                    <a:pt x="36" y="199"/>
                  </a:cubicBezTo>
                  <a:cubicBezTo>
                    <a:pt x="36" y="199"/>
                    <a:pt x="93" y="334"/>
                    <a:pt x="58" y="376"/>
                  </a:cubicBezTo>
                  <a:cubicBezTo>
                    <a:pt x="58" y="376"/>
                    <a:pt x="49" y="389"/>
                    <a:pt x="46" y="376"/>
                  </a:cubicBezTo>
                  <a:cubicBezTo>
                    <a:pt x="44" y="364"/>
                    <a:pt x="56" y="381"/>
                    <a:pt x="62" y="348"/>
                  </a:cubicBezTo>
                  <a:cubicBezTo>
                    <a:pt x="68" y="315"/>
                    <a:pt x="58" y="285"/>
                    <a:pt x="52" y="271"/>
                  </a:cubicBezTo>
                  <a:cubicBezTo>
                    <a:pt x="46" y="257"/>
                    <a:pt x="20" y="178"/>
                    <a:pt x="16" y="145"/>
                  </a:cubicBezTo>
                  <a:cubicBezTo>
                    <a:pt x="11" y="113"/>
                    <a:pt x="15" y="24"/>
                    <a:pt x="2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295"/>
            <p:cNvSpPr/>
            <p:nvPr/>
          </p:nvSpPr>
          <p:spPr bwMode="auto">
            <a:xfrm>
              <a:off x="-619126" y="2716212"/>
              <a:ext cx="422275" cy="712788"/>
            </a:xfrm>
            <a:custGeom>
              <a:avLst/>
              <a:gdLst>
                <a:gd name="T0" fmla="*/ 95 w 100"/>
                <a:gd name="T1" fmla="*/ 166 h 168"/>
                <a:gd name="T2" fmla="*/ 71 w 100"/>
                <a:gd name="T3" fmla="*/ 155 h 168"/>
                <a:gd name="T4" fmla="*/ 39 w 100"/>
                <a:gd name="T5" fmla="*/ 139 h 168"/>
                <a:gd name="T6" fmla="*/ 10 w 100"/>
                <a:gd name="T7" fmla="*/ 119 h 168"/>
                <a:gd name="T8" fmla="*/ 21 w 100"/>
                <a:gd name="T9" fmla="*/ 124 h 168"/>
                <a:gd name="T10" fmla="*/ 5 w 100"/>
                <a:gd name="T11" fmla="*/ 76 h 168"/>
                <a:gd name="T12" fmla="*/ 11 w 100"/>
                <a:gd name="T13" fmla="*/ 87 h 168"/>
                <a:gd name="T14" fmla="*/ 14 w 100"/>
                <a:gd name="T15" fmla="*/ 43 h 168"/>
                <a:gd name="T16" fmla="*/ 17 w 100"/>
                <a:gd name="T17" fmla="*/ 0 h 168"/>
                <a:gd name="T18" fmla="*/ 54 w 100"/>
                <a:gd name="T19" fmla="*/ 26 h 168"/>
                <a:gd name="T20" fmla="*/ 56 w 100"/>
                <a:gd name="T21" fmla="*/ 16 h 168"/>
                <a:gd name="T22" fmla="*/ 76 w 100"/>
                <a:gd name="T23" fmla="*/ 50 h 168"/>
                <a:gd name="T24" fmla="*/ 81 w 100"/>
                <a:gd name="T25" fmla="*/ 46 h 168"/>
                <a:gd name="T26" fmla="*/ 90 w 100"/>
                <a:gd name="T27" fmla="*/ 82 h 168"/>
                <a:gd name="T28" fmla="*/ 98 w 100"/>
                <a:gd name="T29" fmla="*/ 77 h 168"/>
                <a:gd name="T30" fmla="*/ 95 w 100"/>
                <a:gd name="T31" fmla="*/ 126 h 168"/>
                <a:gd name="T32" fmla="*/ 94 w 100"/>
                <a:gd name="T33" fmla="*/ 146 h 168"/>
                <a:gd name="T34" fmla="*/ 78 w 100"/>
                <a:gd name="T35" fmla="*/ 124 h 168"/>
                <a:gd name="T36" fmla="*/ 80 w 100"/>
                <a:gd name="T37" fmla="*/ 94 h 168"/>
                <a:gd name="T38" fmla="*/ 77 w 100"/>
                <a:gd name="T39" fmla="*/ 84 h 168"/>
                <a:gd name="T40" fmla="*/ 77 w 100"/>
                <a:gd name="T41" fmla="*/ 98 h 168"/>
                <a:gd name="T42" fmla="*/ 75 w 100"/>
                <a:gd name="T43" fmla="*/ 119 h 168"/>
                <a:gd name="T44" fmla="*/ 62 w 100"/>
                <a:gd name="T45" fmla="*/ 91 h 168"/>
                <a:gd name="T46" fmla="*/ 62 w 100"/>
                <a:gd name="T47" fmla="*/ 67 h 168"/>
                <a:gd name="T48" fmla="*/ 60 w 100"/>
                <a:gd name="T49" fmla="*/ 88 h 168"/>
                <a:gd name="T50" fmla="*/ 50 w 100"/>
                <a:gd name="T51" fmla="*/ 62 h 168"/>
                <a:gd name="T52" fmla="*/ 38 w 100"/>
                <a:gd name="T53" fmla="*/ 24 h 168"/>
                <a:gd name="T54" fmla="*/ 48 w 100"/>
                <a:gd name="T55" fmla="*/ 64 h 168"/>
                <a:gd name="T56" fmla="*/ 56 w 100"/>
                <a:gd name="T57" fmla="*/ 86 h 168"/>
                <a:gd name="T58" fmla="*/ 41 w 100"/>
                <a:gd name="T59" fmla="*/ 73 h 168"/>
                <a:gd name="T60" fmla="*/ 34 w 100"/>
                <a:gd name="T61" fmla="*/ 63 h 168"/>
                <a:gd name="T62" fmla="*/ 24 w 100"/>
                <a:gd name="T63" fmla="*/ 51 h 168"/>
                <a:gd name="T64" fmla="*/ 38 w 100"/>
                <a:gd name="T65" fmla="*/ 72 h 168"/>
                <a:gd name="T66" fmla="*/ 57 w 100"/>
                <a:gd name="T67" fmla="*/ 89 h 168"/>
                <a:gd name="T68" fmla="*/ 68 w 100"/>
                <a:gd name="T69" fmla="*/ 114 h 168"/>
                <a:gd name="T70" fmla="*/ 70 w 100"/>
                <a:gd name="T71" fmla="*/ 119 h 168"/>
                <a:gd name="T72" fmla="*/ 52 w 100"/>
                <a:gd name="T73" fmla="*/ 109 h 168"/>
                <a:gd name="T74" fmla="*/ 31 w 100"/>
                <a:gd name="T75" fmla="*/ 99 h 168"/>
                <a:gd name="T76" fmla="*/ 28 w 100"/>
                <a:gd name="T77" fmla="*/ 95 h 168"/>
                <a:gd name="T78" fmla="*/ 52 w 100"/>
                <a:gd name="T79" fmla="*/ 111 h 168"/>
                <a:gd name="T80" fmla="*/ 71 w 100"/>
                <a:gd name="T81" fmla="*/ 124 h 168"/>
                <a:gd name="T82" fmla="*/ 93 w 100"/>
                <a:gd name="T83" fmla="*/ 151 h 168"/>
                <a:gd name="T84" fmla="*/ 95 w 100"/>
                <a:gd name="T85" fmla="*/ 151 h 168"/>
                <a:gd name="T86" fmla="*/ 100 w 100"/>
                <a:gd name="T87" fmla="*/ 165 h 168"/>
                <a:gd name="T88" fmla="*/ 100 w 100"/>
                <a:gd name="T89" fmla="*/ 167 h 168"/>
                <a:gd name="T90" fmla="*/ 95 w 100"/>
                <a:gd name="T91" fmla="*/ 16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" h="168">
                  <a:moveTo>
                    <a:pt x="95" y="166"/>
                  </a:moveTo>
                  <a:cubicBezTo>
                    <a:pt x="95" y="166"/>
                    <a:pt x="83" y="168"/>
                    <a:pt x="71" y="155"/>
                  </a:cubicBezTo>
                  <a:cubicBezTo>
                    <a:pt x="71" y="155"/>
                    <a:pt x="64" y="141"/>
                    <a:pt x="39" y="139"/>
                  </a:cubicBezTo>
                  <a:cubicBezTo>
                    <a:pt x="13" y="137"/>
                    <a:pt x="11" y="125"/>
                    <a:pt x="10" y="119"/>
                  </a:cubicBezTo>
                  <a:cubicBezTo>
                    <a:pt x="9" y="112"/>
                    <a:pt x="21" y="124"/>
                    <a:pt x="21" y="124"/>
                  </a:cubicBezTo>
                  <a:cubicBezTo>
                    <a:pt x="21" y="124"/>
                    <a:pt x="0" y="105"/>
                    <a:pt x="5" y="76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7"/>
                    <a:pt x="5" y="72"/>
                    <a:pt x="14" y="43"/>
                  </a:cubicBezTo>
                  <a:cubicBezTo>
                    <a:pt x="23" y="13"/>
                    <a:pt x="32" y="11"/>
                    <a:pt x="17" y="0"/>
                  </a:cubicBezTo>
                  <a:cubicBezTo>
                    <a:pt x="17" y="0"/>
                    <a:pt x="42" y="4"/>
                    <a:pt x="54" y="2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68" y="27"/>
                    <a:pt x="76" y="50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96" y="63"/>
                    <a:pt x="90" y="82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8" y="77"/>
                    <a:pt x="96" y="117"/>
                    <a:pt x="95" y="126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4" y="146"/>
                    <a:pt x="83" y="138"/>
                    <a:pt x="78" y="124"/>
                  </a:cubicBezTo>
                  <a:cubicBezTo>
                    <a:pt x="78" y="124"/>
                    <a:pt x="77" y="113"/>
                    <a:pt x="80" y="94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77" y="84"/>
                    <a:pt x="78" y="90"/>
                    <a:pt x="77" y="98"/>
                  </a:cubicBezTo>
                  <a:cubicBezTo>
                    <a:pt x="77" y="98"/>
                    <a:pt x="74" y="116"/>
                    <a:pt x="75" y="119"/>
                  </a:cubicBezTo>
                  <a:cubicBezTo>
                    <a:pt x="75" y="119"/>
                    <a:pt x="64" y="102"/>
                    <a:pt x="62" y="91"/>
                  </a:cubicBezTo>
                  <a:cubicBezTo>
                    <a:pt x="62" y="91"/>
                    <a:pt x="64" y="82"/>
                    <a:pt x="62" y="67"/>
                  </a:cubicBezTo>
                  <a:cubicBezTo>
                    <a:pt x="62" y="67"/>
                    <a:pt x="62" y="87"/>
                    <a:pt x="60" y="88"/>
                  </a:cubicBezTo>
                  <a:cubicBezTo>
                    <a:pt x="60" y="88"/>
                    <a:pt x="52" y="74"/>
                    <a:pt x="50" y="62"/>
                  </a:cubicBezTo>
                  <a:cubicBezTo>
                    <a:pt x="50" y="62"/>
                    <a:pt x="46" y="36"/>
                    <a:pt x="38" y="24"/>
                  </a:cubicBezTo>
                  <a:cubicBezTo>
                    <a:pt x="38" y="24"/>
                    <a:pt x="49" y="56"/>
                    <a:pt x="48" y="64"/>
                  </a:cubicBezTo>
                  <a:cubicBezTo>
                    <a:pt x="48" y="64"/>
                    <a:pt x="53" y="80"/>
                    <a:pt x="56" y="86"/>
                  </a:cubicBezTo>
                  <a:cubicBezTo>
                    <a:pt x="56" y="86"/>
                    <a:pt x="45" y="79"/>
                    <a:pt x="41" y="73"/>
                  </a:cubicBezTo>
                  <a:cubicBezTo>
                    <a:pt x="36" y="67"/>
                    <a:pt x="36" y="67"/>
                    <a:pt x="34" y="63"/>
                  </a:cubicBezTo>
                  <a:cubicBezTo>
                    <a:pt x="33" y="62"/>
                    <a:pt x="27" y="51"/>
                    <a:pt x="24" y="51"/>
                  </a:cubicBezTo>
                  <a:cubicBezTo>
                    <a:pt x="24" y="51"/>
                    <a:pt x="33" y="63"/>
                    <a:pt x="38" y="72"/>
                  </a:cubicBezTo>
                  <a:cubicBezTo>
                    <a:pt x="38" y="72"/>
                    <a:pt x="43" y="81"/>
                    <a:pt x="57" y="89"/>
                  </a:cubicBezTo>
                  <a:cubicBezTo>
                    <a:pt x="57" y="89"/>
                    <a:pt x="65" y="110"/>
                    <a:pt x="68" y="114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58" y="110"/>
                    <a:pt x="52" y="109"/>
                  </a:cubicBezTo>
                  <a:cubicBezTo>
                    <a:pt x="52" y="109"/>
                    <a:pt x="39" y="109"/>
                    <a:pt x="31" y="99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28" y="95"/>
                    <a:pt x="32" y="107"/>
                    <a:pt x="52" y="111"/>
                  </a:cubicBezTo>
                  <a:cubicBezTo>
                    <a:pt x="52" y="111"/>
                    <a:pt x="63" y="115"/>
                    <a:pt x="71" y="124"/>
                  </a:cubicBezTo>
                  <a:cubicBezTo>
                    <a:pt x="71" y="124"/>
                    <a:pt x="87" y="148"/>
                    <a:pt x="93" y="151"/>
                  </a:cubicBezTo>
                  <a:cubicBezTo>
                    <a:pt x="95" y="151"/>
                    <a:pt x="95" y="151"/>
                    <a:pt x="95" y="151"/>
                  </a:cubicBezTo>
                  <a:cubicBezTo>
                    <a:pt x="100" y="165"/>
                    <a:pt x="100" y="165"/>
                    <a:pt x="100" y="165"/>
                  </a:cubicBezTo>
                  <a:cubicBezTo>
                    <a:pt x="100" y="167"/>
                    <a:pt x="100" y="167"/>
                    <a:pt x="100" y="167"/>
                  </a:cubicBezTo>
                  <a:lnTo>
                    <a:pt x="95" y="1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296"/>
            <p:cNvSpPr/>
            <p:nvPr/>
          </p:nvSpPr>
          <p:spPr bwMode="auto">
            <a:xfrm>
              <a:off x="-69850" y="2886075"/>
              <a:ext cx="758825" cy="788988"/>
            </a:xfrm>
            <a:custGeom>
              <a:avLst/>
              <a:gdLst>
                <a:gd name="T0" fmla="*/ 94 w 179"/>
                <a:gd name="T1" fmla="*/ 41 h 186"/>
                <a:gd name="T2" fmla="*/ 111 w 179"/>
                <a:gd name="T3" fmla="*/ 0 h 186"/>
                <a:gd name="T4" fmla="*/ 101 w 179"/>
                <a:gd name="T5" fmla="*/ 25 h 186"/>
                <a:gd name="T6" fmla="*/ 55 w 179"/>
                <a:gd name="T7" fmla="*/ 60 h 186"/>
                <a:gd name="T8" fmla="*/ 53 w 179"/>
                <a:gd name="T9" fmla="*/ 78 h 186"/>
                <a:gd name="T10" fmla="*/ 16 w 179"/>
                <a:gd name="T11" fmla="*/ 125 h 186"/>
                <a:gd name="T12" fmla="*/ 1 w 179"/>
                <a:gd name="T13" fmla="*/ 170 h 186"/>
                <a:gd name="T14" fmla="*/ 0 w 179"/>
                <a:gd name="T15" fmla="*/ 176 h 186"/>
                <a:gd name="T16" fmla="*/ 3 w 179"/>
                <a:gd name="T17" fmla="*/ 186 h 186"/>
                <a:gd name="T18" fmla="*/ 15 w 179"/>
                <a:gd name="T19" fmla="*/ 142 h 186"/>
                <a:gd name="T20" fmla="*/ 55 w 179"/>
                <a:gd name="T21" fmla="*/ 86 h 186"/>
                <a:gd name="T22" fmla="*/ 57 w 179"/>
                <a:gd name="T23" fmla="*/ 84 h 186"/>
                <a:gd name="T24" fmla="*/ 98 w 179"/>
                <a:gd name="T25" fmla="*/ 87 h 186"/>
                <a:gd name="T26" fmla="*/ 125 w 179"/>
                <a:gd name="T27" fmla="*/ 66 h 186"/>
                <a:gd name="T28" fmla="*/ 165 w 179"/>
                <a:gd name="T29" fmla="*/ 44 h 186"/>
                <a:gd name="T30" fmla="*/ 177 w 179"/>
                <a:gd name="T31" fmla="*/ 33 h 186"/>
                <a:gd name="T32" fmla="*/ 169 w 179"/>
                <a:gd name="T33" fmla="*/ 34 h 186"/>
                <a:gd name="T34" fmla="*/ 157 w 179"/>
                <a:gd name="T35" fmla="*/ 49 h 186"/>
                <a:gd name="T36" fmla="*/ 111 w 179"/>
                <a:gd name="T37" fmla="*/ 52 h 186"/>
                <a:gd name="T38" fmla="*/ 99 w 179"/>
                <a:gd name="T39" fmla="*/ 54 h 186"/>
                <a:gd name="T40" fmla="*/ 114 w 179"/>
                <a:gd name="T41" fmla="*/ 38 h 186"/>
                <a:gd name="T42" fmla="*/ 132 w 179"/>
                <a:gd name="T43" fmla="*/ 17 h 186"/>
                <a:gd name="T44" fmla="*/ 115 w 179"/>
                <a:gd name="T45" fmla="*/ 34 h 186"/>
                <a:gd name="T46" fmla="*/ 97 w 179"/>
                <a:gd name="T47" fmla="*/ 42 h 186"/>
                <a:gd name="T48" fmla="*/ 92 w 179"/>
                <a:gd name="T49" fmla="*/ 46 h 186"/>
                <a:gd name="T50" fmla="*/ 94 w 179"/>
                <a:gd name="T51" fmla="*/ 4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9" h="186">
                  <a:moveTo>
                    <a:pt x="94" y="41"/>
                  </a:moveTo>
                  <a:cubicBezTo>
                    <a:pt x="96" y="37"/>
                    <a:pt x="127" y="15"/>
                    <a:pt x="111" y="0"/>
                  </a:cubicBezTo>
                  <a:cubicBezTo>
                    <a:pt x="111" y="0"/>
                    <a:pt x="119" y="15"/>
                    <a:pt x="101" y="25"/>
                  </a:cubicBezTo>
                  <a:cubicBezTo>
                    <a:pt x="101" y="25"/>
                    <a:pt x="56" y="36"/>
                    <a:pt x="55" y="60"/>
                  </a:cubicBezTo>
                  <a:cubicBezTo>
                    <a:pt x="55" y="60"/>
                    <a:pt x="55" y="75"/>
                    <a:pt x="53" y="78"/>
                  </a:cubicBezTo>
                  <a:cubicBezTo>
                    <a:pt x="50" y="82"/>
                    <a:pt x="24" y="105"/>
                    <a:pt x="16" y="125"/>
                  </a:cubicBezTo>
                  <a:cubicBezTo>
                    <a:pt x="8" y="146"/>
                    <a:pt x="1" y="162"/>
                    <a:pt x="1" y="17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3" y="186"/>
                    <a:pt x="5" y="160"/>
                    <a:pt x="15" y="142"/>
                  </a:cubicBezTo>
                  <a:cubicBezTo>
                    <a:pt x="15" y="142"/>
                    <a:pt x="37" y="96"/>
                    <a:pt x="55" y="8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7" y="84"/>
                    <a:pt x="76" y="108"/>
                    <a:pt x="98" y="87"/>
                  </a:cubicBezTo>
                  <a:cubicBezTo>
                    <a:pt x="98" y="87"/>
                    <a:pt x="106" y="73"/>
                    <a:pt x="125" y="66"/>
                  </a:cubicBezTo>
                  <a:cubicBezTo>
                    <a:pt x="125" y="66"/>
                    <a:pt x="153" y="61"/>
                    <a:pt x="165" y="44"/>
                  </a:cubicBezTo>
                  <a:cubicBezTo>
                    <a:pt x="165" y="44"/>
                    <a:pt x="167" y="37"/>
                    <a:pt x="177" y="33"/>
                  </a:cubicBezTo>
                  <a:cubicBezTo>
                    <a:pt x="177" y="33"/>
                    <a:pt x="179" y="30"/>
                    <a:pt x="169" y="34"/>
                  </a:cubicBezTo>
                  <a:cubicBezTo>
                    <a:pt x="169" y="34"/>
                    <a:pt x="160" y="45"/>
                    <a:pt x="157" y="49"/>
                  </a:cubicBezTo>
                  <a:cubicBezTo>
                    <a:pt x="157" y="49"/>
                    <a:pt x="133" y="62"/>
                    <a:pt x="111" y="52"/>
                  </a:cubicBezTo>
                  <a:cubicBezTo>
                    <a:pt x="111" y="52"/>
                    <a:pt x="102" y="52"/>
                    <a:pt x="99" y="54"/>
                  </a:cubicBezTo>
                  <a:cubicBezTo>
                    <a:pt x="96" y="55"/>
                    <a:pt x="99" y="45"/>
                    <a:pt x="114" y="38"/>
                  </a:cubicBezTo>
                  <a:cubicBezTo>
                    <a:pt x="116" y="37"/>
                    <a:pt x="127" y="33"/>
                    <a:pt x="132" y="17"/>
                  </a:cubicBezTo>
                  <a:cubicBezTo>
                    <a:pt x="132" y="17"/>
                    <a:pt x="125" y="30"/>
                    <a:pt x="115" y="34"/>
                  </a:cubicBezTo>
                  <a:cubicBezTo>
                    <a:pt x="115" y="34"/>
                    <a:pt x="103" y="38"/>
                    <a:pt x="97" y="42"/>
                  </a:cubicBezTo>
                  <a:cubicBezTo>
                    <a:pt x="92" y="46"/>
                    <a:pt x="92" y="46"/>
                    <a:pt x="92" y="46"/>
                  </a:cubicBezTo>
                  <a:lnTo>
                    <a:pt x="94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297"/>
            <p:cNvSpPr/>
            <p:nvPr/>
          </p:nvSpPr>
          <p:spPr bwMode="auto">
            <a:xfrm>
              <a:off x="374650" y="2728912"/>
              <a:ext cx="428625" cy="385763"/>
            </a:xfrm>
            <a:custGeom>
              <a:avLst/>
              <a:gdLst>
                <a:gd name="T0" fmla="*/ 13 w 101"/>
                <a:gd name="T1" fmla="*/ 40 h 91"/>
                <a:gd name="T2" fmla="*/ 31 w 101"/>
                <a:gd name="T3" fmla="*/ 27 h 91"/>
                <a:gd name="T4" fmla="*/ 48 w 101"/>
                <a:gd name="T5" fmla="*/ 13 h 91"/>
                <a:gd name="T6" fmla="*/ 68 w 101"/>
                <a:gd name="T7" fmla="*/ 2 h 91"/>
                <a:gd name="T8" fmla="*/ 83 w 101"/>
                <a:gd name="T9" fmla="*/ 21 h 91"/>
                <a:gd name="T10" fmla="*/ 97 w 101"/>
                <a:gd name="T11" fmla="*/ 36 h 91"/>
                <a:gd name="T12" fmla="*/ 83 w 101"/>
                <a:gd name="T13" fmla="*/ 58 h 91"/>
                <a:gd name="T14" fmla="*/ 81 w 101"/>
                <a:gd name="T15" fmla="*/ 60 h 91"/>
                <a:gd name="T16" fmla="*/ 69 w 101"/>
                <a:gd name="T17" fmla="*/ 65 h 91"/>
                <a:gd name="T18" fmla="*/ 57 w 101"/>
                <a:gd name="T19" fmla="*/ 73 h 91"/>
                <a:gd name="T20" fmla="*/ 51 w 101"/>
                <a:gd name="T21" fmla="*/ 83 h 91"/>
                <a:gd name="T22" fmla="*/ 22 w 101"/>
                <a:gd name="T23" fmla="*/ 88 h 91"/>
                <a:gd name="T24" fmla="*/ 6 w 101"/>
                <a:gd name="T25" fmla="*/ 87 h 91"/>
                <a:gd name="T26" fmla="*/ 39 w 101"/>
                <a:gd name="T27" fmla="*/ 71 h 91"/>
                <a:gd name="T28" fmla="*/ 9 w 101"/>
                <a:gd name="T29" fmla="*/ 83 h 91"/>
                <a:gd name="T30" fmla="*/ 50 w 101"/>
                <a:gd name="T31" fmla="*/ 48 h 91"/>
                <a:gd name="T32" fmla="*/ 8 w 101"/>
                <a:gd name="T33" fmla="*/ 81 h 91"/>
                <a:gd name="T34" fmla="*/ 29 w 101"/>
                <a:gd name="T35" fmla="*/ 60 h 91"/>
                <a:gd name="T36" fmla="*/ 29 w 101"/>
                <a:gd name="T37" fmla="*/ 46 h 91"/>
                <a:gd name="T38" fmla="*/ 21 w 101"/>
                <a:gd name="T39" fmla="*/ 57 h 91"/>
                <a:gd name="T40" fmla="*/ 8 w 101"/>
                <a:gd name="T41" fmla="*/ 68 h 91"/>
                <a:gd name="T42" fmla="*/ 0 w 101"/>
                <a:gd name="T43" fmla="*/ 72 h 91"/>
                <a:gd name="T44" fmla="*/ 10 w 101"/>
                <a:gd name="T45" fmla="*/ 58 h 91"/>
                <a:gd name="T46" fmla="*/ 13 w 101"/>
                <a:gd name="T47" fmla="*/ 4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" h="91">
                  <a:moveTo>
                    <a:pt x="13" y="40"/>
                  </a:moveTo>
                  <a:cubicBezTo>
                    <a:pt x="13" y="40"/>
                    <a:pt x="14" y="31"/>
                    <a:pt x="31" y="27"/>
                  </a:cubicBezTo>
                  <a:cubicBezTo>
                    <a:pt x="31" y="27"/>
                    <a:pt x="48" y="25"/>
                    <a:pt x="48" y="13"/>
                  </a:cubicBezTo>
                  <a:cubicBezTo>
                    <a:pt x="48" y="0"/>
                    <a:pt x="62" y="1"/>
                    <a:pt x="68" y="2"/>
                  </a:cubicBezTo>
                  <a:cubicBezTo>
                    <a:pt x="74" y="4"/>
                    <a:pt x="80" y="20"/>
                    <a:pt x="83" y="21"/>
                  </a:cubicBezTo>
                  <a:cubicBezTo>
                    <a:pt x="86" y="23"/>
                    <a:pt x="101" y="24"/>
                    <a:pt x="97" y="36"/>
                  </a:cubicBezTo>
                  <a:cubicBezTo>
                    <a:pt x="94" y="49"/>
                    <a:pt x="88" y="57"/>
                    <a:pt x="83" y="58"/>
                  </a:cubicBezTo>
                  <a:cubicBezTo>
                    <a:pt x="83" y="58"/>
                    <a:pt x="82" y="57"/>
                    <a:pt x="81" y="60"/>
                  </a:cubicBezTo>
                  <a:cubicBezTo>
                    <a:pt x="81" y="63"/>
                    <a:pt x="76" y="67"/>
                    <a:pt x="69" y="65"/>
                  </a:cubicBezTo>
                  <a:cubicBezTo>
                    <a:pt x="69" y="65"/>
                    <a:pt x="58" y="67"/>
                    <a:pt x="57" y="73"/>
                  </a:cubicBezTo>
                  <a:cubicBezTo>
                    <a:pt x="57" y="73"/>
                    <a:pt x="53" y="80"/>
                    <a:pt x="51" y="83"/>
                  </a:cubicBezTo>
                  <a:cubicBezTo>
                    <a:pt x="49" y="86"/>
                    <a:pt x="33" y="91"/>
                    <a:pt x="22" y="88"/>
                  </a:cubicBezTo>
                  <a:cubicBezTo>
                    <a:pt x="12" y="84"/>
                    <a:pt x="8" y="86"/>
                    <a:pt x="6" y="87"/>
                  </a:cubicBezTo>
                  <a:cubicBezTo>
                    <a:pt x="4" y="87"/>
                    <a:pt x="21" y="86"/>
                    <a:pt x="39" y="71"/>
                  </a:cubicBezTo>
                  <a:cubicBezTo>
                    <a:pt x="39" y="71"/>
                    <a:pt x="22" y="83"/>
                    <a:pt x="9" y="83"/>
                  </a:cubicBezTo>
                  <a:cubicBezTo>
                    <a:pt x="9" y="83"/>
                    <a:pt x="45" y="66"/>
                    <a:pt x="50" y="48"/>
                  </a:cubicBezTo>
                  <a:cubicBezTo>
                    <a:pt x="50" y="48"/>
                    <a:pt x="31" y="72"/>
                    <a:pt x="8" y="81"/>
                  </a:cubicBezTo>
                  <a:cubicBezTo>
                    <a:pt x="8" y="81"/>
                    <a:pt x="17" y="78"/>
                    <a:pt x="29" y="60"/>
                  </a:cubicBezTo>
                  <a:cubicBezTo>
                    <a:pt x="29" y="58"/>
                    <a:pt x="29" y="46"/>
                    <a:pt x="29" y="46"/>
                  </a:cubicBezTo>
                  <a:cubicBezTo>
                    <a:pt x="29" y="46"/>
                    <a:pt x="27" y="47"/>
                    <a:pt x="21" y="57"/>
                  </a:cubicBezTo>
                  <a:cubicBezTo>
                    <a:pt x="21" y="57"/>
                    <a:pt x="16" y="63"/>
                    <a:pt x="8" y="6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7" y="64"/>
                    <a:pt x="10" y="58"/>
                  </a:cubicBezTo>
                  <a:cubicBezTo>
                    <a:pt x="10" y="58"/>
                    <a:pt x="15" y="47"/>
                    <a:pt x="13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298"/>
            <p:cNvSpPr/>
            <p:nvPr/>
          </p:nvSpPr>
          <p:spPr bwMode="auto">
            <a:xfrm>
              <a:off x="463550" y="2728912"/>
              <a:ext cx="123825" cy="109538"/>
            </a:xfrm>
            <a:custGeom>
              <a:avLst/>
              <a:gdLst>
                <a:gd name="T0" fmla="*/ 1 w 29"/>
                <a:gd name="T1" fmla="*/ 26 h 26"/>
                <a:gd name="T2" fmla="*/ 5 w 29"/>
                <a:gd name="T3" fmla="*/ 16 h 26"/>
                <a:gd name="T4" fmla="*/ 9 w 29"/>
                <a:gd name="T5" fmla="*/ 3 h 26"/>
                <a:gd name="T6" fmla="*/ 26 w 29"/>
                <a:gd name="T7" fmla="*/ 2 h 26"/>
                <a:gd name="T8" fmla="*/ 23 w 29"/>
                <a:gd name="T9" fmla="*/ 9 h 26"/>
                <a:gd name="T10" fmla="*/ 21 w 29"/>
                <a:gd name="T11" fmla="*/ 18 h 26"/>
                <a:gd name="T12" fmla="*/ 8 w 29"/>
                <a:gd name="T13" fmla="*/ 24 h 26"/>
                <a:gd name="T14" fmla="*/ 1 w 29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6">
                  <a:moveTo>
                    <a:pt x="1" y="26"/>
                  </a:moveTo>
                  <a:cubicBezTo>
                    <a:pt x="1" y="26"/>
                    <a:pt x="6" y="21"/>
                    <a:pt x="5" y="16"/>
                  </a:cubicBezTo>
                  <a:cubicBezTo>
                    <a:pt x="5" y="16"/>
                    <a:pt x="0" y="6"/>
                    <a:pt x="9" y="3"/>
                  </a:cubicBezTo>
                  <a:cubicBezTo>
                    <a:pt x="19" y="0"/>
                    <a:pt x="24" y="2"/>
                    <a:pt x="26" y="2"/>
                  </a:cubicBezTo>
                  <a:cubicBezTo>
                    <a:pt x="29" y="1"/>
                    <a:pt x="25" y="6"/>
                    <a:pt x="23" y="9"/>
                  </a:cubicBezTo>
                  <a:cubicBezTo>
                    <a:pt x="22" y="12"/>
                    <a:pt x="24" y="16"/>
                    <a:pt x="21" y="18"/>
                  </a:cubicBezTo>
                  <a:cubicBezTo>
                    <a:pt x="19" y="20"/>
                    <a:pt x="13" y="22"/>
                    <a:pt x="8" y="24"/>
                  </a:cubicBezTo>
                  <a:cubicBezTo>
                    <a:pt x="4" y="25"/>
                    <a:pt x="2" y="24"/>
                    <a:pt x="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299"/>
            <p:cNvSpPr/>
            <p:nvPr/>
          </p:nvSpPr>
          <p:spPr bwMode="auto">
            <a:xfrm>
              <a:off x="11576050" y="2278062"/>
              <a:ext cx="515938" cy="676275"/>
            </a:xfrm>
            <a:custGeom>
              <a:avLst/>
              <a:gdLst>
                <a:gd name="T0" fmla="*/ 122 w 122"/>
                <a:gd name="T1" fmla="*/ 159 h 159"/>
                <a:gd name="T2" fmla="*/ 66 w 122"/>
                <a:gd name="T3" fmla="*/ 82 h 159"/>
                <a:gd name="T4" fmla="*/ 25 w 122"/>
                <a:gd name="T5" fmla="*/ 35 h 159"/>
                <a:gd name="T6" fmla="*/ 31 w 122"/>
                <a:gd name="T7" fmla="*/ 21 h 159"/>
                <a:gd name="T8" fmla="*/ 37 w 122"/>
                <a:gd name="T9" fmla="*/ 6 h 159"/>
                <a:gd name="T10" fmla="*/ 24 w 122"/>
                <a:gd name="T11" fmla="*/ 8 h 159"/>
                <a:gd name="T12" fmla="*/ 21 w 122"/>
                <a:gd name="T13" fmla="*/ 15 h 159"/>
                <a:gd name="T14" fmla="*/ 10 w 122"/>
                <a:gd name="T15" fmla="*/ 26 h 159"/>
                <a:gd name="T16" fmla="*/ 9 w 122"/>
                <a:gd name="T17" fmla="*/ 36 h 159"/>
                <a:gd name="T18" fmla="*/ 1 w 122"/>
                <a:gd name="T19" fmla="*/ 49 h 159"/>
                <a:gd name="T20" fmla="*/ 7 w 122"/>
                <a:gd name="T21" fmla="*/ 66 h 159"/>
                <a:gd name="T22" fmla="*/ 21 w 122"/>
                <a:gd name="T23" fmla="*/ 76 h 159"/>
                <a:gd name="T24" fmla="*/ 50 w 122"/>
                <a:gd name="T25" fmla="*/ 89 h 159"/>
                <a:gd name="T26" fmla="*/ 82 w 122"/>
                <a:gd name="T27" fmla="*/ 121 h 159"/>
                <a:gd name="T28" fmla="*/ 88 w 122"/>
                <a:gd name="T29" fmla="*/ 136 h 159"/>
                <a:gd name="T30" fmla="*/ 122 w 122"/>
                <a:gd name="T31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2" h="159">
                  <a:moveTo>
                    <a:pt x="122" y="159"/>
                  </a:moveTo>
                  <a:cubicBezTo>
                    <a:pt x="122" y="159"/>
                    <a:pt x="106" y="110"/>
                    <a:pt x="66" y="82"/>
                  </a:cubicBezTo>
                  <a:cubicBezTo>
                    <a:pt x="27" y="55"/>
                    <a:pt x="18" y="51"/>
                    <a:pt x="25" y="35"/>
                  </a:cubicBezTo>
                  <a:cubicBezTo>
                    <a:pt x="25" y="35"/>
                    <a:pt x="21" y="27"/>
                    <a:pt x="31" y="21"/>
                  </a:cubicBezTo>
                  <a:cubicBezTo>
                    <a:pt x="31" y="19"/>
                    <a:pt x="34" y="9"/>
                    <a:pt x="37" y="6"/>
                  </a:cubicBezTo>
                  <a:cubicBezTo>
                    <a:pt x="37" y="6"/>
                    <a:pt x="30" y="0"/>
                    <a:pt x="24" y="8"/>
                  </a:cubicBezTo>
                  <a:cubicBezTo>
                    <a:pt x="24" y="8"/>
                    <a:pt x="25" y="14"/>
                    <a:pt x="21" y="15"/>
                  </a:cubicBezTo>
                  <a:cubicBezTo>
                    <a:pt x="17" y="16"/>
                    <a:pt x="11" y="21"/>
                    <a:pt x="10" y="26"/>
                  </a:cubicBezTo>
                  <a:cubicBezTo>
                    <a:pt x="8" y="30"/>
                    <a:pt x="11" y="34"/>
                    <a:pt x="9" y="36"/>
                  </a:cubicBezTo>
                  <a:cubicBezTo>
                    <a:pt x="6" y="39"/>
                    <a:pt x="0" y="40"/>
                    <a:pt x="1" y="49"/>
                  </a:cubicBezTo>
                  <a:cubicBezTo>
                    <a:pt x="1" y="58"/>
                    <a:pt x="5" y="57"/>
                    <a:pt x="7" y="66"/>
                  </a:cubicBezTo>
                  <a:cubicBezTo>
                    <a:pt x="9" y="74"/>
                    <a:pt x="15" y="77"/>
                    <a:pt x="21" y="76"/>
                  </a:cubicBezTo>
                  <a:cubicBezTo>
                    <a:pt x="27" y="75"/>
                    <a:pt x="46" y="76"/>
                    <a:pt x="50" y="89"/>
                  </a:cubicBezTo>
                  <a:cubicBezTo>
                    <a:pt x="54" y="102"/>
                    <a:pt x="60" y="111"/>
                    <a:pt x="82" y="121"/>
                  </a:cubicBezTo>
                  <a:cubicBezTo>
                    <a:pt x="82" y="121"/>
                    <a:pt x="88" y="127"/>
                    <a:pt x="88" y="136"/>
                  </a:cubicBezTo>
                  <a:cubicBezTo>
                    <a:pt x="89" y="146"/>
                    <a:pt x="105" y="157"/>
                    <a:pt x="122" y="1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300"/>
            <p:cNvSpPr/>
            <p:nvPr/>
          </p:nvSpPr>
          <p:spPr bwMode="auto">
            <a:xfrm>
              <a:off x="11660188" y="2592387"/>
              <a:ext cx="342900" cy="433388"/>
            </a:xfrm>
            <a:custGeom>
              <a:avLst/>
              <a:gdLst>
                <a:gd name="T0" fmla="*/ 0 w 81"/>
                <a:gd name="T1" fmla="*/ 6 h 102"/>
                <a:gd name="T2" fmla="*/ 21 w 81"/>
                <a:gd name="T3" fmla="*/ 10 h 102"/>
                <a:gd name="T4" fmla="*/ 29 w 81"/>
                <a:gd name="T5" fmla="*/ 21 h 102"/>
                <a:gd name="T6" fmla="*/ 57 w 81"/>
                <a:gd name="T7" fmla="*/ 49 h 102"/>
                <a:gd name="T8" fmla="*/ 61 w 81"/>
                <a:gd name="T9" fmla="*/ 52 h 102"/>
                <a:gd name="T10" fmla="*/ 69 w 81"/>
                <a:gd name="T11" fmla="*/ 72 h 102"/>
                <a:gd name="T12" fmla="*/ 81 w 81"/>
                <a:gd name="T13" fmla="*/ 81 h 102"/>
                <a:gd name="T14" fmla="*/ 25 w 81"/>
                <a:gd name="T15" fmla="*/ 84 h 102"/>
                <a:gd name="T16" fmla="*/ 4 w 81"/>
                <a:gd name="T17" fmla="*/ 45 h 102"/>
                <a:gd name="T18" fmla="*/ 0 w 81"/>
                <a:gd name="T19" fmla="*/ 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102">
                  <a:moveTo>
                    <a:pt x="0" y="6"/>
                  </a:moveTo>
                  <a:cubicBezTo>
                    <a:pt x="0" y="6"/>
                    <a:pt x="13" y="0"/>
                    <a:pt x="21" y="10"/>
                  </a:cubicBezTo>
                  <a:cubicBezTo>
                    <a:pt x="21" y="10"/>
                    <a:pt x="27" y="13"/>
                    <a:pt x="29" y="21"/>
                  </a:cubicBezTo>
                  <a:cubicBezTo>
                    <a:pt x="29" y="21"/>
                    <a:pt x="31" y="37"/>
                    <a:pt x="57" y="49"/>
                  </a:cubicBezTo>
                  <a:cubicBezTo>
                    <a:pt x="57" y="49"/>
                    <a:pt x="58" y="48"/>
                    <a:pt x="61" y="52"/>
                  </a:cubicBezTo>
                  <a:cubicBezTo>
                    <a:pt x="63" y="56"/>
                    <a:pt x="63" y="67"/>
                    <a:pt x="69" y="72"/>
                  </a:cubicBezTo>
                  <a:cubicBezTo>
                    <a:pt x="74" y="77"/>
                    <a:pt x="81" y="81"/>
                    <a:pt x="81" y="81"/>
                  </a:cubicBezTo>
                  <a:cubicBezTo>
                    <a:pt x="81" y="81"/>
                    <a:pt x="66" y="102"/>
                    <a:pt x="25" y="84"/>
                  </a:cubicBezTo>
                  <a:cubicBezTo>
                    <a:pt x="25" y="84"/>
                    <a:pt x="3" y="68"/>
                    <a:pt x="4" y="45"/>
                  </a:cubicBezTo>
                  <a:cubicBezTo>
                    <a:pt x="4" y="45"/>
                    <a:pt x="4" y="9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301"/>
            <p:cNvSpPr/>
            <p:nvPr/>
          </p:nvSpPr>
          <p:spPr bwMode="auto">
            <a:xfrm>
              <a:off x="11799888" y="2351087"/>
              <a:ext cx="211138" cy="241300"/>
            </a:xfrm>
            <a:custGeom>
              <a:avLst/>
              <a:gdLst>
                <a:gd name="T0" fmla="*/ 47 w 50"/>
                <a:gd name="T1" fmla="*/ 3 h 57"/>
                <a:gd name="T2" fmla="*/ 42 w 50"/>
                <a:gd name="T3" fmla="*/ 19 h 57"/>
                <a:gd name="T4" fmla="*/ 37 w 50"/>
                <a:gd name="T5" fmla="*/ 24 h 57"/>
                <a:gd name="T6" fmla="*/ 19 w 50"/>
                <a:gd name="T7" fmla="*/ 51 h 57"/>
                <a:gd name="T8" fmla="*/ 9 w 50"/>
                <a:gd name="T9" fmla="*/ 57 h 57"/>
                <a:gd name="T10" fmla="*/ 6 w 50"/>
                <a:gd name="T11" fmla="*/ 56 h 57"/>
                <a:gd name="T12" fmla="*/ 16 w 50"/>
                <a:gd name="T13" fmla="*/ 39 h 57"/>
                <a:gd name="T14" fmla="*/ 26 w 50"/>
                <a:gd name="T15" fmla="*/ 28 h 57"/>
                <a:gd name="T16" fmla="*/ 40 w 50"/>
                <a:gd name="T17" fmla="*/ 3 h 57"/>
                <a:gd name="T18" fmla="*/ 47 w 50"/>
                <a:gd name="T19" fmla="*/ 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57">
                  <a:moveTo>
                    <a:pt x="47" y="3"/>
                  </a:moveTo>
                  <a:cubicBezTo>
                    <a:pt x="47" y="3"/>
                    <a:pt x="50" y="10"/>
                    <a:pt x="42" y="19"/>
                  </a:cubicBezTo>
                  <a:cubicBezTo>
                    <a:pt x="42" y="19"/>
                    <a:pt x="39" y="19"/>
                    <a:pt x="37" y="24"/>
                  </a:cubicBezTo>
                  <a:cubicBezTo>
                    <a:pt x="35" y="30"/>
                    <a:pt x="32" y="46"/>
                    <a:pt x="19" y="51"/>
                  </a:cubicBezTo>
                  <a:cubicBezTo>
                    <a:pt x="19" y="51"/>
                    <a:pt x="10" y="55"/>
                    <a:pt x="9" y="57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0" y="51"/>
                    <a:pt x="16" y="39"/>
                  </a:cubicBezTo>
                  <a:cubicBezTo>
                    <a:pt x="16" y="39"/>
                    <a:pt x="22" y="37"/>
                    <a:pt x="26" y="28"/>
                  </a:cubicBezTo>
                  <a:cubicBezTo>
                    <a:pt x="26" y="28"/>
                    <a:pt x="30" y="7"/>
                    <a:pt x="40" y="3"/>
                  </a:cubicBezTo>
                  <a:cubicBezTo>
                    <a:pt x="40" y="3"/>
                    <a:pt x="46" y="0"/>
                    <a:pt x="4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302"/>
            <p:cNvSpPr/>
            <p:nvPr/>
          </p:nvSpPr>
          <p:spPr bwMode="auto">
            <a:xfrm>
              <a:off x="11690350" y="2274887"/>
              <a:ext cx="287338" cy="144463"/>
            </a:xfrm>
            <a:custGeom>
              <a:avLst/>
              <a:gdLst>
                <a:gd name="T0" fmla="*/ 68 w 68"/>
                <a:gd name="T1" fmla="*/ 18 h 34"/>
                <a:gd name="T2" fmla="*/ 55 w 68"/>
                <a:gd name="T3" fmla="*/ 26 h 34"/>
                <a:gd name="T4" fmla="*/ 51 w 68"/>
                <a:gd name="T5" fmla="*/ 29 h 34"/>
                <a:gd name="T6" fmla="*/ 43 w 68"/>
                <a:gd name="T7" fmla="*/ 23 h 34"/>
                <a:gd name="T8" fmla="*/ 31 w 68"/>
                <a:gd name="T9" fmla="*/ 18 h 34"/>
                <a:gd name="T10" fmla="*/ 15 w 68"/>
                <a:gd name="T11" fmla="*/ 22 h 34"/>
                <a:gd name="T12" fmla="*/ 10 w 68"/>
                <a:gd name="T13" fmla="*/ 29 h 34"/>
                <a:gd name="T14" fmla="*/ 5 w 68"/>
                <a:gd name="T15" fmla="*/ 34 h 34"/>
                <a:gd name="T16" fmla="*/ 0 w 68"/>
                <a:gd name="T17" fmla="*/ 29 h 34"/>
                <a:gd name="T18" fmla="*/ 5 w 68"/>
                <a:gd name="T19" fmla="*/ 23 h 34"/>
                <a:gd name="T20" fmla="*/ 7 w 68"/>
                <a:gd name="T21" fmla="*/ 18 h 34"/>
                <a:gd name="T22" fmla="*/ 20 w 68"/>
                <a:gd name="T23" fmla="*/ 0 h 34"/>
                <a:gd name="T24" fmla="*/ 37 w 68"/>
                <a:gd name="T25" fmla="*/ 4 h 34"/>
                <a:gd name="T26" fmla="*/ 55 w 68"/>
                <a:gd name="T27" fmla="*/ 7 h 34"/>
                <a:gd name="T28" fmla="*/ 68 w 68"/>
                <a:gd name="T29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34">
                  <a:moveTo>
                    <a:pt x="68" y="18"/>
                  </a:moveTo>
                  <a:cubicBezTo>
                    <a:pt x="68" y="18"/>
                    <a:pt x="57" y="23"/>
                    <a:pt x="55" y="26"/>
                  </a:cubicBezTo>
                  <a:cubicBezTo>
                    <a:pt x="53" y="29"/>
                    <a:pt x="51" y="29"/>
                    <a:pt x="51" y="29"/>
                  </a:cubicBezTo>
                  <a:cubicBezTo>
                    <a:pt x="51" y="29"/>
                    <a:pt x="48" y="31"/>
                    <a:pt x="43" y="23"/>
                  </a:cubicBezTo>
                  <a:cubicBezTo>
                    <a:pt x="43" y="23"/>
                    <a:pt x="42" y="16"/>
                    <a:pt x="31" y="18"/>
                  </a:cubicBezTo>
                  <a:cubicBezTo>
                    <a:pt x="21" y="19"/>
                    <a:pt x="22" y="22"/>
                    <a:pt x="15" y="22"/>
                  </a:cubicBezTo>
                  <a:cubicBezTo>
                    <a:pt x="9" y="22"/>
                    <a:pt x="12" y="25"/>
                    <a:pt x="10" y="2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" y="25"/>
                    <a:pt x="5" y="23"/>
                  </a:cubicBezTo>
                  <a:cubicBezTo>
                    <a:pt x="8" y="22"/>
                    <a:pt x="6" y="20"/>
                    <a:pt x="7" y="18"/>
                  </a:cubicBezTo>
                  <a:cubicBezTo>
                    <a:pt x="8" y="16"/>
                    <a:pt x="12" y="1"/>
                    <a:pt x="20" y="0"/>
                  </a:cubicBezTo>
                  <a:cubicBezTo>
                    <a:pt x="20" y="0"/>
                    <a:pt x="25" y="1"/>
                    <a:pt x="37" y="4"/>
                  </a:cubicBezTo>
                  <a:cubicBezTo>
                    <a:pt x="48" y="6"/>
                    <a:pt x="51" y="2"/>
                    <a:pt x="55" y="7"/>
                  </a:cubicBezTo>
                  <a:cubicBezTo>
                    <a:pt x="60" y="13"/>
                    <a:pt x="59" y="16"/>
                    <a:pt x="68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303"/>
            <p:cNvSpPr/>
            <p:nvPr/>
          </p:nvSpPr>
          <p:spPr bwMode="auto">
            <a:xfrm>
              <a:off x="11680825" y="2409825"/>
              <a:ext cx="238125" cy="115888"/>
            </a:xfrm>
            <a:custGeom>
              <a:avLst/>
              <a:gdLst>
                <a:gd name="T0" fmla="*/ 53 w 56"/>
                <a:gd name="T1" fmla="*/ 1 h 27"/>
                <a:gd name="T2" fmla="*/ 30 w 56"/>
                <a:gd name="T3" fmla="*/ 13 h 27"/>
                <a:gd name="T4" fmla="*/ 16 w 56"/>
                <a:gd name="T5" fmla="*/ 11 h 27"/>
                <a:gd name="T6" fmla="*/ 2 w 56"/>
                <a:gd name="T7" fmla="*/ 0 h 27"/>
                <a:gd name="T8" fmla="*/ 2 w 56"/>
                <a:gd name="T9" fmla="*/ 7 h 27"/>
                <a:gd name="T10" fmla="*/ 4 w 56"/>
                <a:gd name="T11" fmla="*/ 10 h 27"/>
                <a:gd name="T12" fmla="*/ 5 w 56"/>
                <a:gd name="T13" fmla="*/ 19 h 27"/>
                <a:gd name="T14" fmla="*/ 20 w 56"/>
                <a:gd name="T15" fmla="*/ 26 h 27"/>
                <a:gd name="T16" fmla="*/ 32 w 56"/>
                <a:gd name="T17" fmla="*/ 19 h 27"/>
                <a:gd name="T18" fmla="*/ 45 w 56"/>
                <a:gd name="T19" fmla="*/ 18 h 27"/>
                <a:gd name="T20" fmla="*/ 54 w 56"/>
                <a:gd name="T21" fmla="*/ 4 h 27"/>
                <a:gd name="T22" fmla="*/ 53 w 56"/>
                <a:gd name="T23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27">
                  <a:moveTo>
                    <a:pt x="53" y="1"/>
                  </a:moveTo>
                  <a:cubicBezTo>
                    <a:pt x="50" y="0"/>
                    <a:pt x="33" y="10"/>
                    <a:pt x="30" y="13"/>
                  </a:cubicBezTo>
                  <a:cubicBezTo>
                    <a:pt x="30" y="13"/>
                    <a:pt x="24" y="14"/>
                    <a:pt x="16" y="11"/>
                  </a:cubicBezTo>
                  <a:cubicBezTo>
                    <a:pt x="16" y="11"/>
                    <a:pt x="5" y="7"/>
                    <a:pt x="2" y="0"/>
                  </a:cubicBezTo>
                  <a:cubicBezTo>
                    <a:pt x="2" y="0"/>
                    <a:pt x="0" y="4"/>
                    <a:pt x="2" y="7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2" y="14"/>
                    <a:pt x="5" y="19"/>
                  </a:cubicBezTo>
                  <a:cubicBezTo>
                    <a:pt x="8" y="23"/>
                    <a:pt x="15" y="27"/>
                    <a:pt x="20" y="26"/>
                  </a:cubicBezTo>
                  <a:cubicBezTo>
                    <a:pt x="20" y="26"/>
                    <a:pt x="26" y="19"/>
                    <a:pt x="32" y="19"/>
                  </a:cubicBezTo>
                  <a:cubicBezTo>
                    <a:pt x="32" y="19"/>
                    <a:pt x="39" y="23"/>
                    <a:pt x="45" y="18"/>
                  </a:cubicBezTo>
                  <a:cubicBezTo>
                    <a:pt x="51" y="13"/>
                    <a:pt x="54" y="9"/>
                    <a:pt x="54" y="4"/>
                  </a:cubicBezTo>
                  <a:cubicBezTo>
                    <a:pt x="54" y="4"/>
                    <a:pt x="56" y="1"/>
                    <a:pt x="5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304"/>
            <p:cNvSpPr/>
            <p:nvPr/>
          </p:nvSpPr>
          <p:spPr bwMode="auto">
            <a:xfrm>
              <a:off x="11731625" y="2389187"/>
              <a:ext cx="123825" cy="68263"/>
            </a:xfrm>
            <a:custGeom>
              <a:avLst/>
              <a:gdLst>
                <a:gd name="T0" fmla="*/ 29 w 29"/>
                <a:gd name="T1" fmla="*/ 8 h 16"/>
                <a:gd name="T2" fmla="*/ 17 w 29"/>
                <a:gd name="T3" fmla="*/ 15 h 16"/>
                <a:gd name="T4" fmla="*/ 4 w 29"/>
                <a:gd name="T5" fmla="*/ 12 h 16"/>
                <a:gd name="T6" fmla="*/ 12 w 29"/>
                <a:gd name="T7" fmla="*/ 5 h 16"/>
                <a:gd name="T8" fmla="*/ 21 w 29"/>
                <a:gd name="T9" fmla="*/ 2 h 16"/>
                <a:gd name="T10" fmla="*/ 29 w 29"/>
                <a:gd name="T1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6">
                  <a:moveTo>
                    <a:pt x="29" y="8"/>
                  </a:moveTo>
                  <a:cubicBezTo>
                    <a:pt x="29" y="8"/>
                    <a:pt x="19" y="15"/>
                    <a:pt x="17" y="15"/>
                  </a:cubicBezTo>
                  <a:cubicBezTo>
                    <a:pt x="15" y="16"/>
                    <a:pt x="9" y="16"/>
                    <a:pt x="4" y="12"/>
                  </a:cubicBezTo>
                  <a:cubicBezTo>
                    <a:pt x="0" y="9"/>
                    <a:pt x="6" y="10"/>
                    <a:pt x="12" y="5"/>
                  </a:cubicBezTo>
                  <a:cubicBezTo>
                    <a:pt x="18" y="1"/>
                    <a:pt x="19" y="0"/>
                    <a:pt x="21" y="2"/>
                  </a:cubicBezTo>
                  <a:cubicBezTo>
                    <a:pt x="24" y="3"/>
                    <a:pt x="29" y="8"/>
                    <a:pt x="2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305"/>
            <p:cNvSpPr/>
            <p:nvPr/>
          </p:nvSpPr>
          <p:spPr bwMode="auto">
            <a:xfrm>
              <a:off x="11718925" y="2351087"/>
              <a:ext cx="169863" cy="80963"/>
            </a:xfrm>
            <a:custGeom>
              <a:avLst/>
              <a:gdLst>
                <a:gd name="T0" fmla="*/ 40 w 40"/>
                <a:gd name="T1" fmla="*/ 13 h 19"/>
                <a:gd name="T2" fmla="*/ 34 w 40"/>
                <a:gd name="T3" fmla="*/ 16 h 19"/>
                <a:gd name="T4" fmla="*/ 23 w 40"/>
                <a:gd name="T5" fmla="*/ 8 h 19"/>
                <a:gd name="T6" fmla="*/ 12 w 40"/>
                <a:gd name="T7" fmla="*/ 14 h 19"/>
                <a:gd name="T8" fmla="*/ 4 w 40"/>
                <a:gd name="T9" fmla="*/ 19 h 19"/>
                <a:gd name="T10" fmla="*/ 0 w 40"/>
                <a:gd name="T11" fmla="*/ 17 h 19"/>
                <a:gd name="T12" fmla="*/ 5 w 40"/>
                <a:gd name="T13" fmla="*/ 9 h 19"/>
                <a:gd name="T14" fmla="*/ 14 w 40"/>
                <a:gd name="T15" fmla="*/ 5 h 19"/>
                <a:gd name="T16" fmla="*/ 28 w 40"/>
                <a:gd name="T17" fmla="*/ 2 h 19"/>
                <a:gd name="T18" fmla="*/ 34 w 40"/>
                <a:gd name="T19" fmla="*/ 5 h 19"/>
                <a:gd name="T20" fmla="*/ 40 w 40"/>
                <a:gd name="T21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19">
                  <a:moveTo>
                    <a:pt x="40" y="13"/>
                  </a:move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27" y="9"/>
                    <a:pt x="23" y="8"/>
                  </a:cubicBezTo>
                  <a:cubicBezTo>
                    <a:pt x="23" y="8"/>
                    <a:pt x="15" y="12"/>
                    <a:pt x="12" y="14"/>
                  </a:cubicBezTo>
                  <a:cubicBezTo>
                    <a:pt x="9" y="16"/>
                    <a:pt x="5" y="18"/>
                    <a:pt x="4" y="19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5" y="13"/>
                    <a:pt x="5" y="9"/>
                  </a:cubicBezTo>
                  <a:cubicBezTo>
                    <a:pt x="6" y="5"/>
                    <a:pt x="10" y="6"/>
                    <a:pt x="14" y="5"/>
                  </a:cubicBezTo>
                  <a:cubicBezTo>
                    <a:pt x="18" y="4"/>
                    <a:pt x="24" y="0"/>
                    <a:pt x="28" y="2"/>
                  </a:cubicBezTo>
                  <a:cubicBezTo>
                    <a:pt x="33" y="3"/>
                    <a:pt x="33" y="4"/>
                    <a:pt x="34" y="5"/>
                  </a:cubicBezTo>
                  <a:cubicBezTo>
                    <a:pt x="34" y="7"/>
                    <a:pt x="39" y="13"/>
                    <a:pt x="4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306"/>
            <p:cNvSpPr/>
            <p:nvPr/>
          </p:nvSpPr>
          <p:spPr bwMode="auto">
            <a:xfrm>
              <a:off x="11703050" y="2482850"/>
              <a:ext cx="185738" cy="101600"/>
            </a:xfrm>
            <a:custGeom>
              <a:avLst/>
              <a:gdLst>
                <a:gd name="T0" fmla="*/ 44 w 44"/>
                <a:gd name="T1" fmla="*/ 0 h 24"/>
                <a:gd name="T2" fmla="*/ 34 w 44"/>
                <a:gd name="T3" fmla="*/ 10 h 24"/>
                <a:gd name="T4" fmla="*/ 26 w 44"/>
                <a:gd name="T5" fmla="*/ 22 h 24"/>
                <a:gd name="T6" fmla="*/ 26 w 44"/>
                <a:gd name="T7" fmla="*/ 24 h 24"/>
                <a:gd name="T8" fmla="*/ 5 w 44"/>
                <a:gd name="T9" fmla="*/ 10 h 24"/>
                <a:gd name="T10" fmla="*/ 0 w 44"/>
                <a:gd name="T11" fmla="*/ 6 h 24"/>
                <a:gd name="T12" fmla="*/ 15 w 44"/>
                <a:gd name="T13" fmla="*/ 11 h 24"/>
                <a:gd name="T14" fmla="*/ 26 w 44"/>
                <a:gd name="T15" fmla="*/ 4 h 24"/>
                <a:gd name="T16" fmla="*/ 44 w 4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4">
                  <a:moveTo>
                    <a:pt x="44" y="0"/>
                  </a:moveTo>
                  <a:cubicBezTo>
                    <a:pt x="44" y="0"/>
                    <a:pt x="43" y="4"/>
                    <a:pt x="34" y="10"/>
                  </a:cubicBezTo>
                  <a:cubicBezTo>
                    <a:pt x="34" y="10"/>
                    <a:pt x="25" y="16"/>
                    <a:pt x="26" y="2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9" y="14"/>
                    <a:pt x="5" y="1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0" y="13"/>
                    <a:pt x="15" y="11"/>
                  </a:cubicBezTo>
                  <a:cubicBezTo>
                    <a:pt x="15" y="11"/>
                    <a:pt x="24" y="3"/>
                    <a:pt x="26" y="4"/>
                  </a:cubicBezTo>
                  <a:cubicBezTo>
                    <a:pt x="26" y="4"/>
                    <a:pt x="34" y="10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307"/>
            <p:cNvSpPr/>
            <p:nvPr/>
          </p:nvSpPr>
          <p:spPr bwMode="auto">
            <a:xfrm>
              <a:off x="11845925" y="2444750"/>
              <a:ext cx="288925" cy="454025"/>
            </a:xfrm>
            <a:custGeom>
              <a:avLst/>
              <a:gdLst>
                <a:gd name="T0" fmla="*/ 31 w 68"/>
                <a:gd name="T1" fmla="*/ 0 h 107"/>
                <a:gd name="T2" fmla="*/ 26 w 68"/>
                <a:gd name="T3" fmla="*/ 8 h 107"/>
                <a:gd name="T4" fmla="*/ 6 w 68"/>
                <a:gd name="T5" fmla="*/ 33 h 107"/>
                <a:gd name="T6" fmla="*/ 1 w 68"/>
                <a:gd name="T7" fmla="*/ 36 h 107"/>
                <a:gd name="T8" fmla="*/ 0 w 68"/>
                <a:gd name="T9" fmla="*/ 38 h 107"/>
                <a:gd name="T10" fmla="*/ 25 w 68"/>
                <a:gd name="T11" fmla="*/ 60 h 107"/>
                <a:gd name="T12" fmla="*/ 45 w 68"/>
                <a:gd name="T13" fmla="*/ 88 h 107"/>
                <a:gd name="T14" fmla="*/ 54 w 68"/>
                <a:gd name="T15" fmla="*/ 103 h 107"/>
                <a:gd name="T16" fmla="*/ 55 w 68"/>
                <a:gd name="T17" fmla="*/ 107 h 107"/>
                <a:gd name="T18" fmla="*/ 66 w 68"/>
                <a:gd name="T19" fmla="*/ 85 h 107"/>
                <a:gd name="T20" fmla="*/ 58 w 68"/>
                <a:gd name="T21" fmla="*/ 49 h 107"/>
                <a:gd name="T22" fmla="*/ 31 w 68"/>
                <a:gd name="T2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07">
                  <a:moveTo>
                    <a:pt x="31" y="0"/>
                  </a:moveTo>
                  <a:cubicBezTo>
                    <a:pt x="31" y="0"/>
                    <a:pt x="28" y="0"/>
                    <a:pt x="26" y="8"/>
                  </a:cubicBezTo>
                  <a:cubicBezTo>
                    <a:pt x="26" y="10"/>
                    <a:pt x="21" y="29"/>
                    <a:pt x="6" y="33"/>
                  </a:cubicBezTo>
                  <a:cubicBezTo>
                    <a:pt x="6" y="33"/>
                    <a:pt x="1" y="34"/>
                    <a:pt x="1" y="36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19" y="52"/>
                    <a:pt x="25" y="60"/>
                  </a:cubicBezTo>
                  <a:cubicBezTo>
                    <a:pt x="25" y="60"/>
                    <a:pt x="41" y="77"/>
                    <a:pt x="45" y="88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63" y="101"/>
                    <a:pt x="66" y="85"/>
                  </a:cubicBezTo>
                  <a:cubicBezTo>
                    <a:pt x="68" y="69"/>
                    <a:pt x="61" y="56"/>
                    <a:pt x="58" y="49"/>
                  </a:cubicBezTo>
                  <a:cubicBezTo>
                    <a:pt x="56" y="43"/>
                    <a:pt x="29" y="7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308"/>
            <p:cNvSpPr/>
            <p:nvPr/>
          </p:nvSpPr>
          <p:spPr bwMode="auto">
            <a:xfrm>
              <a:off x="12020550" y="2317750"/>
              <a:ext cx="249238" cy="614363"/>
            </a:xfrm>
            <a:custGeom>
              <a:avLst/>
              <a:gdLst>
                <a:gd name="T0" fmla="*/ 28 w 59"/>
                <a:gd name="T1" fmla="*/ 5 h 145"/>
                <a:gd name="T2" fmla="*/ 0 w 59"/>
                <a:gd name="T3" fmla="*/ 48 h 145"/>
                <a:gd name="T4" fmla="*/ 18 w 59"/>
                <a:gd name="T5" fmla="*/ 75 h 145"/>
                <a:gd name="T6" fmla="*/ 28 w 59"/>
                <a:gd name="T7" fmla="*/ 105 h 145"/>
                <a:gd name="T8" fmla="*/ 16 w 59"/>
                <a:gd name="T9" fmla="*/ 140 h 145"/>
                <a:gd name="T10" fmla="*/ 18 w 59"/>
                <a:gd name="T11" fmla="*/ 145 h 145"/>
                <a:gd name="T12" fmla="*/ 32 w 59"/>
                <a:gd name="T13" fmla="*/ 139 h 145"/>
                <a:gd name="T14" fmla="*/ 41 w 59"/>
                <a:gd name="T15" fmla="*/ 123 h 145"/>
                <a:gd name="T16" fmla="*/ 56 w 59"/>
                <a:gd name="T17" fmla="*/ 91 h 145"/>
                <a:gd name="T18" fmla="*/ 40 w 59"/>
                <a:gd name="T19" fmla="*/ 51 h 145"/>
                <a:gd name="T20" fmla="*/ 34 w 59"/>
                <a:gd name="T21" fmla="*/ 15 h 145"/>
                <a:gd name="T22" fmla="*/ 28 w 59"/>
                <a:gd name="T23" fmla="*/ 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45">
                  <a:moveTo>
                    <a:pt x="28" y="5"/>
                  </a:moveTo>
                  <a:cubicBezTo>
                    <a:pt x="28" y="5"/>
                    <a:pt x="0" y="20"/>
                    <a:pt x="0" y="48"/>
                  </a:cubicBezTo>
                  <a:cubicBezTo>
                    <a:pt x="0" y="48"/>
                    <a:pt x="14" y="69"/>
                    <a:pt x="18" y="75"/>
                  </a:cubicBezTo>
                  <a:cubicBezTo>
                    <a:pt x="22" y="81"/>
                    <a:pt x="28" y="95"/>
                    <a:pt x="28" y="105"/>
                  </a:cubicBezTo>
                  <a:cubicBezTo>
                    <a:pt x="28" y="115"/>
                    <a:pt x="27" y="129"/>
                    <a:pt x="16" y="140"/>
                  </a:cubicBezTo>
                  <a:cubicBezTo>
                    <a:pt x="18" y="145"/>
                    <a:pt x="18" y="145"/>
                    <a:pt x="18" y="145"/>
                  </a:cubicBezTo>
                  <a:cubicBezTo>
                    <a:pt x="18" y="145"/>
                    <a:pt x="27" y="144"/>
                    <a:pt x="32" y="139"/>
                  </a:cubicBezTo>
                  <a:cubicBezTo>
                    <a:pt x="36" y="134"/>
                    <a:pt x="38" y="127"/>
                    <a:pt x="41" y="123"/>
                  </a:cubicBezTo>
                  <a:cubicBezTo>
                    <a:pt x="44" y="119"/>
                    <a:pt x="59" y="106"/>
                    <a:pt x="56" y="91"/>
                  </a:cubicBezTo>
                  <a:cubicBezTo>
                    <a:pt x="54" y="75"/>
                    <a:pt x="44" y="62"/>
                    <a:pt x="40" y="51"/>
                  </a:cubicBezTo>
                  <a:cubicBezTo>
                    <a:pt x="35" y="40"/>
                    <a:pt x="30" y="21"/>
                    <a:pt x="34" y="15"/>
                  </a:cubicBezTo>
                  <a:cubicBezTo>
                    <a:pt x="38" y="8"/>
                    <a:pt x="43" y="0"/>
                    <a:pt x="2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309"/>
            <p:cNvSpPr/>
            <p:nvPr/>
          </p:nvSpPr>
          <p:spPr bwMode="auto">
            <a:xfrm>
              <a:off x="11322050" y="2614612"/>
              <a:ext cx="655638" cy="458788"/>
            </a:xfrm>
            <a:custGeom>
              <a:avLst/>
              <a:gdLst>
                <a:gd name="T0" fmla="*/ 79 w 155"/>
                <a:gd name="T1" fmla="*/ 13 h 108"/>
                <a:gd name="T2" fmla="*/ 59 w 155"/>
                <a:gd name="T3" fmla="*/ 5 h 108"/>
                <a:gd name="T4" fmla="*/ 24 w 155"/>
                <a:gd name="T5" fmla="*/ 17 h 108"/>
                <a:gd name="T6" fmla="*/ 6 w 155"/>
                <a:gd name="T7" fmla="*/ 21 h 108"/>
                <a:gd name="T8" fmla="*/ 24 w 155"/>
                <a:gd name="T9" fmla="*/ 38 h 108"/>
                <a:gd name="T10" fmla="*/ 34 w 155"/>
                <a:gd name="T11" fmla="*/ 55 h 108"/>
                <a:gd name="T12" fmla="*/ 75 w 155"/>
                <a:gd name="T13" fmla="*/ 101 h 108"/>
                <a:gd name="T14" fmla="*/ 115 w 155"/>
                <a:gd name="T15" fmla="*/ 107 h 108"/>
                <a:gd name="T16" fmla="*/ 149 w 155"/>
                <a:gd name="T17" fmla="*/ 91 h 108"/>
                <a:gd name="T18" fmla="*/ 155 w 155"/>
                <a:gd name="T19" fmla="*/ 85 h 108"/>
                <a:gd name="T20" fmla="*/ 100 w 155"/>
                <a:gd name="T21" fmla="*/ 80 h 108"/>
                <a:gd name="T22" fmla="*/ 80 w 155"/>
                <a:gd name="T23" fmla="*/ 33 h 108"/>
                <a:gd name="T24" fmla="*/ 79 w 155"/>
                <a:gd name="T25" fmla="*/ 1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5" h="108">
                  <a:moveTo>
                    <a:pt x="79" y="13"/>
                  </a:moveTo>
                  <a:cubicBezTo>
                    <a:pt x="79" y="13"/>
                    <a:pt x="76" y="0"/>
                    <a:pt x="59" y="5"/>
                  </a:cubicBezTo>
                  <a:cubicBezTo>
                    <a:pt x="42" y="10"/>
                    <a:pt x="27" y="17"/>
                    <a:pt x="24" y="17"/>
                  </a:cubicBezTo>
                  <a:cubicBezTo>
                    <a:pt x="20" y="18"/>
                    <a:pt x="5" y="15"/>
                    <a:pt x="6" y="21"/>
                  </a:cubicBezTo>
                  <a:cubicBezTo>
                    <a:pt x="6" y="21"/>
                    <a:pt x="0" y="21"/>
                    <a:pt x="24" y="38"/>
                  </a:cubicBezTo>
                  <a:cubicBezTo>
                    <a:pt x="24" y="38"/>
                    <a:pt x="33" y="44"/>
                    <a:pt x="34" y="55"/>
                  </a:cubicBezTo>
                  <a:cubicBezTo>
                    <a:pt x="36" y="65"/>
                    <a:pt x="56" y="96"/>
                    <a:pt x="75" y="101"/>
                  </a:cubicBezTo>
                  <a:cubicBezTo>
                    <a:pt x="95" y="107"/>
                    <a:pt x="98" y="108"/>
                    <a:pt x="115" y="107"/>
                  </a:cubicBezTo>
                  <a:cubicBezTo>
                    <a:pt x="132" y="105"/>
                    <a:pt x="144" y="96"/>
                    <a:pt x="149" y="91"/>
                  </a:cubicBezTo>
                  <a:cubicBezTo>
                    <a:pt x="155" y="87"/>
                    <a:pt x="155" y="85"/>
                    <a:pt x="155" y="85"/>
                  </a:cubicBezTo>
                  <a:cubicBezTo>
                    <a:pt x="155" y="85"/>
                    <a:pt x="136" y="101"/>
                    <a:pt x="100" y="80"/>
                  </a:cubicBezTo>
                  <a:cubicBezTo>
                    <a:pt x="100" y="80"/>
                    <a:pt x="76" y="60"/>
                    <a:pt x="80" y="33"/>
                  </a:cubicBezTo>
                  <a:cubicBezTo>
                    <a:pt x="80" y="33"/>
                    <a:pt x="83" y="15"/>
                    <a:pt x="79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310"/>
            <p:cNvSpPr/>
            <p:nvPr/>
          </p:nvSpPr>
          <p:spPr bwMode="auto">
            <a:xfrm>
              <a:off x="12109450" y="2916237"/>
              <a:ext cx="223838" cy="101600"/>
            </a:xfrm>
            <a:custGeom>
              <a:avLst/>
              <a:gdLst>
                <a:gd name="T0" fmla="*/ 4 w 53"/>
                <a:gd name="T1" fmla="*/ 6 h 24"/>
                <a:gd name="T2" fmla="*/ 20 w 53"/>
                <a:gd name="T3" fmla="*/ 1 h 24"/>
                <a:gd name="T4" fmla="*/ 41 w 53"/>
                <a:gd name="T5" fmla="*/ 2 h 24"/>
                <a:gd name="T6" fmla="*/ 50 w 53"/>
                <a:gd name="T7" fmla="*/ 17 h 24"/>
                <a:gd name="T8" fmla="*/ 53 w 53"/>
                <a:gd name="T9" fmla="*/ 24 h 24"/>
                <a:gd name="T10" fmla="*/ 46 w 53"/>
                <a:gd name="T11" fmla="*/ 14 h 24"/>
                <a:gd name="T12" fmla="*/ 37 w 53"/>
                <a:gd name="T13" fmla="*/ 7 h 24"/>
                <a:gd name="T14" fmla="*/ 22 w 53"/>
                <a:gd name="T15" fmla="*/ 10 h 24"/>
                <a:gd name="T16" fmla="*/ 13 w 53"/>
                <a:gd name="T17" fmla="*/ 9 h 24"/>
                <a:gd name="T18" fmla="*/ 4 w 53"/>
                <a:gd name="T19" fmla="*/ 12 h 24"/>
                <a:gd name="T20" fmla="*/ 3 w 53"/>
                <a:gd name="T21" fmla="*/ 17 h 24"/>
                <a:gd name="T22" fmla="*/ 2 w 53"/>
                <a:gd name="T23" fmla="*/ 17 h 24"/>
                <a:gd name="T24" fmla="*/ 4 w 53"/>
                <a:gd name="T2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24">
                  <a:moveTo>
                    <a:pt x="4" y="6"/>
                  </a:moveTo>
                  <a:cubicBezTo>
                    <a:pt x="4" y="6"/>
                    <a:pt x="10" y="0"/>
                    <a:pt x="20" y="1"/>
                  </a:cubicBezTo>
                  <a:cubicBezTo>
                    <a:pt x="30" y="2"/>
                    <a:pt x="35" y="0"/>
                    <a:pt x="41" y="2"/>
                  </a:cubicBezTo>
                  <a:cubicBezTo>
                    <a:pt x="41" y="2"/>
                    <a:pt x="52" y="9"/>
                    <a:pt x="50" y="17"/>
                  </a:cubicBezTo>
                  <a:cubicBezTo>
                    <a:pt x="50" y="17"/>
                    <a:pt x="50" y="23"/>
                    <a:pt x="53" y="24"/>
                  </a:cubicBezTo>
                  <a:cubicBezTo>
                    <a:pt x="53" y="24"/>
                    <a:pt x="47" y="22"/>
                    <a:pt x="46" y="14"/>
                  </a:cubicBezTo>
                  <a:cubicBezTo>
                    <a:pt x="46" y="14"/>
                    <a:pt x="43" y="9"/>
                    <a:pt x="37" y="7"/>
                  </a:cubicBezTo>
                  <a:cubicBezTo>
                    <a:pt x="37" y="7"/>
                    <a:pt x="28" y="7"/>
                    <a:pt x="22" y="10"/>
                  </a:cubicBezTo>
                  <a:cubicBezTo>
                    <a:pt x="22" y="10"/>
                    <a:pt x="20" y="12"/>
                    <a:pt x="13" y="9"/>
                  </a:cubicBezTo>
                  <a:cubicBezTo>
                    <a:pt x="7" y="7"/>
                    <a:pt x="6" y="10"/>
                    <a:pt x="4" y="12"/>
                  </a:cubicBezTo>
                  <a:cubicBezTo>
                    <a:pt x="2" y="14"/>
                    <a:pt x="3" y="17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5"/>
                    <a:pt x="0" y="10"/>
                    <a:pt x="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311"/>
            <p:cNvSpPr/>
            <p:nvPr/>
          </p:nvSpPr>
          <p:spPr bwMode="auto">
            <a:xfrm>
              <a:off x="11960225" y="2954337"/>
              <a:ext cx="157163" cy="296863"/>
            </a:xfrm>
            <a:custGeom>
              <a:avLst/>
              <a:gdLst>
                <a:gd name="T0" fmla="*/ 34 w 37"/>
                <a:gd name="T1" fmla="*/ 10 h 70"/>
                <a:gd name="T2" fmla="*/ 26 w 37"/>
                <a:gd name="T3" fmla="*/ 3 h 70"/>
                <a:gd name="T4" fmla="*/ 18 w 37"/>
                <a:gd name="T5" fmla="*/ 3 h 70"/>
                <a:gd name="T6" fmla="*/ 6 w 37"/>
                <a:gd name="T7" fmla="*/ 25 h 70"/>
                <a:gd name="T8" fmla="*/ 16 w 37"/>
                <a:gd name="T9" fmla="*/ 51 h 70"/>
                <a:gd name="T10" fmla="*/ 17 w 37"/>
                <a:gd name="T11" fmla="*/ 69 h 70"/>
                <a:gd name="T12" fmla="*/ 20 w 37"/>
                <a:gd name="T13" fmla="*/ 61 h 70"/>
                <a:gd name="T14" fmla="*/ 14 w 37"/>
                <a:gd name="T15" fmla="*/ 31 h 70"/>
                <a:gd name="T16" fmla="*/ 22 w 37"/>
                <a:gd name="T17" fmla="*/ 13 h 70"/>
                <a:gd name="T18" fmla="*/ 34 w 37"/>
                <a:gd name="T19" fmla="*/ 1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70">
                  <a:moveTo>
                    <a:pt x="34" y="10"/>
                  </a:moveTo>
                  <a:cubicBezTo>
                    <a:pt x="34" y="10"/>
                    <a:pt x="37" y="4"/>
                    <a:pt x="26" y="3"/>
                  </a:cubicBezTo>
                  <a:cubicBezTo>
                    <a:pt x="26" y="3"/>
                    <a:pt x="22" y="0"/>
                    <a:pt x="18" y="3"/>
                  </a:cubicBezTo>
                  <a:cubicBezTo>
                    <a:pt x="14" y="6"/>
                    <a:pt x="0" y="13"/>
                    <a:pt x="6" y="25"/>
                  </a:cubicBezTo>
                  <a:cubicBezTo>
                    <a:pt x="11" y="37"/>
                    <a:pt x="15" y="39"/>
                    <a:pt x="16" y="51"/>
                  </a:cubicBezTo>
                  <a:cubicBezTo>
                    <a:pt x="17" y="64"/>
                    <a:pt x="17" y="69"/>
                    <a:pt x="17" y="69"/>
                  </a:cubicBezTo>
                  <a:cubicBezTo>
                    <a:pt x="17" y="69"/>
                    <a:pt x="20" y="70"/>
                    <a:pt x="20" y="61"/>
                  </a:cubicBezTo>
                  <a:cubicBezTo>
                    <a:pt x="20" y="52"/>
                    <a:pt x="18" y="38"/>
                    <a:pt x="14" y="31"/>
                  </a:cubicBezTo>
                  <a:cubicBezTo>
                    <a:pt x="11" y="23"/>
                    <a:pt x="17" y="17"/>
                    <a:pt x="22" y="13"/>
                  </a:cubicBezTo>
                  <a:cubicBezTo>
                    <a:pt x="22" y="13"/>
                    <a:pt x="26" y="7"/>
                    <a:pt x="3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312"/>
            <p:cNvSpPr/>
            <p:nvPr/>
          </p:nvSpPr>
          <p:spPr bwMode="auto">
            <a:xfrm>
              <a:off x="11863388" y="3005137"/>
              <a:ext cx="114300" cy="279400"/>
            </a:xfrm>
            <a:custGeom>
              <a:avLst/>
              <a:gdLst>
                <a:gd name="T0" fmla="*/ 27 w 27"/>
                <a:gd name="T1" fmla="*/ 0 h 66"/>
                <a:gd name="T2" fmla="*/ 26 w 27"/>
                <a:gd name="T3" fmla="*/ 13 h 66"/>
                <a:gd name="T4" fmla="*/ 12 w 27"/>
                <a:gd name="T5" fmla="*/ 41 h 66"/>
                <a:gd name="T6" fmla="*/ 7 w 27"/>
                <a:gd name="T7" fmla="*/ 65 h 66"/>
                <a:gd name="T8" fmla="*/ 11 w 27"/>
                <a:gd name="T9" fmla="*/ 59 h 66"/>
                <a:gd name="T10" fmla="*/ 5 w 27"/>
                <a:gd name="T11" fmla="*/ 35 h 66"/>
                <a:gd name="T12" fmla="*/ 27 w 27"/>
                <a:gd name="T1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66">
                  <a:moveTo>
                    <a:pt x="27" y="0"/>
                  </a:moveTo>
                  <a:cubicBezTo>
                    <a:pt x="27" y="0"/>
                    <a:pt x="22" y="9"/>
                    <a:pt x="26" y="13"/>
                  </a:cubicBezTo>
                  <a:cubicBezTo>
                    <a:pt x="26" y="13"/>
                    <a:pt x="6" y="22"/>
                    <a:pt x="12" y="41"/>
                  </a:cubicBezTo>
                  <a:cubicBezTo>
                    <a:pt x="17" y="60"/>
                    <a:pt x="14" y="66"/>
                    <a:pt x="7" y="65"/>
                  </a:cubicBezTo>
                  <a:cubicBezTo>
                    <a:pt x="7" y="65"/>
                    <a:pt x="11" y="64"/>
                    <a:pt x="11" y="59"/>
                  </a:cubicBezTo>
                  <a:cubicBezTo>
                    <a:pt x="11" y="55"/>
                    <a:pt x="9" y="41"/>
                    <a:pt x="5" y="35"/>
                  </a:cubicBezTo>
                  <a:cubicBezTo>
                    <a:pt x="0" y="29"/>
                    <a:pt x="11" y="3"/>
                    <a:pt x="2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313"/>
            <p:cNvSpPr/>
            <p:nvPr/>
          </p:nvSpPr>
          <p:spPr bwMode="auto">
            <a:xfrm>
              <a:off x="12033250" y="2944812"/>
              <a:ext cx="198438" cy="242888"/>
            </a:xfrm>
            <a:custGeom>
              <a:avLst/>
              <a:gdLst>
                <a:gd name="T0" fmla="*/ 39 w 47"/>
                <a:gd name="T1" fmla="*/ 8 h 57"/>
                <a:gd name="T2" fmla="*/ 26 w 47"/>
                <a:gd name="T3" fmla="*/ 7 h 57"/>
                <a:gd name="T4" fmla="*/ 21 w 47"/>
                <a:gd name="T5" fmla="*/ 17 h 57"/>
                <a:gd name="T6" fmla="*/ 13 w 47"/>
                <a:gd name="T7" fmla="*/ 15 h 57"/>
                <a:gd name="T8" fmla="*/ 4 w 47"/>
                <a:gd name="T9" fmla="*/ 22 h 57"/>
                <a:gd name="T10" fmla="*/ 0 w 47"/>
                <a:gd name="T11" fmla="*/ 30 h 57"/>
                <a:gd name="T12" fmla="*/ 3 w 47"/>
                <a:gd name="T13" fmla="*/ 38 h 57"/>
                <a:gd name="T14" fmla="*/ 5 w 47"/>
                <a:gd name="T15" fmla="*/ 47 h 57"/>
                <a:gd name="T16" fmla="*/ 16 w 47"/>
                <a:gd name="T17" fmla="*/ 49 h 57"/>
                <a:gd name="T18" fmla="*/ 39 w 47"/>
                <a:gd name="T19" fmla="*/ 46 h 57"/>
                <a:gd name="T20" fmla="*/ 43 w 47"/>
                <a:gd name="T21" fmla="*/ 21 h 57"/>
                <a:gd name="T22" fmla="*/ 39 w 47"/>
                <a:gd name="T23" fmla="*/ 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57">
                  <a:moveTo>
                    <a:pt x="39" y="8"/>
                  </a:moveTo>
                  <a:cubicBezTo>
                    <a:pt x="39" y="8"/>
                    <a:pt x="29" y="0"/>
                    <a:pt x="26" y="7"/>
                  </a:cubicBezTo>
                  <a:cubicBezTo>
                    <a:pt x="22" y="13"/>
                    <a:pt x="21" y="17"/>
                    <a:pt x="21" y="17"/>
                  </a:cubicBezTo>
                  <a:cubicBezTo>
                    <a:pt x="21" y="17"/>
                    <a:pt x="17" y="15"/>
                    <a:pt x="13" y="15"/>
                  </a:cubicBezTo>
                  <a:cubicBezTo>
                    <a:pt x="9" y="14"/>
                    <a:pt x="7" y="18"/>
                    <a:pt x="4" y="22"/>
                  </a:cubicBezTo>
                  <a:cubicBezTo>
                    <a:pt x="0" y="25"/>
                    <a:pt x="0" y="30"/>
                    <a:pt x="0" y="30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11" y="45"/>
                    <a:pt x="16" y="49"/>
                  </a:cubicBezTo>
                  <a:cubicBezTo>
                    <a:pt x="21" y="52"/>
                    <a:pt x="32" y="57"/>
                    <a:pt x="39" y="46"/>
                  </a:cubicBezTo>
                  <a:cubicBezTo>
                    <a:pt x="47" y="35"/>
                    <a:pt x="44" y="25"/>
                    <a:pt x="43" y="21"/>
                  </a:cubicBezTo>
                  <a:cubicBezTo>
                    <a:pt x="41" y="16"/>
                    <a:pt x="38" y="10"/>
                    <a:pt x="3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314"/>
            <p:cNvSpPr/>
            <p:nvPr/>
          </p:nvSpPr>
          <p:spPr bwMode="auto">
            <a:xfrm>
              <a:off x="11918950" y="3157537"/>
              <a:ext cx="371475" cy="1417638"/>
            </a:xfrm>
            <a:custGeom>
              <a:avLst/>
              <a:gdLst>
                <a:gd name="T0" fmla="*/ 67 w 88"/>
                <a:gd name="T1" fmla="*/ 0 h 334"/>
                <a:gd name="T2" fmla="*/ 57 w 88"/>
                <a:gd name="T3" fmla="*/ 5 h 334"/>
                <a:gd name="T4" fmla="*/ 53 w 88"/>
                <a:gd name="T5" fmla="*/ 170 h 334"/>
                <a:gd name="T6" fmla="*/ 29 w 88"/>
                <a:gd name="T7" fmla="*/ 322 h 334"/>
                <a:gd name="T8" fmla="*/ 39 w 88"/>
                <a:gd name="T9" fmla="*/ 323 h 334"/>
                <a:gd name="T10" fmla="*/ 26 w 88"/>
                <a:gd name="T11" fmla="*/ 298 h 334"/>
                <a:gd name="T12" fmla="*/ 37 w 88"/>
                <a:gd name="T13" fmla="*/ 232 h 334"/>
                <a:gd name="T14" fmla="*/ 72 w 88"/>
                <a:gd name="T15" fmla="*/ 125 h 334"/>
                <a:gd name="T16" fmla="*/ 67 w 88"/>
                <a:gd name="T17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" h="334">
                  <a:moveTo>
                    <a:pt x="67" y="0"/>
                  </a:moveTo>
                  <a:cubicBezTo>
                    <a:pt x="67" y="0"/>
                    <a:pt x="62" y="7"/>
                    <a:pt x="57" y="5"/>
                  </a:cubicBezTo>
                  <a:cubicBezTo>
                    <a:pt x="52" y="4"/>
                    <a:pt x="88" y="52"/>
                    <a:pt x="53" y="170"/>
                  </a:cubicBezTo>
                  <a:cubicBezTo>
                    <a:pt x="53" y="170"/>
                    <a:pt x="0" y="285"/>
                    <a:pt x="29" y="322"/>
                  </a:cubicBezTo>
                  <a:cubicBezTo>
                    <a:pt x="29" y="322"/>
                    <a:pt x="36" y="334"/>
                    <a:pt x="39" y="323"/>
                  </a:cubicBezTo>
                  <a:cubicBezTo>
                    <a:pt x="41" y="312"/>
                    <a:pt x="30" y="326"/>
                    <a:pt x="26" y="298"/>
                  </a:cubicBezTo>
                  <a:cubicBezTo>
                    <a:pt x="21" y="270"/>
                    <a:pt x="32" y="244"/>
                    <a:pt x="37" y="232"/>
                  </a:cubicBezTo>
                  <a:cubicBezTo>
                    <a:pt x="42" y="220"/>
                    <a:pt x="67" y="153"/>
                    <a:pt x="72" y="125"/>
                  </a:cubicBezTo>
                  <a:cubicBezTo>
                    <a:pt x="77" y="97"/>
                    <a:pt x="76" y="21"/>
                    <a:pt x="6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315"/>
            <p:cNvSpPr/>
            <p:nvPr/>
          </p:nvSpPr>
          <p:spPr bwMode="auto">
            <a:xfrm>
              <a:off x="12236450" y="3124200"/>
              <a:ext cx="368300" cy="606425"/>
            </a:xfrm>
            <a:custGeom>
              <a:avLst/>
              <a:gdLst>
                <a:gd name="T0" fmla="*/ 4 w 87"/>
                <a:gd name="T1" fmla="*/ 141 h 143"/>
                <a:gd name="T2" fmla="*/ 25 w 87"/>
                <a:gd name="T3" fmla="*/ 132 h 143"/>
                <a:gd name="T4" fmla="*/ 53 w 87"/>
                <a:gd name="T5" fmla="*/ 119 h 143"/>
                <a:gd name="T6" fmla="*/ 79 w 87"/>
                <a:gd name="T7" fmla="*/ 103 h 143"/>
                <a:gd name="T8" fmla="*/ 68 w 87"/>
                <a:gd name="T9" fmla="*/ 106 h 143"/>
                <a:gd name="T10" fmla="*/ 84 w 87"/>
                <a:gd name="T11" fmla="*/ 66 h 143"/>
                <a:gd name="T12" fmla="*/ 79 w 87"/>
                <a:gd name="T13" fmla="*/ 75 h 143"/>
                <a:gd name="T14" fmla="*/ 77 w 87"/>
                <a:gd name="T15" fmla="*/ 37 h 143"/>
                <a:gd name="T16" fmla="*/ 75 w 87"/>
                <a:gd name="T17" fmla="*/ 0 h 143"/>
                <a:gd name="T18" fmla="*/ 43 w 87"/>
                <a:gd name="T19" fmla="*/ 21 h 143"/>
                <a:gd name="T20" fmla="*/ 42 w 87"/>
                <a:gd name="T21" fmla="*/ 13 h 143"/>
                <a:gd name="T22" fmla="*/ 24 w 87"/>
                <a:gd name="T23" fmla="*/ 41 h 143"/>
                <a:gd name="T24" fmla="*/ 19 w 87"/>
                <a:gd name="T25" fmla="*/ 38 h 143"/>
                <a:gd name="T26" fmla="*/ 10 w 87"/>
                <a:gd name="T27" fmla="*/ 69 h 143"/>
                <a:gd name="T28" fmla="*/ 4 w 87"/>
                <a:gd name="T29" fmla="*/ 64 h 143"/>
                <a:gd name="T30" fmla="*/ 5 w 87"/>
                <a:gd name="T31" fmla="*/ 106 h 143"/>
                <a:gd name="T32" fmla="*/ 6 w 87"/>
                <a:gd name="T33" fmla="*/ 123 h 143"/>
                <a:gd name="T34" fmla="*/ 20 w 87"/>
                <a:gd name="T35" fmla="*/ 105 h 143"/>
                <a:gd name="T36" fmla="*/ 19 w 87"/>
                <a:gd name="T37" fmla="*/ 80 h 143"/>
                <a:gd name="T38" fmla="*/ 22 w 87"/>
                <a:gd name="T39" fmla="*/ 70 h 143"/>
                <a:gd name="T40" fmla="*/ 21 w 87"/>
                <a:gd name="T41" fmla="*/ 83 h 143"/>
                <a:gd name="T42" fmla="*/ 22 w 87"/>
                <a:gd name="T43" fmla="*/ 101 h 143"/>
                <a:gd name="T44" fmla="*/ 35 w 87"/>
                <a:gd name="T45" fmla="*/ 77 h 143"/>
                <a:gd name="T46" fmla="*/ 35 w 87"/>
                <a:gd name="T47" fmla="*/ 57 h 143"/>
                <a:gd name="T48" fmla="*/ 37 w 87"/>
                <a:gd name="T49" fmla="*/ 75 h 143"/>
                <a:gd name="T50" fmla="*/ 46 w 87"/>
                <a:gd name="T51" fmla="*/ 53 h 143"/>
                <a:gd name="T52" fmla="*/ 57 w 87"/>
                <a:gd name="T53" fmla="*/ 20 h 143"/>
                <a:gd name="T54" fmla="*/ 48 w 87"/>
                <a:gd name="T55" fmla="*/ 55 h 143"/>
                <a:gd name="T56" fmla="*/ 39 w 87"/>
                <a:gd name="T57" fmla="*/ 73 h 143"/>
                <a:gd name="T58" fmla="*/ 53 w 87"/>
                <a:gd name="T59" fmla="*/ 62 h 143"/>
                <a:gd name="T60" fmla="*/ 59 w 87"/>
                <a:gd name="T61" fmla="*/ 53 h 143"/>
                <a:gd name="T62" fmla="*/ 69 w 87"/>
                <a:gd name="T63" fmla="*/ 44 h 143"/>
                <a:gd name="T64" fmla="*/ 55 w 87"/>
                <a:gd name="T65" fmla="*/ 61 h 143"/>
                <a:gd name="T66" fmla="*/ 39 w 87"/>
                <a:gd name="T67" fmla="*/ 75 h 143"/>
                <a:gd name="T68" fmla="*/ 29 w 87"/>
                <a:gd name="T69" fmla="*/ 96 h 143"/>
                <a:gd name="T70" fmla="*/ 26 w 87"/>
                <a:gd name="T71" fmla="*/ 101 h 143"/>
                <a:gd name="T72" fmla="*/ 43 w 87"/>
                <a:gd name="T73" fmla="*/ 93 h 143"/>
                <a:gd name="T74" fmla="*/ 61 w 87"/>
                <a:gd name="T75" fmla="*/ 84 h 143"/>
                <a:gd name="T76" fmla="*/ 63 w 87"/>
                <a:gd name="T77" fmla="*/ 82 h 143"/>
                <a:gd name="T78" fmla="*/ 43 w 87"/>
                <a:gd name="T79" fmla="*/ 95 h 143"/>
                <a:gd name="T80" fmla="*/ 26 w 87"/>
                <a:gd name="T81" fmla="*/ 105 h 143"/>
                <a:gd name="T82" fmla="*/ 6 w 87"/>
                <a:gd name="T83" fmla="*/ 127 h 143"/>
                <a:gd name="T84" fmla="*/ 4 w 87"/>
                <a:gd name="T85" fmla="*/ 128 h 143"/>
                <a:gd name="T86" fmla="*/ 0 w 87"/>
                <a:gd name="T87" fmla="*/ 140 h 143"/>
                <a:gd name="T88" fmla="*/ 0 w 87"/>
                <a:gd name="T89" fmla="*/ 142 h 143"/>
                <a:gd name="T90" fmla="*/ 4 w 87"/>
                <a:gd name="T91" fmla="*/ 14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7" h="143">
                  <a:moveTo>
                    <a:pt x="4" y="141"/>
                  </a:moveTo>
                  <a:cubicBezTo>
                    <a:pt x="4" y="141"/>
                    <a:pt x="14" y="143"/>
                    <a:pt x="25" y="132"/>
                  </a:cubicBezTo>
                  <a:cubicBezTo>
                    <a:pt x="25" y="132"/>
                    <a:pt x="31" y="120"/>
                    <a:pt x="53" y="119"/>
                  </a:cubicBezTo>
                  <a:cubicBezTo>
                    <a:pt x="75" y="118"/>
                    <a:pt x="77" y="108"/>
                    <a:pt x="79" y="103"/>
                  </a:cubicBezTo>
                  <a:cubicBezTo>
                    <a:pt x="80" y="97"/>
                    <a:pt x="68" y="106"/>
                    <a:pt x="68" y="106"/>
                  </a:cubicBezTo>
                  <a:cubicBezTo>
                    <a:pt x="68" y="106"/>
                    <a:pt x="87" y="91"/>
                    <a:pt x="84" y="66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9" y="75"/>
                    <a:pt x="84" y="63"/>
                    <a:pt x="77" y="37"/>
                  </a:cubicBezTo>
                  <a:cubicBezTo>
                    <a:pt x="71" y="11"/>
                    <a:pt x="63" y="9"/>
                    <a:pt x="75" y="0"/>
                  </a:cubicBezTo>
                  <a:cubicBezTo>
                    <a:pt x="75" y="0"/>
                    <a:pt x="54" y="3"/>
                    <a:pt x="43" y="21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3"/>
                    <a:pt x="31" y="22"/>
                    <a:pt x="24" y="41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6" y="52"/>
                    <a:pt x="10" y="69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4"/>
                    <a:pt x="5" y="99"/>
                    <a:pt x="5" y="106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6" y="123"/>
                    <a:pt x="15" y="117"/>
                    <a:pt x="20" y="105"/>
                  </a:cubicBezTo>
                  <a:cubicBezTo>
                    <a:pt x="20" y="105"/>
                    <a:pt x="21" y="96"/>
                    <a:pt x="19" y="8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1" y="76"/>
                    <a:pt x="21" y="83"/>
                  </a:cubicBezTo>
                  <a:cubicBezTo>
                    <a:pt x="21" y="83"/>
                    <a:pt x="23" y="98"/>
                    <a:pt x="22" y="101"/>
                  </a:cubicBezTo>
                  <a:cubicBezTo>
                    <a:pt x="22" y="101"/>
                    <a:pt x="32" y="86"/>
                    <a:pt x="35" y="77"/>
                  </a:cubicBezTo>
                  <a:cubicBezTo>
                    <a:pt x="35" y="77"/>
                    <a:pt x="33" y="69"/>
                    <a:pt x="35" y="57"/>
                  </a:cubicBezTo>
                  <a:cubicBezTo>
                    <a:pt x="35" y="57"/>
                    <a:pt x="35" y="74"/>
                    <a:pt x="37" y="75"/>
                  </a:cubicBezTo>
                  <a:cubicBezTo>
                    <a:pt x="37" y="75"/>
                    <a:pt x="44" y="63"/>
                    <a:pt x="46" y="53"/>
                  </a:cubicBezTo>
                  <a:cubicBezTo>
                    <a:pt x="46" y="53"/>
                    <a:pt x="50" y="30"/>
                    <a:pt x="57" y="20"/>
                  </a:cubicBezTo>
                  <a:cubicBezTo>
                    <a:pt x="57" y="20"/>
                    <a:pt x="47" y="48"/>
                    <a:pt x="48" y="55"/>
                  </a:cubicBezTo>
                  <a:cubicBezTo>
                    <a:pt x="48" y="55"/>
                    <a:pt x="43" y="68"/>
                    <a:pt x="39" y="73"/>
                  </a:cubicBezTo>
                  <a:cubicBezTo>
                    <a:pt x="39" y="73"/>
                    <a:pt x="49" y="67"/>
                    <a:pt x="53" y="62"/>
                  </a:cubicBezTo>
                  <a:cubicBezTo>
                    <a:pt x="57" y="57"/>
                    <a:pt x="57" y="57"/>
                    <a:pt x="59" y="53"/>
                  </a:cubicBezTo>
                  <a:cubicBezTo>
                    <a:pt x="60" y="53"/>
                    <a:pt x="66" y="44"/>
                    <a:pt x="69" y="44"/>
                  </a:cubicBezTo>
                  <a:cubicBezTo>
                    <a:pt x="69" y="44"/>
                    <a:pt x="60" y="54"/>
                    <a:pt x="55" y="61"/>
                  </a:cubicBezTo>
                  <a:cubicBezTo>
                    <a:pt x="55" y="61"/>
                    <a:pt x="51" y="69"/>
                    <a:pt x="39" y="75"/>
                  </a:cubicBezTo>
                  <a:cubicBezTo>
                    <a:pt x="39" y="75"/>
                    <a:pt x="32" y="93"/>
                    <a:pt x="29" y="96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6" y="101"/>
                    <a:pt x="37" y="94"/>
                    <a:pt x="43" y="93"/>
                  </a:cubicBezTo>
                  <a:cubicBezTo>
                    <a:pt x="43" y="93"/>
                    <a:pt x="54" y="94"/>
                    <a:pt x="61" y="84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63" y="82"/>
                    <a:pt x="60" y="92"/>
                    <a:pt x="43" y="95"/>
                  </a:cubicBezTo>
                  <a:cubicBezTo>
                    <a:pt x="43" y="95"/>
                    <a:pt x="33" y="97"/>
                    <a:pt x="26" y="105"/>
                  </a:cubicBezTo>
                  <a:cubicBezTo>
                    <a:pt x="26" y="105"/>
                    <a:pt x="11" y="125"/>
                    <a:pt x="6" y="127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lnTo>
                    <a:pt x="4" y="1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316"/>
            <p:cNvSpPr/>
            <p:nvPr/>
          </p:nvSpPr>
          <p:spPr bwMode="auto">
            <a:xfrm>
              <a:off x="11482388" y="3243262"/>
              <a:ext cx="639763" cy="690563"/>
            </a:xfrm>
            <a:custGeom>
              <a:avLst/>
              <a:gdLst>
                <a:gd name="T0" fmla="*/ 73 w 151"/>
                <a:gd name="T1" fmla="*/ 36 h 163"/>
                <a:gd name="T2" fmla="*/ 60 w 151"/>
                <a:gd name="T3" fmla="*/ 0 h 163"/>
                <a:gd name="T4" fmla="*/ 68 w 151"/>
                <a:gd name="T5" fmla="*/ 22 h 163"/>
                <a:gd name="T6" fmla="*/ 107 w 151"/>
                <a:gd name="T7" fmla="*/ 53 h 163"/>
                <a:gd name="T8" fmla="*/ 108 w 151"/>
                <a:gd name="T9" fmla="*/ 69 h 163"/>
                <a:gd name="T10" fmla="*/ 138 w 151"/>
                <a:gd name="T11" fmla="*/ 111 h 163"/>
                <a:gd name="T12" fmla="*/ 150 w 151"/>
                <a:gd name="T13" fmla="*/ 150 h 163"/>
                <a:gd name="T14" fmla="*/ 151 w 151"/>
                <a:gd name="T15" fmla="*/ 155 h 163"/>
                <a:gd name="T16" fmla="*/ 148 w 151"/>
                <a:gd name="T17" fmla="*/ 163 h 163"/>
                <a:gd name="T18" fmla="*/ 138 w 151"/>
                <a:gd name="T19" fmla="*/ 125 h 163"/>
                <a:gd name="T20" fmla="*/ 106 w 151"/>
                <a:gd name="T21" fmla="*/ 75 h 163"/>
                <a:gd name="T22" fmla="*/ 104 w 151"/>
                <a:gd name="T23" fmla="*/ 74 h 163"/>
                <a:gd name="T24" fmla="*/ 68 w 151"/>
                <a:gd name="T25" fmla="*/ 75 h 163"/>
                <a:gd name="T26" fmla="*/ 46 w 151"/>
                <a:gd name="T27" fmla="*/ 57 h 163"/>
                <a:gd name="T28" fmla="*/ 12 w 151"/>
                <a:gd name="T29" fmla="*/ 36 h 163"/>
                <a:gd name="T30" fmla="*/ 2 w 151"/>
                <a:gd name="T31" fmla="*/ 27 h 163"/>
                <a:gd name="T32" fmla="*/ 9 w 151"/>
                <a:gd name="T33" fmla="*/ 27 h 163"/>
                <a:gd name="T34" fmla="*/ 19 w 151"/>
                <a:gd name="T35" fmla="*/ 41 h 163"/>
                <a:gd name="T36" fmla="*/ 59 w 151"/>
                <a:gd name="T37" fmla="*/ 45 h 163"/>
                <a:gd name="T38" fmla="*/ 69 w 151"/>
                <a:gd name="T39" fmla="*/ 47 h 163"/>
                <a:gd name="T40" fmla="*/ 56 w 151"/>
                <a:gd name="T41" fmla="*/ 33 h 163"/>
                <a:gd name="T42" fmla="*/ 41 w 151"/>
                <a:gd name="T43" fmla="*/ 14 h 163"/>
                <a:gd name="T44" fmla="*/ 56 w 151"/>
                <a:gd name="T45" fmla="*/ 29 h 163"/>
                <a:gd name="T46" fmla="*/ 71 w 151"/>
                <a:gd name="T47" fmla="*/ 37 h 163"/>
                <a:gd name="T48" fmla="*/ 75 w 151"/>
                <a:gd name="T49" fmla="*/ 41 h 163"/>
                <a:gd name="T50" fmla="*/ 73 w 151"/>
                <a:gd name="T51" fmla="*/ 3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1" h="163">
                  <a:moveTo>
                    <a:pt x="73" y="36"/>
                  </a:moveTo>
                  <a:cubicBezTo>
                    <a:pt x="72" y="32"/>
                    <a:pt x="46" y="13"/>
                    <a:pt x="60" y="0"/>
                  </a:cubicBezTo>
                  <a:cubicBezTo>
                    <a:pt x="60" y="0"/>
                    <a:pt x="53" y="13"/>
                    <a:pt x="68" y="22"/>
                  </a:cubicBezTo>
                  <a:cubicBezTo>
                    <a:pt x="68" y="22"/>
                    <a:pt x="107" y="33"/>
                    <a:pt x="107" y="53"/>
                  </a:cubicBezTo>
                  <a:cubicBezTo>
                    <a:pt x="107" y="53"/>
                    <a:pt x="106" y="66"/>
                    <a:pt x="108" y="69"/>
                  </a:cubicBezTo>
                  <a:cubicBezTo>
                    <a:pt x="110" y="72"/>
                    <a:pt x="131" y="93"/>
                    <a:pt x="138" y="111"/>
                  </a:cubicBezTo>
                  <a:cubicBezTo>
                    <a:pt x="145" y="128"/>
                    <a:pt x="150" y="143"/>
                    <a:pt x="150" y="150"/>
                  </a:cubicBezTo>
                  <a:cubicBezTo>
                    <a:pt x="151" y="155"/>
                    <a:pt x="151" y="155"/>
                    <a:pt x="151" y="155"/>
                  </a:cubicBezTo>
                  <a:cubicBezTo>
                    <a:pt x="148" y="163"/>
                    <a:pt x="148" y="163"/>
                    <a:pt x="148" y="163"/>
                  </a:cubicBezTo>
                  <a:cubicBezTo>
                    <a:pt x="148" y="163"/>
                    <a:pt x="147" y="141"/>
                    <a:pt x="138" y="125"/>
                  </a:cubicBezTo>
                  <a:cubicBezTo>
                    <a:pt x="138" y="125"/>
                    <a:pt x="121" y="85"/>
                    <a:pt x="106" y="75"/>
                  </a:cubicBezTo>
                  <a:cubicBezTo>
                    <a:pt x="104" y="74"/>
                    <a:pt x="104" y="74"/>
                    <a:pt x="104" y="74"/>
                  </a:cubicBezTo>
                  <a:cubicBezTo>
                    <a:pt x="104" y="74"/>
                    <a:pt x="87" y="94"/>
                    <a:pt x="68" y="75"/>
                  </a:cubicBezTo>
                  <a:cubicBezTo>
                    <a:pt x="68" y="75"/>
                    <a:pt x="63" y="63"/>
                    <a:pt x="46" y="57"/>
                  </a:cubicBezTo>
                  <a:cubicBezTo>
                    <a:pt x="46" y="57"/>
                    <a:pt x="22" y="52"/>
                    <a:pt x="12" y="36"/>
                  </a:cubicBezTo>
                  <a:cubicBezTo>
                    <a:pt x="12" y="36"/>
                    <a:pt x="10" y="30"/>
                    <a:pt x="2" y="27"/>
                  </a:cubicBezTo>
                  <a:cubicBezTo>
                    <a:pt x="2" y="27"/>
                    <a:pt x="0" y="24"/>
                    <a:pt x="9" y="27"/>
                  </a:cubicBezTo>
                  <a:cubicBezTo>
                    <a:pt x="9" y="27"/>
                    <a:pt x="16" y="38"/>
                    <a:pt x="19" y="41"/>
                  </a:cubicBezTo>
                  <a:cubicBezTo>
                    <a:pt x="19" y="41"/>
                    <a:pt x="39" y="53"/>
                    <a:pt x="59" y="45"/>
                  </a:cubicBezTo>
                  <a:cubicBezTo>
                    <a:pt x="59" y="45"/>
                    <a:pt x="66" y="45"/>
                    <a:pt x="69" y="47"/>
                  </a:cubicBezTo>
                  <a:cubicBezTo>
                    <a:pt x="71" y="48"/>
                    <a:pt x="69" y="39"/>
                    <a:pt x="56" y="33"/>
                  </a:cubicBezTo>
                  <a:cubicBezTo>
                    <a:pt x="55" y="32"/>
                    <a:pt x="45" y="28"/>
                    <a:pt x="41" y="14"/>
                  </a:cubicBezTo>
                  <a:cubicBezTo>
                    <a:pt x="41" y="14"/>
                    <a:pt x="47" y="25"/>
                    <a:pt x="56" y="29"/>
                  </a:cubicBezTo>
                  <a:cubicBezTo>
                    <a:pt x="56" y="29"/>
                    <a:pt x="66" y="33"/>
                    <a:pt x="71" y="37"/>
                  </a:cubicBezTo>
                  <a:cubicBezTo>
                    <a:pt x="75" y="41"/>
                    <a:pt x="75" y="41"/>
                    <a:pt x="75" y="41"/>
                  </a:cubicBezTo>
                  <a:lnTo>
                    <a:pt x="73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317"/>
            <p:cNvSpPr/>
            <p:nvPr/>
          </p:nvSpPr>
          <p:spPr bwMode="auto">
            <a:xfrm>
              <a:off x="11393488" y="3101975"/>
              <a:ext cx="360363" cy="336550"/>
            </a:xfrm>
            <a:custGeom>
              <a:avLst/>
              <a:gdLst>
                <a:gd name="T0" fmla="*/ 75 w 85"/>
                <a:gd name="T1" fmla="*/ 35 h 79"/>
                <a:gd name="T2" fmla="*/ 60 w 85"/>
                <a:gd name="T3" fmla="*/ 23 h 79"/>
                <a:gd name="T4" fmla="*/ 46 w 85"/>
                <a:gd name="T5" fmla="*/ 11 h 79"/>
                <a:gd name="T6" fmla="*/ 29 w 85"/>
                <a:gd name="T7" fmla="*/ 2 h 79"/>
                <a:gd name="T8" fmla="*/ 15 w 85"/>
                <a:gd name="T9" fmla="*/ 18 h 79"/>
                <a:gd name="T10" fmla="*/ 2 w 85"/>
                <a:gd name="T11" fmla="*/ 30 h 79"/>
                <a:gd name="T12" fmla="*/ 14 w 85"/>
                <a:gd name="T13" fmla="*/ 49 h 79"/>
                <a:gd name="T14" fmla="*/ 16 w 85"/>
                <a:gd name="T15" fmla="*/ 51 h 79"/>
                <a:gd name="T16" fmla="*/ 26 w 85"/>
                <a:gd name="T17" fmla="*/ 56 h 79"/>
                <a:gd name="T18" fmla="*/ 36 w 85"/>
                <a:gd name="T19" fmla="*/ 63 h 79"/>
                <a:gd name="T20" fmla="*/ 41 w 85"/>
                <a:gd name="T21" fmla="*/ 71 h 79"/>
                <a:gd name="T22" fmla="*/ 65 w 85"/>
                <a:gd name="T23" fmla="*/ 76 h 79"/>
                <a:gd name="T24" fmla="*/ 79 w 85"/>
                <a:gd name="T25" fmla="*/ 76 h 79"/>
                <a:gd name="T26" fmla="*/ 52 w 85"/>
                <a:gd name="T27" fmla="*/ 61 h 79"/>
                <a:gd name="T28" fmla="*/ 77 w 85"/>
                <a:gd name="T29" fmla="*/ 72 h 79"/>
                <a:gd name="T30" fmla="*/ 43 w 85"/>
                <a:gd name="T31" fmla="*/ 41 h 79"/>
                <a:gd name="T32" fmla="*/ 78 w 85"/>
                <a:gd name="T33" fmla="*/ 71 h 79"/>
                <a:gd name="T34" fmla="*/ 61 w 85"/>
                <a:gd name="T35" fmla="*/ 52 h 79"/>
                <a:gd name="T36" fmla="*/ 61 w 85"/>
                <a:gd name="T37" fmla="*/ 41 h 79"/>
                <a:gd name="T38" fmla="*/ 68 w 85"/>
                <a:gd name="T39" fmla="*/ 50 h 79"/>
                <a:gd name="T40" fmla="*/ 78 w 85"/>
                <a:gd name="T41" fmla="*/ 60 h 79"/>
                <a:gd name="T42" fmla="*/ 85 w 85"/>
                <a:gd name="T43" fmla="*/ 63 h 79"/>
                <a:gd name="T44" fmla="*/ 77 w 85"/>
                <a:gd name="T45" fmla="*/ 51 h 79"/>
                <a:gd name="T46" fmla="*/ 75 w 85"/>
                <a:gd name="T47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5" h="79">
                  <a:moveTo>
                    <a:pt x="75" y="35"/>
                  </a:moveTo>
                  <a:cubicBezTo>
                    <a:pt x="75" y="35"/>
                    <a:pt x="74" y="28"/>
                    <a:pt x="60" y="23"/>
                  </a:cubicBezTo>
                  <a:cubicBezTo>
                    <a:pt x="60" y="23"/>
                    <a:pt x="45" y="22"/>
                    <a:pt x="46" y="11"/>
                  </a:cubicBezTo>
                  <a:cubicBezTo>
                    <a:pt x="46" y="0"/>
                    <a:pt x="34" y="0"/>
                    <a:pt x="29" y="2"/>
                  </a:cubicBezTo>
                  <a:cubicBezTo>
                    <a:pt x="24" y="3"/>
                    <a:pt x="17" y="17"/>
                    <a:pt x="15" y="18"/>
                  </a:cubicBezTo>
                  <a:cubicBezTo>
                    <a:pt x="13" y="18"/>
                    <a:pt x="0" y="19"/>
                    <a:pt x="2" y="30"/>
                  </a:cubicBezTo>
                  <a:cubicBezTo>
                    <a:pt x="5" y="41"/>
                    <a:pt x="9" y="48"/>
                    <a:pt x="14" y="49"/>
                  </a:cubicBezTo>
                  <a:cubicBezTo>
                    <a:pt x="14" y="49"/>
                    <a:pt x="15" y="49"/>
                    <a:pt x="16" y="51"/>
                  </a:cubicBezTo>
                  <a:cubicBezTo>
                    <a:pt x="16" y="53"/>
                    <a:pt x="20" y="57"/>
                    <a:pt x="26" y="56"/>
                  </a:cubicBezTo>
                  <a:cubicBezTo>
                    <a:pt x="26" y="56"/>
                    <a:pt x="35" y="58"/>
                    <a:pt x="36" y="63"/>
                  </a:cubicBezTo>
                  <a:cubicBezTo>
                    <a:pt x="36" y="63"/>
                    <a:pt x="39" y="69"/>
                    <a:pt x="41" y="71"/>
                  </a:cubicBezTo>
                  <a:cubicBezTo>
                    <a:pt x="43" y="74"/>
                    <a:pt x="57" y="79"/>
                    <a:pt x="65" y="76"/>
                  </a:cubicBezTo>
                  <a:cubicBezTo>
                    <a:pt x="74" y="74"/>
                    <a:pt x="78" y="76"/>
                    <a:pt x="79" y="76"/>
                  </a:cubicBezTo>
                  <a:cubicBezTo>
                    <a:pt x="81" y="76"/>
                    <a:pt x="66" y="75"/>
                    <a:pt x="52" y="61"/>
                  </a:cubicBezTo>
                  <a:cubicBezTo>
                    <a:pt x="52" y="61"/>
                    <a:pt x="66" y="72"/>
                    <a:pt x="77" y="72"/>
                  </a:cubicBezTo>
                  <a:cubicBezTo>
                    <a:pt x="77" y="72"/>
                    <a:pt x="47" y="57"/>
                    <a:pt x="43" y="41"/>
                  </a:cubicBezTo>
                  <a:cubicBezTo>
                    <a:pt x="43" y="41"/>
                    <a:pt x="58" y="62"/>
                    <a:pt x="78" y="71"/>
                  </a:cubicBezTo>
                  <a:cubicBezTo>
                    <a:pt x="78" y="71"/>
                    <a:pt x="70" y="68"/>
                    <a:pt x="61" y="52"/>
                  </a:cubicBezTo>
                  <a:cubicBezTo>
                    <a:pt x="60" y="51"/>
                    <a:pt x="61" y="41"/>
                    <a:pt x="61" y="41"/>
                  </a:cubicBezTo>
                  <a:cubicBezTo>
                    <a:pt x="61" y="41"/>
                    <a:pt x="62" y="41"/>
                    <a:pt x="68" y="50"/>
                  </a:cubicBezTo>
                  <a:cubicBezTo>
                    <a:pt x="68" y="50"/>
                    <a:pt x="71" y="55"/>
                    <a:pt x="78" y="60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85" y="63"/>
                    <a:pt x="79" y="56"/>
                    <a:pt x="77" y="51"/>
                  </a:cubicBezTo>
                  <a:cubicBezTo>
                    <a:pt x="77" y="51"/>
                    <a:pt x="73" y="41"/>
                    <a:pt x="7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318"/>
            <p:cNvSpPr/>
            <p:nvPr/>
          </p:nvSpPr>
          <p:spPr bwMode="auto">
            <a:xfrm>
              <a:off x="11579225" y="3101975"/>
              <a:ext cx="106363" cy="98425"/>
            </a:xfrm>
            <a:custGeom>
              <a:avLst/>
              <a:gdLst>
                <a:gd name="T0" fmla="*/ 24 w 25"/>
                <a:gd name="T1" fmla="*/ 23 h 23"/>
                <a:gd name="T2" fmla="*/ 20 w 25"/>
                <a:gd name="T3" fmla="*/ 14 h 23"/>
                <a:gd name="T4" fmla="*/ 17 w 25"/>
                <a:gd name="T5" fmla="*/ 3 h 23"/>
                <a:gd name="T6" fmla="*/ 2 w 25"/>
                <a:gd name="T7" fmla="*/ 2 h 23"/>
                <a:gd name="T8" fmla="*/ 5 w 25"/>
                <a:gd name="T9" fmla="*/ 8 h 23"/>
                <a:gd name="T10" fmla="*/ 6 w 25"/>
                <a:gd name="T11" fmla="*/ 16 h 23"/>
                <a:gd name="T12" fmla="*/ 17 w 25"/>
                <a:gd name="T13" fmla="*/ 21 h 23"/>
                <a:gd name="T14" fmla="*/ 24 w 25"/>
                <a:gd name="T1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24" y="23"/>
                  </a:moveTo>
                  <a:cubicBezTo>
                    <a:pt x="24" y="23"/>
                    <a:pt x="20" y="19"/>
                    <a:pt x="20" y="14"/>
                  </a:cubicBezTo>
                  <a:cubicBezTo>
                    <a:pt x="20" y="14"/>
                    <a:pt x="25" y="6"/>
                    <a:pt x="17" y="3"/>
                  </a:cubicBezTo>
                  <a:cubicBezTo>
                    <a:pt x="9" y="0"/>
                    <a:pt x="5" y="2"/>
                    <a:pt x="2" y="2"/>
                  </a:cubicBezTo>
                  <a:cubicBezTo>
                    <a:pt x="0" y="1"/>
                    <a:pt x="4" y="5"/>
                    <a:pt x="5" y="8"/>
                  </a:cubicBezTo>
                  <a:cubicBezTo>
                    <a:pt x="6" y="11"/>
                    <a:pt x="4" y="14"/>
                    <a:pt x="6" y="16"/>
                  </a:cubicBezTo>
                  <a:cubicBezTo>
                    <a:pt x="8" y="17"/>
                    <a:pt x="13" y="20"/>
                    <a:pt x="17" y="21"/>
                  </a:cubicBezTo>
                  <a:cubicBezTo>
                    <a:pt x="21" y="22"/>
                    <a:pt x="22" y="22"/>
                    <a:pt x="24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319"/>
            <p:cNvSpPr/>
            <p:nvPr/>
          </p:nvSpPr>
          <p:spPr bwMode="auto">
            <a:xfrm>
              <a:off x="11964988" y="5526088"/>
              <a:ext cx="490538" cy="501650"/>
            </a:xfrm>
            <a:custGeom>
              <a:avLst/>
              <a:gdLst>
                <a:gd name="T0" fmla="*/ 7 w 116"/>
                <a:gd name="T1" fmla="*/ 0 h 118"/>
                <a:gd name="T2" fmla="*/ 36 w 116"/>
                <a:gd name="T3" fmla="*/ 15 h 118"/>
                <a:gd name="T4" fmla="*/ 69 w 116"/>
                <a:gd name="T5" fmla="*/ 40 h 118"/>
                <a:gd name="T6" fmla="*/ 101 w 116"/>
                <a:gd name="T7" fmla="*/ 72 h 118"/>
                <a:gd name="T8" fmla="*/ 115 w 116"/>
                <a:gd name="T9" fmla="*/ 109 h 118"/>
                <a:gd name="T10" fmla="*/ 100 w 116"/>
                <a:gd name="T11" fmla="*/ 96 h 118"/>
                <a:gd name="T12" fmla="*/ 84 w 116"/>
                <a:gd name="T13" fmla="*/ 89 h 118"/>
                <a:gd name="T14" fmla="*/ 63 w 116"/>
                <a:gd name="T15" fmla="*/ 63 h 118"/>
                <a:gd name="T16" fmla="*/ 46 w 116"/>
                <a:gd name="T17" fmla="*/ 52 h 118"/>
                <a:gd name="T18" fmla="*/ 27 w 116"/>
                <a:gd name="T19" fmla="*/ 30 h 118"/>
                <a:gd name="T20" fmla="*/ 11 w 116"/>
                <a:gd name="T21" fmla="*/ 23 h 118"/>
                <a:gd name="T22" fmla="*/ 7 w 116"/>
                <a:gd name="T2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118">
                  <a:moveTo>
                    <a:pt x="7" y="0"/>
                  </a:moveTo>
                  <a:cubicBezTo>
                    <a:pt x="7" y="0"/>
                    <a:pt x="21" y="6"/>
                    <a:pt x="36" y="15"/>
                  </a:cubicBezTo>
                  <a:cubicBezTo>
                    <a:pt x="48" y="22"/>
                    <a:pt x="62" y="31"/>
                    <a:pt x="69" y="40"/>
                  </a:cubicBezTo>
                  <a:cubicBezTo>
                    <a:pt x="85" y="60"/>
                    <a:pt x="94" y="65"/>
                    <a:pt x="101" y="72"/>
                  </a:cubicBezTo>
                  <a:cubicBezTo>
                    <a:pt x="109" y="78"/>
                    <a:pt x="115" y="100"/>
                    <a:pt x="115" y="109"/>
                  </a:cubicBezTo>
                  <a:cubicBezTo>
                    <a:pt x="115" y="109"/>
                    <a:pt x="116" y="118"/>
                    <a:pt x="100" y="96"/>
                  </a:cubicBezTo>
                  <a:cubicBezTo>
                    <a:pt x="100" y="96"/>
                    <a:pt x="96" y="93"/>
                    <a:pt x="84" y="89"/>
                  </a:cubicBezTo>
                  <a:cubicBezTo>
                    <a:pt x="72" y="85"/>
                    <a:pt x="66" y="74"/>
                    <a:pt x="63" y="63"/>
                  </a:cubicBezTo>
                  <a:cubicBezTo>
                    <a:pt x="59" y="51"/>
                    <a:pt x="53" y="55"/>
                    <a:pt x="46" y="52"/>
                  </a:cubicBezTo>
                  <a:cubicBezTo>
                    <a:pt x="38" y="48"/>
                    <a:pt x="32" y="39"/>
                    <a:pt x="27" y="30"/>
                  </a:cubicBezTo>
                  <a:cubicBezTo>
                    <a:pt x="22" y="22"/>
                    <a:pt x="17" y="28"/>
                    <a:pt x="11" y="23"/>
                  </a:cubicBezTo>
                  <a:cubicBezTo>
                    <a:pt x="5" y="19"/>
                    <a:pt x="0" y="5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320"/>
            <p:cNvSpPr/>
            <p:nvPr/>
          </p:nvSpPr>
          <p:spPr bwMode="auto">
            <a:xfrm>
              <a:off x="12142788" y="5538788"/>
              <a:ext cx="512763" cy="369888"/>
            </a:xfrm>
            <a:custGeom>
              <a:avLst/>
              <a:gdLst>
                <a:gd name="T0" fmla="*/ 0 w 121"/>
                <a:gd name="T1" fmla="*/ 10 h 87"/>
                <a:gd name="T2" fmla="*/ 39 w 121"/>
                <a:gd name="T3" fmla="*/ 18 h 87"/>
                <a:gd name="T4" fmla="*/ 88 w 121"/>
                <a:gd name="T5" fmla="*/ 51 h 87"/>
                <a:gd name="T6" fmla="*/ 102 w 121"/>
                <a:gd name="T7" fmla="*/ 57 h 87"/>
                <a:gd name="T8" fmla="*/ 113 w 121"/>
                <a:gd name="T9" fmla="*/ 40 h 87"/>
                <a:gd name="T10" fmla="*/ 116 w 121"/>
                <a:gd name="T11" fmla="*/ 53 h 87"/>
                <a:gd name="T12" fmla="*/ 120 w 121"/>
                <a:gd name="T13" fmla="*/ 67 h 87"/>
                <a:gd name="T14" fmla="*/ 95 w 121"/>
                <a:gd name="T15" fmla="*/ 70 h 87"/>
                <a:gd name="T16" fmla="*/ 76 w 121"/>
                <a:gd name="T17" fmla="*/ 60 h 87"/>
                <a:gd name="T18" fmla="*/ 49 w 121"/>
                <a:gd name="T19" fmla="*/ 39 h 87"/>
                <a:gd name="T20" fmla="*/ 29 w 121"/>
                <a:gd name="T21" fmla="*/ 26 h 87"/>
                <a:gd name="T22" fmla="*/ 22 w 121"/>
                <a:gd name="T23" fmla="*/ 25 h 87"/>
                <a:gd name="T24" fmla="*/ 0 w 121"/>
                <a:gd name="T25" fmla="*/ 1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87">
                  <a:moveTo>
                    <a:pt x="0" y="10"/>
                  </a:moveTo>
                  <a:cubicBezTo>
                    <a:pt x="0" y="10"/>
                    <a:pt x="8" y="0"/>
                    <a:pt x="39" y="18"/>
                  </a:cubicBezTo>
                  <a:cubicBezTo>
                    <a:pt x="39" y="18"/>
                    <a:pt x="70" y="39"/>
                    <a:pt x="88" y="51"/>
                  </a:cubicBezTo>
                  <a:cubicBezTo>
                    <a:pt x="88" y="51"/>
                    <a:pt x="100" y="61"/>
                    <a:pt x="102" y="57"/>
                  </a:cubicBezTo>
                  <a:cubicBezTo>
                    <a:pt x="105" y="52"/>
                    <a:pt x="113" y="44"/>
                    <a:pt x="113" y="40"/>
                  </a:cubicBezTo>
                  <a:cubicBezTo>
                    <a:pt x="113" y="40"/>
                    <a:pt x="117" y="40"/>
                    <a:pt x="116" y="53"/>
                  </a:cubicBezTo>
                  <a:cubicBezTo>
                    <a:pt x="116" y="66"/>
                    <a:pt x="118" y="63"/>
                    <a:pt x="120" y="67"/>
                  </a:cubicBezTo>
                  <a:cubicBezTo>
                    <a:pt x="121" y="70"/>
                    <a:pt x="113" y="87"/>
                    <a:pt x="95" y="70"/>
                  </a:cubicBezTo>
                  <a:cubicBezTo>
                    <a:pt x="95" y="70"/>
                    <a:pt x="88" y="61"/>
                    <a:pt x="76" y="60"/>
                  </a:cubicBezTo>
                  <a:cubicBezTo>
                    <a:pt x="63" y="59"/>
                    <a:pt x="56" y="53"/>
                    <a:pt x="49" y="39"/>
                  </a:cubicBezTo>
                  <a:cubicBezTo>
                    <a:pt x="42" y="25"/>
                    <a:pt x="36" y="27"/>
                    <a:pt x="29" y="2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8" y="14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321"/>
            <p:cNvSpPr/>
            <p:nvPr/>
          </p:nvSpPr>
          <p:spPr bwMode="auto">
            <a:xfrm>
              <a:off x="12290425" y="5568950"/>
              <a:ext cx="334963" cy="203200"/>
            </a:xfrm>
            <a:custGeom>
              <a:avLst/>
              <a:gdLst>
                <a:gd name="T0" fmla="*/ 75 w 79"/>
                <a:gd name="T1" fmla="*/ 30 h 48"/>
                <a:gd name="T2" fmla="*/ 60 w 79"/>
                <a:gd name="T3" fmla="*/ 16 h 48"/>
                <a:gd name="T4" fmla="*/ 26 w 79"/>
                <a:gd name="T5" fmla="*/ 7 h 48"/>
                <a:gd name="T6" fmla="*/ 3 w 79"/>
                <a:gd name="T7" fmla="*/ 6 h 48"/>
                <a:gd name="T8" fmla="*/ 41 w 79"/>
                <a:gd name="T9" fmla="*/ 32 h 48"/>
                <a:gd name="T10" fmla="*/ 64 w 79"/>
                <a:gd name="T11" fmla="*/ 48 h 48"/>
                <a:gd name="T12" fmla="*/ 75 w 79"/>
                <a:gd name="T13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48">
                  <a:moveTo>
                    <a:pt x="75" y="30"/>
                  </a:moveTo>
                  <a:cubicBezTo>
                    <a:pt x="75" y="30"/>
                    <a:pt x="74" y="21"/>
                    <a:pt x="60" y="16"/>
                  </a:cubicBezTo>
                  <a:cubicBezTo>
                    <a:pt x="46" y="12"/>
                    <a:pt x="38" y="13"/>
                    <a:pt x="26" y="7"/>
                  </a:cubicBezTo>
                  <a:cubicBezTo>
                    <a:pt x="14" y="0"/>
                    <a:pt x="6" y="5"/>
                    <a:pt x="3" y="6"/>
                  </a:cubicBezTo>
                  <a:cubicBezTo>
                    <a:pt x="0" y="6"/>
                    <a:pt x="30" y="25"/>
                    <a:pt x="41" y="32"/>
                  </a:cubicBezTo>
                  <a:cubicBezTo>
                    <a:pt x="52" y="40"/>
                    <a:pt x="64" y="48"/>
                    <a:pt x="64" y="48"/>
                  </a:cubicBezTo>
                  <a:cubicBezTo>
                    <a:pt x="64" y="48"/>
                    <a:pt x="79" y="34"/>
                    <a:pt x="75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322"/>
            <p:cNvSpPr/>
            <p:nvPr/>
          </p:nvSpPr>
          <p:spPr bwMode="auto">
            <a:xfrm>
              <a:off x="12244388" y="5657850"/>
              <a:ext cx="312738" cy="242888"/>
            </a:xfrm>
            <a:custGeom>
              <a:avLst/>
              <a:gdLst>
                <a:gd name="T0" fmla="*/ 74 w 74"/>
                <a:gd name="T1" fmla="*/ 49 h 57"/>
                <a:gd name="T2" fmla="*/ 62 w 74"/>
                <a:gd name="T3" fmla="*/ 38 h 57"/>
                <a:gd name="T4" fmla="*/ 32 w 74"/>
                <a:gd name="T5" fmla="*/ 25 h 57"/>
                <a:gd name="T6" fmla="*/ 10 w 74"/>
                <a:gd name="T7" fmla="*/ 1 h 57"/>
                <a:gd name="T8" fmla="*/ 0 w 74"/>
                <a:gd name="T9" fmla="*/ 0 h 57"/>
                <a:gd name="T10" fmla="*/ 35 w 74"/>
                <a:gd name="T11" fmla="*/ 37 h 57"/>
                <a:gd name="T12" fmla="*/ 48 w 74"/>
                <a:gd name="T13" fmla="*/ 55 h 57"/>
                <a:gd name="T14" fmla="*/ 74 w 74"/>
                <a:gd name="T15" fmla="*/ 4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57">
                  <a:moveTo>
                    <a:pt x="74" y="49"/>
                  </a:moveTo>
                  <a:cubicBezTo>
                    <a:pt x="74" y="49"/>
                    <a:pt x="67" y="41"/>
                    <a:pt x="62" y="38"/>
                  </a:cubicBezTo>
                  <a:cubicBezTo>
                    <a:pt x="57" y="35"/>
                    <a:pt x="41" y="37"/>
                    <a:pt x="32" y="25"/>
                  </a:cubicBezTo>
                  <a:cubicBezTo>
                    <a:pt x="23" y="14"/>
                    <a:pt x="19" y="3"/>
                    <a:pt x="10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17" y="25"/>
                    <a:pt x="35" y="37"/>
                  </a:cubicBezTo>
                  <a:cubicBezTo>
                    <a:pt x="35" y="37"/>
                    <a:pt x="45" y="44"/>
                    <a:pt x="48" y="55"/>
                  </a:cubicBezTo>
                  <a:cubicBezTo>
                    <a:pt x="50" y="56"/>
                    <a:pt x="67" y="57"/>
                    <a:pt x="74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323"/>
            <p:cNvSpPr/>
            <p:nvPr/>
          </p:nvSpPr>
          <p:spPr bwMode="auto">
            <a:xfrm>
              <a:off x="11863388" y="5573713"/>
              <a:ext cx="515938" cy="377825"/>
            </a:xfrm>
            <a:custGeom>
              <a:avLst/>
              <a:gdLst>
                <a:gd name="T0" fmla="*/ 26 w 122"/>
                <a:gd name="T1" fmla="*/ 3 h 89"/>
                <a:gd name="T2" fmla="*/ 0 w 122"/>
                <a:gd name="T3" fmla="*/ 45 h 89"/>
                <a:gd name="T4" fmla="*/ 20 w 122"/>
                <a:gd name="T5" fmla="*/ 65 h 89"/>
                <a:gd name="T6" fmla="*/ 48 w 122"/>
                <a:gd name="T7" fmla="*/ 84 h 89"/>
                <a:gd name="T8" fmla="*/ 111 w 122"/>
                <a:gd name="T9" fmla="*/ 86 h 89"/>
                <a:gd name="T10" fmla="*/ 122 w 122"/>
                <a:gd name="T11" fmla="*/ 89 h 89"/>
                <a:gd name="T12" fmla="*/ 101 w 122"/>
                <a:gd name="T13" fmla="*/ 79 h 89"/>
                <a:gd name="T14" fmla="*/ 84 w 122"/>
                <a:gd name="T15" fmla="*/ 55 h 89"/>
                <a:gd name="T16" fmla="*/ 69 w 122"/>
                <a:gd name="T17" fmla="*/ 44 h 89"/>
                <a:gd name="T18" fmla="*/ 49 w 122"/>
                <a:gd name="T19" fmla="*/ 23 h 89"/>
                <a:gd name="T20" fmla="*/ 35 w 122"/>
                <a:gd name="T21" fmla="*/ 15 h 89"/>
                <a:gd name="T22" fmla="*/ 26 w 122"/>
                <a:gd name="T23" fmla="*/ 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89">
                  <a:moveTo>
                    <a:pt x="26" y="3"/>
                  </a:moveTo>
                  <a:cubicBezTo>
                    <a:pt x="26" y="3"/>
                    <a:pt x="13" y="42"/>
                    <a:pt x="0" y="45"/>
                  </a:cubicBezTo>
                  <a:cubicBezTo>
                    <a:pt x="0" y="45"/>
                    <a:pt x="15" y="56"/>
                    <a:pt x="20" y="65"/>
                  </a:cubicBezTo>
                  <a:cubicBezTo>
                    <a:pt x="24" y="73"/>
                    <a:pt x="35" y="84"/>
                    <a:pt x="48" y="84"/>
                  </a:cubicBezTo>
                  <a:cubicBezTo>
                    <a:pt x="61" y="85"/>
                    <a:pt x="96" y="79"/>
                    <a:pt x="111" y="86"/>
                  </a:cubicBezTo>
                  <a:cubicBezTo>
                    <a:pt x="122" y="89"/>
                    <a:pt x="122" y="89"/>
                    <a:pt x="122" y="89"/>
                  </a:cubicBezTo>
                  <a:cubicBezTo>
                    <a:pt x="122" y="89"/>
                    <a:pt x="116" y="83"/>
                    <a:pt x="101" y="79"/>
                  </a:cubicBezTo>
                  <a:cubicBezTo>
                    <a:pt x="101" y="79"/>
                    <a:pt x="88" y="70"/>
                    <a:pt x="84" y="55"/>
                  </a:cubicBezTo>
                  <a:cubicBezTo>
                    <a:pt x="84" y="55"/>
                    <a:pt x="87" y="49"/>
                    <a:pt x="69" y="44"/>
                  </a:cubicBezTo>
                  <a:cubicBezTo>
                    <a:pt x="69" y="44"/>
                    <a:pt x="56" y="40"/>
                    <a:pt x="49" y="23"/>
                  </a:cubicBezTo>
                  <a:cubicBezTo>
                    <a:pt x="49" y="23"/>
                    <a:pt x="48" y="19"/>
                    <a:pt x="35" y="15"/>
                  </a:cubicBezTo>
                  <a:cubicBezTo>
                    <a:pt x="21" y="10"/>
                    <a:pt x="27" y="0"/>
                    <a:pt x="2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324"/>
            <p:cNvSpPr/>
            <p:nvPr/>
          </p:nvSpPr>
          <p:spPr bwMode="auto">
            <a:xfrm>
              <a:off x="11807825" y="5080000"/>
              <a:ext cx="246063" cy="679450"/>
            </a:xfrm>
            <a:custGeom>
              <a:avLst/>
              <a:gdLst>
                <a:gd name="T0" fmla="*/ 35 w 58"/>
                <a:gd name="T1" fmla="*/ 0 h 160"/>
                <a:gd name="T2" fmla="*/ 48 w 58"/>
                <a:gd name="T3" fmla="*/ 37 h 160"/>
                <a:gd name="T4" fmla="*/ 56 w 58"/>
                <a:gd name="T5" fmla="*/ 66 h 160"/>
                <a:gd name="T6" fmla="*/ 56 w 58"/>
                <a:gd name="T7" fmla="*/ 85 h 160"/>
                <a:gd name="T8" fmla="*/ 44 w 58"/>
                <a:gd name="T9" fmla="*/ 97 h 160"/>
                <a:gd name="T10" fmla="*/ 38 w 58"/>
                <a:gd name="T11" fmla="*/ 110 h 160"/>
                <a:gd name="T12" fmla="*/ 31 w 58"/>
                <a:gd name="T13" fmla="*/ 134 h 160"/>
                <a:gd name="T14" fmla="*/ 9 w 58"/>
                <a:gd name="T15" fmla="*/ 160 h 160"/>
                <a:gd name="T16" fmla="*/ 1 w 58"/>
                <a:gd name="T17" fmla="*/ 154 h 160"/>
                <a:gd name="T18" fmla="*/ 10 w 58"/>
                <a:gd name="T19" fmla="*/ 141 h 160"/>
                <a:gd name="T20" fmla="*/ 31 w 58"/>
                <a:gd name="T21" fmla="*/ 100 h 160"/>
                <a:gd name="T22" fmla="*/ 41 w 58"/>
                <a:gd name="T23" fmla="*/ 67 h 160"/>
                <a:gd name="T24" fmla="*/ 31 w 58"/>
                <a:gd name="T25" fmla="*/ 21 h 160"/>
                <a:gd name="T26" fmla="*/ 32 w 58"/>
                <a:gd name="T27" fmla="*/ 11 h 160"/>
                <a:gd name="T28" fmla="*/ 35 w 58"/>
                <a:gd name="T29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160">
                  <a:moveTo>
                    <a:pt x="35" y="0"/>
                  </a:moveTo>
                  <a:cubicBezTo>
                    <a:pt x="36" y="0"/>
                    <a:pt x="44" y="13"/>
                    <a:pt x="48" y="37"/>
                  </a:cubicBezTo>
                  <a:cubicBezTo>
                    <a:pt x="51" y="61"/>
                    <a:pt x="54" y="57"/>
                    <a:pt x="56" y="66"/>
                  </a:cubicBezTo>
                  <a:cubicBezTo>
                    <a:pt x="58" y="76"/>
                    <a:pt x="58" y="79"/>
                    <a:pt x="56" y="85"/>
                  </a:cubicBezTo>
                  <a:cubicBezTo>
                    <a:pt x="53" y="90"/>
                    <a:pt x="46" y="93"/>
                    <a:pt x="44" y="97"/>
                  </a:cubicBezTo>
                  <a:cubicBezTo>
                    <a:pt x="42" y="100"/>
                    <a:pt x="40" y="102"/>
                    <a:pt x="38" y="110"/>
                  </a:cubicBezTo>
                  <a:cubicBezTo>
                    <a:pt x="36" y="118"/>
                    <a:pt x="35" y="127"/>
                    <a:pt x="31" y="134"/>
                  </a:cubicBezTo>
                  <a:cubicBezTo>
                    <a:pt x="27" y="141"/>
                    <a:pt x="15" y="159"/>
                    <a:pt x="9" y="160"/>
                  </a:cubicBezTo>
                  <a:cubicBezTo>
                    <a:pt x="9" y="160"/>
                    <a:pt x="3" y="154"/>
                    <a:pt x="1" y="154"/>
                  </a:cubicBezTo>
                  <a:cubicBezTo>
                    <a:pt x="0" y="153"/>
                    <a:pt x="8" y="148"/>
                    <a:pt x="10" y="141"/>
                  </a:cubicBezTo>
                  <a:cubicBezTo>
                    <a:pt x="13" y="134"/>
                    <a:pt x="17" y="106"/>
                    <a:pt x="31" y="100"/>
                  </a:cubicBezTo>
                  <a:cubicBezTo>
                    <a:pt x="31" y="100"/>
                    <a:pt x="47" y="90"/>
                    <a:pt x="41" y="67"/>
                  </a:cubicBezTo>
                  <a:cubicBezTo>
                    <a:pt x="41" y="67"/>
                    <a:pt x="21" y="41"/>
                    <a:pt x="31" y="21"/>
                  </a:cubicBezTo>
                  <a:cubicBezTo>
                    <a:pt x="31" y="21"/>
                    <a:pt x="35" y="18"/>
                    <a:pt x="32" y="11"/>
                  </a:cubicBezTo>
                  <a:cubicBezTo>
                    <a:pt x="30" y="5"/>
                    <a:pt x="31" y="1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325"/>
            <p:cNvSpPr/>
            <p:nvPr/>
          </p:nvSpPr>
          <p:spPr bwMode="auto">
            <a:xfrm>
              <a:off x="11617325" y="5148263"/>
              <a:ext cx="368300" cy="573088"/>
            </a:xfrm>
            <a:custGeom>
              <a:avLst/>
              <a:gdLst>
                <a:gd name="T0" fmla="*/ 74 w 87"/>
                <a:gd name="T1" fmla="*/ 0 h 135"/>
                <a:gd name="T2" fmla="*/ 69 w 87"/>
                <a:gd name="T3" fmla="*/ 15 h 135"/>
                <a:gd name="T4" fmla="*/ 79 w 87"/>
                <a:gd name="T5" fmla="*/ 50 h 135"/>
                <a:gd name="T6" fmla="*/ 79 w 87"/>
                <a:gd name="T7" fmla="*/ 71 h 135"/>
                <a:gd name="T8" fmla="*/ 64 w 87"/>
                <a:gd name="T9" fmla="*/ 91 h 135"/>
                <a:gd name="T10" fmla="*/ 55 w 87"/>
                <a:gd name="T11" fmla="*/ 117 h 135"/>
                <a:gd name="T12" fmla="*/ 41 w 87"/>
                <a:gd name="T13" fmla="*/ 135 h 135"/>
                <a:gd name="T14" fmla="*/ 21 w 87"/>
                <a:gd name="T15" fmla="*/ 130 h 135"/>
                <a:gd name="T16" fmla="*/ 17 w 87"/>
                <a:gd name="T17" fmla="*/ 76 h 135"/>
                <a:gd name="T18" fmla="*/ 49 w 87"/>
                <a:gd name="T19" fmla="*/ 25 h 135"/>
                <a:gd name="T20" fmla="*/ 74 w 87"/>
                <a:gd name="T2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135">
                  <a:moveTo>
                    <a:pt x="74" y="0"/>
                  </a:moveTo>
                  <a:cubicBezTo>
                    <a:pt x="74" y="0"/>
                    <a:pt x="69" y="12"/>
                    <a:pt x="69" y="15"/>
                  </a:cubicBezTo>
                  <a:cubicBezTo>
                    <a:pt x="68" y="17"/>
                    <a:pt x="64" y="31"/>
                    <a:pt x="79" y="50"/>
                  </a:cubicBezTo>
                  <a:cubicBezTo>
                    <a:pt x="79" y="50"/>
                    <a:pt x="87" y="58"/>
                    <a:pt x="79" y="71"/>
                  </a:cubicBezTo>
                  <a:cubicBezTo>
                    <a:pt x="71" y="85"/>
                    <a:pt x="69" y="83"/>
                    <a:pt x="64" y="91"/>
                  </a:cubicBezTo>
                  <a:cubicBezTo>
                    <a:pt x="60" y="99"/>
                    <a:pt x="55" y="109"/>
                    <a:pt x="55" y="117"/>
                  </a:cubicBezTo>
                  <a:cubicBezTo>
                    <a:pt x="54" y="125"/>
                    <a:pt x="43" y="135"/>
                    <a:pt x="41" y="135"/>
                  </a:cubicBezTo>
                  <a:cubicBezTo>
                    <a:pt x="41" y="135"/>
                    <a:pt x="27" y="127"/>
                    <a:pt x="21" y="130"/>
                  </a:cubicBezTo>
                  <a:cubicBezTo>
                    <a:pt x="21" y="130"/>
                    <a:pt x="0" y="110"/>
                    <a:pt x="17" y="76"/>
                  </a:cubicBezTo>
                  <a:cubicBezTo>
                    <a:pt x="33" y="43"/>
                    <a:pt x="38" y="33"/>
                    <a:pt x="49" y="25"/>
                  </a:cubicBezTo>
                  <a:cubicBezTo>
                    <a:pt x="59" y="18"/>
                    <a:pt x="69" y="9"/>
                    <a:pt x="7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326"/>
            <p:cNvSpPr/>
            <p:nvPr/>
          </p:nvSpPr>
          <p:spPr bwMode="auto">
            <a:xfrm>
              <a:off x="12036425" y="5211763"/>
              <a:ext cx="542925" cy="246063"/>
            </a:xfrm>
            <a:custGeom>
              <a:avLst/>
              <a:gdLst>
                <a:gd name="T0" fmla="*/ 0 w 128"/>
                <a:gd name="T1" fmla="*/ 23 h 58"/>
                <a:gd name="T2" fmla="*/ 51 w 128"/>
                <a:gd name="T3" fmla="*/ 5 h 58"/>
                <a:gd name="T4" fmla="*/ 104 w 128"/>
                <a:gd name="T5" fmla="*/ 4 h 58"/>
                <a:gd name="T6" fmla="*/ 108 w 128"/>
                <a:gd name="T7" fmla="*/ 5 h 58"/>
                <a:gd name="T8" fmla="*/ 116 w 128"/>
                <a:gd name="T9" fmla="*/ 22 h 58"/>
                <a:gd name="T10" fmla="*/ 128 w 128"/>
                <a:gd name="T11" fmla="*/ 39 h 58"/>
                <a:gd name="T12" fmla="*/ 99 w 128"/>
                <a:gd name="T13" fmla="*/ 31 h 58"/>
                <a:gd name="T14" fmla="*/ 86 w 128"/>
                <a:gd name="T15" fmla="*/ 26 h 58"/>
                <a:gd name="T16" fmla="*/ 89 w 128"/>
                <a:gd name="T17" fmla="*/ 10 h 58"/>
                <a:gd name="T18" fmla="*/ 84 w 128"/>
                <a:gd name="T19" fmla="*/ 11 h 58"/>
                <a:gd name="T20" fmla="*/ 67 w 128"/>
                <a:gd name="T21" fmla="*/ 21 h 58"/>
                <a:gd name="T22" fmla="*/ 60 w 128"/>
                <a:gd name="T23" fmla="*/ 28 h 58"/>
                <a:gd name="T24" fmla="*/ 23 w 128"/>
                <a:gd name="T25" fmla="*/ 44 h 58"/>
                <a:gd name="T26" fmla="*/ 5 w 128"/>
                <a:gd name="T27" fmla="*/ 58 h 58"/>
                <a:gd name="T28" fmla="*/ 0 w 128"/>
                <a:gd name="T29" fmla="*/ 2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58">
                  <a:moveTo>
                    <a:pt x="0" y="23"/>
                  </a:moveTo>
                  <a:cubicBezTo>
                    <a:pt x="0" y="23"/>
                    <a:pt x="6" y="0"/>
                    <a:pt x="51" y="5"/>
                  </a:cubicBezTo>
                  <a:cubicBezTo>
                    <a:pt x="95" y="9"/>
                    <a:pt x="99" y="6"/>
                    <a:pt x="104" y="4"/>
                  </a:cubicBezTo>
                  <a:cubicBezTo>
                    <a:pt x="108" y="1"/>
                    <a:pt x="109" y="2"/>
                    <a:pt x="108" y="5"/>
                  </a:cubicBezTo>
                  <a:cubicBezTo>
                    <a:pt x="108" y="8"/>
                    <a:pt x="110" y="16"/>
                    <a:pt x="116" y="22"/>
                  </a:cubicBezTo>
                  <a:cubicBezTo>
                    <a:pt x="122" y="28"/>
                    <a:pt x="128" y="39"/>
                    <a:pt x="128" y="39"/>
                  </a:cubicBezTo>
                  <a:cubicBezTo>
                    <a:pt x="128" y="39"/>
                    <a:pt x="109" y="32"/>
                    <a:pt x="99" y="31"/>
                  </a:cubicBezTo>
                  <a:cubicBezTo>
                    <a:pt x="90" y="30"/>
                    <a:pt x="86" y="29"/>
                    <a:pt x="86" y="26"/>
                  </a:cubicBezTo>
                  <a:cubicBezTo>
                    <a:pt x="86" y="22"/>
                    <a:pt x="89" y="10"/>
                    <a:pt x="89" y="10"/>
                  </a:cubicBezTo>
                  <a:cubicBezTo>
                    <a:pt x="89" y="10"/>
                    <a:pt x="88" y="8"/>
                    <a:pt x="84" y="11"/>
                  </a:cubicBezTo>
                  <a:cubicBezTo>
                    <a:pt x="81" y="13"/>
                    <a:pt x="73" y="21"/>
                    <a:pt x="67" y="21"/>
                  </a:cubicBezTo>
                  <a:cubicBezTo>
                    <a:pt x="60" y="22"/>
                    <a:pt x="61" y="27"/>
                    <a:pt x="60" y="28"/>
                  </a:cubicBezTo>
                  <a:cubicBezTo>
                    <a:pt x="59" y="30"/>
                    <a:pt x="48" y="41"/>
                    <a:pt x="23" y="44"/>
                  </a:cubicBezTo>
                  <a:cubicBezTo>
                    <a:pt x="23" y="44"/>
                    <a:pt x="10" y="50"/>
                    <a:pt x="5" y="58"/>
                  </a:cubicBezTo>
                  <a:cubicBezTo>
                    <a:pt x="5" y="58"/>
                    <a:pt x="11" y="35"/>
                    <a:pt x="0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327"/>
            <p:cNvSpPr/>
            <p:nvPr/>
          </p:nvSpPr>
          <p:spPr bwMode="auto">
            <a:xfrm>
              <a:off x="12176125" y="5267325"/>
              <a:ext cx="225425" cy="293688"/>
            </a:xfrm>
            <a:custGeom>
              <a:avLst/>
              <a:gdLst>
                <a:gd name="T0" fmla="*/ 51 w 53"/>
                <a:gd name="T1" fmla="*/ 7 h 69"/>
                <a:gd name="T2" fmla="*/ 21 w 53"/>
                <a:gd name="T3" fmla="*/ 57 h 69"/>
                <a:gd name="T4" fmla="*/ 14 w 53"/>
                <a:gd name="T5" fmla="*/ 69 h 69"/>
                <a:gd name="T6" fmla="*/ 8 w 53"/>
                <a:gd name="T7" fmla="*/ 68 h 69"/>
                <a:gd name="T8" fmla="*/ 10 w 53"/>
                <a:gd name="T9" fmla="*/ 53 h 69"/>
                <a:gd name="T10" fmla="*/ 27 w 53"/>
                <a:gd name="T11" fmla="*/ 30 h 69"/>
                <a:gd name="T12" fmla="*/ 35 w 53"/>
                <a:gd name="T13" fmla="*/ 11 h 69"/>
                <a:gd name="T14" fmla="*/ 51 w 53"/>
                <a:gd name="T15" fmla="*/ 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69">
                  <a:moveTo>
                    <a:pt x="51" y="7"/>
                  </a:moveTo>
                  <a:cubicBezTo>
                    <a:pt x="51" y="7"/>
                    <a:pt x="31" y="47"/>
                    <a:pt x="21" y="57"/>
                  </a:cubicBezTo>
                  <a:cubicBezTo>
                    <a:pt x="21" y="57"/>
                    <a:pt x="15" y="65"/>
                    <a:pt x="14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0" y="56"/>
                    <a:pt x="10" y="53"/>
                  </a:cubicBezTo>
                  <a:cubicBezTo>
                    <a:pt x="19" y="50"/>
                    <a:pt x="24" y="36"/>
                    <a:pt x="27" y="30"/>
                  </a:cubicBezTo>
                  <a:cubicBezTo>
                    <a:pt x="29" y="23"/>
                    <a:pt x="28" y="15"/>
                    <a:pt x="35" y="11"/>
                  </a:cubicBezTo>
                  <a:cubicBezTo>
                    <a:pt x="42" y="8"/>
                    <a:pt x="53" y="0"/>
                    <a:pt x="5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328"/>
            <p:cNvSpPr/>
            <p:nvPr/>
          </p:nvSpPr>
          <p:spPr bwMode="auto">
            <a:xfrm>
              <a:off x="12023725" y="5365750"/>
              <a:ext cx="258763" cy="207963"/>
            </a:xfrm>
            <a:custGeom>
              <a:avLst/>
              <a:gdLst>
                <a:gd name="T0" fmla="*/ 61 w 61"/>
                <a:gd name="T1" fmla="*/ 0 h 49"/>
                <a:gd name="T2" fmla="*/ 49 w 61"/>
                <a:gd name="T3" fmla="*/ 24 h 49"/>
                <a:gd name="T4" fmla="*/ 37 w 61"/>
                <a:gd name="T5" fmla="*/ 40 h 49"/>
                <a:gd name="T6" fmla="*/ 49 w 61"/>
                <a:gd name="T7" fmla="*/ 48 h 49"/>
                <a:gd name="T8" fmla="*/ 23 w 61"/>
                <a:gd name="T9" fmla="*/ 48 h 49"/>
                <a:gd name="T10" fmla="*/ 1 w 61"/>
                <a:gd name="T11" fmla="*/ 37 h 49"/>
                <a:gd name="T12" fmla="*/ 24 w 61"/>
                <a:gd name="T13" fmla="*/ 14 h 49"/>
                <a:gd name="T14" fmla="*/ 61 w 61"/>
                <a:gd name="T1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49">
                  <a:moveTo>
                    <a:pt x="61" y="0"/>
                  </a:moveTo>
                  <a:cubicBezTo>
                    <a:pt x="61" y="0"/>
                    <a:pt x="59" y="17"/>
                    <a:pt x="49" y="24"/>
                  </a:cubicBezTo>
                  <a:cubicBezTo>
                    <a:pt x="39" y="31"/>
                    <a:pt x="35" y="37"/>
                    <a:pt x="37" y="40"/>
                  </a:cubicBezTo>
                  <a:cubicBezTo>
                    <a:pt x="37" y="40"/>
                    <a:pt x="38" y="47"/>
                    <a:pt x="49" y="48"/>
                  </a:cubicBezTo>
                  <a:cubicBezTo>
                    <a:pt x="61" y="49"/>
                    <a:pt x="27" y="45"/>
                    <a:pt x="23" y="48"/>
                  </a:cubicBezTo>
                  <a:cubicBezTo>
                    <a:pt x="23" y="48"/>
                    <a:pt x="2" y="40"/>
                    <a:pt x="1" y="37"/>
                  </a:cubicBezTo>
                  <a:cubicBezTo>
                    <a:pt x="0" y="35"/>
                    <a:pt x="14" y="17"/>
                    <a:pt x="24" y="14"/>
                  </a:cubicBezTo>
                  <a:cubicBezTo>
                    <a:pt x="35" y="11"/>
                    <a:pt x="55" y="6"/>
                    <a:pt x="6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329"/>
            <p:cNvSpPr/>
            <p:nvPr/>
          </p:nvSpPr>
          <p:spPr bwMode="auto">
            <a:xfrm>
              <a:off x="12257088" y="5368925"/>
              <a:ext cx="157163" cy="212725"/>
            </a:xfrm>
            <a:custGeom>
              <a:avLst/>
              <a:gdLst>
                <a:gd name="T0" fmla="*/ 28 w 37"/>
                <a:gd name="T1" fmla="*/ 0 h 50"/>
                <a:gd name="T2" fmla="*/ 30 w 37"/>
                <a:gd name="T3" fmla="*/ 32 h 50"/>
                <a:gd name="T4" fmla="*/ 33 w 37"/>
                <a:gd name="T5" fmla="*/ 44 h 50"/>
                <a:gd name="T6" fmla="*/ 33 w 37"/>
                <a:gd name="T7" fmla="*/ 49 h 50"/>
                <a:gd name="T8" fmla="*/ 11 w 37"/>
                <a:gd name="T9" fmla="*/ 50 h 50"/>
                <a:gd name="T10" fmla="*/ 2 w 37"/>
                <a:gd name="T11" fmla="*/ 48 h 50"/>
                <a:gd name="T12" fmla="*/ 0 w 37"/>
                <a:gd name="T13" fmla="*/ 48 h 50"/>
                <a:gd name="T14" fmla="*/ 28 w 37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50">
                  <a:moveTo>
                    <a:pt x="28" y="0"/>
                  </a:moveTo>
                  <a:cubicBezTo>
                    <a:pt x="28" y="0"/>
                    <a:pt x="37" y="14"/>
                    <a:pt x="30" y="32"/>
                  </a:cubicBezTo>
                  <a:cubicBezTo>
                    <a:pt x="30" y="32"/>
                    <a:pt x="29" y="37"/>
                    <a:pt x="33" y="44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17" y="47"/>
                    <a:pt x="11" y="50"/>
                  </a:cubicBezTo>
                  <a:cubicBezTo>
                    <a:pt x="11" y="50"/>
                    <a:pt x="5" y="50"/>
                    <a:pt x="2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21" y="11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330"/>
            <p:cNvSpPr/>
            <p:nvPr/>
          </p:nvSpPr>
          <p:spPr bwMode="auto">
            <a:xfrm>
              <a:off x="12388850" y="5348288"/>
              <a:ext cx="261938" cy="317500"/>
            </a:xfrm>
            <a:custGeom>
              <a:avLst/>
              <a:gdLst>
                <a:gd name="T0" fmla="*/ 0 w 62"/>
                <a:gd name="T1" fmla="*/ 0 h 75"/>
                <a:gd name="T2" fmla="*/ 4 w 62"/>
                <a:gd name="T3" fmla="*/ 18 h 75"/>
                <a:gd name="T4" fmla="*/ 4 w 62"/>
                <a:gd name="T5" fmla="*/ 21 h 75"/>
                <a:gd name="T6" fmla="*/ 37 w 62"/>
                <a:gd name="T7" fmla="*/ 32 h 75"/>
                <a:gd name="T8" fmla="*/ 41 w 62"/>
                <a:gd name="T9" fmla="*/ 38 h 75"/>
                <a:gd name="T10" fmla="*/ 38 w 62"/>
                <a:gd name="T11" fmla="*/ 56 h 75"/>
                <a:gd name="T12" fmla="*/ 37 w 62"/>
                <a:gd name="T13" fmla="*/ 65 h 75"/>
                <a:gd name="T14" fmla="*/ 52 w 62"/>
                <a:gd name="T15" fmla="*/ 75 h 75"/>
                <a:gd name="T16" fmla="*/ 56 w 62"/>
                <a:gd name="T17" fmla="*/ 54 h 75"/>
                <a:gd name="T18" fmla="*/ 58 w 62"/>
                <a:gd name="T19" fmla="*/ 33 h 75"/>
                <a:gd name="T20" fmla="*/ 61 w 62"/>
                <a:gd name="T21" fmla="*/ 18 h 75"/>
                <a:gd name="T22" fmla="*/ 40 w 62"/>
                <a:gd name="T23" fmla="*/ 7 h 75"/>
                <a:gd name="T24" fmla="*/ 23 w 62"/>
                <a:gd name="T25" fmla="*/ 3 h 75"/>
                <a:gd name="T26" fmla="*/ 13 w 62"/>
                <a:gd name="T27" fmla="*/ 2 h 75"/>
                <a:gd name="T28" fmla="*/ 0 w 62"/>
                <a:gd name="T2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75">
                  <a:moveTo>
                    <a:pt x="0" y="0"/>
                  </a:moveTo>
                  <a:cubicBezTo>
                    <a:pt x="0" y="0"/>
                    <a:pt x="4" y="14"/>
                    <a:pt x="4" y="1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31" y="27"/>
                    <a:pt x="37" y="32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47"/>
                    <a:pt x="38" y="56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48" y="68"/>
                    <a:pt x="52" y="75"/>
                  </a:cubicBezTo>
                  <a:cubicBezTo>
                    <a:pt x="52" y="75"/>
                    <a:pt x="50" y="65"/>
                    <a:pt x="56" y="54"/>
                  </a:cubicBezTo>
                  <a:cubicBezTo>
                    <a:pt x="62" y="43"/>
                    <a:pt x="59" y="35"/>
                    <a:pt x="58" y="33"/>
                  </a:cubicBezTo>
                  <a:cubicBezTo>
                    <a:pt x="57" y="30"/>
                    <a:pt x="61" y="22"/>
                    <a:pt x="61" y="18"/>
                  </a:cubicBezTo>
                  <a:cubicBezTo>
                    <a:pt x="60" y="14"/>
                    <a:pt x="52" y="10"/>
                    <a:pt x="40" y="7"/>
                  </a:cubicBezTo>
                  <a:cubicBezTo>
                    <a:pt x="40" y="7"/>
                    <a:pt x="32" y="7"/>
                    <a:pt x="23" y="3"/>
                  </a:cubicBezTo>
                  <a:cubicBezTo>
                    <a:pt x="23" y="3"/>
                    <a:pt x="18" y="1"/>
                    <a:pt x="13" y="2"/>
                  </a:cubicBezTo>
                  <a:cubicBezTo>
                    <a:pt x="13" y="2"/>
                    <a:pt x="2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331"/>
            <p:cNvSpPr/>
            <p:nvPr/>
          </p:nvSpPr>
          <p:spPr bwMode="auto">
            <a:xfrm>
              <a:off x="12117388" y="5500688"/>
              <a:ext cx="639763" cy="674688"/>
            </a:xfrm>
            <a:custGeom>
              <a:avLst/>
              <a:gdLst>
                <a:gd name="T0" fmla="*/ 128 w 151"/>
                <a:gd name="T1" fmla="*/ 2 h 159"/>
                <a:gd name="T2" fmla="*/ 133 w 151"/>
                <a:gd name="T3" fmla="*/ 9 h 159"/>
                <a:gd name="T4" fmla="*/ 144 w 151"/>
                <a:gd name="T5" fmla="*/ 37 h 159"/>
                <a:gd name="T6" fmla="*/ 145 w 151"/>
                <a:gd name="T7" fmla="*/ 69 h 159"/>
                <a:gd name="T8" fmla="*/ 136 w 151"/>
                <a:gd name="T9" fmla="*/ 95 h 159"/>
                <a:gd name="T10" fmla="*/ 115 w 151"/>
                <a:gd name="T11" fmla="*/ 121 h 159"/>
                <a:gd name="T12" fmla="*/ 95 w 151"/>
                <a:gd name="T13" fmla="*/ 139 h 159"/>
                <a:gd name="T14" fmla="*/ 24 w 151"/>
                <a:gd name="T15" fmla="*/ 143 h 159"/>
                <a:gd name="T16" fmla="*/ 14 w 151"/>
                <a:gd name="T17" fmla="*/ 137 h 159"/>
                <a:gd name="T18" fmla="*/ 32 w 151"/>
                <a:gd name="T19" fmla="*/ 121 h 159"/>
                <a:gd name="T20" fmla="*/ 9 w 151"/>
                <a:gd name="T21" fmla="*/ 106 h 159"/>
                <a:gd name="T22" fmla="*/ 0 w 151"/>
                <a:gd name="T23" fmla="*/ 105 h 159"/>
                <a:gd name="T24" fmla="*/ 62 w 151"/>
                <a:gd name="T25" fmla="*/ 111 h 159"/>
                <a:gd name="T26" fmla="*/ 81 w 151"/>
                <a:gd name="T27" fmla="*/ 123 h 159"/>
                <a:gd name="T28" fmla="*/ 82 w 151"/>
                <a:gd name="T29" fmla="*/ 105 h 159"/>
                <a:gd name="T30" fmla="*/ 131 w 151"/>
                <a:gd name="T31" fmla="*/ 77 h 159"/>
                <a:gd name="T32" fmla="*/ 126 w 151"/>
                <a:gd name="T33" fmla="*/ 69 h 159"/>
                <a:gd name="T34" fmla="*/ 119 w 151"/>
                <a:gd name="T35" fmla="*/ 40 h 159"/>
                <a:gd name="T36" fmla="*/ 128 w 151"/>
                <a:gd name="T37" fmla="*/ 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159">
                  <a:moveTo>
                    <a:pt x="128" y="2"/>
                  </a:moveTo>
                  <a:cubicBezTo>
                    <a:pt x="128" y="2"/>
                    <a:pt x="133" y="0"/>
                    <a:pt x="133" y="9"/>
                  </a:cubicBezTo>
                  <a:cubicBezTo>
                    <a:pt x="133" y="18"/>
                    <a:pt x="138" y="32"/>
                    <a:pt x="144" y="37"/>
                  </a:cubicBezTo>
                  <a:cubicBezTo>
                    <a:pt x="149" y="42"/>
                    <a:pt x="151" y="52"/>
                    <a:pt x="145" y="69"/>
                  </a:cubicBezTo>
                  <a:cubicBezTo>
                    <a:pt x="138" y="85"/>
                    <a:pt x="138" y="84"/>
                    <a:pt x="136" y="95"/>
                  </a:cubicBezTo>
                  <a:cubicBezTo>
                    <a:pt x="134" y="106"/>
                    <a:pt x="129" y="112"/>
                    <a:pt x="115" y="121"/>
                  </a:cubicBezTo>
                  <a:cubicBezTo>
                    <a:pt x="100" y="130"/>
                    <a:pt x="104" y="127"/>
                    <a:pt x="95" y="139"/>
                  </a:cubicBezTo>
                  <a:cubicBezTo>
                    <a:pt x="85" y="150"/>
                    <a:pt x="50" y="159"/>
                    <a:pt x="24" y="143"/>
                  </a:cubicBezTo>
                  <a:cubicBezTo>
                    <a:pt x="14" y="137"/>
                    <a:pt x="14" y="137"/>
                    <a:pt x="14" y="137"/>
                  </a:cubicBezTo>
                  <a:cubicBezTo>
                    <a:pt x="14" y="137"/>
                    <a:pt x="28" y="126"/>
                    <a:pt x="32" y="121"/>
                  </a:cubicBezTo>
                  <a:cubicBezTo>
                    <a:pt x="32" y="121"/>
                    <a:pt x="26" y="112"/>
                    <a:pt x="9" y="106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05"/>
                    <a:pt x="40" y="98"/>
                    <a:pt x="62" y="111"/>
                  </a:cubicBezTo>
                  <a:cubicBezTo>
                    <a:pt x="62" y="111"/>
                    <a:pt x="77" y="123"/>
                    <a:pt x="81" y="123"/>
                  </a:cubicBezTo>
                  <a:cubicBezTo>
                    <a:pt x="81" y="123"/>
                    <a:pt x="86" y="113"/>
                    <a:pt x="82" y="105"/>
                  </a:cubicBezTo>
                  <a:cubicBezTo>
                    <a:pt x="82" y="105"/>
                    <a:pt x="128" y="93"/>
                    <a:pt x="131" y="77"/>
                  </a:cubicBezTo>
                  <a:cubicBezTo>
                    <a:pt x="129" y="76"/>
                    <a:pt x="127" y="75"/>
                    <a:pt x="126" y="69"/>
                  </a:cubicBezTo>
                  <a:cubicBezTo>
                    <a:pt x="126" y="69"/>
                    <a:pt x="126" y="45"/>
                    <a:pt x="119" y="40"/>
                  </a:cubicBezTo>
                  <a:cubicBezTo>
                    <a:pt x="119" y="40"/>
                    <a:pt x="118" y="34"/>
                    <a:pt x="12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332"/>
            <p:cNvSpPr/>
            <p:nvPr/>
          </p:nvSpPr>
          <p:spPr bwMode="auto">
            <a:xfrm>
              <a:off x="11698288" y="5705475"/>
              <a:ext cx="512763" cy="461963"/>
            </a:xfrm>
            <a:custGeom>
              <a:avLst/>
              <a:gdLst>
                <a:gd name="T0" fmla="*/ 3 w 121"/>
                <a:gd name="T1" fmla="*/ 4 h 109"/>
                <a:gd name="T2" fmla="*/ 42 w 121"/>
                <a:gd name="T3" fmla="*/ 26 h 109"/>
                <a:gd name="T4" fmla="*/ 100 w 121"/>
                <a:gd name="T5" fmla="*/ 62 h 109"/>
                <a:gd name="T6" fmla="*/ 121 w 121"/>
                <a:gd name="T7" fmla="*/ 70 h 109"/>
                <a:gd name="T8" fmla="*/ 88 w 121"/>
                <a:gd name="T9" fmla="*/ 106 h 109"/>
                <a:gd name="T10" fmla="*/ 82 w 121"/>
                <a:gd name="T11" fmla="*/ 109 h 109"/>
                <a:gd name="T12" fmla="*/ 56 w 121"/>
                <a:gd name="T13" fmla="*/ 76 h 109"/>
                <a:gd name="T14" fmla="*/ 3 w 121"/>
                <a:gd name="T15" fmla="*/ 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1" h="109">
                  <a:moveTo>
                    <a:pt x="3" y="4"/>
                  </a:moveTo>
                  <a:cubicBezTo>
                    <a:pt x="3" y="4"/>
                    <a:pt x="22" y="0"/>
                    <a:pt x="42" y="26"/>
                  </a:cubicBezTo>
                  <a:cubicBezTo>
                    <a:pt x="42" y="26"/>
                    <a:pt x="63" y="63"/>
                    <a:pt x="100" y="62"/>
                  </a:cubicBezTo>
                  <a:cubicBezTo>
                    <a:pt x="100" y="62"/>
                    <a:pt x="115" y="66"/>
                    <a:pt x="121" y="70"/>
                  </a:cubicBezTo>
                  <a:cubicBezTo>
                    <a:pt x="121" y="70"/>
                    <a:pt x="100" y="104"/>
                    <a:pt x="88" y="106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2" y="109"/>
                    <a:pt x="81" y="93"/>
                    <a:pt x="56" y="76"/>
                  </a:cubicBezTo>
                  <a:cubicBezTo>
                    <a:pt x="56" y="76"/>
                    <a:pt x="0" y="28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333"/>
            <p:cNvSpPr/>
            <p:nvPr/>
          </p:nvSpPr>
          <p:spPr bwMode="auto">
            <a:xfrm>
              <a:off x="12401550" y="5457825"/>
              <a:ext cx="147638" cy="157163"/>
            </a:xfrm>
            <a:custGeom>
              <a:avLst/>
              <a:gdLst>
                <a:gd name="T0" fmla="*/ 0 w 35"/>
                <a:gd name="T1" fmla="*/ 11 h 37"/>
                <a:gd name="T2" fmla="*/ 5 w 35"/>
                <a:gd name="T3" fmla="*/ 29 h 37"/>
                <a:gd name="T4" fmla="*/ 25 w 35"/>
                <a:gd name="T5" fmla="*/ 35 h 37"/>
                <a:gd name="T6" fmla="*/ 29 w 35"/>
                <a:gd name="T7" fmla="*/ 8 h 37"/>
                <a:gd name="T8" fmla="*/ 7 w 35"/>
                <a:gd name="T9" fmla="*/ 0 h 37"/>
                <a:gd name="T10" fmla="*/ 0 w 35"/>
                <a:gd name="T11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0" y="11"/>
                  </a:moveTo>
                  <a:cubicBezTo>
                    <a:pt x="0" y="11"/>
                    <a:pt x="2" y="27"/>
                    <a:pt x="5" y="29"/>
                  </a:cubicBezTo>
                  <a:cubicBezTo>
                    <a:pt x="8" y="32"/>
                    <a:pt x="23" y="37"/>
                    <a:pt x="25" y="35"/>
                  </a:cubicBezTo>
                  <a:cubicBezTo>
                    <a:pt x="28" y="33"/>
                    <a:pt x="35" y="14"/>
                    <a:pt x="29" y="8"/>
                  </a:cubicBezTo>
                  <a:cubicBezTo>
                    <a:pt x="23" y="3"/>
                    <a:pt x="11" y="0"/>
                    <a:pt x="7" y="0"/>
                  </a:cubicBezTo>
                  <a:cubicBezTo>
                    <a:pt x="4" y="1"/>
                    <a:pt x="2" y="14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334"/>
            <p:cNvSpPr/>
            <p:nvPr/>
          </p:nvSpPr>
          <p:spPr bwMode="auto">
            <a:xfrm>
              <a:off x="12079288" y="5084763"/>
              <a:ext cx="762000" cy="568325"/>
            </a:xfrm>
            <a:custGeom>
              <a:avLst/>
              <a:gdLst>
                <a:gd name="T0" fmla="*/ 103 w 180"/>
                <a:gd name="T1" fmla="*/ 30 h 134"/>
                <a:gd name="T2" fmla="*/ 109 w 180"/>
                <a:gd name="T3" fmla="*/ 47 h 134"/>
                <a:gd name="T4" fmla="*/ 123 w 180"/>
                <a:gd name="T5" fmla="*/ 67 h 134"/>
                <a:gd name="T6" fmla="*/ 135 w 180"/>
                <a:gd name="T7" fmla="*/ 73 h 134"/>
                <a:gd name="T8" fmla="*/ 138 w 180"/>
                <a:gd name="T9" fmla="*/ 84 h 134"/>
                <a:gd name="T10" fmla="*/ 136 w 180"/>
                <a:gd name="T11" fmla="*/ 95 h 134"/>
                <a:gd name="T12" fmla="*/ 144 w 180"/>
                <a:gd name="T13" fmla="*/ 99 h 134"/>
                <a:gd name="T14" fmla="*/ 150 w 180"/>
                <a:gd name="T15" fmla="*/ 124 h 134"/>
                <a:gd name="T16" fmla="*/ 158 w 180"/>
                <a:gd name="T17" fmla="*/ 134 h 134"/>
                <a:gd name="T18" fmla="*/ 161 w 180"/>
                <a:gd name="T19" fmla="*/ 71 h 134"/>
                <a:gd name="T20" fmla="*/ 132 w 180"/>
                <a:gd name="T21" fmla="*/ 31 h 134"/>
                <a:gd name="T22" fmla="*/ 112 w 180"/>
                <a:gd name="T23" fmla="*/ 11 h 134"/>
                <a:gd name="T24" fmla="*/ 93 w 180"/>
                <a:gd name="T25" fmla="*/ 15 h 134"/>
                <a:gd name="T26" fmla="*/ 66 w 180"/>
                <a:gd name="T27" fmla="*/ 15 h 134"/>
                <a:gd name="T28" fmla="*/ 25 w 180"/>
                <a:gd name="T29" fmla="*/ 18 h 134"/>
                <a:gd name="T30" fmla="*/ 7 w 180"/>
                <a:gd name="T31" fmla="*/ 28 h 134"/>
                <a:gd name="T32" fmla="*/ 0 w 180"/>
                <a:gd name="T33" fmla="*/ 37 h 134"/>
                <a:gd name="T34" fmla="*/ 55 w 180"/>
                <a:gd name="T35" fmla="*/ 32 h 134"/>
                <a:gd name="T36" fmla="*/ 98 w 180"/>
                <a:gd name="T37" fmla="*/ 26 h 134"/>
                <a:gd name="T38" fmla="*/ 103 w 180"/>
                <a:gd name="T39" fmla="*/ 3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134">
                  <a:moveTo>
                    <a:pt x="103" y="30"/>
                  </a:moveTo>
                  <a:cubicBezTo>
                    <a:pt x="103" y="30"/>
                    <a:pt x="101" y="38"/>
                    <a:pt x="109" y="47"/>
                  </a:cubicBezTo>
                  <a:cubicBezTo>
                    <a:pt x="118" y="57"/>
                    <a:pt x="123" y="67"/>
                    <a:pt x="123" y="67"/>
                  </a:cubicBezTo>
                  <a:cubicBezTo>
                    <a:pt x="123" y="67"/>
                    <a:pt x="132" y="70"/>
                    <a:pt x="135" y="73"/>
                  </a:cubicBezTo>
                  <a:cubicBezTo>
                    <a:pt x="137" y="77"/>
                    <a:pt x="138" y="84"/>
                    <a:pt x="138" y="84"/>
                  </a:cubicBezTo>
                  <a:cubicBezTo>
                    <a:pt x="138" y="84"/>
                    <a:pt x="134" y="92"/>
                    <a:pt x="136" y="95"/>
                  </a:cubicBezTo>
                  <a:cubicBezTo>
                    <a:pt x="137" y="97"/>
                    <a:pt x="142" y="96"/>
                    <a:pt x="144" y="99"/>
                  </a:cubicBezTo>
                  <a:cubicBezTo>
                    <a:pt x="146" y="102"/>
                    <a:pt x="147" y="119"/>
                    <a:pt x="150" y="124"/>
                  </a:cubicBezTo>
                  <a:cubicBezTo>
                    <a:pt x="154" y="128"/>
                    <a:pt x="158" y="134"/>
                    <a:pt x="158" y="134"/>
                  </a:cubicBezTo>
                  <a:cubicBezTo>
                    <a:pt x="158" y="134"/>
                    <a:pt x="180" y="109"/>
                    <a:pt x="161" y="71"/>
                  </a:cubicBezTo>
                  <a:cubicBezTo>
                    <a:pt x="161" y="71"/>
                    <a:pt x="150" y="44"/>
                    <a:pt x="132" y="31"/>
                  </a:cubicBezTo>
                  <a:cubicBezTo>
                    <a:pt x="114" y="18"/>
                    <a:pt x="117" y="19"/>
                    <a:pt x="112" y="11"/>
                  </a:cubicBezTo>
                  <a:cubicBezTo>
                    <a:pt x="108" y="4"/>
                    <a:pt x="100" y="15"/>
                    <a:pt x="93" y="15"/>
                  </a:cubicBezTo>
                  <a:cubicBezTo>
                    <a:pt x="86" y="14"/>
                    <a:pt x="70" y="17"/>
                    <a:pt x="66" y="15"/>
                  </a:cubicBezTo>
                  <a:cubicBezTo>
                    <a:pt x="62" y="14"/>
                    <a:pt x="47" y="0"/>
                    <a:pt x="25" y="18"/>
                  </a:cubicBezTo>
                  <a:cubicBezTo>
                    <a:pt x="25" y="18"/>
                    <a:pt x="21" y="22"/>
                    <a:pt x="7" y="28"/>
                  </a:cubicBezTo>
                  <a:cubicBezTo>
                    <a:pt x="4" y="29"/>
                    <a:pt x="0" y="37"/>
                    <a:pt x="0" y="37"/>
                  </a:cubicBezTo>
                  <a:cubicBezTo>
                    <a:pt x="0" y="37"/>
                    <a:pt x="14" y="25"/>
                    <a:pt x="55" y="32"/>
                  </a:cubicBezTo>
                  <a:cubicBezTo>
                    <a:pt x="55" y="32"/>
                    <a:pt x="91" y="33"/>
                    <a:pt x="98" y="26"/>
                  </a:cubicBezTo>
                  <a:cubicBezTo>
                    <a:pt x="98" y="26"/>
                    <a:pt x="104" y="24"/>
                    <a:pt x="10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335"/>
            <p:cNvSpPr/>
            <p:nvPr/>
          </p:nvSpPr>
          <p:spPr bwMode="auto">
            <a:xfrm>
              <a:off x="11977688" y="5021263"/>
              <a:ext cx="360363" cy="258763"/>
            </a:xfrm>
            <a:custGeom>
              <a:avLst/>
              <a:gdLst>
                <a:gd name="T0" fmla="*/ 85 w 85"/>
                <a:gd name="T1" fmla="*/ 24 h 61"/>
                <a:gd name="T2" fmla="*/ 47 w 85"/>
                <a:gd name="T3" fmla="*/ 30 h 61"/>
                <a:gd name="T4" fmla="*/ 28 w 85"/>
                <a:gd name="T5" fmla="*/ 39 h 61"/>
                <a:gd name="T6" fmla="*/ 21 w 85"/>
                <a:gd name="T7" fmla="*/ 54 h 61"/>
                <a:gd name="T8" fmla="*/ 15 w 85"/>
                <a:gd name="T9" fmla="*/ 61 h 61"/>
                <a:gd name="T10" fmla="*/ 13 w 85"/>
                <a:gd name="T11" fmla="*/ 0 h 61"/>
                <a:gd name="T12" fmla="*/ 65 w 85"/>
                <a:gd name="T13" fmla="*/ 9 h 61"/>
                <a:gd name="T14" fmla="*/ 85 w 85"/>
                <a:gd name="T15" fmla="*/ 2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61">
                  <a:moveTo>
                    <a:pt x="85" y="24"/>
                  </a:moveTo>
                  <a:cubicBezTo>
                    <a:pt x="85" y="24"/>
                    <a:pt x="69" y="12"/>
                    <a:pt x="47" y="30"/>
                  </a:cubicBezTo>
                  <a:cubicBezTo>
                    <a:pt x="47" y="30"/>
                    <a:pt x="38" y="36"/>
                    <a:pt x="28" y="39"/>
                  </a:cubicBezTo>
                  <a:cubicBezTo>
                    <a:pt x="28" y="39"/>
                    <a:pt x="19" y="46"/>
                    <a:pt x="21" y="54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0" y="32"/>
                    <a:pt x="13" y="0"/>
                  </a:cubicBezTo>
                  <a:cubicBezTo>
                    <a:pt x="13" y="0"/>
                    <a:pt x="47" y="7"/>
                    <a:pt x="65" y="9"/>
                  </a:cubicBezTo>
                  <a:cubicBezTo>
                    <a:pt x="82" y="10"/>
                    <a:pt x="83" y="21"/>
                    <a:pt x="85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336"/>
            <p:cNvSpPr/>
            <p:nvPr/>
          </p:nvSpPr>
          <p:spPr bwMode="auto">
            <a:xfrm>
              <a:off x="11406188" y="3998913"/>
              <a:ext cx="457200" cy="652463"/>
            </a:xfrm>
            <a:custGeom>
              <a:avLst/>
              <a:gdLst>
                <a:gd name="T0" fmla="*/ 90 w 108"/>
                <a:gd name="T1" fmla="*/ 154 h 154"/>
                <a:gd name="T2" fmla="*/ 80 w 108"/>
                <a:gd name="T3" fmla="*/ 89 h 154"/>
                <a:gd name="T4" fmla="*/ 51 w 108"/>
                <a:gd name="T5" fmla="*/ 52 h 154"/>
                <a:gd name="T6" fmla="*/ 21 w 108"/>
                <a:gd name="T7" fmla="*/ 25 h 154"/>
                <a:gd name="T8" fmla="*/ 15 w 108"/>
                <a:gd name="T9" fmla="*/ 18 h 154"/>
                <a:gd name="T10" fmla="*/ 27 w 108"/>
                <a:gd name="T11" fmla="*/ 13 h 154"/>
                <a:gd name="T12" fmla="*/ 30 w 108"/>
                <a:gd name="T13" fmla="*/ 0 h 154"/>
                <a:gd name="T14" fmla="*/ 10 w 108"/>
                <a:gd name="T15" fmla="*/ 7 h 154"/>
                <a:gd name="T16" fmla="*/ 2 w 108"/>
                <a:gd name="T17" fmla="*/ 25 h 154"/>
                <a:gd name="T18" fmla="*/ 1 w 108"/>
                <a:gd name="T19" fmla="*/ 41 h 154"/>
                <a:gd name="T20" fmla="*/ 9 w 108"/>
                <a:gd name="T21" fmla="*/ 48 h 154"/>
                <a:gd name="T22" fmla="*/ 24 w 108"/>
                <a:gd name="T23" fmla="*/ 61 h 154"/>
                <a:gd name="T24" fmla="*/ 45 w 108"/>
                <a:gd name="T25" fmla="*/ 75 h 154"/>
                <a:gd name="T26" fmla="*/ 56 w 108"/>
                <a:gd name="T27" fmla="*/ 93 h 154"/>
                <a:gd name="T28" fmla="*/ 77 w 108"/>
                <a:gd name="T29" fmla="*/ 102 h 154"/>
                <a:gd name="T30" fmla="*/ 93 w 108"/>
                <a:gd name="T31" fmla="*/ 125 h 154"/>
                <a:gd name="T32" fmla="*/ 90 w 108"/>
                <a:gd name="T33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8" h="154">
                  <a:moveTo>
                    <a:pt x="90" y="154"/>
                  </a:moveTo>
                  <a:cubicBezTo>
                    <a:pt x="91" y="150"/>
                    <a:pt x="108" y="115"/>
                    <a:pt x="80" y="89"/>
                  </a:cubicBezTo>
                  <a:cubicBezTo>
                    <a:pt x="80" y="89"/>
                    <a:pt x="59" y="66"/>
                    <a:pt x="51" y="52"/>
                  </a:cubicBezTo>
                  <a:cubicBezTo>
                    <a:pt x="51" y="52"/>
                    <a:pt x="32" y="26"/>
                    <a:pt x="21" y="25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22" y="17"/>
                    <a:pt x="27" y="13"/>
                  </a:cubicBezTo>
                  <a:cubicBezTo>
                    <a:pt x="32" y="8"/>
                    <a:pt x="27" y="2"/>
                    <a:pt x="30" y="0"/>
                  </a:cubicBezTo>
                  <a:cubicBezTo>
                    <a:pt x="30" y="0"/>
                    <a:pt x="17" y="4"/>
                    <a:pt x="10" y="7"/>
                  </a:cubicBezTo>
                  <a:cubicBezTo>
                    <a:pt x="4" y="9"/>
                    <a:pt x="1" y="12"/>
                    <a:pt x="2" y="25"/>
                  </a:cubicBezTo>
                  <a:cubicBezTo>
                    <a:pt x="1" y="26"/>
                    <a:pt x="0" y="37"/>
                    <a:pt x="1" y="41"/>
                  </a:cubicBezTo>
                  <a:cubicBezTo>
                    <a:pt x="1" y="44"/>
                    <a:pt x="0" y="43"/>
                    <a:pt x="9" y="48"/>
                  </a:cubicBezTo>
                  <a:cubicBezTo>
                    <a:pt x="9" y="48"/>
                    <a:pt x="22" y="54"/>
                    <a:pt x="24" y="61"/>
                  </a:cubicBezTo>
                  <a:cubicBezTo>
                    <a:pt x="24" y="61"/>
                    <a:pt x="25" y="70"/>
                    <a:pt x="45" y="75"/>
                  </a:cubicBezTo>
                  <a:cubicBezTo>
                    <a:pt x="45" y="75"/>
                    <a:pt x="53" y="80"/>
                    <a:pt x="56" y="93"/>
                  </a:cubicBezTo>
                  <a:cubicBezTo>
                    <a:pt x="56" y="93"/>
                    <a:pt x="61" y="102"/>
                    <a:pt x="77" y="102"/>
                  </a:cubicBezTo>
                  <a:cubicBezTo>
                    <a:pt x="77" y="102"/>
                    <a:pt x="93" y="107"/>
                    <a:pt x="93" y="125"/>
                  </a:cubicBezTo>
                  <a:cubicBezTo>
                    <a:pt x="93" y="125"/>
                    <a:pt x="92" y="152"/>
                    <a:pt x="90" y="1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337"/>
            <p:cNvSpPr/>
            <p:nvPr/>
          </p:nvSpPr>
          <p:spPr bwMode="auto">
            <a:xfrm>
              <a:off x="11461750" y="4240213"/>
              <a:ext cx="338138" cy="428625"/>
            </a:xfrm>
            <a:custGeom>
              <a:avLst/>
              <a:gdLst>
                <a:gd name="T0" fmla="*/ 4 w 80"/>
                <a:gd name="T1" fmla="*/ 0 h 101"/>
                <a:gd name="T2" fmla="*/ 11 w 80"/>
                <a:gd name="T3" fmla="*/ 40 h 101"/>
                <a:gd name="T4" fmla="*/ 52 w 80"/>
                <a:gd name="T5" fmla="*/ 101 h 101"/>
                <a:gd name="T6" fmla="*/ 74 w 80"/>
                <a:gd name="T7" fmla="*/ 97 h 101"/>
                <a:gd name="T8" fmla="*/ 73 w 80"/>
                <a:gd name="T9" fmla="*/ 55 h 101"/>
                <a:gd name="T10" fmla="*/ 48 w 80"/>
                <a:gd name="T11" fmla="*/ 44 h 101"/>
                <a:gd name="T12" fmla="*/ 34 w 80"/>
                <a:gd name="T13" fmla="*/ 23 h 101"/>
                <a:gd name="T14" fmla="*/ 19 w 80"/>
                <a:gd name="T15" fmla="*/ 17 h 101"/>
                <a:gd name="T16" fmla="*/ 4 w 80"/>
                <a:gd name="T1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101">
                  <a:moveTo>
                    <a:pt x="4" y="0"/>
                  </a:moveTo>
                  <a:cubicBezTo>
                    <a:pt x="4" y="0"/>
                    <a:pt x="15" y="12"/>
                    <a:pt x="11" y="40"/>
                  </a:cubicBezTo>
                  <a:cubicBezTo>
                    <a:pt x="11" y="40"/>
                    <a:pt x="0" y="98"/>
                    <a:pt x="52" y="101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80" y="60"/>
                    <a:pt x="73" y="55"/>
                  </a:cubicBezTo>
                  <a:cubicBezTo>
                    <a:pt x="66" y="49"/>
                    <a:pt x="54" y="48"/>
                    <a:pt x="48" y="44"/>
                  </a:cubicBezTo>
                  <a:cubicBezTo>
                    <a:pt x="42" y="39"/>
                    <a:pt x="44" y="40"/>
                    <a:pt x="34" y="23"/>
                  </a:cubicBezTo>
                  <a:cubicBezTo>
                    <a:pt x="34" y="23"/>
                    <a:pt x="23" y="19"/>
                    <a:pt x="19" y="17"/>
                  </a:cubicBezTo>
                  <a:cubicBezTo>
                    <a:pt x="16" y="14"/>
                    <a:pt x="5" y="2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338"/>
            <p:cNvSpPr/>
            <p:nvPr/>
          </p:nvSpPr>
          <p:spPr bwMode="auto">
            <a:xfrm>
              <a:off x="11609388" y="4075113"/>
              <a:ext cx="309563" cy="555625"/>
            </a:xfrm>
            <a:custGeom>
              <a:avLst/>
              <a:gdLst>
                <a:gd name="T0" fmla="*/ 44 w 73"/>
                <a:gd name="T1" fmla="*/ 1 h 131"/>
                <a:gd name="T2" fmla="*/ 50 w 73"/>
                <a:gd name="T3" fmla="*/ 50 h 131"/>
                <a:gd name="T4" fmla="*/ 70 w 73"/>
                <a:gd name="T5" fmla="*/ 100 h 131"/>
                <a:gd name="T6" fmla="*/ 48 w 73"/>
                <a:gd name="T7" fmla="*/ 131 h 131"/>
                <a:gd name="T8" fmla="*/ 41 w 73"/>
                <a:gd name="T9" fmla="*/ 77 h 131"/>
                <a:gd name="T10" fmla="*/ 0 w 73"/>
                <a:gd name="T11" fmla="*/ 26 h 131"/>
                <a:gd name="T12" fmla="*/ 25 w 73"/>
                <a:gd name="T13" fmla="*/ 25 h 131"/>
                <a:gd name="T14" fmla="*/ 30 w 73"/>
                <a:gd name="T15" fmla="*/ 19 h 131"/>
                <a:gd name="T16" fmla="*/ 44 w 73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1">
                  <a:moveTo>
                    <a:pt x="44" y="1"/>
                  </a:moveTo>
                  <a:cubicBezTo>
                    <a:pt x="44" y="1"/>
                    <a:pt x="37" y="29"/>
                    <a:pt x="50" y="50"/>
                  </a:cubicBezTo>
                  <a:cubicBezTo>
                    <a:pt x="64" y="72"/>
                    <a:pt x="73" y="72"/>
                    <a:pt x="70" y="100"/>
                  </a:cubicBezTo>
                  <a:cubicBezTo>
                    <a:pt x="66" y="127"/>
                    <a:pt x="50" y="128"/>
                    <a:pt x="48" y="131"/>
                  </a:cubicBezTo>
                  <a:cubicBezTo>
                    <a:pt x="48" y="131"/>
                    <a:pt x="60" y="97"/>
                    <a:pt x="41" y="77"/>
                  </a:cubicBezTo>
                  <a:cubicBezTo>
                    <a:pt x="21" y="57"/>
                    <a:pt x="0" y="26"/>
                    <a:pt x="0" y="26"/>
                  </a:cubicBezTo>
                  <a:cubicBezTo>
                    <a:pt x="0" y="26"/>
                    <a:pt x="16" y="22"/>
                    <a:pt x="25" y="25"/>
                  </a:cubicBezTo>
                  <a:cubicBezTo>
                    <a:pt x="25" y="25"/>
                    <a:pt x="26" y="25"/>
                    <a:pt x="30" y="19"/>
                  </a:cubicBezTo>
                  <a:cubicBezTo>
                    <a:pt x="34" y="13"/>
                    <a:pt x="39" y="0"/>
                    <a:pt x="4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339"/>
            <p:cNvSpPr/>
            <p:nvPr/>
          </p:nvSpPr>
          <p:spPr bwMode="auto">
            <a:xfrm>
              <a:off x="11799888" y="4062413"/>
              <a:ext cx="211138" cy="563563"/>
            </a:xfrm>
            <a:custGeom>
              <a:avLst/>
              <a:gdLst>
                <a:gd name="T0" fmla="*/ 32 w 50"/>
                <a:gd name="T1" fmla="*/ 0 h 133"/>
                <a:gd name="T2" fmla="*/ 0 w 50"/>
                <a:gd name="T3" fmla="*/ 24 h 133"/>
                <a:gd name="T4" fmla="*/ 20 w 50"/>
                <a:gd name="T5" fmla="*/ 67 h 133"/>
                <a:gd name="T6" fmla="*/ 25 w 50"/>
                <a:gd name="T7" fmla="*/ 114 h 133"/>
                <a:gd name="T8" fmla="*/ 12 w 50"/>
                <a:gd name="T9" fmla="*/ 132 h 133"/>
                <a:gd name="T10" fmla="*/ 44 w 50"/>
                <a:gd name="T11" fmla="*/ 99 h 133"/>
                <a:gd name="T12" fmla="*/ 36 w 50"/>
                <a:gd name="T13" fmla="*/ 31 h 133"/>
                <a:gd name="T14" fmla="*/ 32 w 50"/>
                <a:gd name="T15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133">
                  <a:moveTo>
                    <a:pt x="32" y="0"/>
                  </a:moveTo>
                  <a:cubicBezTo>
                    <a:pt x="32" y="0"/>
                    <a:pt x="3" y="9"/>
                    <a:pt x="0" y="24"/>
                  </a:cubicBezTo>
                  <a:cubicBezTo>
                    <a:pt x="0" y="24"/>
                    <a:pt x="2" y="50"/>
                    <a:pt x="20" y="67"/>
                  </a:cubicBezTo>
                  <a:cubicBezTo>
                    <a:pt x="38" y="84"/>
                    <a:pt x="27" y="110"/>
                    <a:pt x="25" y="114"/>
                  </a:cubicBezTo>
                  <a:cubicBezTo>
                    <a:pt x="23" y="119"/>
                    <a:pt x="15" y="131"/>
                    <a:pt x="12" y="132"/>
                  </a:cubicBezTo>
                  <a:cubicBezTo>
                    <a:pt x="9" y="133"/>
                    <a:pt x="37" y="126"/>
                    <a:pt x="44" y="99"/>
                  </a:cubicBezTo>
                  <a:cubicBezTo>
                    <a:pt x="50" y="71"/>
                    <a:pt x="45" y="47"/>
                    <a:pt x="36" y="31"/>
                  </a:cubicBezTo>
                  <a:cubicBezTo>
                    <a:pt x="26" y="15"/>
                    <a:pt x="22" y="7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340"/>
            <p:cNvSpPr/>
            <p:nvPr/>
          </p:nvSpPr>
          <p:spPr bwMode="auto">
            <a:xfrm>
              <a:off x="11164888" y="4244975"/>
              <a:ext cx="487363" cy="449263"/>
            </a:xfrm>
            <a:custGeom>
              <a:avLst/>
              <a:gdLst>
                <a:gd name="T0" fmla="*/ 77 w 115"/>
                <a:gd name="T1" fmla="*/ 14 h 106"/>
                <a:gd name="T2" fmla="*/ 62 w 115"/>
                <a:gd name="T3" fmla="*/ 5 h 106"/>
                <a:gd name="T4" fmla="*/ 50 w 115"/>
                <a:gd name="T5" fmla="*/ 3 h 106"/>
                <a:gd name="T6" fmla="*/ 34 w 115"/>
                <a:gd name="T7" fmla="*/ 3 h 106"/>
                <a:gd name="T8" fmla="*/ 9 w 115"/>
                <a:gd name="T9" fmla="*/ 9 h 106"/>
                <a:gd name="T10" fmla="*/ 24 w 115"/>
                <a:gd name="T11" fmla="*/ 34 h 106"/>
                <a:gd name="T12" fmla="*/ 60 w 115"/>
                <a:gd name="T13" fmla="*/ 88 h 106"/>
                <a:gd name="T14" fmla="*/ 75 w 115"/>
                <a:gd name="T15" fmla="*/ 98 h 106"/>
                <a:gd name="T16" fmla="*/ 100 w 115"/>
                <a:gd name="T17" fmla="*/ 106 h 106"/>
                <a:gd name="T18" fmla="*/ 105 w 115"/>
                <a:gd name="T19" fmla="*/ 106 h 106"/>
                <a:gd name="T20" fmla="*/ 115 w 115"/>
                <a:gd name="T21" fmla="*/ 104 h 106"/>
                <a:gd name="T22" fmla="*/ 81 w 115"/>
                <a:gd name="T23" fmla="*/ 79 h 106"/>
                <a:gd name="T24" fmla="*/ 76 w 115"/>
                <a:gd name="T25" fmla="*/ 55 h 106"/>
                <a:gd name="T26" fmla="*/ 77 w 115"/>
                <a:gd name="T27" fmla="*/ 1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5" h="106">
                  <a:moveTo>
                    <a:pt x="77" y="14"/>
                  </a:moveTo>
                  <a:cubicBezTo>
                    <a:pt x="77" y="14"/>
                    <a:pt x="71" y="4"/>
                    <a:pt x="62" y="5"/>
                  </a:cubicBezTo>
                  <a:cubicBezTo>
                    <a:pt x="52" y="6"/>
                    <a:pt x="57" y="5"/>
                    <a:pt x="50" y="3"/>
                  </a:cubicBezTo>
                  <a:cubicBezTo>
                    <a:pt x="42" y="0"/>
                    <a:pt x="38" y="1"/>
                    <a:pt x="34" y="3"/>
                  </a:cubicBezTo>
                  <a:cubicBezTo>
                    <a:pt x="29" y="5"/>
                    <a:pt x="18" y="14"/>
                    <a:pt x="9" y="9"/>
                  </a:cubicBezTo>
                  <a:cubicBezTo>
                    <a:pt x="0" y="5"/>
                    <a:pt x="21" y="19"/>
                    <a:pt x="24" y="34"/>
                  </a:cubicBezTo>
                  <a:cubicBezTo>
                    <a:pt x="27" y="49"/>
                    <a:pt x="33" y="77"/>
                    <a:pt x="60" y="88"/>
                  </a:cubicBezTo>
                  <a:cubicBezTo>
                    <a:pt x="60" y="88"/>
                    <a:pt x="70" y="94"/>
                    <a:pt x="75" y="98"/>
                  </a:cubicBezTo>
                  <a:cubicBezTo>
                    <a:pt x="81" y="103"/>
                    <a:pt x="90" y="106"/>
                    <a:pt x="100" y="106"/>
                  </a:cubicBezTo>
                  <a:cubicBezTo>
                    <a:pt x="102" y="106"/>
                    <a:pt x="103" y="106"/>
                    <a:pt x="105" y="106"/>
                  </a:cubicBezTo>
                  <a:cubicBezTo>
                    <a:pt x="111" y="106"/>
                    <a:pt x="115" y="104"/>
                    <a:pt x="115" y="104"/>
                  </a:cubicBezTo>
                  <a:cubicBezTo>
                    <a:pt x="115" y="104"/>
                    <a:pt x="87" y="97"/>
                    <a:pt x="81" y="79"/>
                  </a:cubicBezTo>
                  <a:cubicBezTo>
                    <a:pt x="75" y="61"/>
                    <a:pt x="76" y="70"/>
                    <a:pt x="76" y="55"/>
                  </a:cubicBezTo>
                  <a:cubicBezTo>
                    <a:pt x="77" y="40"/>
                    <a:pt x="79" y="15"/>
                    <a:pt x="7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341"/>
            <p:cNvSpPr/>
            <p:nvPr/>
          </p:nvSpPr>
          <p:spPr bwMode="auto">
            <a:xfrm>
              <a:off x="11812588" y="4613275"/>
              <a:ext cx="266700" cy="114300"/>
            </a:xfrm>
            <a:custGeom>
              <a:avLst/>
              <a:gdLst>
                <a:gd name="T0" fmla="*/ 19 w 63"/>
                <a:gd name="T1" fmla="*/ 0 h 27"/>
                <a:gd name="T2" fmla="*/ 1 w 63"/>
                <a:gd name="T3" fmla="*/ 9 h 27"/>
                <a:gd name="T4" fmla="*/ 10 w 63"/>
                <a:gd name="T5" fmla="*/ 15 h 27"/>
                <a:gd name="T6" fmla="*/ 28 w 63"/>
                <a:gd name="T7" fmla="*/ 18 h 27"/>
                <a:gd name="T8" fmla="*/ 58 w 63"/>
                <a:gd name="T9" fmla="*/ 25 h 27"/>
                <a:gd name="T10" fmla="*/ 19 w 63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27">
                  <a:moveTo>
                    <a:pt x="19" y="0"/>
                  </a:moveTo>
                  <a:cubicBezTo>
                    <a:pt x="19" y="0"/>
                    <a:pt x="6" y="8"/>
                    <a:pt x="1" y="9"/>
                  </a:cubicBezTo>
                  <a:cubicBezTo>
                    <a:pt x="1" y="9"/>
                    <a:pt x="0" y="14"/>
                    <a:pt x="10" y="15"/>
                  </a:cubicBezTo>
                  <a:cubicBezTo>
                    <a:pt x="20" y="17"/>
                    <a:pt x="21" y="13"/>
                    <a:pt x="28" y="18"/>
                  </a:cubicBezTo>
                  <a:cubicBezTo>
                    <a:pt x="36" y="23"/>
                    <a:pt x="52" y="27"/>
                    <a:pt x="58" y="25"/>
                  </a:cubicBezTo>
                  <a:cubicBezTo>
                    <a:pt x="63" y="23"/>
                    <a:pt x="30" y="1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342"/>
            <p:cNvSpPr/>
            <p:nvPr/>
          </p:nvSpPr>
          <p:spPr bwMode="auto">
            <a:xfrm>
              <a:off x="11525250" y="3998913"/>
              <a:ext cx="292100" cy="173038"/>
            </a:xfrm>
            <a:custGeom>
              <a:avLst/>
              <a:gdLst>
                <a:gd name="T0" fmla="*/ 68 w 69"/>
                <a:gd name="T1" fmla="*/ 6 h 41"/>
                <a:gd name="T2" fmla="*/ 57 w 69"/>
                <a:gd name="T3" fmla="*/ 20 h 41"/>
                <a:gd name="T4" fmla="*/ 53 w 69"/>
                <a:gd name="T5" fmla="*/ 24 h 41"/>
                <a:gd name="T6" fmla="*/ 45 w 69"/>
                <a:gd name="T7" fmla="*/ 36 h 41"/>
                <a:gd name="T8" fmla="*/ 32 w 69"/>
                <a:gd name="T9" fmla="*/ 38 h 41"/>
                <a:gd name="T10" fmla="*/ 24 w 69"/>
                <a:gd name="T11" fmla="*/ 39 h 41"/>
                <a:gd name="T12" fmla="*/ 20 w 69"/>
                <a:gd name="T13" fmla="*/ 41 h 41"/>
                <a:gd name="T14" fmla="*/ 4 w 69"/>
                <a:gd name="T15" fmla="*/ 27 h 41"/>
                <a:gd name="T16" fmla="*/ 10 w 69"/>
                <a:gd name="T17" fmla="*/ 21 h 41"/>
                <a:gd name="T18" fmla="*/ 30 w 69"/>
                <a:gd name="T19" fmla="*/ 23 h 41"/>
                <a:gd name="T20" fmla="*/ 51 w 69"/>
                <a:gd name="T21" fmla="*/ 7 h 41"/>
                <a:gd name="T22" fmla="*/ 68 w 69"/>
                <a:gd name="T23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" h="41">
                  <a:moveTo>
                    <a:pt x="68" y="6"/>
                  </a:moveTo>
                  <a:cubicBezTo>
                    <a:pt x="69" y="6"/>
                    <a:pt x="63" y="17"/>
                    <a:pt x="57" y="20"/>
                  </a:cubicBezTo>
                  <a:cubicBezTo>
                    <a:pt x="57" y="20"/>
                    <a:pt x="55" y="21"/>
                    <a:pt x="53" y="24"/>
                  </a:cubicBezTo>
                  <a:cubicBezTo>
                    <a:pt x="51" y="28"/>
                    <a:pt x="50" y="35"/>
                    <a:pt x="45" y="36"/>
                  </a:cubicBezTo>
                  <a:cubicBezTo>
                    <a:pt x="41" y="37"/>
                    <a:pt x="36" y="39"/>
                    <a:pt x="32" y="38"/>
                  </a:cubicBezTo>
                  <a:cubicBezTo>
                    <a:pt x="28" y="37"/>
                    <a:pt x="28" y="38"/>
                    <a:pt x="24" y="39"/>
                  </a:cubicBezTo>
                  <a:cubicBezTo>
                    <a:pt x="21" y="40"/>
                    <a:pt x="20" y="41"/>
                    <a:pt x="20" y="41"/>
                  </a:cubicBezTo>
                  <a:cubicBezTo>
                    <a:pt x="20" y="41"/>
                    <a:pt x="8" y="29"/>
                    <a:pt x="4" y="27"/>
                  </a:cubicBezTo>
                  <a:cubicBezTo>
                    <a:pt x="0" y="25"/>
                    <a:pt x="4" y="20"/>
                    <a:pt x="10" y="21"/>
                  </a:cubicBezTo>
                  <a:cubicBezTo>
                    <a:pt x="16" y="23"/>
                    <a:pt x="25" y="26"/>
                    <a:pt x="30" y="23"/>
                  </a:cubicBezTo>
                  <a:cubicBezTo>
                    <a:pt x="36" y="20"/>
                    <a:pt x="52" y="14"/>
                    <a:pt x="51" y="7"/>
                  </a:cubicBezTo>
                  <a:cubicBezTo>
                    <a:pt x="50" y="0"/>
                    <a:pt x="64" y="4"/>
                    <a:pt x="6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343"/>
            <p:cNvSpPr/>
            <p:nvPr/>
          </p:nvSpPr>
          <p:spPr bwMode="auto">
            <a:xfrm>
              <a:off x="11525250" y="3895725"/>
              <a:ext cx="236538" cy="187325"/>
            </a:xfrm>
            <a:custGeom>
              <a:avLst/>
              <a:gdLst>
                <a:gd name="T0" fmla="*/ 55 w 56"/>
                <a:gd name="T1" fmla="*/ 24 h 44"/>
                <a:gd name="T2" fmla="*/ 49 w 56"/>
                <a:gd name="T3" fmla="*/ 28 h 44"/>
                <a:gd name="T4" fmla="*/ 39 w 56"/>
                <a:gd name="T5" fmla="*/ 19 h 44"/>
                <a:gd name="T6" fmla="*/ 26 w 56"/>
                <a:gd name="T7" fmla="*/ 24 h 44"/>
                <a:gd name="T8" fmla="*/ 15 w 56"/>
                <a:gd name="T9" fmla="*/ 29 h 44"/>
                <a:gd name="T10" fmla="*/ 8 w 56"/>
                <a:gd name="T11" fmla="*/ 38 h 44"/>
                <a:gd name="T12" fmla="*/ 10 w 56"/>
                <a:gd name="T13" fmla="*/ 44 h 44"/>
                <a:gd name="T14" fmla="*/ 3 w 56"/>
                <a:gd name="T15" fmla="*/ 35 h 44"/>
                <a:gd name="T16" fmla="*/ 6 w 56"/>
                <a:gd name="T17" fmla="*/ 20 h 44"/>
                <a:gd name="T18" fmla="*/ 21 w 56"/>
                <a:gd name="T19" fmla="*/ 2 h 44"/>
                <a:gd name="T20" fmla="*/ 28 w 56"/>
                <a:gd name="T21" fmla="*/ 3 h 44"/>
                <a:gd name="T22" fmla="*/ 41 w 56"/>
                <a:gd name="T23" fmla="*/ 6 h 44"/>
                <a:gd name="T24" fmla="*/ 52 w 56"/>
                <a:gd name="T25" fmla="*/ 11 h 44"/>
                <a:gd name="T26" fmla="*/ 55 w 56"/>
                <a:gd name="T27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44">
                  <a:moveTo>
                    <a:pt x="55" y="24"/>
                  </a:move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5" y="20"/>
                    <a:pt x="39" y="19"/>
                  </a:cubicBezTo>
                  <a:cubicBezTo>
                    <a:pt x="33" y="19"/>
                    <a:pt x="31" y="24"/>
                    <a:pt x="26" y="24"/>
                  </a:cubicBezTo>
                  <a:cubicBezTo>
                    <a:pt x="21" y="23"/>
                    <a:pt x="18" y="26"/>
                    <a:pt x="15" y="29"/>
                  </a:cubicBezTo>
                  <a:cubicBezTo>
                    <a:pt x="12" y="32"/>
                    <a:pt x="7" y="33"/>
                    <a:pt x="8" y="38"/>
                  </a:cubicBezTo>
                  <a:cubicBezTo>
                    <a:pt x="9" y="43"/>
                    <a:pt x="10" y="44"/>
                    <a:pt x="10" y="44"/>
                  </a:cubicBezTo>
                  <a:cubicBezTo>
                    <a:pt x="10" y="44"/>
                    <a:pt x="2" y="40"/>
                    <a:pt x="3" y="35"/>
                  </a:cubicBezTo>
                  <a:cubicBezTo>
                    <a:pt x="3" y="31"/>
                    <a:pt x="0" y="26"/>
                    <a:pt x="6" y="20"/>
                  </a:cubicBezTo>
                  <a:cubicBezTo>
                    <a:pt x="12" y="14"/>
                    <a:pt x="18" y="5"/>
                    <a:pt x="21" y="2"/>
                  </a:cubicBezTo>
                  <a:cubicBezTo>
                    <a:pt x="21" y="2"/>
                    <a:pt x="23" y="0"/>
                    <a:pt x="28" y="3"/>
                  </a:cubicBezTo>
                  <a:cubicBezTo>
                    <a:pt x="34" y="7"/>
                    <a:pt x="38" y="6"/>
                    <a:pt x="41" y="6"/>
                  </a:cubicBezTo>
                  <a:cubicBezTo>
                    <a:pt x="43" y="6"/>
                    <a:pt x="49" y="7"/>
                    <a:pt x="52" y="11"/>
                  </a:cubicBezTo>
                  <a:cubicBezTo>
                    <a:pt x="55" y="14"/>
                    <a:pt x="56" y="23"/>
                    <a:pt x="55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344"/>
            <p:cNvSpPr/>
            <p:nvPr/>
          </p:nvSpPr>
          <p:spPr bwMode="auto">
            <a:xfrm>
              <a:off x="11490325" y="4062413"/>
              <a:ext cx="60325" cy="38100"/>
            </a:xfrm>
            <a:custGeom>
              <a:avLst/>
              <a:gdLst>
                <a:gd name="T0" fmla="*/ 9 w 14"/>
                <a:gd name="T1" fmla="*/ 0 h 9"/>
                <a:gd name="T2" fmla="*/ 14 w 14"/>
                <a:gd name="T3" fmla="*/ 5 h 9"/>
                <a:gd name="T4" fmla="*/ 8 w 14"/>
                <a:gd name="T5" fmla="*/ 9 h 9"/>
                <a:gd name="T6" fmla="*/ 0 w 14"/>
                <a:gd name="T7" fmla="*/ 6 h 9"/>
                <a:gd name="T8" fmla="*/ 9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9" y="0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7" y="6"/>
                    <a:pt x="8" y="9"/>
                  </a:cubicBezTo>
                  <a:cubicBezTo>
                    <a:pt x="8" y="9"/>
                    <a:pt x="1" y="8"/>
                    <a:pt x="0" y="6"/>
                  </a:cubicBezTo>
                  <a:cubicBezTo>
                    <a:pt x="0" y="3"/>
                    <a:pt x="6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345"/>
            <p:cNvSpPr/>
            <p:nvPr/>
          </p:nvSpPr>
          <p:spPr bwMode="auto">
            <a:xfrm>
              <a:off x="11566525" y="3994150"/>
              <a:ext cx="139700" cy="76200"/>
            </a:xfrm>
            <a:custGeom>
              <a:avLst/>
              <a:gdLst>
                <a:gd name="T0" fmla="*/ 27 w 33"/>
                <a:gd name="T1" fmla="*/ 18 h 18"/>
                <a:gd name="T2" fmla="*/ 13 w 33"/>
                <a:gd name="T3" fmla="*/ 15 h 18"/>
                <a:gd name="T4" fmla="*/ 7 w 33"/>
                <a:gd name="T5" fmla="*/ 14 h 18"/>
                <a:gd name="T6" fmla="*/ 18 w 33"/>
                <a:gd name="T7" fmla="*/ 9 h 18"/>
                <a:gd name="T8" fmla="*/ 30 w 33"/>
                <a:gd name="T9" fmla="*/ 4 h 18"/>
                <a:gd name="T10" fmla="*/ 31 w 33"/>
                <a:gd name="T11" fmla="*/ 5 h 18"/>
                <a:gd name="T12" fmla="*/ 25 w 33"/>
                <a:gd name="T13" fmla="*/ 6 h 18"/>
                <a:gd name="T14" fmla="*/ 27 w 33"/>
                <a:gd name="T1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18">
                  <a:moveTo>
                    <a:pt x="27" y="18"/>
                  </a:moveTo>
                  <a:cubicBezTo>
                    <a:pt x="27" y="18"/>
                    <a:pt x="18" y="14"/>
                    <a:pt x="13" y="15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0" y="0"/>
                    <a:pt x="10" y="10"/>
                    <a:pt x="18" y="9"/>
                  </a:cubicBezTo>
                  <a:cubicBezTo>
                    <a:pt x="27" y="9"/>
                    <a:pt x="27" y="8"/>
                    <a:pt x="30" y="4"/>
                  </a:cubicBezTo>
                  <a:cubicBezTo>
                    <a:pt x="33" y="1"/>
                    <a:pt x="32" y="3"/>
                    <a:pt x="31" y="5"/>
                  </a:cubicBezTo>
                  <a:cubicBezTo>
                    <a:pt x="30" y="7"/>
                    <a:pt x="27" y="3"/>
                    <a:pt x="25" y="6"/>
                  </a:cubicBezTo>
                  <a:cubicBezTo>
                    <a:pt x="22" y="9"/>
                    <a:pt x="25" y="16"/>
                    <a:pt x="27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346"/>
            <p:cNvSpPr/>
            <p:nvPr/>
          </p:nvSpPr>
          <p:spPr bwMode="auto">
            <a:xfrm>
              <a:off x="11461750" y="3933825"/>
              <a:ext cx="114300" cy="77788"/>
            </a:xfrm>
            <a:custGeom>
              <a:avLst/>
              <a:gdLst>
                <a:gd name="T0" fmla="*/ 26 w 27"/>
                <a:gd name="T1" fmla="*/ 2 h 18"/>
                <a:gd name="T2" fmla="*/ 18 w 27"/>
                <a:gd name="T3" fmla="*/ 11 h 18"/>
                <a:gd name="T4" fmla="*/ 3 w 27"/>
                <a:gd name="T5" fmla="*/ 17 h 18"/>
                <a:gd name="T6" fmla="*/ 11 w 27"/>
                <a:gd name="T7" fmla="*/ 7 h 18"/>
                <a:gd name="T8" fmla="*/ 22 w 27"/>
                <a:gd name="T9" fmla="*/ 2 h 18"/>
                <a:gd name="T10" fmla="*/ 26 w 27"/>
                <a:gd name="T11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8">
                  <a:moveTo>
                    <a:pt x="26" y="2"/>
                  </a:moveTo>
                  <a:cubicBezTo>
                    <a:pt x="26" y="2"/>
                    <a:pt x="19" y="10"/>
                    <a:pt x="18" y="11"/>
                  </a:cubicBezTo>
                  <a:cubicBezTo>
                    <a:pt x="17" y="12"/>
                    <a:pt x="6" y="16"/>
                    <a:pt x="3" y="17"/>
                  </a:cubicBezTo>
                  <a:cubicBezTo>
                    <a:pt x="0" y="18"/>
                    <a:pt x="2" y="11"/>
                    <a:pt x="11" y="7"/>
                  </a:cubicBezTo>
                  <a:cubicBezTo>
                    <a:pt x="21" y="4"/>
                    <a:pt x="20" y="4"/>
                    <a:pt x="22" y="2"/>
                  </a:cubicBezTo>
                  <a:cubicBezTo>
                    <a:pt x="24" y="0"/>
                    <a:pt x="27" y="1"/>
                    <a:pt x="2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347"/>
            <p:cNvSpPr/>
            <p:nvPr/>
          </p:nvSpPr>
          <p:spPr bwMode="auto">
            <a:xfrm>
              <a:off x="11622088" y="4648200"/>
              <a:ext cx="177800" cy="274638"/>
            </a:xfrm>
            <a:custGeom>
              <a:avLst/>
              <a:gdLst>
                <a:gd name="T0" fmla="*/ 42 w 42"/>
                <a:gd name="T1" fmla="*/ 3 h 65"/>
                <a:gd name="T2" fmla="*/ 26 w 42"/>
                <a:gd name="T3" fmla="*/ 16 h 65"/>
                <a:gd name="T4" fmla="*/ 18 w 42"/>
                <a:gd name="T5" fmla="*/ 38 h 65"/>
                <a:gd name="T6" fmla="*/ 3 w 42"/>
                <a:gd name="T7" fmla="*/ 59 h 65"/>
                <a:gd name="T8" fmla="*/ 1 w 42"/>
                <a:gd name="T9" fmla="*/ 65 h 65"/>
                <a:gd name="T10" fmla="*/ 3 w 42"/>
                <a:gd name="T11" fmla="*/ 41 h 65"/>
                <a:gd name="T12" fmla="*/ 15 w 42"/>
                <a:gd name="T13" fmla="*/ 13 h 65"/>
                <a:gd name="T14" fmla="*/ 42 w 42"/>
                <a:gd name="T15" fmla="*/ 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65">
                  <a:moveTo>
                    <a:pt x="42" y="3"/>
                  </a:moveTo>
                  <a:cubicBezTo>
                    <a:pt x="42" y="3"/>
                    <a:pt x="32" y="4"/>
                    <a:pt x="26" y="16"/>
                  </a:cubicBezTo>
                  <a:cubicBezTo>
                    <a:pt x="20" y="28"/>
                    <a:pt x="27" y="24"/>
                    <a:pt x="18" y="38"/>
                  </a:cubicBezTo>
                  <a:cubicBezTo>
                    <a:pt x="8" y="52"/>
                    <a:pt x="5" y="50"/>
                    <a:pt x="3" y="59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0" y="50"/>
                    <a:pt x="3" y="41"/>
                  </a:cubicBezTo>
                  <a:cubicBezTo>
                    <a:pt x="5" y="32"/>
                    <a:pt x="5" y="17"/>
                    <a:pt x="15" y="13"/>
                  </a:cubicBezTo>
                  <a:cubicBezTo>
                    <a:pt x="25" y="9"/>
                    <a:pt x="41" y="0"/>
                    <a:pt x="4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348"/>
            <p:cNvSpPr/>
            <p:nvPr/>
          </p:nvSpPr>
          <p:spPr bwMode="auto">
            <a:xfrm>
              <a:off x="11520488" y="4668838"/>
              <a:ext cx="207963" cy="182563"/>
            </a:xfrm>
            <a:custGeom>
              <a:avLst/>
              <a:gdLst>
                <a:gd name="T0" fmla="*/ 49 w 49"/>
                <a:gd name="T1" fmla="*/ 1 h 43"/>
                <a:gd name="T2" fmla="*/ 32 w 49"/>
                <a:gd name="T3" fmla="*/ 10 h 43"/>
                <a:gd name="T4" fmla="*/ 13 w 49"/>
                <a:gd name="T5" fmla="*/ 19 h 43"/>
                <a:gd name="T6" fmla="*/ 4 w 49"/>
                <a:gd name="T7" fmla="*/ 36 h 43"/>
                <a:gd name="T8" fmla="*/ 0 w 49"/>
                <a:gd name="T9" fmla="*/ 42 h 43"/>
                <a:gd name="T10" fmla="*/ 9 w 49"/>
                <a:gd name="T11" fmla="*/ 17 h 43"/>
                <a:gd name="T12" fmla="*/ 20 w 49"/>
                <a:gd name="T13" fmla="*/ 8 h 43"/>
                <a:gd name="T14" fmla="*/ 33 w 49"/>
                <a:gd name="T15" fmla="*/ 4 h 43"/>
                <a:gd name="T16" fmla="*/ 49 w 49"/>
                <a:gd name="T17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43">
                  <a:moveTo>
                    <a:pt x="49" y="1"/>
                  </a:moveTo>
                  <a:cubicBezTo>
                    <a:pt x="49" y="1"/>
                    <a:pt x="39" y="6"/>
                    <a:pt x="32" y="10"/>
                  </a:cubicBezTo>
                  <a:cubicBezTo>
                    <a:pt x="24" y="14"/>
                    <a:pt x="22" y="12"/>
                    <a:pt x="13" y="19"/>
                  </a:cubicBezTo>
                  <a:cubicBezTo>
                    <a:pt x="5" y="26"/>
                    <a:pt x="8" y="28"/>
                    <a:pt x="4" y="36"/>
                  </a:cubicBezTo>
                  <a:cubicBezTo>
                    <a:pt x="1" y="43"/>
                    <a:pt x="0" y="42"/>
                    <a:pt x="0" y="42"/>
                  </a:cubicBezTo>
                  <a:cubicBezTo>
                    <a:pt x="0" y="42"/>
                    <a:pt x="4" y="23"/>
                    <a:pt x="9" y="17"/>
                  </a:cubicBezTo>
                  <a:cubicBezTo>
                    <a:pt x="13" y="11"/>
                    <a:pt x="20" y="8"/>
                    <a:pt x="20" y="8"/>
                  </a:cubicBezTo>
                  <a:cubicBezTo>
                    <a:pt x="20" y="8"/>
                    <a:pt x="31" y="7"/>
                    <a:pt x="33" y="4"/>
                  </a:cubicBezTo>
                  <a:cubicBezTo>
                    <a:pt x="36" y="1"/>
                    <a:pt x="47" y="0"/>
                    <a:pt x="49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349"/>
            <p:cNvSpPr/>
            <p:nvPr/>
          </p:nvSpPr>
          <p:spPr bwMode="auto">
            <a:xfrm>
              <a:off x="11715750" y="4664075"/>
              <a:ext cx="168275" cy="161925"/>
            </a:xfrm>
            <a:custGeom>
              <a:avLst/>
              <a:gdLst>
                <a:gd name="T0" fmla="*/ 22 w 40"/>
                <a:gd name="T1" fmla="*/ 3 h 38"/>
                <a:gd name="T2" fmla="*/ 7 w 40"/>
                <a:gd name="T3" fmla="*/ 13 h 38"/>
                <a:gd name="T4" fmla="*/ 8 w 40"/>
                <a:gd name="T5" fmla="*/ 31 h 38"/>
                <a:gd name="T6" fmla="*/ 22 w 40"/>
                <a:gd name="T7" fmla="*/ 37 h 38"/>
                <a:gd name="T8" fmla="*/ 36 w 40"/>
                <a:gd name="T9" fmla="*/ 18 h 38"/>
                <a:gd name="T10" fmla="*/ 34 w 40"/>
                <a:gd name="T11" fmla="*/ 7 h 38"/>
                <a:gd name="T12" fmla="*/ 22 w 40"/>
                <a:gd name="T13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38">
                  <a:moveTo>
                    <a:pt x="22" y="3"/>
                  </a:moveTo>
                  <a:cubicBezTo>
                    <a:pt x="21" y="2"/>
                    <a:pt x="13" y="0"/>
                    <a:pt x="7" y="13"/>
                  </a:cubicBezTo>
                  <a:cubicBezTo>
                    <a:pt x="0" y="27"/>
                    <a:pt x="5" y="26"/>
                    <a:pt x="8" y="31"/>
                  </a:cubicBezTo>
                  <a:cubicBezTo>
                    <a:pt x="11" y="35"/>
                    <a:pt x="18" y="38"/>
                    <a:pt x="22" y="37"/>
                  </a:cubicBezTo>
                  <a:cubicBezTo>
                    <a:pt x="26" y="37"/>
                    <a:pt x="40" y="30"/>
                    <a:pt x="36" y="18"/>
                  </a:cubicBezTo>
                  <a:cubicBezTo>
                    <a:pt x="36" y="18"/>
                    <a:pt x="34" y="9"/>
                    <a:pt x="34" y="7"/>
                  </a:cubicBezTo>
                  <a:cubicBezTo>
                    <a:pt x="35" y="5"/>
                    <a:pt x="24" y="5"/>
                    <a:pt x="2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350"/>
            <p:cNvSpPr/>
            <p:nvPr/>
          </p:nvSpPr>
          <p:spPr bwMode="auto">
            <a:xfrm>
              <a:off x="11177588" y="4821238"/>
              <a:ext cx="685800" cy="1039813"/>
            </a:xfrm>
            <a:custGeom>
              <a:avLst/>
              <a:gdLst>
                <a:gd name="T0" fmla="*/ 158 w 162"/>
                <a:gd name="T1" fmla="*/ 0 h 245"/>
                <a:gd name="T2" fmla="*/ 149 w 162"/>
                <a:gd name="T3" fmla="*/ 3 h 245"/>
                <a:gd name="T4" fmla="*/ 147 w 162"/>
                <a:gd name="T5" fmla="*/ 40 h 245"/>
                <a:gd name="T6" fmla="*/ 103 w 162"/>
                <a:gd name="T7" fmla="*/ 123 h 245"/>
                <a:gd name="T8" fmla="*/ 62 w 162"/>
                <a:gd name="T9" fmla="*/ 178 h 245"/>
                <a:gd name="T10" fmla="*/ 0 w 162"/>
                <a:gd name="T11" fmla="*/ 241 h 245"/>
                <a:gd name="T12" fmla="*/ 10 w 162"/>
                <a:gd name="T13" fmla="*/ 245 h 245"/>
                <a:gd name="T14" fmla="*/ 63 w 162"/>
                <a:gd name="T15" fmla="*/ 194 h 245"/>
                <a:gd name="T16" fmla="*/ 149 w 162"/>
                <a:gd name="T17" fmla="*/ 64 h 245"/>
                <a:gd name="T18" fmla="*/ 158 w 162"/>
                <a:gd name="T1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245">
                  <a:moveTo>
                    <a:pt x="158" y="0"/>
                  </a:moveTo>
                  <a:cubicBezTo>
                    <a:pt x="158" y="0"/>
                    <a:pt x="151" y="4"/>
                    <a:pt x="149" y="3"/>
                  </a:cubicBezTo>
                  <a:cubicBezTo>
                    <a:pt x="147" y="2"/>
                    <a:pt x="155" y="16"/>
                    <a:pt x="147" y="40"/>
                  </a:cubicBezTo>
                  <a:cubicBezTo>
                    <a:pt x="147" y="40"/>
                    <a:pt x="125" y="96"/>
                    <a:pt x="103" y="123"/>
                  </a:cubicBezTo>
                  <a:cubicBezTo>
                    <a:pt x="103" y="123"/>
                    <a:pt x="68" y="170"/>
                    <a:pt x="62" y="178"/>
                  </a:cubicBezTo>
                  <a:cubicBezTo>
                    <a:pt x="56" y="185"/>
                    <a:pt x="6" y="233"/>
                    <a:pt x="0" y="241"/>
                  </a:cubicBezTo>
                  <a:cubicBezTo>
                    <a:pt x="10" y="245"/>
                    <a:pt x="10" y="245"/>
                    <a:pt x="10" y="245"/>
                  </a:cubicBezTo>
                  <a:cubicBezTo>
                    <a:pt x="10" y="245"/>
                    <a:pt x="54" y="203"/>
                    <a:pt x="63" y="194"/>
                  </a:cubicBezTo>
                  <a:cubicBezTo>
                    <a:pt x="71" y="185"/>
                    <a:pt x="137" y="99"/>
                    <a:pt x="149" y="64"/>
                  </a:cubicBezTo>
                  <a:cubicBezTo>
                    <a:pt x="162" y="28"/>
                    <a:pt x="162" y="5"/>
                    <a:pt x="15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351"/>
            <p:cNvSpPr/>
            <p:nvPr/>
          </p:nvSpPr>
          <p:spPr bwMode="auto">
            <a:xfrm>
              <a:off x="11215688" y="5183188"/>
              <a:ext cx="334963" cy="393700"/>
            </a:xfrm>
            <a:custGeom>
              <a:avLst/>
              <a:gdLst>
                <a:gd name="T0" fmla="*/ 54 w 79"/>
                <a:gd name="T1" fmla="*/ 87 h 93"/>
                <a:gd name="T2" fmla="*/ 55 w 79"/>
                <a:gd name="T3" fmla="*/ 82 h 93"/>
                <a:gd name="T4" fmla="*/ 79 w 79"/>
                <a:gd name="T5" fmla="*/ 46 h 93"/>
                <a:gd name="T6" fmla="*/ 76 w 79"/>
                <a:gd name="T7" fmla="*/ 21 h 93"/>
                <a:gd name="T8" fmla="*/ 73 w 79"/>
                <a:gd name="T9" fmla="*/ 25 h 93"/>
                <a:gd name="T10" fmla="*/ 55 w 79"/>
                <a:gd name="T11" fmla="*/ 9 h 93"/>
                <a:gd name="T12" fmla="*/ 49 w 79"/>
                <a:gd name="T13" fmla="*/ 5 h 93"/>
                <a:gd name="T14" fmla="*/ 51 w 79"/>
                <a:gd name="T15" fmla="*/ 11 h 93"/>
                <a:gd name="T16" fmla="*/ 36 w 79"/>
                <a:gd name="T17" fmla="*/ 5 h 93"/>
                <a:gd name="T18" fmla="*/ 22 w 79"/>
                <a:gd name="T19" fmla="*/ 6 h 93"/>
                <a:gd name="T20" fmla="*/ 25 w 79"/>
                <a:gd name="T21" fmla="*/ 9 h 93"/>
                <a:gd name="T22" fmla="*/ 13 w 79"/>
                <a:gd name="T23" fmla="*/ 6 h 93"/>
                <a:gd name="T24" fmla="*/ 4 w 79"/>
                <a:gd name="T25" fmla="*/ 2 h 93"/>
                <a:gd name="T26" fmla="*/ 5 w 79"/>
                <a:gd name="T27" fmla="*/ 22 h 93"/>
                <a:gd name="T28" fmla="*/ 6 w 79"/>
                <a:gd name="T29" fmla="*/ 50 h 93"/>
                <a:gd name="T30" fmla="*/ 15 w 79"/>
                <a:gd name="T31" fmla="*/ 68 h 93"/>
                <a:gd name="T32" fmla="*/ 39 w 79"/>
                <a:gd name="T33" fmla="*/ 84 h 93"/>
                <a:gd name="T34" fmla="*/ 50 w 79"/>
                <a:gd name="T35" fmla="*/ 91 h 93"/>
                <a:gd name="T36" fmla="*/ 47 w 79"/>
                <a:gd name="T37" fmla="*/ 72 h 93"/>
                <a:gd name="T38" fmla="*/ 30 w 79"/>
                <a:gd name="T39" fmla="*/ 66 h 93"/>
                <a:gd name="T40" fmla="*/ 47 w 79"/>
                <a:gd name="T41" fmla="*/ 70 h 93"/>
                <a:gd name="T42" fmla="*/ 45 w 79"/>
                <a:gd name="T43" fmla="*/ 57 h 93"/>
                <a:gd name="T44" fmla="*/ 19 w 79"/>
                <a:gd name="T45" fmla="*/ 48 h 93"/>
                <a:gd name="T46" fmla="*/ 44 w 79"/>
                <a:gd name="T47" fmla="*/ 54 h 93"/>
                <a:gd name="T48" fmla="*/ 34 w 79"/>
                <a:gd name="T49" fmla="*/ 41 h 93"/>
                <a:gd name="T50" fmla="*/ 20 w 79"/>
                <a:gd name="T51" fmla="*/ 38 h 93"/>
                <a:gd name="T52" fmla="*/ 31 w 79"/>
                <a:gd name="T53" fmla="*/ 38 h 93"/>
                <a:gd name="T54" fmla="*/ 13 w 79"/>
                <a:gd name="T55" fmla="*/ 16 h 93"/>
                <a:gd name="T56" fmla="*/ 36 w 79"/>
                <a:gd name="T57" fmla="*/ 38 h 93"/>
                <a:gd name="T58" fmla="*/ 35 w 79"/>
                <a:gd name="T59" fmla="*/ 23 h 93"/>
                <a:gd name="T60" fmla="*/ 39 w 79"/>
                <a:gd name="T61" fmla="*/ 40 h 93"/>
                <a:gd name="T62" fmla="*/ 46 w 79"/>
                <a:gd name="T63" fmla="*/ 52 h 93"/>
                <a:gd name="T64" fmla="*/ 49 w 79"/>
                <a:gd name="T65" fmla="*/ 25 h 93"/>
                <a:gd name="T66" fmla="*/ 49 w 79"/>
                <a:gd name="T67" fmla="*/ 57 h 93"/>
                <a:gd name="T68" fmla="*/ 53 w 79"/>
                <a:gd name="T69" fmla="*/ 70 h 93"/>
                <a:gd name="T70" fmla="*/ 63 w 79"/>
                <a:gd name="T71" fmla="*/ 42 h 93"/>
                <a:gd name="T72" fmla="*/ 53 w 79"/>
                <a:gd name="T73" fmla="*/ 76 h 93"/>
                <a:gd name="T74" fmla="*/ 54 w 79"/>
                <a:gd name="T75" fmla="*/ 8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93">
                  <a:moveTo>
                    <a:pt x="54" y="87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78" y="64"/>
                    <a:pt x="79" y="46"/>
                  </a:cubicBezTo>
                  <a:cubicBezTo>
                    <a:pt x="79" y="46"/>
                    <a:pt x="75" y="31"/>
                    <a:pt x="76" y="21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5" y="19"/>
                    <a:pt x="55" y="9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46" y="5"/>
                    <a:pt x="36" y="5"/>
                  </a:cubicBezTo>
                  <a:cubicBezTo>
                    <a:pt x="25" y="6"/>
                    <a:pt x="22" y="6"/>
                    <a:pt x="22" y="6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4" y="9"/>
                    <a:pt x="13" y="6"/>
                  </a:cubicBezTo>
                  <a:cubicBezTo>
                    <a:pt x="13" y="6"/>
                    <a:pt x="3" y="4"/>
                    <a:pt x="4" y="2"/>
                  </a:cubicBezTo>
                  <a:cubicBezTo>
                    <a:pt x="4" y="0"/>
                    <a:pt x="0" y="13"/>
                    <a:pt x="5" y="22"/>
                  </a:cubicBezTo>
                  <a:cubicBezTo>
                    <a:pt x="11" y="31"/>
                    <a:pt x="14" y="40"/>
                    <a:pt x="6" y="50"/>
                  </a:cubicBezTo>
                  <a:cubicBezTo>
                    <a:pt x="6" y="50"/>
                    <a:pt x="13" y="59"/>
                    <a:pt x="15" y="68"/>
                  </a:cubicBezTo>
                  <a:cubicBezTo>
                    <a:pt x="18" y="77"/>
                    <a:pt x="29" y="83"/>
                    <a:pt x="39" y="84"/>
                  </a:cubicBezTo>
                  <a:cubicBezTo>
                    <a:pt x="49" y="85"/>
                    <a:pt x="49" y="89"/>
                    <a:pt x="50" y="91"/>
                  </a:cubicBezTo>
                  <a:cubicBezTo>
                    <a:pt x="50" y="93"/>
                    <a:pt x="51" y="76"/>
                    <a:pt x="47" y="72"/>
                  </a:cubicBezTo>
                  <a:cubicBezTo>
                    <a:pt x="47" y="72"/>
                    <a:pt x="36" y="72"/>
                    <a:pt x="30" y="66"/>
                  </a:cubicBezTo>
                  <a:cubicBezTo>
                    <a:pt x="30" y="66"/>
                    <a:pt x="43" y="71"/>
                    <a:pt x="47" y="70"/>
                  </a:cubicBezTo>
                  <a:cubicBezTo>
                    <a:pt x="47" y="70"/>
                    <a:pt x="49" y="60"/>
                    <a:pt x="45" y="57"/>
                  </a:cubicBezTo>
                  <a:cubicBezTo>
                    <a:pt x="45" y="57"/>
                    <a:pt x="20" y="54"/>
                    <a:pt x="19" y="48"/>
                  </a:cubicBezTo>
                  <a:cubicBezTo>
                    <a:pt x="19" y="48"/>
                    <a:pt x="38" y="57"/>
                    <a:pt x="44" y="54"/>
                  </a:cubicBezTo>
                  <a:cubicBezTo>
                    <a:pt x="44" y="54"/>
                    <a:pt x="38" y="44"/>
                    <a:pt x="34" y="41"/>
                  </a:cubicBezTo>
                  <a:cubicBezTo>
                    <a:pt x="34" y="41"/>
                    <a:pt x="22" y="41"/>
                    <a:pt x="20" y="38"/>
                  </a:cubicBezTo>
                  <a:cubicBezTo>
                    <a:pt x="20" y="38"/>
                    <a:pt x="29" y="40"/>
                    <a:pt x="31" y="38"/>
                  </a:cubicBezTo>
                  <a:cubicBezTo>
                    <a:pt x="29" y="37"/>
                    <a:pt x="12" y="22"/>
                    <a:pt x="13" y="16"/>
                  </a:cubicBezTo>
                  <a:cubicBezTo>
                    <a:pt x="13" y="16"/>
                    <a:pt x="26" y="33"/>
                    <a:pt x="36" y="38"/>
                  </a:cubicBezTo>
                  <a:cubicBezTo>
                    <a:pt x="36" y="38"/>
                    <a:pt x="38" y="30"/>
                    <a:pt x="35" y="23"/>
                  </a:cubicBezTo>
                  <a:cubicBezTo>
                    <a:pt x="35" y="23"/>
                    <a:pt x="41" y="34"/>
                    <a:pt x="39" y="40"/>
                  </a:cubicBezTo>
                  <a:cubicBezTo>
                    <a:pt x="39" y="40"/>
                    <a:pt x="46" y="47"/>
                    <a:pt x="46" y="52"/>
                  </a:cubicBezTo>
                  <a:cubicBezTo>
                    <a:pt x="46" y="52"/>
                    <a:pt x="52" y="31"/>
                    <a:pt x="49" y="25"/>
                  </a:cubicBezTo>
                  <a:cubicBezTo>
                    <a:pt x="49" y="25"/>
                    <a:pt x="55" y="29"/>
                    <a:pt x="49" y="57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64" y="51"/>
                    <a:pt x="63" y="42"/>
                  </a:cubicBezTo>
                  <a:cubicBezTo>
                    <a:pt x="64" y="44"/>
                    <a:pt x="63" y="55"/>
                    <a:pt x="53" y="76"/>
                  </a:cubicBezTo>
                  <a:cubicBezTo>
                    <a:pt x="53" y="76"/>
                    <a:pt x="53" y="86"/>
                    <a:pt x="54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352"/>
            <p:cNvSpPr/>
            <p:nvPr/>
          </p:nvSpPr>
          <p:spPr bwMode="auto">
            <a:xfrm>
              <a:off x="10969625" y="5008563"/>
              <a:ext cx="228600" cy="241300"/>
            </a:xfrm>
            <a:custGeom>
              <a:avLst/>
              <a:gdLst>
                <a:gd name="T0" fmla="*/ 52 w 54"/>
                <a:gd name="T1" fmla="*/ 52 h 57"/>
                <a:gd name="T2" fmla="*/ 38 w 54"/>
                <a:gd name="T3" fmla="*/ 25 h 57"/>
                <a:gd name="T4" fmla="*/ 9 w 54"/>
                <a:gd name="T5" fmla="*/ 0 h 57"/>
                <a:gd name="T6" fmla="*/ 13 w 54"/>
                <a:gd name="T7" fmla="*/ 29 h 57"/>
                <a:gd name="T8" fmla="*/ 28 w 54"/>
                <a:gd name="T9" fmla="*/ 36 h 57"/>
                <a:gd name="T10" fmla="*/ 36 w 54"/>
                <a:gd name="T11" fmla="*/ 38 h 57"/>
                <a:gd name="T12" fmla="*/ 45 w 54"/>
                <a:gd name="T13" fmla="*/ 52 h 57"/>
                <a:gd name="T14" fmla="*/ 53 w 54"/>
                <a:gd name="T15" fmla="*/ 56 h 57"/>
                <a:gd name="T16" fmla="*/ 52 w 54"/>
                <a:gd name="T17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7">
                  <a:moveTo>
                    <a:pt x="52" y="52"/>
                  </a:moveTo>
                  <a:cubicBezTo>
                    <a:pt x="52" y="52"/>
                    <a:pt x="54" y="34"/>
                    <a:pt x="38" y="25"/>
                  </a:cubicBezTo>
                  <a:cubicBezTo>
                    <a:pt x="23" y="16"/>
                    <a:pt x="8" y="9"/>
                    <a:pt x="9" y="0"/>
                  </a:cubicBezTo>
                  <a:cubicBezTo>
                    <a:pt x="9" y="0"/>
                    <a:pt x="0" y="14"/>
                    <a:pt x="13" y="29"/>
                  </a:cubicBezTo>
                  <a:cubicBezTo>
                    <a:pt x="13" y="29"/>
                    <a:pt x="17" y="36"/>
                    <a:pt x="28" y="36"/>
                  </a:cubicBezTo>
                  <a:cubicBezTo>
                    <a:pt x="28" y="36"/>
                    <a:pt x="32" y="33"/>
                    <a:pt x="36" y="38"/>
                  </a:cubicBezTo>
                  <a:cubicBezTo>
                    <a:pt x="39" y="43"/>
                    <a:pt x="41" y="50"/>
                    <a:pt x="45" y="52"/>
                  </a:cubicBezTo>
                  <a:cubicBezTo>
                    <a:pt x="50" y="53"/>
                    <a:pt x="52" y="55"/>
                    <a:pt x="53" y="56"/>
                  </a:cubicBezTo>
                  <a:cubicBezTo>
                    <a:pt x="54" y="57"/>
                    <a:pt x="52" y="52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353"/>
            <p:cNvSpPr/>
            <p:nvPr/>
          </p:nvSpPr>
          <p:spPr bwMode="auto">
            <a:xfrm>
              <a:off x="11053763" y="5183188"/>
              <a:ext cx="255588" cy="547688"/>
            </a:xfrm>
            <a:custGeom>
              <a:avLst/>
              <a:gdLst>
                <a:gd name="T0" fmla="*/ 1 w 60"/>
                <a:gd name="T1" fmla="*/ 0 h 129"/>
                <a:gd name="T2" fmla="*/ 10 w 60"/>
                <a:gd name="T3" fmla="*/ 12 h 129"/>
                <a:gd name="T4" fmla="*/ 8 w 60"/>
                <a:gd name="T5" fmla="*/ 41 h 129"/>
                <a:gd name="T6" fmla="*/ 20 w 60"/>
                <a:gd name="T7" fmla="*/ 55 h 129"/>
                <a:gd name="T8" fmla="*/ 18 w 60"/>
                <a:gd name="T9" fmla="*/ 49 h 129"/>
                <a:gd name="T10" fmla="*/ 26 w 60"/>
                <a:gd name="T11" fmla="*/ 15 h 129"/>
                <a:gd name="T12" fmla="*/ 24 w 60"/>
                <a:gd name="T13" fmla="*/ 48 h 129"/>
                <a:gd name="T14" fmla="*/ 30 w 60"/>
                <a:gd name="T15" fmla="*/ 51 h 129"/>
                <a:gd name="T16" fmla="*/ 38 w 60"/>
                <a:gd name="T17" fmla="*/ 43 h 129"/>
                <a:gd name="T18" fmla="*/ 40 w 60"/>
                <a:gd name="T19" fmla="*/ 21 h 129"/>
                <a:gd name="T20" fmla="*/ 37 w 60"/>
                <a:gd name="T21" fmla="*/ 5 h 129"/>
                <a:gd name="T22" fmla="*/ 38 w 60"/>
                <a:gd name="T23" fmla="*/ 16 h 129"/>
                <a:gd name="T24" fmla="*/ 44 w 60"/>
                <a:gd name="T25" fmla="*/ 44 h 129"/>
                <a:gd name="T26" fmla="*/ 31 w 60"/>
                <a:gd name="T27" fmla="*/ 59 h 129"/>
                <a:gd name="T28" fmla="*/ 31 w 60"/>
                <a:gd name="T29" fmla="*/ 66 h 129"/>
                <a:gd name="T30" fmla="*/ 58 w 60"/>
                <a:gd name="T31" fmla="*/ 119 h 129"/>
                <a:gd name="T32" fmla="*/ 60 w 60"/>
                <a:gd name="T33" fmla="*/ 121 h 129"/>
                <a:gd name="T34" fmla="*/ 53 w 60"/>
                <a:gd name="T35" fmla="*/ 129 h 129"/>
                <a:gd name="T36" fmla="*/ 40 w 60"/>
                <a:gd name="T37" fmla="*/ 92 h 129"/>
                <a:gd name="T38" fmla="*/ 20 w 60"/>
                <a:gd name="T39" fmla="*/ 61 h 129"/>
                <a:gd name="T40" fmla="*/ 2 w 60"/>
                <a:gd name="T41" fmla="*/ 40 h 129"/>
                <a:gd name="T42" fmla="*/ 5 w 60"/>
                <a:gd name="T43" fmla="*/ 21 h 129"/>
                <a:gd name="T44" fmla="*/ 1 w 60"/>
                <a:gd name="T45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29">
                  <a:moveTo>
                    <a:pt x="1" y="0"/>
                  </a:moveTo>
                  <a:cubicBezTo>
                    <a:pt x="1" y="0"/>
                    <a:pt x="11" y="2"/>
                    <a:pt x="10" y="12"/>
                  </a:cubicBezTo>
                  <a:cubicBezTo>
                    <a:pt x="10" y="21"/>
                    <a:pt x="4" y="35"/>
                    <a:pt x="8" y="41"/>
                  </a:cubicBezTo>
                  <a:cubicBezTo>
                    <a:pt x="11" y="48"/>
                    <a:pt x="17" y="56"/>
                    <a:pt x="20" y="55"/>
                  </a:cubicBezTo>
                  <a:cubicBezTo>
                    <a:pt x="22" y="53"/>
                    <a:pt x="19" y="54"/>
                    <a:pt x="18" y="49"/>
                  </a:cubicBezTo>
                  <a:cubicBezTo>
                    <a:pt x="18" y="44"/>
                    <a:pt x="19" y="23"/>
                    <a:pt x="26" y="15"/>
                  </a:cubicBezTo>
                  <a:cubicBezTo>
                    <a:pt x="33" y="8"/>
                    <a:pt x="15" y="35"/>
                    <a:pt x="24" y="48"/>
                  </a:cubicBezTo>
                  <a:cubicBezTo>
                    <a:pt x="24" y="48"/>
                    <a:pt x="27" y="55"/>
                    <a:pt x="30" y="51"/>
                  </a:cubicBezTo>
                  <a:cubicBezTo>
                    <a:pt x="32" y="46"/>
                    <a:pt x="34" y="45"/>
                    <a:pt x="38" y="43"/>
                  </a:cubicBezTo>
                  <a:cubicBezTo>
                    <a:pt x="42" y="40"/>
                    <a:pt x="46" y="30"/>
                    <a:pt x="40" y="21"/>
                  </a:cubicBezTo>
                  <a:cubicBezTo>
                    <a:pt x="33" y="13"/>
                    <a:pt x="34" y="13"/>
                    <a:pt x="37" y="5"/>
                  </a:cubicBezTo>
                  <a:cubicBezTo>
                    <a:pt x="37" y="5"/>
                    <a:pt x="34" y="12"/>
                    <a:pt x="38" y="16"/>
                  </a:cubicBezTo>
                  <a:cubicBezTo>
                    <a:pt x="42" y="20"/>
                    <a:pt x="50" y="36"/>
                    <a:pt x="44" y="44"/>
                  </a:cubicBezTo>
                  <a:cubicBezTo>
                    <a:pt x="38" y="51"/>
                    <a:pt x="33" y="56"/>
                    <a:pt x="31" y="59"/>
                  </a:cubicBezTo>
                  <a:cubicBezTo>
                    <a:pt x="29" y="62"/>
                    <a:pt x="30" y="64"/>
                    <a:pt x="31" y="66"/>
                  </a:cubicBezTo>
                  <a:cubicBezTo>
                    <a:pt x="33" y="69"/>
                    <a:pt x="59" y="110"/>
                    <a:pt x="58" y="119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53" y="129"/>
                    <a:pt x="47" y="100"/>
                    <a:pt x="40" y="92"/>
                  </a:cubicBezTo>
                  <a:cubicBezTo>
                    <a:pt x="32" y="85"/>
                    <a:pt x="20" y="61"/>
                    <a:pt x="20" y="61"/>
                  </a:cubicBezTo>
                  <a:cubicBezTo>
                    <a:pt x="20" y="61"/>
                    <a:pt x="6" y="55"/>
                    <a:pt x="2" y="40"/>
                  </a:cubicBezTo>
                  <a:cubicBezTo>
                    <a:pt x="2" y="39"/>
                    <a:pt x="0" y="34"/>
                    <a:pt x="5" y="21"/>
                  </a:cubicBezTo>
                  <a:cubicBezTo>
                    <a:pt x="5" y="21"/>
                    <a:pt x="9" y="3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354"/>
            <p:cNvSpPr/>
            <p:nvPr/>
          </p:nvSpPr>
          <p:spPr bwMode="auto">
            <a:xfrm>
              <a:off x="11126788" y="4965700"/>
              <a:ext cx="114300" cy="255588"/>
            </a:xfrm>
            <a:custGeom>
              <a:avLst/>
              <a:gdLst>
                <a:gd name="T0" fmla="*/ 18 w 27"/>
                <a:gd name="T1" fmla="*/ 0 h 60"/>
                <a:gd name="T2" fmla="*/ 22 w 27"/>
                <a:gd name="T3" fmla="*/ 35 h 60"/>
                <a:gd name="T4" fmla="*/ 22 w 27"/>
                <a:gd name="T5" fmla="*/ 50 h 60"/>
                <a:gd name="T6" fmla="*/ 18 w 27"/>
                <a:gd name="T7" fmla="*/ 58 h 60"/>
                <a:gd name="T8" fmla="*/ 5 w 27"/>
                <a:gd name="T9" fmla="*/ 35 h 60"/>
                <a:gd name="T10" fmla="*/ 8 w 27"/>
                <a:gd name="T11" fmla="*/ 12 h 60"/>
                <a:gd name="T12" fmla="*/ 18 w 27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60">
                  <a:moveTo>
                    <a:pt x="18" y="0"/>
                  </a:moveTo>
                  <a:cubicBezTo>
                    <a:pt x="18" y="0"/>
                    <a:pt x="18" y="28"/>
                    <a:pt x="22" y="35"/>
                  </a:cubicBezTo>
                  <a:cubicBezTo>
                    <a:pt x="27" y="42"/>
                    <a:pt x="22" y="46"/>
                    <a:pt x="22" y="50"/>
                  </a:cubicBezTo>
                  <a:cubicBezTo>
                    <a:pt x="21" y="53"/>
                    <a:pt x="18" y="57"/>
                    <a:pt x="18" y="58"/>
                  </a:cubicBezTo>
                  <a:cubicBezTo>
                    <a:pt x="18" y="60"/>
                    <a:pt x="17" y="42"/>
                    <a:pt x="5" y="35"/>
                  </a:cubicBezTo>
                  <a:cubicBezTo>
                    <a:pt x="5" y="35"/>
                    <a:pt x="0" y="24"/>
                    <a:pt x="8" y="12"/>
                  </a:cubicBezTo>
                  <a:cubicBezTo>
                    <a:pt x="16" y="0"/>
                    <a:pt x="18" y="0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355"/>
            <p:cNvSpPr/>
            <p:nvPr/>
          </p:nvSpPr>
          <p:spPr bwMode="auto">
            <a:xfrm>
              <a:off x="11058525" y="4975225"/>
              <a:ext cx="101600" cy="127000"/>
            </a:xfrm>
            <a:custGeom>
              <a:avLst/>
              <a:gdLst>
                <a:gd name="T0" fmla="*/ 24 w 24"/>
                <a:gd name="T1" fmla="*/ 6 h 30"/>
                <a:gd name="T2" fmla="*/ 18 w 24"/>
                <a:gd name="T3" fmla="*/ 30 h 30"/>
                <a:gd name="T4" fmla="*/ 3 w 24"/>
                <a:gd name="T5" fmla="*/ 22 h 30"/>
                <a:gd name="T6" fmla="*/ 4 w 24"/>
                <a:gd name="T7" fmla="*/ 19 h 30"/>
                <a:gd name="T8" fmla="*/ 7 w 24"/>
                <a:gd name="T9" fmla="*/ 13 h 30"/>
                <a:gd name="T10" fmla="*/ 24 w 24"/>
                <a:gd name="T11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0">
                  <a:moveTo>
                    <a:pt x="24" y="6"/>
                  </a:moveTo>
                  <a:cubicBezTo>
                    <a:pt x="24" y="6"/>
                    <a:pt x="14" y="20"/>
                    <a:pt x="18" y="30"/>
                  </a:cubicBezTo>
                  <a:cubicBezTo>
                    <a:pt x="18" y="30"/>
                    <a:pt x="7" y="25"/>
                    <a:pt x="3" y="22"/>
                  </a:cubicBezTo>
                  <a:cubicBezTo>
                    <a:pt x="0" y="20"/>
                    <a:pt x="2" y="20"/>
                    <a:pt x="4" y="19"/>
                  </a:cubicBezTo>
                  <a:cubicBezTo>
                    <a:pt x="6" y="18"/>
                    <a:pt x="6" y="15"/>
                    <a:pt x="7" y="13"/>
                  </a:cubicBezTo>
                  <a:cubicBezTo>
                    <a:pt x="7" y="11"/>
                    <a:pt x="10" y="0"/>
                    <a:pt x="2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356"/>
            <p:cNvSpPr/>
            <p:nvPr/>
          </p:nvSpPr>
          <p:spPr bwMode="auto">
            <a:xfrm>
              <a:off x="11066463" y="5165725"/>
              <a:ext cx="90488" cy="228600"/>
            </a:xfrm>
            <a:custGeom>
              <a:avLst/>
              <a:gdLst>
                <a:gd name="T0" fmla="*/ 0 w 21"/>
                <a:gd name="T1" fmla="*/ 0 h 54"/>
                <a:gd name="T2" fmla="*/ 9 w 21"/>
                <a:gd name="T3" fmla="*/ 0 h 54"/>
                <a:gd name="T4" fmla="*/ 13 w 21"/>
                <a:gd name="T5" fmla="*/ 5 h 54"/>
                <a:gd name="T6" fmla="*/ 21 w 21"/>
                <a:gd name="T7" fmla="*/ 16 h 54"/>
                <a:gd name="T8" fmla="*/ 14 w 21"/>
                <a:gd name="T9" fmla="*/ 54 h 54"/>
                <a:gd name="T10" fmla="*/ 9 w 21"/>
                <a:gd name="T11" fmla="*/ 13 h 54"/>
                <a:gd name="T12" fmla="*/ 0 w 21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0" y="0"/>
                    <a:pt x="5" y="1"/>
                    <a:pt x="9" y="0"/>
                  </a:cubicBezTo>
                  <a:cubicBezTo>
                    <a:pt x="9" y="0"/>
                    <a:pt x="11" y="1"/>
                    <a:pt x="13" y="5"/>
                  </a:cubicBezTo>
                  <a:cubicBezTo>
                    <a:pt x="15" y="9"/>
                    <a:pt x="18" y="15"/>
                    <a:pt x="21" y="16"/>
                  </a:cubicBezTo>
                  <a:cubicBezTo>
                    <a:pt x="21" y="16"/>
                    <a:pt x="8" y="43"/>
                    <a:pt x="14" y="54"/>
                  </a:cubicBezTo>
                  <a:cubicBezTo>
                    <a:pt x="14" y="54"/>
                    <a:pt x="0" y="51"/>
                    <a:pt x="9" y="13"/>
                  </a:cubicBezTo>
                  <a:cubicBezTo>
                    <a:pt x="9" y="13"/>
                    <a:pt x="8" y="6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357"/>
            <p:cNvSpPr/>
            <p:nvPr/>
          </p:nvSpPr>
          <p:spPr bwMode="auto">
            <a:xfrm>
              <a:off x="11147425" y="5241925"/>
              <a:ext cx="98425" cy="161925"/>
            </a:xfrm>
            <a:custGeom>
              <a:avLst/>
              <a:gdLst>
                <a:gd name="T0" fmla="*/ 7 w 23"/>
                <a:gd name="T1" fmla="*/ 0 h 38"/>
                <a:gd name="T2" fmla="*/ 15 w 23"/>
                <a:gd name="T3" fmla="*/ 6 h 38"/>
                <a:gd name="T4" fmla="*/ 13 w 23"/>
                <a:gd name="T5" fmla="*/ 29 h 38"/>
                <a:gd name="T6" fmla="*/ 7 w 23"/>
                <a:gd name="T7" fmla="*/ 34 h 38"/>
                <a:gd name="T8" fmla="*/ 3 w 23"/>
                <a:gd name="T9" fmla="*/ 33 h 38"/>
                <a:gd name="T10" fmla="*/ 7 w 23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8">
                  <a:moveTo>
                    <a:pt x="7" y="0"/>
                  </a:moveTo>
                  <a:cubicBezTo>
                    <a:pt x="7" y="0"/>
                    <a:pt x="12" y="3"/>
                    <a:pt x="15" y="6"/>
                  </a:cubicBezTo>
                  <a:cubicBezTo>
                    <a:pt x="15" y="6"/>
                    <a:pt x="23" y="19"/>
                    <a:pt x="13" y="29"/>
                  </a:cubicBezTo>
                  <a:cubicBezTo>
                    <a:pt x="13" y="29"/>
                    <a:pt x="8" y="31"/>
                    <a:pt x="7" y="34"/>
                  </a:cubicBezTo>
                  <a:cubicBezTo>
                    <a:pt x="7" y="34"/>
                    <a:pt x="6" y="38"/>
                    <a:pt x="3" y="33"/>
                  </a:cubicBezTo>
                  <a:cubicBezTo>
                    <a:pt x="1" y="27"/>
                    <a:pt x="0" y="24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358"/>
            <p:cNvSpPr/>
            <p:nvPr/>
          </p:nvSpPr>
          <p:spPr bwMode="auto">
            <a:xfrm>
              <a:off x="11020425" y="5016500"/>
              <a:ext cx="68263" cy="42863"/>
            </a:xfrm>
            <a:custGeom>
              <a:avLst/>
              <a:gdLst>
                <a:gd name="T0" fmla="*/ 14 w 16"/>
                <a:gd name="T1" fmla="*/ 1 h 10"/>
                <a:gd name="T2" fmla="*/ 4 w 16"/>
                <a:gd name="T3" fmla="*/ 3 h 10"/>
                <a:gd name="T4" fmla="*/ 0 w 16"/>
                <a:gd name="T5" fmla="*/ 1 h 10"/>
                <a:gd name="T6" fmla="*/ 7 w 16"/>
                <a:gd name="T7" fmla="*/ 9 h 10"/>
                <a:gd name="T8" fmla="*/ 12 w 16"/>
                <a:gd name="T9" fmla="*/ 8 h 10"/>
                <a:gd name="T10" fmla="*/ 14 w 16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0">
                  <a:moveTo>
                    <a:pt x="14" y="1"/>
                  </a:moveTo>
                  <a:cubicBezTo>
                    <a:pt x="14" y="1"/>
                    <a:pt x="8" y="6"/>
                    <a:pt x="4" y="3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5" y="9"/>
                    <a:pt x="7" y="9"/>
                  </a:cubicBezTo>
                  <a:cubicBezTo>
                    <a:pt x="9" y="10"/>
                    <a:pt x="12" y="8"/>
                    <a:pt x="12" y="8"/>
                  </a:cubicBezTo>
                  <a:cubicBezTo>
                    <a:pt x="12" y="8"/>
                    <a:pt x="16" y="4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359"/>
            <p:cNvSpPr/>
            <p:nvPr/>
          </p:nvSpPr>
          <p:spPr bwMode="auto">
            <a:xfrm>
              <a:off x="11410950" y="5653088"/>
              <a:ext cx="300038" cy="161925"/>
            </a:xfrm>
            <a:custGeom>
              <a:avLst/>
              <a:gdLst>
                <a:gd name="T0" fmla="*/ 66 w 71"/>
                <a:gd name="T1" fmla="*/ 12 h 38"/>
                <a:gd name="T2" fmla="*/ 71 w 71"/>
                <a:gd name="T3" fmla="*/ 32 h 38"/>
                <a:gd name="T4" fmla="*/ 59 w 71"/>
                <a:gd name="T5" fmla="*/ 27 h 38"/>
                <a:gd name="T6" fmla="*/ 40 w 71"/>
                <a:gd name="T7" fmla="*/ 15 h 38"/>
                <a:gd name="T8" fmla="*/ 23 w 71"/>
                <a:gd name="T9" fmla="*/ 9 h 38"/>
                <a:gd name="T10" fmla="*/ 11 w 71"/>
                <a:gd name="T11" fmla="*/ 8 h 38"/>
                <a:gd name="T12" fmla="*/ 0 w 71"/>
                <a:gd name="T13" fmla="*/ 13 h 38"/>
                <a:gd name="T14" fmla="*/ 17 w 71"/>
                <a:gd name="T15" fmla="*/ 2 h 38"/>
                <a:gd name="T16" fmla="*/ 34 w 71"/>
                <a:gd name="T17" fmla="*/ 4 h 38"/>
                <a:gd name="T18" fmla="*/ 57 w 71"/>
                <a:gd name="T19" fmla="*/ 2 h 38"/>
                <a:gd name="T20" fmla="*/ 61 w 71"/>
                <a:gd name="T21" fmla="*/ 3 h 38"/>
                <a:gd name="T22" fmla="*/ 66 w 71"/>
                <a:gd name="T23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38">
                  <a:moveTo>
                    <a:pt x="66" y="12"/>
                  </a:moveTo>
                  <a:cubicBezTo>
                    <a:pt x="66" y="12"/>
                    <a:pt x="66" y="28"/>
                    <a:pt x="71" y="32"/>
                  </a:cubicBezTo>
                  <a:cubicBezTo>
                    <a:pt x="71" y="32"/>
                    <a:pt x="68" y="38"/>
                    <a:pt x="59" y="27"/>
                  </a:cubicBezTo>
                  <a:cubicBezTo>
                    <a:pt x="51" y="17"/>
                    <a:pt x="48" y="17"/>
                    <a:pt x="40" y="15"/>
                  </a:cubicBezTo>
                  <a:cubicBezTo>
                    <a:pt x="33" y="13"/>
                    <a:pt x="30" y="15"/>
                    <a:pt x="23" y="9"/>
                  </a:cubicBezTo>
                  <a:cubicBezTo>
                    <a:pt x="15" y="3"/>
                    <a:pt x="14" y="5"/>
                    <a:pt x="11" y="8"/>
                  </a:cubicBezTo>
                  <a:cubicBezTo>
                    <a:pt x="11" y="8"/>
                    <a:pt x="5" y="13"/>
                    <a:pt x="0" y="13"/>
                  </a:cubicBezTo>
                  <a:cubicBezTo>
                    <a:pt x="0" y="13"/>
                    <a:pt x="3" y="5"/>
                    <a:pt x="17" y="2"/>
                  </a:cubicBezTo>
                  <a:cubicBezTo>
                    <a:pt x="17" y="2"/>
                    <a:pt x="25" y="5"/>
                    <a:pt x="34" y="4"/>
                  </a:cubicBezTo>
                  <a:cubicBezTo>
                    <a:pt x="34" y="4"/>
                    <a:pt x="50" y="0"/>
                    <a:pt x="57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4" y="11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360"/>
            <p:cNvSpPr/>
            <p:nvPr/>
          </p:nvSpPr>
          <p:spPr bwMode="auto">
            <a:xfrm>
              <a:off x="11639550" y="5815013"/>
              <a:ext cx="165100" cy="347663"/>
            </a:xfrm>
            <a:custGeom>
              <a:avLst/>
              <a:gdLst>
                <a:gd name="T0" fmla="*/ 20 w 39"/>
                <a:gd name="T1" fmla="*/ 0 h 82"/>
                <a:gd name="T2" fmla="*/ 39 w 39"/>
                <a:gd name="T3" fmla="*/ 26 h 82"/>
                <a:gd name="T4" fmla="*/ 35 w 39"/>
                <a:gd name="T5" fmla="*/ 51 h 82"/>
                <a:gd name="T6" fmla="*/ 24 w 39"/>
                <a:gd name="T7" fmla="*/ 61 h 82"/>
                <a:gd name="T8" fmla="*/ 4 w 39"/>
                <a:gd name="T9" fmla="*/ 72 h 82"/>
                <a:gd name="T10" fmla="*/ 4 w 39"/>
                <a:gd name="T11" fmla="*/ 77 h 82"/>
                <a:gd name="T12" fmla="*/ 1 w 39"/>
                <a:gd name="T13" fmla="*/ 76 h 82"/>
                <a:gd name="T14" fmla="*/ 11 w 39"/>
                <a:gd name="T15" fmla="*/ 49 h 82"/>
                <a:gd name="T16" fmla="*/ 21 w 39"/>
                <a:gd name="T17" fmla="*/ 30 h 82"/>
                <a:gd name="T18" fmla="*/ 20 w 39"/>
                <a:gd name="T1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82">
                  <a:moveTo>
                    <a:pt x="20" y="0"/>
                  </a:moveTo>
                  <a:cubicBezTo>
                    <a:pt x="20" y="0"/>
                    <a:pt x="31" y="20"/>
                    <a:pt x="39" y="26"/>
                  </a:cubicBezTo>
                  <a:cubicBezTo>
                    <a:pt x="39" y="26"/>
                    <a:pt x="39" y="43"/>
                    <a:pt x="35" y="51"/>
                  </a:cubicBezTo>
                  <a:cubicBezTo>
                    <a:pt x="34" y="53"/>
                    <a:pt x="33" y="60"/>
                    <a:pt x="24" y="61"/>
                  </a:cubicBezTo>
                  <a:cubicBezTo>
                    <a:pt x="16" y="62"/>
                    <a:pt x="6" y="66"/>
                    <a:pt x="4" y="72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3" y="82"/>
                    <a:pt x="1" y="76"/>
                  </a:cubicBezTo>
                  <a:cubicBezTo>
                    <a:pt x="0" y="70"/>
                    <a:pt x="0" y="60"/>
                    <a:pt x="11" y="49"/>
                  </a:cubicBezTo>
                  <a:cubicBezTo>
                    <a:pt x="11" y="49"/>
                    <a:pt x="20" y="35"/>
                    <a:pt x="21" y="30"/>
                  </a:cubicBezTo>
                  <a:cubicBezTo>
                    <a:pt x="22" y="24"/>
                    <a:pt x="15" y="11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361"/>
            <p:cNvSpPr/>
            <p:nvPr/>
          </p:nvSpPr>
          <p:spPr bwMode="auto">
            <a:xfrm>
              <a:off x="10766425" y="5794375"/>
              <a:ext cx="936625" cy="966788"/>
            </a:xfrm>
            <a:custGeom>
              <a:avLst/>
              <a:gdLst>
                <a:gd name="T0" fmla="*/ 221 w 221"/>
                <a:gd name="T1" fmla="*/ 3 h 228"/>
                <a:gd name="T2" fmla="*/ 212 w 221"/>
                <a:gd name="T3" fmla="*/ 0 h 228"/>
                <a:gd name="T4" fmla="*/ 175 w 221"/>
                <a:gd name="T5" fmla="*/ 25 h 228"/>
                <a:gd name="T6" fmla="*/ 173 w 221"/>
                <a:gd name="T7" fmla="*/ 29 h 228"/>
                <a:gd name="T8" fmla="*/ 96 w 221"/>
                <a:gd name="T9" fmla="*/ 89 h 228"/>
                <a:gd name="T10" fmla="*/ 71 w 221"/>
                <a:gd name="T11" fmla="*/ 128 h 228"/>
                <a:gd name="T12" fmla="*/ 8 w 221"/>
                <a:gd name="T13" fmla="*/ 198 h 228"/>
                <a:gd name="T14" fmla="*/ 2 w 221"/>
                <a:gd name="T15" fmla="*/ 209 h 228"/>
                <a:gd name="T16" fmla="*/ 29 w 221"/>
                <a:gd name="T17" fmla="*/ 203 h 228"/>
                <a:gd name="T18" fmla="*/ 71 w 221"/>
                <a:gd name="T19" fmla="*/ 145 h 228"/>
                <a:gd name="T20" fmla="*/ 74 w 221"/>
                <a:gd name="T21" fmla="*/ 139 h 228"/>
                <a:gd name="T22" fmla="*/ 82 w 221"/>
                <a:gd name="T23" fmla="*/ 136 h 228"/>
                <a:gd name="T24" fmla="*/ 125 w 221"/>
                <a:gd name="T25" fmla="*/ 147 h 228"/>
                <a:gd name="T26" fmla="*/ 119 w 221"/>
                <a:gd name="T27" fmla="*/ 145 h 228"/>
                <a:gd name="T28" fmla="*/ 133 w 221"/>
                <a:gd name="T29" fmla="*/ 146 h 228"/>
                <a:gd name="T30" fmla="*/ 154 w 221"/>
                <a:gd name="T31" fmla="*/ 150 h 228"/>
                <a:gd name="T32" fmla="*/ 148 w 221"/>
                <a:gd name="T33" fmla="*/ 146 h 228"/>
                <a:gd name="T34" fmla="*/ 172 w 221"/>
                <a:gd name="T35" fmla="*/ 140 h 228"/>
                <a:gd name="T36" fmla="*/ 168 w 221"/>
                <a:gd name="T37" fmla="*/ 140 h 228"/>
                <a:gd name="T38" fmla="*/ 187 w 221"/>
                <a:gd name="T39" fmla="*/ 121 h 228"/>
                <a:gd name="T40" fmla="*/ 183 w 221"/>
                <a:gd name="T41" fmla="*/ 121 h 228"/>
                <a:gd name="T42" fmla="*/ 193 w 221"/>
                <a:gd name="T43" fmla="*/ 102 h 228"/>
                <a:gd name="T44" fmla="*/ 204 w 221"/>
                <a:gd name="T45" fmla="*/ 83 h 228"/>
                <a:gd name="T46" fmla="*/ 187 w 221"/>
                <a:gd name="T47" fmla="*/ 86 h 228"/>
                <a:gd name="T48" fmla="*/ 187 w 221"/>
                <a:gd name="T49" fmla="*/ 83 h 228"/>
                <a:gd name="T50" fmla="*/ 170 w 221"/>
                <a:gd name="T51" fmla="*/ 87 h 228"/>
                <a:gd name="T52" fmla="*/ 164 w 221"/>
                <a:gd name="T53" fmla="*/ 87 h 228"/>
                <a:gd name="T54" fmla="*/ 167 w 221"/>
                <a:gd name="T55" fmla="*/ 84 h 228"/>
                <a:gd name="T56" fmla="*/ 148 w 221"/>
                <a:gd name="T57" fmla="*/ 84 h 228"/>
                <a:gd name="T58" fmla="*/ 148 w 221"/>
                <a:gd name="T59" fmla="*/ 81 h 228"/>
                <a:gd name="T60" fmla="*/ 131 w 221"/>
                <a:gd name="T61" fmla="*/ 83 h 228"/>
                <a:gd name="T62" fmla="*/ 126 w 221"/>
                <a:gd name="T63" fmla="*/ 87 h 228"/>
                <a:gd name="T64" fmla="*/ 124 w 221"/>
                <a:gd name="T65" fmla="*/ 89 h 228"/>
                <a:gd name="T66" fmla="*/ 126 w 221"/>
                <a:gd name="T67" fmla="*/ 84 h 228"/>
                <a:gd name="T68" fmla="*/ 112 w 221"/>
                <a:gd name="T69" fmla="*/ 90 h 228"/>
                <a:gd name="T70" fmla="*/ 99 w 221"/>
                <a:gd name="T71" fmla="*/ 104 h 228"/>
                <a:gd name="T72" fmla="*/ 83 w 221"/>
                <a:gd name="T73" fmla="*/ 126 h 228"/>
                <a:gd name="T74" fmla="*/ 101 w 221"/>
                <a:gd name="T75" fmla="*/ 117 h 228"/>
                <a:gd name="T76" fmla="*/ 117 w 221"/>
                <a:gd name="T77" fmla="*/ 101 h 228"/>
                <a:gd name="T78" fmla="*/ 105 w 221"/>
                <a:gd name="T79" fmla="*/ 114 h 228"/>
                <a:gd name="T80" fmla="*/ 122 w 221"/>
                <a:gd name="T81" fmla="*/ 109 h 228"/>
                <a:gd name="T82" fmla="*/ 138 w 221"/>
                <a:gd name="T83" fmla="*/ 97 h 228"/>
                <a:gd name="T84" fmla="*/ 125 w 221"/>
                <a:gd name="T85" fmla="*/ 109 h 228"/>
                <a:gd name="T86" fmla="*/ 157 w 221"/>
                <a:gd name="T87" fmla="*/ 106 h 228"/>
                <a:gd name="T88" fmla="*/ 182 w 221"/>
                <a:gd name="T89" fmla="*/ 95 h 228"/>
                <a:gd name="T90" fmla="*/ 161 w 221"/>
                <a:gd name="T91" fmla="*/ 108 h 228"/>
                <a:gd name="T92" fmla="*/ 181 w 221"/>
                <a:gd name="T93" fmla="*/ 106 h 228"/>
                <a:gd name="T94" fmla="*/ 156 w 221"/>
                <a:gd name="T95" fmla="*/ 109 h 228"/>
                <a:gd name="T96" fmla="*/ 129 w 221"/>
                <a:gd name="T97" fmla="*/ 112 h 228"/>
                <a:gd name="T98" fmla="*/ 145 w 221"/>
                <a:gd name="T99" fmla="*/ 121 h 228"/>
                <a:gd name="T100" fmla="*/ 124 w 221"/>
                <a:gd name="T101" fmla="*/ 113 h 228"/>
                <a:gd name="T102" fmla="*/ 107 w 221"/>
                <a:gd name="T103" fmla="*/ 117 h 228"/>
                <a:gd name="T104" fmla="*/ 104 w 221"/>
                <a:gd name="T105" fmla="*/ 119 h 228"/>
                <a:gd name="T106" fmla="*/ 120 w 221"/>
                <a:gd name="T107" fmla="*/ 127 h 228"/>
                <a:gd name="T108" fmla="*/ 100 w 221"/>
                <a:gd name="T109" fmla="*/ 121 h 228"/>
                <a:gd name="T110" fmla="*/ 83 w 221"/>
                <a:gd name="T111" fmla="*/ 130 h 228"/>
                <a:gd name="T112" fmla="*/ 87 w 221"/>
                <a:gd name="T113" fmla="*/ 110 h 228"/>
                <a:gd name="T114" fmla="*/ 173 w 221"/>
                <a:gd name="T115" fmla="*/ 36 h 228"/>
                <a:gd name="T116" fmla="*/ 178 w 221"/>
                <a:gd name="T117" fmla="*/ 35 h 228"/>
                <a:gd name="T118" fmla="*/ 185 w 221"/>
                <a:gd name="T119" fmla="*/ 34 h 228"/>
                <a:gd name="T120" fmla="*/ 220 w 221"/>
                <a:gd name="T121" fmla="*/ 17 h 228"/>
                <a:gd name="T122" fmla="*/ 221 w 221"/>
                <a:gd name="T123" fmla="*/ 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28">
                  <a:moveTo>
                    <a:pt x="221" y="3"/>
                  </a:moveTo>
                  <a:cubicBezTo>
                    <a:pt x="221" y="3"/>
                    <a:pt x="214" y="4"/>
                    <a:pt x="212" y="0"/>
                  </a:cubicBezTo>
                  <a:cubicBezTo>
                    <a:pt x="212" y="0"/>
                    <a:pt x="186" y="11"/>
                    <a:pt x="175" y="25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9"/>
                    <a:pt x="119" y="61"/>
                    <a:pt x="96" y="89"/>
                  </a:cubicBezTo>
                  <a:cubicBezTo>
                    <a:pt x="96" y="89"/>
                    <a:pt x="82" y="103"/>
                    <a:pt x="71" y="128"/>
                  </a:cubicBezTo>
                  <a:cubicBezTo>
                    <a:pt x="60" y="153"/>
                    <a:pt x="23" y="198"/>
                    <a:pt x="8" y="198"/>
                  </a:cubicBezTo>
                  <a:cubicBezTo>
                    <a:pt x="8" y="198"/>
                    <a:pt x="0" y="203"/>
                    <a:pt x="2" y="209"/>
                  </a:cubicBezTo>
                  <a:cubicBezTo>
                    <a:pt x="2" y="209"/>
                    <a:pt x="1" y="228"/>
                    <a:pt x="29" y="203"/>
                  </a:cubicBezTo>
                  <a:cubicBezTo>
                    <a:pt x="29" y="203"/>
                    <a:pt x="60" y="168"/>
                    <a:pt x="71" y="145"/>
                  </a:cubicBezTo>
                  <a:cubicBezTo>
                    <a:pt x="71" y="145"/>
                    <a:pt x="71" y="141"/>
                    <a:pt x="74" y="139"/>
                  </a:cubicBezTo>
                  <a:cubicBezTo>
                    <a:pt x="74" y="139"/>
                    <a:pt x="78" y="133"/>
                    <a:pt x="82" y="136"/>
                  </a:cubicBezTo>
                  <a:cubicBezTo>
                    <a:pt x="86" y="138"/>
                    <a:pt x="96" y="159"/>
                    <a:pt x="125" y="147"/>
                  </a:cubicBezTo>
                  <a:cubicBezTo>
                    <a:pt x="119" y="145"/>
                    <a:pt x="119" y="145"/>
                    <a:pt x="119" y="145"/>
                  </a:cubicBezTo>
                  <a:cubicBezTo>
                    <a:pt x="119" y="145"/>
                    <a:pt x="125" y="143"/>
                    <a:pt x="133" y="146"/>
                  </a:cubicBezTo>
                  <a:cubicBezTo>
                    <a:pt x="133" y="146"/>
                    <a:pt x="149" y="152"/>
                    <a:pt x="154" y="150"/>
                  </a:cubicBezTo>
                  <a:cubicBezTo>
                    <a:pt x="154" y="150"/>
                    <a:pt x="148" y="147"/>
                    <a:pt x="148" y="146"/>
                  </a:cubicBezTo>
                  <a:cubicBezTo>
                    <a:pt x="148" y="144"/>
                    <a:pt x="160" y="149"/>
                    <a:pt x="172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80" y="137"/>
                    <a:pt x="187" y="121"/>
                  </a:cubicBezTo>
                  <a:cubicBezTo>
                    <a:pt x="183" y="121"/>
                    <a:pt x="183" y="121"/>
                    <a:pt x="183" y="121"/>
                  </a:cubicBezTo>
                  <a:cubicBezTo>
                    <a:pt x="183" y="121"/>
                    <a:pt x="188" y="118"/>
                    <a:pt x="193" y="102"/>
                  </a:cubicBezTo>
                  <a:cubicBezTo>
                    <a:pt x="198" y="86"/>
                    <a:pt x="203" y="85"/>
                    <a:pt x="204" y="83"/>
                  </a:cubicBezTo>
                  <a:cubicBezTo>
                    <a:pt x="206" y="81"/>
                    <a:pt x="195" y="84"/>
                    <a:pt x="187" y="86"/>
                  </a:cubicBezTo>
                  <a:cubicBezTo>
                    <a:pt x="179" y="88"/>
                    <a:pt x="187" y="83"/>
                    <a:pt x="187" y="83"/>
                  </a:cubicBezTo>
                  <a:cubicBezTo>
                    <a:pt x="187" y="83"/>
                    <a:pt x="177" y="84"/>
                    <a:pt x="170" y="87"/>
                  </a:cubicBezTo>
                  <a:cubicBezTo>
                    <a:pt x="170" y="87"/>
                    <a:pt x="170" y="90"/>
                    <a:pt x="164" y="87"/>
                  </a:cubicBezTo>
                  <a:cubicBezTo>
                    <a:pt x="158" y="84"/>
                    <a:pt x="167" y="84"/>
                    <a:pt x="167" y="84"/>
                  </a:cubicBezTo>
                  <a:cubicBezTo>
                    <a:pt x="167" y="84"/>
                    <a:pt x="159" y="80"/>
                    <a:pt x="148" y="84"/>
                  </a:cubicBezTo>
                  <a:cubicBezTo>
                    <a:pt x="148" y="81"/>
                    <a:pt x="148" y="81"/>
                    <a:pt x="148" y="81"/>
                  </a:cubicBezTo>
                  <a:cubicBezTo>
                    <a:pt x="148" y="81"/>
                    <a:pt x="143" y="77"/>
                    <a:pt x="131" y="83"/>
                  </a:cubicBezTo>
                  <a:cubicBezTo>
                    <a:pt x="131" y="83"/>
                    <a:pt x="128" y="85"/>
                    <a:pt x="126" y="87"/>
                  </a:cubicBezTo>
                  <a:cubicBezTo>
                    <a:pt x="125" y="88"/>
                    <a:pt x="124" y="88"/>
                    <a:pt x="124" y="89"/>
                  </a:cubicBezTo>
                  <a:cubicBezTo>
                    <a:pt x="120" y="91"/>
                    <a:pt x="126" y="84"/>
                    <a:pt x="126" y="84"/>
                  </a:cubicBezTo>
                  <a:cubicBezTo>
                    <a:pt x="126" y="84"/>
                    <a:pt x="119" y="83"/>
                    <a:pt x="112" y="90"/>
                  </a:cubicBezTo>
                  <a:cubicBezTo>
                    <a:pt x="106" y="97"/>
                    <a:pt x="107" y="100"/>
                    <a:pt x="99" y="104"/>
                  </a:cubicBezTo>
                  <a:cubicBezTo>
                    <a:pt x="91" y="108"/>
                    <a:pt x="83" y="118"/>
                    <a:pt x="83" y="126"/>
                  </a:cubicBezTo>
                  <a:cubicBezTo>
                    <a:pt x="83" y="126"/>
                    <a:pt x="92" y="118"/>
                    <a:pt x="101" y="117"/>
                  </a:cubicBezTo>
                  <a:cubicBezTo>
                    <a:pt x="101" y="117"/>
                    <a:pt x="105" y="106"/>
                    <a:pt x="117" y="101"/>
                  </a:cubicBezTo>
                  <a:cubicBezTo>
                    <a:pt x="117" y="101"/>
                    <a:pt x="104" y="110"/>
                    <a:pt x="105" y="114"/>
                  </a:cubicBezTo>
                  <a:cubicBezTo>
                    <a:pt x="105" y="114"/>
                    <a:pt x="117" y="109"/>
                    <a:pt x="122" y="109"/>
                  </a:cubicBezTo>
                  <a:cubicBezTo>
                    <a:pt x="122" y="109"/>
                    <a:pt x="130" y="98"/>
                    <a:pt x="138" y="97"/>
                  </a:cubicBezTo>
                  <a:cubicBezTo>
                    <a:pt x="138" y="97"/>
                    <a:pt x="125" y="107"/>
                    <a:pt x="125" y="109"/>
                  </a:cubicBezTo>
                  <a:cubicBezTo>
                    <a:pt x="125" y="109"/>
                    <a:pt x="150" y="110"/>
                    <a:pt x="157" y="106"/>
                  </a:cubicBezTo>
                  <a:cubicBezTo>
                    <a:pt x="157" y="106"/>
                    <a:pt x="177" y="100"/>
                    <a:pt x="182" y="95"/>
                  </a:cubicBezTo>
                  <a:cubicBezTo>
                    <a:pt x="182" y="95"/>
                    <a:pt x="168" y="107"/>
                    <a:pt x="161" y="108"/>
                  </a:cubicBezTo>
                  <a:cubicBezTo>
                    <a:pt x="165" y="108"/>
                    <a:pt x="175" y="109"/>
                    <a:pt x="181" y="106"/>
                  </a:cubicBezTo>
                  <a:cubicBezTo>
                    <a:pt x="181" y="106"/>
                    <a:pt x="171" y="113"/>
                    <a:pt x="156" y="109"/>
                  </a:cubicBezTo>
                  <a:cubicBezTo>
                    <a:pt x="156" y="109"/>
                    <a:pt x="135" y="113"/>
                    <a:pt x="129" y="112"/>
                  </a:cubicBezTo>
                  <a:cubicBezTo>
                    <a:pt x="129" y="112"/>
                    <a:pt x="130" y="120"/>
                    <a:pt x="145" y="121"/>
                  </a:cubicBezTo>
                  <a:cubicBezTo>
                    <a:pt x="145" y="121"/>
                    <a:pt x="133" y="123"/>
                    <a:pt x="124" y="113"/>
                  </a:cubicBezTo>
                  <a:cubicBezTo>
                    <a:pt x="124" y="113"/>
                    <a:pt x="113" y="113"/>
                    <a:pt x="107" y="117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4" y="119"/>
                    <a:pt x="111" y="127"/>
                    <a:pt x="120" y="127"/>
                  </a:cubicBezTo>
                  <a:cubicBezTo>
                    <a:pt x="120" y="127"/>
                    <a:pt x="107" y="130"/>
                    <a:pt x="100" y="121"/>
                  </a:cubicBezTo>
                  <a:cubicBezTo>
                    <a:pt x="100" y="121"/>
                    <a:pt x="90" y="121"/>
                    <a:pt x="83" y="130"/>
                  </a:cubicBezTo>
                  <a:cubicBezTo>
                    <a:pt x="83" y="130"/>
                    <a:pt x="74" y="129"/>
                    <a:pt x="87" y="110"/>
                  </a:cubicBezTo>
                  <a:cubicBezTo>
                    <a:pt x="87" y="110"/>
                    <a:pt x="109" y="70"/>
                    <a:pt x="173" y="36"/>
                  </a:cubicBezTo>
                  <a:cubicBezTo>
                    <a:pt x="178" y="35"/>
                    <a:pt x="178" y="35"/>
                    <a:pt x="178" y="35"/>
                  </a:cubicBezTo>
                  <a:cubicBezTo>
                    <a:pt x="178" y="35"/>
                    <a:pt x="179" y="36"/>
                    <a:pt x="185" y="34"/>
                  </a:cubicBezTo>
                  <a:cubicBezTo>
                    <a:pt x="190" y="31"/>
                    <a:pt x="220" y="17"/>
                    <a:pt x="220" y="17"/>
                  </a:cubicBezTo>
                  <a:cubicBezTo>
                    <a:pt x="220" y="17"/>
                    <a:pt x="216" y="9"/>
                    <a:pt x="22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362"/>
            <p:cNvSpPr/>
            <p:nvPr/>
          </p:nvSpPr>
          <p:spPr bwMode="auto">
            <a:xfrm>
              <a:off x="10885488" y="5840413"/>
              <a:ext cx="419100" cy="258763"/>
            </a:xfrm>
            <a:custGeom>
              <a:avLst/>
              <a:gdLst>
                <a:gd name="T0" fmla="*/ 99 w 99"/>
                <a:gd name="T1" fmla="*/ 25 h 61"/>
                <a:gd name="T2" fmla="*/ 85 w 99"/>
                <a:gd name="T3" fmla="*/ 12 h 61"/>
                <a:gd name="T4" fmla="*/ 84 w 99"/>
                <a:gd name="T5" fmla="*/ 15 h 61"/>
                <a:gd name="T6" fmla="*/ 65 w 99"/>
                <a:gd name="T7" fmla="*/ 2 h 61"/>
                <a:gd name="T8" fmla="*/ 67 w 99"/>
                <a:gd name="T9" fmla="*/ 5 h 61"/>
                <a:gd name="T10" fmla="*/ 44 w 99"/>
                <a:gd name="T11" fmla="*/ 6 h 61"/>
                <a:gd name="T12" fmla="*/ 47 w 99"/>
                <a:gd name="T13" fmla="*/ 7 h 61"/>
                <a:gd name="T14" fmla="*/ 32 w 99"/>
                <a:gd name="T15" fmla="*/ 13 h 61"/>
                <a:gd name="T16" fmla="*/ 3 w 99"/>
                <a:gd name="T17" fmla="*/ 18 h 61"/>
                <a:gd name="T18" fmla="*/ 0 w 99"/>
                <a:gd name="T19" fmla="*/ 19 h 61"/>
                <a:gd name="T20" fmla="*/ 11 w 99"/>
                <a:gd name="T21" fmla="*/ 22 h 61"/>
                <a:gd name="T22" fmla="*/ 11 w 99"/>
                <a:gd name="T23" fmla="*/ 24 h 61"/>
                <a:gd name="T24" fmla="*/ 20 w 99"/>
                <a:gd name="T25" fmla="*/ 29 h 61"/>
                <a:gd name="T26" fmla="*/ 16 w 99"/>
                <a:gd name="T27" fmla="*/ 30 h 61"/>
                <a:gd name="T28" fmla="*/ 28 w 99"/>
                <a:gd name="T29" fmla="*/ 37 h 61"/>
                <a:gd name="T30" fmla="*/ 44 w 99"/>
                <a:gd name="T31" fmla="*/ 49 h 61"/>
                <a:gd name="T32" fmla="*/ 41 w 99"/>
                <a:gd name="T33" fmla="*/ 51 h 61"/>
                <a:gd name="T34" fmla="*/ 71 w 99"/>
                <a:gd name="T35" fmla="*/ 51 h 61"/>
                <a:gd name="T36" fmla="*/ 73 w 99"/>
                <a:gd name="T37" fmla="*/ 54 h 61"/>
                <a:gd name="T38" fmla="*/ 91 w 99"/>
                <a:gd name="T39" fmla="*/ 36 h 61"/>
                <a:gd name="T40" fmla="*/ 96 w 99"/>
                <a:gd name="T41" fmla="*/ 29 h 61"/>
                <a:gd name="T42" fmla="*/ 79 w 99"/>
                <a:gd name="T43" fmla="*/ 22 h 61"/>
                <a:gd name="T44" fmla="*/ 54 w 99"/>
                <a:gd name="T45" fmla="*/ 23 h 61"/>
                <a:gd name="T46" fmla="*/ 22 w 99"/>
                <a:gd name="T47" fmla="*/ 23 h 61"/>
                <a:gd name="T48" fmla="*/ 54 w 99"/>
                <a:gd name="T49" fmla="*/ 21 h 61"/>
                <a:gd name="T50" fmla="*/ 66 w 99"/>
                <a:gd name="T51" fmla="*/ 19 h 61"/>
                <a:gd name="T52" fmla="*/ 57 w 99"/>
                <a:gd name="T53" fmla="*/ 14 h 61"/>
                <a:gd name="T54" fmla="*/ 68 w 99"/>
                <a:gd name="T55" fmla="*/ 18 h 61"/>
                <a:gd name="T56" fmla="*/ 93 w 99"/>
                <a:gd name="T57" fmla="*/ 24 h 61"/>
                <a:gd name="T58" fmla="*/ 99 w 99"/>
                <a:gd name="T59" fmla="*/ 2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" h="61">
                  <a:moveTo>
                    <a:pt x="99" y="25"/>
                  </a:moveTo>
                  <a:cubicBezTo>
                    <a:pt x="99" y="25"/>
                    <a:pt x="94" y="19"/>
                    <a:pt x="85" y="12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5"/>
                    <a:pt x="80" y="4"/>
                    <a:pt x="65" y="2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59" y="0"/>
                    <a:pt x="44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39" y="12"/>
                    <a:pt x="32" y="13"/>
                  </a:cubicBezTo>
                  <a:cubicBezTo>
                    <a:pt x="32" y="13"/>
                    <a:pt x="14" y="13"/>
                    <a:pt x="3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7" y="18"/>
                    <a:pt x="11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8" y="29"/>
                    <a:pt x="20" y="29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25" y="35"/>
                    <a:pt x="28" y="37"/>
                  </a:cubicBezTo>
                  <a:cubicBezTo>
                    <a:pt x="28" y="37"/>
                    <a:pt x="36" y="47"/>
                    <a:pt x="44" y="49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1"/>
                    <a:pt x="59" y="61"/>
                    <a:pt x="71" y="51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4"/>
                    <a:pt x="87" y="48"/>
                    <a:pt x="91" y="36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6" y="29"/>
                    <a:pt x="97" y="26"/>
                    <a:pt x="79" y="22"/>
                  </a:cubicBezTo>
                  <a:cubicBezTo>
                    <a:pt x="79" y="22"/>
                    <a:pt x="69" y="18"/>
                    <a:pt x="54" y="23"/>
                  </a:cubicBezTo>
                  <a:cubicBezTo>
                    <a:pt x="54" y="23"/>
                    <a:pt x="30" y="31"/>
                    <a:pt x="22" y="23"/>
                  </a:cubicBezTo>
                  <a:cubicBezTo>
                    <a:pt x="22" y="23"/>
                    <a:pt x="40" y="28"/>
                    <a:pt x="54" y="2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7" y="14"/>
                    <a:pt x="66" y="16"/>
                    <a:pt x="68" y="18"/>
                  </a:cubicBezTo>
                  <a:cubicBezTo>
                    <a:pt x="68" y="18"/>
                    <a:pt x="87" y="19"/>
                    <a:pt x="93" y="24"/>
                  </a:cubicBezTo>
                  <a:cubicBezTo>
                    <a:pt x="95" y="24"/>
                    <a:pt x="97" y="28"/>
                    <a:pt x="99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363"/>
            <p:cNvSpPr/>
            <p:nvPr/>
          </p:nvSpPr>
          <p:spPr bwMode="auto">
            <a:xfrm>
              <a:off x="11025188" y="6073775"/>
              <a:ext cx="84138" cy="306388"/>
            </a:xfrm>
            <a:custGeom>
              <a:avLst/>
              <a:gdLst>
                <a:gd name="T0" fmla="*/ 20 w 20"/>
                <a:gd name="T1" fmla="*/ 3 h 72"/>
                <a:gd name="T2" fmla="*/ 12 w 20"/>
                <a:gd name="T3" fmla="*/ 0 h 72"/>
                <a:gd name="T4" fmla="*/ 3 w 20"/>
                <a:gd name="T5" fmla="*/ 47 h 72"/>
                <a:gd name="T6" fmla="*/ 0 w 20"/>
                <a:gd name="T7" fmla="*/ 72 h 72"/>
                <a:gd name="T8" fmla="*/ 11 w 20"/>
                <a:gd name="T9" fmla="*/ 53 h 72"/>
                <a:gd name="T10" fmla="*/ 13 w 20"/>
                <a:gd name="T11" fmla="*/ 28 h 72"/>
                <a:gd name="T12" fmla="*/ 20 w 20"/>
                <a:gd name="T13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2">
                  <a:moveTo>
                    <a:pt x="20" y="3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24"/>
                    <a:pt x="3" y="47"/>
                  </a:cubicBezTo>
                  <a:cubicBezTo>
                    <a:pt x="3" y="47"/>
                    <a:pt x="2" y="65"/>
                    <a:pt x="0" y="72"/>
                  </a:cubicBezTo>
                  <a:cubicBezTo>
                    <a:pt x="0" y="72"/>
                    <a:pt x="8" y="62"/>
                    <a:pt x="11" y="53"/>
                  </a:cubicBezTo>
                  <a:cubicBezTo>
                    <a:pt x="11" y="53"/>
                    <a:pt x="13" y="42"/>
                    <a:pt x="13" y="28"/>
                  </a:cubicBezTo>
                  <a:cubicBezTo>
                    <a:pt x="13" y="28"/>
                    <a:pt x="14" y="8"/>
                    <a:pt x="2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364"/>
            <p:cNvSpPr/>
            <p:nvPr/>
          </p:nvSpPr>
          <p:spPr bwMode="auto">
            <a:xfrm>
              <a:off x="11144250" y="6426200"/>
              <a:ext cx="180975" cy="296863"/>
            </a:xfrm>
            <a:custGeom>
              <a:avLst/>
              <a:gdLst>
                <a:gd name="T0" fmla="*/ 31 w 43"/>
                <a:gd name="T1" fmla="*/ 3 h 70"/>
                <a:gd name="T2" fmla="*/ 4 w 43"/>
                <a:gd name="T3" fmla="*/ 54 h 70"/>
                <a:gd name="T4" fmla="*/ 3 w 43"/>
                <a:gd name="T5" fmla="*/ 70 h 70"/>
                <a:gd name="T6" fmla="*/ 40 w 43"/>
                <a:gd name="T7" fmla="*/ 8 h 70"/>
                <a:gd name="T8" fmla="*/ 41 w 43"/>
                <a:gd name="T9" fmla="*/ 1 h 70"/>
                <a:gd name="T10" fmla="*/ 31 w 43"/>
                <a:gd name="T11" fmla="*/ 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70">
                  <a:moveTo>
                    <a:pt x="31" y="3"/>
                  </a:moveTo>
                  <a:cubicBezTo>
                    <a:pt x="31" y="3"/>
                    <a:pt x="20" y="41"/>
                    <a:pt x="4" y="54"/>
                  </a:cubicBezTo>
                  <a:cubicBezTo>
                    <a:pt x="4" y="54"/>
                    <a:pt x="0" y="61"/>
                    <a:pt x="3" y="70"/>
                  </a:cubicBezTo>
                  <a:cubicBezTo>
                    <a:pt x="3" y="70"/>
                    <a:pt x="25" y="59"/>
                    <a:pt x="40" y="8"/>
                  </a:cubicBezTo>
                  <a:cubicBezTo>
                    <a:pt x="40" y="8"/>
                    <a:pt x="43" y="2"/>
                    <a:pt x="41" y="1"/>
                  </a:cubicBezTo>
                  <a:cubicBezTo>
                    <a:pt x="38" y="0"/>
                    <a:pt x="31" y="3"/>
                    <a:pt x="3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365"/>
            <p:cNvSpPr/>
            <p:nvPr/>
          </p:nvSpPr>
          <p:spPr bwMode="auto">
            <a:xfrm>
              <a:off x="11304588" y="6065838"/>
              <a:ext cx="30163" cy="76200"/>
            </a:xfrm>
            <a:custGeom>
              <a:avLst/>
              <a:gdLst>
                <a:gd name="T0" fmla="*/ 19 w 19"/>
                <a:gd name="T1" fmla="*/ 40 h 48"/>
                <a:gd name="T2" fmla="*/ 0 w 19"/>
                <a:gd name="T3" fmla="*/ 48 h 48"/>
                <a:gd name="T4" fmla="*/ 0 w 19"/>
                <a:gd name="T5" fmla="*/ 16 h 48"/>
                <a:gd name="T6" fmla="*/ 16 w 19"/>
                <a:gd name="T7" fmla="*/ 0 h 48"/>
                <a:gd name="T8" fmla="*/ 19 w 19"/>
                <a:gd name="T9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8">
                  <a:moveTo>
                    <a:pt x="19" y="40"/>
                  </a:moveTo>
                  <a:lnTo>
                    <a:pt x="0" y="48"/>
                  </a:lnTo>
                  <a:lnTo>
                    <a:pt x="0" y="16"/>
                  </a:lnTo>
                  <a:lnTo>
                    <a:pt x="16" y="0"/>
                  </a:lnTo>
                  <a:lnTo>
                    <a:pt x="19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366"/>
            <p:cNvSpPr/>
            <p:nvPr/>
          </p:nvSpPr>
          <p:spPr bwMode="auto">
            <a:xfrm>
              <a:off x="11287125" y="5776913"/>
              <a:ext cx="42863" cy="263525"/>
            </a:xfrm>
            <a:custGeom>
              <a:avLst/>
              <a:gdLst>
                <a:gd name="T0" fmla="*/ 10 w 10"/>
                <a:gd name="T1" fmla="*/ 56 h 62"/>
                <a:gd name="T2" fmla="*/ 2 w 10"/>
                <a:gd name="T3" fmla="*/ 62 h 62"/>
                <a:gd name="T4" fmla="*/ 3 w 10"/>
                <a:gd name="T5" fmla="*/ 48 h 62"/>
                <a:gd name="T6" fmla="*/ 5 w 10"/>
                <a:gd name="T7" fmla="*/ 35 h 62"/>
                <a:gd name="T8" fmla="*/ 1 w 10"/>
                <a:gd name="T9" fmla="*/ 31 h 62"/>
                <a:gd name="T10" fmla="*/ 0 w 10"/>
                <a:gd name="T11" fmla="*/ 9 h 62"/>
                <a:gd name="T12" fmla="*/ 8 w 10"/>
                <a:gd name="T13" fmla="*/ 0 h 62"/>
                <a:gd name="T14" fmla="*/ 10 w 10"/>
                <a:gd name="T15" fmla="*/ 5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62">
                  <a:moveTo>
                    <a:pt x="10" y="56"/>
                  </a:moveTo>
                  <a:cubicBezTo>
                    <a:pt x="2" y="62"/>
                    <a:pt x="2" y="62"/>
                    <a:pt x="2" y="62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10" y="43"/>
                    <a:pt x="5" y="35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" y="6"/>
                    <a:pt x="8" y="0"/>
                  </a:cubicBezTo>
                  <a:cubicBezTo>
                    <a:pt x="8" y="0"/>
                    <a:pt x="8" y="39"/>
                    <a:pt x="10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367"/>
            <p:cNvSpPr/>
            <p:nvPr/>
          </p:nvSpPr>
          <p:spPr bwMode="auto">
            <a:xfrm>
              <a:off x="10309225" y="6124575"/>
              <a:ext cx="533400" cy="798513"/>
            </a:xfrm>
            <a:custGeom>
              <a:avLst/>
              <a:gdLst>
                <a:gd name="T0" fmla="*/ 7 w 126"/>
                <a:gd name="T1" fmla="*/ 188 h 188"/>
                <a:gd name="T2" fmla="*/ 58 w 126"/>
                <a:gd name="T3" fmla="*/ 91 h 188"/>
                <a:gd name="T4" fmla="*/ 86 w 126"/>
                <a:gd name="T5" fmla="*/ 23 h 188"/>
                <a:gd name="T6" fmla="*/ 104 w 126"/>
                <a:gd name="T7" fmla="*/ 22 h 188"/>
                <a:gd name="T8" fmla="*/ 124 w 126"/>
                <a:gd name="T9" fmla="*/ 21 h 188"/>
                <a:gd name="T10" fmla="*/ 114 w 126"/>
                <a:gd name="T11" fmla="*/ 9 h 188"/>
                <a:gd name="T12" fmla="*/ 106 w 126"/>
                <a:gd name="T13" fmla="*/ 9 h 188"/>
                <a:gd name="T14" fmla="*/ 89 w 126"/>
                <a:gd name="T15" fmla="*/ 3 h 188"/>
                <a:gd name="T16" fmla="*/ 77 w 126"/>
                <a:gd name="T17" fmla="*/ 7 h 188"/>
                <a:gd name="T18" fmla="*/ 60 w 126"/>
                <a:gd name="T19" fmla="*/ 5 h 188"/>
                <a:gd name="T20" fmla="*/ 45 w 126"/>
                <a:gd name="T21" fmla="*/ 20 h 188"/>
                <a:gd name="T22" fmla="*/ 42 w 126"/>
                <a:gd name="T23" fmla="*/ 40 h 188"/>
                <a:gd name="T24" fmla="*/ 43 w 126"/>
                <a:gd name="T25" fmla="*/ 77 h 188"/>
                <a:gd name="T26" fmla="*/ 26 w 126"/>
                <a:gd name="T27" fmla="*/ 126 h 188"/>
                <a:gd name="T28" fmla="*/ 13 w 126"/>
                <a:gd name="T29" fmla="*/ 141 h 188"/>
                <a:gd name="T30" fmla="*/ 7 w 126"/>
                <a:gd name="T3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88">
                  <a:moveTo>
                    <a:pt x="7" y="188"/>
                  </a:moveTo>
                  <a:cubicBezTo>
                    <a:pt x="7" y="188"/>
                    <a:pt x="49" y="146"/>
                    <a:pt x="58" y="91"/>
                  </a:cubicBezTo>
                  <a:cubicBezTo>
                    <a:pt x="67" y="35"/>
                    <a:pt x="67" y="24"/>
                    <a:pt x="86" y="23"/>
                  </a:cubicBezTo>
                  <a:cubicBezTo>
                    <a:pt x="86" y="23"/>
                    <a:pt x="93" y="15"/>
                    <a:pt x="104" y="22"/>
                  </a:cubicBezTo>
                  <a:cubicBezTo>
                    <a:pt x="107" y="22"/>
                    <a:pt x="118" y="19"/>
                    <a:pt x="124" y="21"/>
                  </a:cubicBezTo>
                  <a:cubicBezTo>
                    <a:pt x="124" y="21"/>
                    <a:pt x="126" y="11"/>
                    <a:pt x="114" y="9"/>
                  </a:cubicBezTo>
                  <a:cubicBezTo>
                    <a:pt x="114" y="9"/>
                    <a:pt x="109" y="12"/>
                    <a:pt x="106" y="9"/>
                  </a:cubicBezTo>
                  <a:cubicBezTo>
                    <a:pt x="103" y="6"/>
                    <a:pt x="94" y="2"/>
                    <a:pt x="89" y="3"/>
                  </a:cubicBezTo>
                  <a:cubicBezTo>
                    <a:pt x="83" y="3"/>
                    <a:pt x="81" y="8"/>
                    <a:pt x="77" y="7"/>
                  </a:cubicBezTo>
                  <a:cubicBezTo>
                    <a:pt x="73" y="5"/>
                    <a:pt x="69" y="0"/>
                    <a:pt x="60" y="5"/>
                  </a:cubicBezTo>
                  <a:cubicBezTo>
                    <a:pt x="50" y="10"/>
                    <a:pt x="53" y="14"/>
                    <a:pt x="45" y="20"/>
                  </a:cubicBezTo>
                  <a:cubicBezTo>
                    <a:pt x="38" y="26"/>
                    <a:pt x="38" y="34"/>
                    <a:pt x="42" y="40"/>
                  </a:cubicBezTo>
                  <a:cubicBezTo>
                    <a:pt x="46" y="46"/>
                    <a:pt x="54" y="66"/>
                    <a:pt x="43" y="77"/>
                  </a:cubicBezTo>
                  <a:cubicBezTo>
                    <a:pt x="31" y="87"/>
                    <a:pt x="25" y="99"/>
                    <a:pt x="26" y="126"/>
                  </a:cubicBezTo>
                  <a:cubicBezTo>
                    <a:pt x="26" y="126"/>
                    <a:pt x="23" y="136"/>
                    <a:pt x="13" y="141"/>
                  </a:cubicBezTo>
                  <a:cubicBezTo>
                    <a:pt x="3" y="146"/>
                    <a:pt x="0" y="169"/>
                    <a:pt x="7" y="18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368"/>
            <p:cNvSpPr/>
            <p:nvPr/>
          </p:nvSpPr>
          <p:spPr bwMode="auto">
            <a:xfrm>
              <a:off x="10174288" y="6294438"/>
              <a:ext cx="346075" cy="522288"/>
            </a:xfrm>
            <a:custGeom>
              <a:avLst/>
              <a:gdLst>
                <a:gd name="T0" fmla="*/ 69 w 82"/>
                <a:gd name="T1" fmla="*/ 0 h 123"/>
                <a:gd name="T2" fmla="*/ 76 w 82"/>
                <a:gd name="T3" fmla="*/ 25 h 123"/>
                <a:gd name="T4" fmla="*/ 68 w 82"/>
                <a:gd name="T5" fmla="*/ 38 h 123"/>
                <a:gd name="T6" fmla="*/ 53 w 82"/>
                <a:gd name="T7" fmla="*/ 82 h 123"/>
                <a:gd name="T8" fmla="*/ 52 w 82"/>
                <a:gd name="T9" fmla="*/ 88 h 123"/>
                <a:gd name="T10" fmla="*/ 35 w 82"/>
                <a:gd name="T11" fmla="*/ 106 h 123"/>
                <a:gd name="T12" fmla="*/ 31 w 82"/>
                <a:gd name="T13" fmla="*/ 123 h 123"/>
                <a:gd name="T14" fmla="*/ 0 w 82"/>
                <a:gd name="T15" fmla="*/ 67 h 123"/>
                <a:gd name="T16" fmla="*/ 30 w 82"/>
                <a:gd name="T17" fmla="*/ 24 h 123"/>
                <a:gd name="T18" fmla="*/ 69 w 82"/>
                <a:gd name="T1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23">
                  <a:moveTo>
                    <a:pt x="69" y="0"/>
                  </a:moveTo>
                  <a:cubicBezTo>
                    <a:pt x="69" y="0"/>
                    <a:pt x="82" y="12"/>
                    <a:pt x="76" y="25"/>
                  </a:cubicBezTo>
                  <a:cubicBezTo>
                    <a:pt x="76" y="25"/>
                    <a:pt x="76" y="33"/>
                    <a:pt x="68" y="38"/>
                  </a:cubicBezTo>
                  <a:cubicBezTo>
                    <a:pt x="68" y="38"/>
                    <a:pt x="52" y="49"/>
                    <a:pt x="53" y="82"/>
                  </a:cubicBezTo>
                  <a:cubicBezTo>
                    <a:pt x="53" y="82"/>
                    <a:pt x="55" y="83"/>
                    <a:pt x="52" y="88"/>
                  </a:cubicBezTo>
                  <a:cubicBezTo>
                    <a:pt x="49" y="93"/>
                    <a:pt x="38" y="98"/>
                    <a:pt x="35" y="106"/>
                  </a:cubicBezTo>
                  <a:cubicBezTo>
                    <a:pt x="32" y="114"/>
                    <a:pt x="31" y="123"/>
                    <a:pt x="31" y="123"/>
                  </a:cubicBezTo>
                  <a:cubicBezTo>
                    <a:pt x="31" y="123"/>
                    <a:pt x="3" y="119"/>
                    <a:pt x="0" y="67"/>
                  </a:cubicBezTo>
                  <a:cubicBezTo>
                    <a:pt x="0" y="67"/>
                    <a:pt x="6" y="35"/>
                    <a:pt x="30" y="24"/>
                  </a:cubicBezTo>
                  <a:cubicBezTo>
                    <a:pt x="30" y="24"/>
                    <a:pt x="68" y="7"/>
                    <a:pt x="6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369"/>
            <p:cNvSpPr/>
            <p:nvPr/>
          </p:nvSpPr>
          <p:spPr bwMode="auto">
            <a:xfrm>
              <a:off x="10580688" y="6418263"/>
              <a:ext cx="330200" cy="134938"/>
            </a:xfrm>
            <a:custGeom>
              <a:avLst/>
              <a:gdLst>
                <a:gd name="T0" fmla="*/ 77 w 78"/>
                <a:gd name="T1" fmla="*/ 25 h 32"/>
                <a:gd name="T2" fmla="*/ 57 w 78"/>
                <a:gd name="T3" fmla="*/ 27 h 32"/>
                <a:gd name="T4" fmla="*/ 49 w 78"/>
                <a:gd name="T5" fmla="*/ 25 h 32"/>
                <a:gd name="T6" fmla="*/ 12 w 78"/>
                <a:gd name="T7" fmla="*/ 20 h 32"/>
                <a:gd name="T8" fmla="*/ 0 w 78"/>
                <a:gd name="T9" fmla="*/ 13 h 32"/>
                <a:gd name="T10" fmla="*/ 1 w 78"/>
                <a:gd name="T11" fmla="*/ 9 h 32"/>
                <a:gd name="T12" fmla="*/ 23 w 78"/>
                <a:gd name="T13" fmla="*/ 11 h 32"/>
                <a:gd name="T14" fmla="*/ 40 w 78"/>
                <a:gd name="T15" fmla="*/ 15 h 32"/>
                <a:gd name="T16" fmla="*/ 73 w 78"/>
                <a:gd name="T17" fmla="*/ 18 h 32"/>
                <a:gd name="T18" fmla="*/ 77 w 78"/>
                <a:gd name="T19" fmla="*/ 2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32">
                  <a:moveTo>
                    <a:pt x="77" y="25"/>
                  </a:moveTo>
                  <a:cubicBezTo>
                    <a:pt x="77" y="25"/>
                    <a:pt x="71" y="32"/>
                    <a:pt x="57" y="27"/>
                  </a:cubicBezTo>
                  <a:cubicBezTo>
                    <a:pt x="57" y="27"/>
                    <a:pt x="55" y="25"/>
                    <a:pt x="49" y="25"/>
                  </a:cubicBezTo>
                  <a:cubicBezTo>
                    <a:pt x="43" y="26"/>
                    <a:pt x="24" y="31"/>
                    <a:pt x="12" y="20"/>
                  </a:cubicBezTo>
                  <a:cubicBezTo>
                    <a:pt x="12" y="20"/>
                    <a:pt x="3" y="13"/>
                    <a:pt x="0" y="13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0"/>
                    <a:pt x="23" y="11"/>
                  </a:cubicBezTo>
                  <a:cubicBezTo>
                    <a:pt x="23" y="11"/>
                    <a:pt x="28" y="17"/>
                    <a:pt x="40" y="15"/>
                  </a:cubicBezTo>
                  <a:cubicBezTo>
                    <a:pt x="40" y="15"/>
                    <a:pt x="64" y="9"/>
                    <a:pt x="73" y="18"/>
                  </a:cubicBezTo>
                  <a:cubicBezTo>
                    <a:pt x="73" y="18"/>
                    <a:pt x="78" y="22"/>
                    <a:pt x="7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370"/>
            <p:cNvSpPr/>
            <p:nvPr/>
          </p:nvSpPr>
          <p:spPr bwMode="auto">
            <a:xfrm>
              <a:off x="10698163" y="6210300"/>
              <a:ext cx="241300" cy="284163"/>
            </a:xfrm>
            <a:custGeom>
              <a:avLst/>
              <a:gdLst>
                <a:gd name="T0" fmla="*/ 49 w 57"/>
                <a:gd name="T1" fmla="*/ 67 h 67"/>
                <a:gd name="T2" fmla="*/ 34 w 57"/>
                <a:gd name="T3" fmla="*/ 58 h 67"/>
                <a:gd name="T4" fmla="*/ 29 w 57"/>
                <a:gd name="T5" fmla="*/ 55 h 67"/>
                <a:gd name="T6" fmla="*/ 31 w 57"/>
                <a:gd name="T7" fmla="*/ 43 h 67"/>
                <a:gd name="T8" fmla="*/ 31 w 57"/>
                <a:gd name="T9" fmla="*/ 29 h 67"/>
                <a:gd name="T10" fmla="*/ 18 w 57"/>
                <a:gd name="T11" fmla="*/ 14 h 67"/>
                <a:gd name="T12" fmla="*/ 8 w 57"/>
                <a:gd name="T13" fmla="*/ 12 h 67"/>
                <a:gd name="T14" fmla="*/ 0 w 57"/>
                <a:gd name="T15" fmla="*/ 10 h 67"/>
                <a:gd name="T16" fmla="*/ 3 w 57"/>
                <a:gd name="T17" fmla="*/ 1 h 67"/>
                <a:gd name="T18" fmla="*/ 12 w 57"/>
                <a:gd name="T19" fmla="*/ 4 h 67"/>
                <a:gd name="T20" fmla="*/ 18 w 57"/>
                <a:gd name="T21" fmla="*/ 4 h 67"/>
                <a:gd name="T22" fmla="*/ 43 w 57"/>
                <a:gd name="T23" fmla="*/ 7 h 67"/>
                <a:gd name="T24" fmla="*/ 48 w 57"/>
                <a:gd name="T25" fmla="*/ 27 h 67"/>
                <a:gd name="T26" fmla="*/ 54 w 57"/>
                <a:gd name="T27" fmla="*/ 49 h 67"/>
                <a:gd name="T28" fmla="*/ 49 w 57"/>
                <a:gd name="T2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67">
                  <a:moveTo>
                    <a:pt x="49" y="67"/>
                  </a:moveTo>
                  <a:cubicBezTo>
                    <a:pt x="49" y="67"/>
                    <a:pt x="39" y="58"/>
                    <a:pt x="34" y="58"/>
                  </a:cubicBezTo>
                  <a:cubicBezTo>
                    <a:pt x="30" y="58"/>
                    <a:pt x="29" y="55"/>
                    <a:pt x="29" y="55"/>
                  </a:cubicBezTo>
                  <a:cubicBezTo>
                    <a:pt x="29" y="55"/>
                    <a:pt x="25" y="53"/>
                    <a:pt x="31" y="43"/>
                  </a:cubicBezTo>
                  <a:cubicBezTo>
                    <a:pt x="31" y="43"/>
                    <a:pt x="37" y="39"/>
                    <a:pt x="31" y="29"/>
                  </a:cubicBezTo>
                  <a:cubicBezTo>
                    <a:pt x="25" y="19"/>
                    <a:pt x="22" y="21"/>
                    <a:pt x="18" y="14"/>
                  </a:cubicBezTo>
                  <a:cubicBezTo>
                    <a:pt x="15" y="7"/>
                    <a:pt x="13" y="12"/>
                    <a:pt x="8" y="1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9" y="2"/>
                    <a:pt x="12" y="4"/>
                  </a:cubicBezTo>
                  <a:cubicBezTo>
                    <a:pt x="15" y="7"/>
                    <a:pt x="16" y="4"/>
                    <a:pt x="18" y="4"/>
                  </a:cubicBezTo>
                  <a:cubicBezTo>
                    <a:pt x="21" y="4"/>
                    <a:pt x="38" y="0"/>
                    <a:pt x="43" y="7"/>
                  </a:cubicBezTo>
                  <a:cubicBezTo>
                    <a:pt x="43" y="7"/>
                    <a:pt x="45" y="14"/>
                    <a:pt x="48" y="27"/>
                  </a:cubicBezTo>
                  <a:cubicBezTo>
                    <a:pt x="52" y="40"/>
                    <a:pt x="57" y="41"/>
                    <a:pt x="54" y="49"/>
                  </a:cubicBezTo>
                  <a:cubicBezTo>
                    <a:pt x="51" y="56"/>
                    <a:pt x="47" y="57"/>
                    <a:pt x="49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371"/>
            <p:cNvSpPr/>
            <p:nvPr/>
          </p:nvSpPr>
          <p:spPr bwMode="auto">
            <a:xfrm>
              <a:off x="10609263" y="6223000"/>
              <a:ext cx="203200" cy="250825"/>
            </a:xfrm>
            <a:custGeom>
              <a:avLst/>
              <a:gdLst>
                <a:gd name="T0" fmla="*/ 47 w 48"/>
                <a:gd name="T1" fmla="*/ 54 h 59"/>
                <a:gd name="T2" fmla="*/ 22 w 48"/>
                <a:gd name="T3" fmla="*/ 35 h 59"/>
                <a:gd name="T4" fmla="*/ 17 w 48"/>
                <a:gd name="T5" fmla="*/ 20 h 59"/>
                <a:gd name="T6" fmla="*/ 22 w 48"/>
                <a:gd name="T7" fmla="*/ 0 h 59"/>
                <a:gd name="T8" fmla="*/ 14 w 48"/>
                <a:gd name="T9" fmla="*/ 4 h 59"/>
                <a:gd name="T10" fmla="*/ 12 w 48"/>
                <a:gd name="T11" fmla="*/ 7 h 59"/>
                <a:gd name="T12" fmla="*/ 3 w 48"/>
                <a:gd name="T13" fmla="*/ 13 h 59"/>
                <a:gd name="T14" fmla="*/ 3 w 48"/>
                <a:gd name="T15" fmla="*/ 32 h 59"/>
                <a:gd name="T16" fmla="*/ 17 w 48"/>
                <a:gd name="T17" fmla="*/ 40 h 59"/>
                <a:gd name="T18" fmla="*/ 24 w 48"/>
                <a:gd name="T19" fmla="*/ 54 h 59"/>
                <a:gd name="T20" fmla="*/ 43 w 48"/>
                <a:gd name="T21" fmla="*/ 57 h 59"/>
                <a:gd name="T22" fmla="*/ 47 w 48"/>
                <a:gd name="T23" fmla="*/ 5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59">
                  <a:moveTo>
                    <a:pt x="47" y="54"/>
                  </a:moveTo>
                  <a:cubicBezTo>
                    <a:pt x="45" y="50"/>
                    <a:pt x="26" y="38"/>
                    <a:pt x="22" y="35"/>
                  </a:cubicBezTo>
                  <a:cubicBezTo>
                    <a:pt x="22" y="35"/>
                    <a:pt x="18" y="30"/>
                    <a:pt x="17" y="20"/>
                  </a:cubicBezTo>
                  <a:cubicBezTo>
                    <a:pt x="17" y="20"/>
                    <a:pt x="16" y="6"/>
                    <a:pt x="22" y="0"/>
                  </a:cubicBezTo>
                  <a:cubicBezTo>
                    <a:pt x="22" y="0"/>
                    <a:pt x="17" y="0"/>
                    <a:pt x="14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6" y="8"/>
                    <a:pt x="3" y="13"/>
                  </a:cubicBezTo>
                  <a:cubicBezTo>
                    <a:pt x="0" y="18"/>
                    <a:pt x="0" y="27"/>
                    <a:pt x="3" y="32"/>
                  </a:cubicBezTo>
                  <a:cubicBezTo>
                    <a:pt x="3" y="32"/>
                    <a:pt x="14" y="35"/>
                    <a:pt x="17" y="40"/>
                  </a:cubicBezTo>
                  <a:cubicBezTo>
                    <a:pt x="17" y="40"/>
                    <a:pt x="17" y="50"/>
                    <a:pt x="24" y="54"/>
                  </a:cubicBezTo>
                  <a:cubicBezTo>
                    <a:pt x="32" y="58"/>
                    <a:pt x="38" y="59"/>
                    <a:pt x="43" y="57"/>
                  </a:cubicBezTo>
                  <a:cubicBezTo>
                    <a:pt x="43" y="57"/>
                    <a:pt x="48" y="57"/>
                    <a:pt x="47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372"/>
            <p:cNvSpPr/>
            <p:nvPr/>
          </p:nvSpPr>
          <p:spPr bwMode="auto">
            <a:xfrm>
              <a:off x="10690225" y="6278563"/>
              <a:ext cx="93663" cy="127000"/>
            </a:xfrm>
            <a:custGeom>
              <a:avLst/>
              <a:gdLst>
                <a:gd name="T0" fmla="*/ 19 w 22"/>
                <a:gd name="T1" fmla="*/ 30 h 30"/>
                <a:gd name="T2" fmla="*/ 5 w 22"/>
                <a:gd name="T3" fmla="*/ 21 h 30"/>
                <a:gd name="T4" fmla="*/ 2 w 22"/>
                <a:gd name="T5" fmla="*/ 6 h 30"/>
                <a:gd name="T6" fmla="*/ 13 w 22"/>
                <a:gd name="T7" fmla="*/ 11 h 30"/>
                <a:gd name="T8" fmla="*/ 22 w 22"/>
                <a:gd name="T9" fmla="*/ 18 h 30"/>
                <a:gd name="T10" fmla="*/ 19 w 22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0">
                  <a:moveTo>
                    <a:pt x="19" y="30"/>
                  </a:moveTo>
                  <a:cubicBezTo>
                    <a:pt x="19" y="30"/>
                    <a:pt x="6" y="22"/>
                    <a:pt x="5" y="21"/>
                  </a:cubicBezTo>
                  <a:cubicBezTo>
                    <a:pt x="4" y="19"/>
                    <a:pt x="0" y="12"/>
                    <a:pt x="2" y="6"/>
                  </a:cubicBezTo>
                  <a:cubicBezTo>
                    <a:pt x="3" y="0"/>
                    <a:pt x="5" y="6"/>
                    <a:pt x="13" y="11"/>
                  </a:cubicBezTo>
                  <a:cubicBezTo>
                    <a:pt x="20" y="15"/>
                    <a:pt x="22" y="15"/>
                    <a:pt x="22" y="18"/>
                  </a:cubicBezTo>
                  <a:cubicBezTo>
                    <a:pt x="21" y="21"/>
                    <a:pt x="19" y="30"/>
                    <a:pt x="19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373"/>
            <p:cNvSpPr/>
            <p:nvPr/>
          </p:nvSpPr>
          <p:spPr bwMode="auto">
            <a:xfrm>
              <a:off x="10698163" y="6261100"/>
              <a:ext cx="131763" cy="169863"/>
            </a:xfrm>
            <a:custGeom>
              <a:avLst/>
              <a:gdLst>
                <a:gd name="T0" fmla="*/ 25 w 31"/>
                <a:gd name="T1" fmla="*/ 40 h 40"/>
                <a:gd name="T2" fmla="*/ 19 w 31"/>
                <a:gd name="T3" fmla="*/ 35 h 40"/>
                <a:gd name="T4" fmla="*/ 21 w 31"/>
                <a:gd name="T5" fmla="*/ 19 h 40"/>
                <a:gd name="T6" fmla="*/ 9 w 31"/>
                <a:gd name="T7" fmla="*/ 11 h 40"/>
                <a:gd name="T8" fmla="*/ 1 w 31"/>
                <a:gd name="T9" fmla="*/ 5 h 40"/>
                <a:gd name="T10" fmla="*/ 0 w 31"/>
                <a:gd name="T11" fmla="*/ 0 h 40"/>
                <a:gd name="T12" fmla="*/ 12 w 31"/>
                <a:gd name="T13" fmla="*/ 2 h 40"/>
                <a:gd name="T14" fmla="*/ 20 w 31"/>
                <a:gd name="T15" fmla="*/ 9 h 40"/>
                <a:gd name="T16" fmla="*/ 31 w 31"/>
                <a:gd name="T17" fmla="*/ 22 h 40"/>
                <a:gd name="T18" fmla="*/ 30 w 31"/>
                <a:gd name="T19" fmla="*/ 29 h 40"/>
                <a:gd name="T20" fmla="*/ 25 w 31"/>
                <a:gd name="T2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40">
                  <a:moveTo>
                    <a:pt x="25" y="40"/>
                  </a:move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23" y="24"/>
                    <a:pt x="21" y="19"/>
                  </a:cubicBezTo>
                  <a:cubicBezTo>
                    <a:pt x="21" y="19"/>
                    <a:pt x="13" y="14"/>
                    <a:pt x="9" y="11"/>
                  </a:cubicBezTo>
                  <a:cubicBezTo>
                    <a:pt x="6" y="9"/>
                    <a:pt x="2" y="6"/>
                    <a:pt x="1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" y="3"/>
                    <a:pt x="12" y="2"/>
                  </a:cubicBezTo>
                  <a:cubicBezTo>
                    <a:pt x="16" y="0"/>
                    <a:pt x="17" y="5"/>
                    <a:pt x="20" y="9"/>
                  </a:cubicBezTo>
                  <a:cubicBezTo>
                    <a:pt x="23" y="12"/>
                    <a:pt x="30" y="16"/>
                    <a:pt x="31" y="22"/>
                  </a:cubicBezTo>
                  <a:cubicBezTo>
                    <a:pt x="31" y="27"/>
                    <a:pt x="31" y="27"/>
                    <a:pt x="30" y="29"/>
                  </a:cubicBezTo>
                  <a:cubicBezTo>
                    <a:pt x="28" y="31"/>
                    <a:pt x="25" y="38"/>
                    <a:pt x="25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374"/>
            <p:cNvSpPr/>
            <p:nvPr/>
          </p:nvSpPr>
          <p:spPr bwMode="auto">
            <a:xfrm>
              <a:off x="10580688" y="6286500"/>
              <a:ext cx="142875" cy="187325"/>
            </a:xfrm>
            <a:custGeom>
              <a:avLst/>
              <a:gdLst>
                <a:gd name="T0" fmla="*/ 34 w 34"/>
                <a:gd name="T1" fmla="*/ 43 h 44"/>
                <a:gd name="T2" fmla="*/ 18 w 34"/>
                <a:gd name="T3" fmla="*/ 38 h 44"/>
                <a:gd name="T4" fmla="*/ 2 w 34"/>
                <a:gd name="T5" fmla="*/ 35 h 44"/>
                <a:gd name="T6" fmla="*/ 0 w 34"/>
                <a:gd name="T7" fmla="*/ 37 h 44"/>
                <a:gd name="T8" fmla="*/ 4 w 34"/>
                <a:gd name="T9" fmla="*/ 7 h 44"/>
                <a:gd name="T10" fmla="*/ 6 w 34"/>
                <a:gd name="T11" fmla="*/ 0 h 44"/>
                <a:gd name="T12" fmla="*/ 8 w 34"/>
                <a:gd name="T13" fmla="*/ 18 h 44"/>
                <a:gd name="T14" fmla="*/ 21 w 34"/>
                <a:gd name="T15" fmla="*/ 26 h 44"/>
                <a:gd name="T16" fmla="*/ 34 w 34"/>
                <a:gd name="T17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44">
                  <a:moveTo>
                    <a:pt x="34" y="43"/>
                  </a:moveTo>
                  <a:cubicBezTo>
                    <a:pt x="34" y="43"/>
                    <a:pt x="29" y="44"/>
                    <a:pt x="18" y="38"/>
                  </a:cubicBezTo>
                  <a:cubicBezTo>
                    <a:pt x="18" y="38"/>
                    <a:pt x="8" y="32"/>
                    <a:pt x="2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2" y="14"/>
                    <a:pt x="4" y="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3" y="15"/>
                    <a:pt x="8" y="18"/>
                  </a:cubicBezTo>
                  <a:cubicBezTo>
                    <a:pt x="8" y="18"/>
                    <a:pt x="21" y="23"/>
                    <a:pt x="21" y="26"/>
                  </a:cubicBezTo>
                  <a:cubicBezTo>
                    <a:pt x="21" y="26"/>
                    <a:pt x="19" y="37"/>
                    <a:pt x="3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375"/>
            <p:cNvSpPr/>
            <p:nvPr/>
          </p:nvSpPr>
          <p:spPr bwMode="auto">
            <a:xfrm>
              <a:off x="10385425" y="6486525"/>
              <a:ext cx="427038" cy="419100"/>
            </a:xfrm>
            <a:custGeom>
              <a:avLst/>
              <a:gdLst>
                <a:gd name="T0" fmla="*/ 101 w 101"/>
                <a:gd name="T1" fmla="*/ 13 h 99"/>
                <a:gd name="T2" fmla="*/ 89 w 101"/>
                <a:gd name="T3" fmla="*/ 12 h 99"/>
                <a:gd name="T4" fmla="*/ 53 w 101"/>
                <a:gd name="T5" fmla="*/ 4 h 99"/>
                <a:gd name="T6" fmla="*/ 47 w 101"/>
                <a:gd name="T7" fmla="*/ 0 h 99"/>
                <a:gd name="T8" fmla="*/ 45 w 101"/>
                <a:gd name="T9" fmla="*/ 0 h 99"/>
                <a:gd name="T10" fmla="*/ 34 w 101"/>
                <a:gd name="T11" fmla="*/ 38 h 99"/>
                <a:gd name="T12" fmla="*/ 16 w 101"/>
                <a:gd name="T13" fmla="*/ 73 h 99"/>
                <a:gd name="T14" fmla="*/ 4 w 101"/>
                <a:gd name="T15" fmla="*/ 90 h 99"/>
                <a:gd name="T16" fmla="*/ 0 w 101"/>
                <a:gd name="T17" fmla="*/ 93 h 99"/>
                <a:gd name="T18" fmla="*/ 29 w 101"/>
                <a:gd name="T19" fmla="*/ 93 h 99"/>
                <a:gd name="T20" fmla="*/ 62 w 101"/>
                <a:gd name="T21" fmla="*/ 67 h 99"/>
                <a:gd name="T22" fmla="*/ 101 w 101"/>
                <a:gd name="T23" fmla="*/ 1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1" h="99">
                  <a:moveTo>
                    <a:pt x="101" y="13"/>
                  </a:moveTo>
                  <a:cubicBezTo>
                    <a:pt x="101" y="13"/>
                    <a:pt x="98" y="11"/>
                    <a:pt x="89" y="12"/>
                  </a:cubicBezTo>
                  <a:cubicBezTo>
                    <a:pt x="87" y="13"/>
                    <a:pt x="65" y="17"/>
                    <a:pt x="53" y="4"/>
                  </a:cubicBezTo>
                  <a:cubicBezTo>
                    <a:pt x="53" y="4"/>
                    <a:pt x="49" y="0"/>
                    <a:pt x="47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39" y="28"/>
                    <a:pt x="34" y="38"/>
                  </a:cubicBezTo>
                  <a:cubicBezTo>
                    <a:pt x="34" y="38"/>
                    <a:pt x="24" y="63"/>
                    <a:pt x="16" y="73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0" y="99"/>
                    <a:pt x="29" y="93"/>
                  </a:cubicBezTo>
                  <a:cubicBezTo>
                    <a:pt x="47" y="87"/>
                    <a:pt x="57" y="73"/>
                    <a:pt x="62" y="67"/>
                  </a:cubicBezTo>
                  <a:cubicBezTo>
                    <a:pt x="68" y="61"/>
                    <a:pt x="91" y="15"/>
                    <a:pt x="101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376"/>
            <p:cNvSpPr/>
            <p:nvPr/>
          </p:nvSpPr>
          <p:spPr bwMode="auto">
            <a:xfrm>
              <a:off x="10360025" y="6565900"/>
              <a:ext cx="698500" cy="446088"/>
            </a:xfrm>
            <a:custGeom>
              <a:avLst/>
              <a:gdLst>
                <a:gd name="T0" fmla="*/ 152 w 165"/>
                <a:gd name="T1" fmla="*/ 21 h 105"/>
                <a:gd name="T2" fmla="*/ 93 w 165"/>
                <a:gd name="T3" fmla="*/ 14 h 105"/>
                <a:gd name="T4" fmla="*/ 73 w 165"/>
                <a:gd name="T5" fmla="*/ 46 h 105"/>
                <a:gd name="T6" fmla="*/ 47 w 165"/>
                <a:gd name="T7" fmla="*/ 72 h 105"/>
                <a:gd name="T8" fmla="*/ 5 w 165"/>
                <a:gd name="T9" fmla="*/ 77 h 105"/>
                <a:gd name="T10" fmla="*/ 0 w 165"/>
                <a:gd name="T11" fmla="*/ 82 h 105"/>
                <a:gd name="T12" fmla="*/ 13 w 165"/>
                <a:gd name="T13" fmla="*/ 93 h 105"/>
                <a:gd name="T14" fmla="*/ 35 w 165"/>
                <a:gd name="T15" fmla="*/ 95 h 105"/>
                <a:gd name="T16" fmla="*/ 76 w 165"/>
                <a:gd name="T17" fmla="*/ 95 h 105"/>
                <a:gd name="T18" fmla="*/ 109 w 165"/>
                <a:gd name="T19" fmla="*/ 57 h 105"/>
                <a:gd name="T20" fmla="*/ 144 w 165"/>
                <a:gd name="T21" fmla="*/ 32 h 105"/>
                <a:gd name="T22" fmla="*/ 152 w 165"/>
                <a:gd name="T23" fmla="*/ 2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5" h="105">
                  <a:moveTo>
                    <a:pt x="152" y="21"/>
                  </a:moveTo>
                  <a:cubicBezTo>
                    <a:pt x="152" y="21"/>
                    <a:pt x="121" y="0"/>
                    <a:pt x="93" y="14"/>
                  </a:cubicBezTo>
                  <a:cubicBezTo>
                    <a:pt x="93" y="14"/>
                    <a:pt x="77" y="39"/>
                    <a:pt x="73" y="46"/>
                  </a:cubicBezTo>
                  <a:cubicBezTo>
                    <a:pt x="69" y="54"/>
                    <a:pt x="57" y="68"/>
                    <a:pt x="47" y="72"/>
                  </a:cubicBezTo>
                  <a:cubicBezTo>
                    <a:pt x="37" y="77"/>
                    <a:pt x="22" y="84"/>
                    <a:pt x="5" y="7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6" y="91"/>
                    <a:pt x="13" y="93"/>
                  </a:cubicBezTo>
                  <a:cubicBezTo>
                    <a:pt x="21" y="95"/>
                    <a:pt x="29" y="93"/>
                    <a:pt x="35" y="95"/>
                  </a:cubicBezTo>
                  <a:cubicBezTo>
                    <a:pt x="41" y="96"/>
                    <a:pt x="61" y="105"/>
                    <a:pt x="76" y="95"/>
                  </a:cubicBezTo>
                  <a:cubicBezTo>
                    <a:pt x="91" y="84"/>
                    <a:pt x="100" y="68"/>
                    <a:pt x="109" y="57"/>
                  </a:cubicBezTo>
                  <a:cubicBezTo>
                    <a:pt x="119" y="47"/>
                    <a:pt x="136" y="32"/>
                    <a:pt x="144" y="32"/>
                  </a:cubicBezTo>
                  <a:cubicBezTo>
                    <a:pt x="153" y="33"/>
                    <a:pt x="165" y="34"/>
                    <a:pt x="152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377"/>
            <p:cNvSpPr/>
            <p:nvPr/>
          </p:nvSpPr>
          <p:spPr bwMode="auto">
            <a:xfrm>
              <a:off x="9996488" y="5984875"/>
              <a:ext cx="465138" cy="828675"/>
            </a:xfrm>
            <a:custGeom>
              <a:avLst/>
              <a:gdLst>
                <a:gd name="T0" fmla="*/ 99 w 110"/>
                <a:gd name="T1" fmla="*/ 79 h 195"/>
                <a:gd name="T2" fmla="*/ 97 w 110"/>
                <a:gd name="T3" fmla="*/ 54 h 195"/>
                <a:gd name="T4" fmla="*/ 65 w 110"/>
                <a:gd name="T5" fmla="*/ 23 h 195"/>
                <a:gd name="T6" fmla="*/ 53 w 110"/>
                <a:gd name="T7" fmla="*/ 6 h 195"/>
                <a:gd name="T8" fmla="*/ 44 w 110"/>
                <a:gd name="T9" fmla="*/ 34 h 195"/>
                <a:gd name="T10" fmla="*/ 32 w 110"/>
                <a:gd name="T11" fmla="*/ 53 h 195"/>
                <a:gd name="T12" fmla="*/ 4 w 110"/>
                <a:gd name="T13" fmla="*/ 120 h 195"/>
                <a:gd name="T14" fmla="*/ 18 w 110"/>
                <a:gd name="T15" fmla="*/ 164 h 195"/>
                <a:gd name="T16" fmla="*/ 52 w 110"/>
                <a:gd name="T17" fmla="*/ 192 h 195"/>
                <a:gd name="T18" fmla="*/ 62 w 110"/>
                <a:gd name="T19" fmla="*/ 195 h 195"/>
                <a:gd name="T20" fmla="*/ 39 w 110"/>
                <a:gd name="T21" fmla="*/ 135 h 195"/>
                <a:gd name="T22" fmla="*/ 78 w 110"/>
                <a:gd name="T23" fmla="*/ 90 h 195"/>
                <a:gd name="T24" fmla="*/ 99 w 110"/>
                <a:gd name="T25" fmla="*/ 79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0" h="195">
                  <a:moveTo>
                    <a:pt x="99" y="79"/>
                  </a:moveTo>
                  <a:cubicBezTo>
                    <a:pt x="99" y="79"/>
                    <a:pt x="110" y="70"/>
                    <a:pt x="97" y="54"/>
                  </a:cubicBezTo>
                  <a:cubicBezTo>
                    <a:pt x="83" y="38"/>
                    <a:pt x="67" y="27"/>
                    <a:pt x="65" y="23"/>
                  </a:cubicBezTo>
                  <a:cubicBezTo>
                    <a:pt x="64" y="20"/>
                    <a:pt x="59" y="3"/>
                    <a:pt x="53" y="6"/>
                  </a:cubicBezTo>
                  <a:cubicBezTo>
                    <a:pt x="53" y="6"/>
                    <a:pt x="50" y="0"/>
                    <a:pt x="44" y="34"/>
                  </a:cubicBezTo>
                  <a:cubicBezTo>
                    <a:pt x="44" y="34"/>
                    <a:pt x="42" y="46"/>
                    <a:pt x="32" y="53"/>
                  </a:cubicBezTo>
                  <a:cubicBezTo>
                    <a:pt x="22" y="60"/>
                    <a:pt x="0" y="97"/>
                    <a:pt x="4" y="120"/>
                  </a:cubicBezTo>
                  <a:cubicBezTo>
                    <a:pt x="8" y="143"/>
                    <a:pt x="8" y="147"/>
                    <a:pt x="18" y="164"/>
                  </a:cubicBezTo>
                  <a:cubicBezTo>
                    <a:pt x="28" y="181"/>
                    <a:pt x="44" y="189"/>
                    <a:pt x="52" y="192"/>
                  </a:cubicBezTo>
                  <a:cubicBezTo>
                    <a:pt x="60" y="195"/>
                    <a:pt x="62" y="195"/>
                    <a:pt x="62" y="195"/>
                  </a:cubicBezTo>
                  <a:cubicBezTo>
                    <a:pt x="62" y="195"/>
                    <a:pt x="35" y="183"/>
                    <a:pt x="39" y="135"/>
                  </a:cubicBezTo>
                  <a:cubicBezTo>
                    <a:pt x="39" y="135"/>
                    <a:pt x="48" y="99"/>
                    <a:pt x="78" y="90"/>
                  </a:cubicBezTo>
                  <a:cubicBezTo>
                    <a:pt x="78" y="90"/>
                    <a:pt x="98" y="84"/>
                    <a:pt x="99" y="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378"/>
            <p:cNvSpPr/>
            <p:nvPr/>
          </p:nvSpPr>
          <p:spPr bwMode="auto">
            <a:xfrm>
              <a:off x="10313988" y="6940550"/>
              <a:ext cx="147638" cy="263525"/>
            </a:xfrm>
            <a:custGeom>
              <a:avLst/>
              <a:gdLst>
                <a:gd name="T0" fmla="*/ 12 w 35"/>
                <a:gd name="T1" fmla="*/ 3 h 62"/>
                <a:gd name="T2" fmla="*/ 26 w 35"/>
                <a:gd name="T3" fmla="*/ 17 h 62"/>
                <a:gd name="T4" fmla="*/ 35 w 35"/>
                <a:gd name="T5" fmla="*/ 38 h 62"/>
                <a:gd name="T6" fmla="*/ 25 w 35"/>
                <a:gd name="T7" fmla="*/ 56 h 62"/>
                <a:gd name="T8" fmla="*/ 18 w 35"/>
                <a:gd name="T9" fmla="*/ 62 h 62"/>
                <a:gd name="T10" fmla="*/ 25 w 35"/>
                <a:gd name="T11" fmla="*/ 51 h 62"/>
                <a:gd name="T12" fmla="*/ 28 w 35"/>
                <a:gd name="T13" fmla="*/ 37 h 62"/>
                <a:gd name="T14" fmla="*/ 17 w 35"/>
                <a:gd name="T15" fmla="*/ 23 h 62"/>
                <a:gd name="T16" fmla="*/ 14 w 35"/>
                <a:gd name="T17" fmla="*/ 14 h 62"/>
                <a:gd name="T18" fmla="*/ 6 w 35"/>
                <a:gd name="T19" fmla="*/ 6 h 62"/>
                <a:gd name="T20" fmla="*/ 0 w 35"/>
                <a:gd name="T21" fmla="*/ 6 h 62"/>
                <a:gd name="T22" fmla="*/ 1 w 35"/>
                <a:gd name="T23" fmla="*/ 6 h 62"/>
                <a:gd name="T24" fmla="*/ 12 w 35"/>
                <a:gd name="T25" fmla="*/ 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62">
                  <a:moveTo>
                    <a:pt x="12" y="3"/>
                  </a:moveTo>
                  <a:cubicBezTo>
                    <a:pt x="12" y="3"/>
                    <a:pt x="21" y="6"/>
                    <a:pt x="26" y="17"/>
                  </a:cubicBezTo>
                  <a:cubicBezTo>
                    <a:pt x="30" y="27"/>
                    <a:pt x="34" y="32"/>
                    <a:pt x="35" y="38"/>
                  </a:cubicBezTo>
                  <a:cubicBezTo>
                    <a:pt x="35" y="38"/>
                    <a:pt x="34" y="54"/>
                    <a:pt x="25" y="56"/>
                  </a:cubicBezTo>
                  <a:cubicBezTo>
                    <a:pt x="25" y="56"/>
                    <a:pt x="18" y="59"/>
                    <a:pt x="18" y="62"/>
                  </a:cubicBezTo>
                  <a:cubicBezTo>
                    <a:pt x="18" y="62"/>
                    <a:pt x="17" y="55"/>
                    <a:pt x="25" y="51"/>
                  </a:cubicBezTo>
                  <a:cubicBezTo>
                    <a:pt x="25" y="51"/>
                    <a:pt x="29" y="44"/>
                    <a:pt x="28" y="37"/>
                  </a:cubicBezTo>
                  <a:cubicBezTo>
                    <a:pt x="28" y="37"/>
                    <a:pt x="24" y="28"/>
                    <a:pt x="17" y="23"/>
                  </a:cubicBezTo>
                  <a:cubicBezTo>
                    <a:pt x="17" y="23"/>
                    <a:pt x="15" y="22"/>
                    <a:pt x="14" y="14"/>
                  </a:cubicBezTo>
                  <a:cubicBezTo>
                    <a:pt x="13" y="5"/>
                    <a:pt x="9" y="7"/>
                    <a:pt x="6" y="6"/>
                  </a:cubicBezTo>
                  <a:cubicBezTo>
                    <a:pt x="4" y="4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2" y="4"/>
                    <a:pt x="6" y="0"/>
                    <a:pt x="1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379"/>
            <p:cNvSpPr/>
            <p:nvPr/>
          </p:nvSpPr>
          <p:spPr bwMode="auto">
            <a:xfrm>
              <a:off x="9999663" y="6813550"/>
              <a:ext cx="330200" cy="207963"/>
            </a:xfrm>
            <a:custGeom>
              <a:avLst/>
              <a:gdLst>
                <a:gd name="T0" fmla="*/ 70 w 78"/>
                <a:gd name="T1" fmla="*/ 34 h 49"/>
                <a:gd name="T2" fmla="*/ 73 w 78"/>
                <a:gd name="T3" fmla="*/ 21 h 49"/>
                <a:gd name="T4" fmla="*/ 70 w 78"/>
                <a:gd name="T5" fmla="*/ 14 h 49"/>
                <a:gd name="T6" fmla="*/ 40 w 78"/>
                <a:gd name="T7" fmla="*/ 12 h 49"/>
                <a:gd name="T8" fmla="*/ 18 w 78"/>
                <a:gd name="T9" fmla="*/ 36 h 49"/>
                <a:gd name="T10" fmla="*/ 0 w 78"/>
                <a:gd name="T11" fmla="*/ 46 h 49"/>
                <a:gd name="T12" fmla="*/ 10 w 78"/>
                <a:gd name="T13" fmla="*/ 45 h 49"/>
                <a:gd name="T14" fmla="*/ 39 w 78"/>
                <a:gd name="T15" fmla="*/ 24 h 49"/>
                <a:gd name="T16" fmla="*/ 61 w 78"/>
                <a:gd name="T17" fmla="*/ 23 h 49"/>
                <a:gd name="T18" fmla="*/ 70 w 78"/>
                <a:gd name="T19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49">
                  <a:moveTo>
                    <a:pt x="70" y="34"/>
                  </a:moveTo>
                  <a:cubicBezTo>
                    <a:pt x="70" y="34"/>
                    <a:pt x="78" y="33"/>
                    <a:pt x="73" y="21"/>
                  </a:cubicBezTo>
                  <a:cubicBezTo>
                    <a:pt x="73" y="21"/>
                    <a:pt x="75" y="16"/>
                    <a:pt x="70" y="14"/>
                  </a:cubicBezTo>
                  <a:cubicBezTo>
                    <a:pt x="65" y="11"/>
                    <a:pt x="51" y="0"/>
                    <a:pt x="40" y="12"/>
                  </a:cubicBezTo>
                  <a:cubicBezTo>
                    <a:pt x="30" y="24"/>
                    <a:pt x="31" y="29"/>
                    <a:pt x="18" y="36"/>
                  </a:cubicBezTo>
                  <a:cubicBezTo>
                    <a:pt x="5" y="43"/>
                    <a:pt x="0" y="46"/>
                    <a:pt x="0" y="46"/>
                  </a:cubicBezTo>
                  <a:cubicBezTo>
                    <a:pt x="0" y="46"/>
                    <a:pt x="1" y="49"/>
                    <a:pt x="10" y="45"/>
                  </a:cubicBezTo>
                  <a:cubicBezTo>
                    <a:pt x="20" y="41"/>
                    <a:pt x="33" y="31"/>
                    <a:pt x="39" y="24"/>
                  </a:cubicBezTo>
                  <a:cubicBezTo>
                    <a:pt x="45" y="17"/>
                    <a:pt x="55" y="19"/>
                    <a:pt x="61" y="23"/>
                  </a:cubicBezTo>
                  <a:cubicBezTo>
                    <a:pt x="61" y="23"/>
                    <a:pt x="69" y="23"/>
                    <a:pt x="70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380"/>
            <p:cNvSpPr/>
            <p:nvPr/>
          </p:nvSpPr>
          <p:spPr bwMode="auto">
            <a:xfrm>
              <a:off x="9890125" y="6761163"/>
              <a:ext cx="338138" cy="149225"/>
            </a:xfrm>
            <a:custGeom>
              <a:avLst/>
              <a:gdLst>
                <a:gd name="T0" fmla="*/ 80 w 80"/>
                <a:gd name="T1" fmla="*/ 16 h 35"/>
                <a:gd name="T2" fmla="*/ 65 w 80"/>
                <a:gd name="T3" fmla="*/ 20 h 35"/>
                <a:gd name="T4" fmla="*/ 28 w 80"/>
                <a:gd name="T5" fmla="*/ 20 h 35"/>
                <a:gd name="T6" fmla="*/ 0 w 80"/>
                <a:gd name="T7" fmla="*/ 27 h 35"/>
                <a:gd name="T8" fmla="*/ 9 w 80"/>
                <a:gd name="T9" fmla="*/ 28 h 35"/>
                <a:gd name="T10" fmla="*/ 32 w 80"/>
                <a:gd name="T11" fmla="*/ 10 h 35"/>
                <a:gd name="T12" fmla="*/ 80 w 80"/>
                <a:gd name="T13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35">
                  <a:moveTo>
                    <a:pt x="80" y="16"/>
                  </a:moveTo>
                  <a:cubicBezTo>
                    <a:pt x="80" y="16"/>
                    <a:pt x="67" y="15"/>
                    <a:pt x="65" y="20"/>
                  </a:cubicBezTo>
                  <a:cubicBezTo>
                    <a:pt x="65" y="20"/>
                    <a:pt x="45" y="5"/>
                    <a:pt x="28" y="20"/>
                  </a:cubicBezTo>
                  <a:cubicBezTo>
                    <a:pt x="11" y="35"/>
                    <a:pt x="4" y="35"/>
                    <a:pt x="0" y="27"/>
                  </a:cubicBezTo>
                  <a:cubicBezTo>
                    <a:pt x="0" y="27"/>
                    <a:pt x="4" y="31"/>
                    <a:pt x="9" y="28"/>
                  </a:cubicBezTo>
                  <a:cubicBezTo>
                    <a:pt x="14" y="26"/>
                    <a:pt x="28" y="17"/>
                    <a:pt x="32" y="10"/>
                  </a:cubicBezTo>
                  <a:cubicBezTo>
                    <a:pt x="36" y="2"/>
                    <a:pt x="68" y="0"/>
                    <a:pt x="8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381"/>
            <p:cNvSpPr/>
            <p:nvPr/>
          </p:nvSpPr>
          <p:spPr bwMode="auto">
            <a:xfrm>
              <a:off x="10118725" y="6905625"/>
              <a:ext cx="258763" cy="233363"/>
            </a:xfrm>
            <a:custGeom>
              <a:avLst/>
              <a:gdLst>
                <a:gd name="T0" fmla="*/ 57 w 61"/>
                <a:gd name="T1" fmla="*/ 32 h 55"/>
                <a:gd name="T2" fmla="*/ 52 w 61"/>
                <a:gd name="T3" fmla="*/ 18 h 55"/>
                <a:gd name="T4" fmla="*/ 39 w 61"/>
                <a:gd name="T5" fmla="*/ 18 h 55"/>
                <a:gd name="T6" fmla="*/ 38 w 61"/>
                <a:gd name="T7" fmla="*/ 9 h 55"/>
                <a:gd name="T8" fmla="*/ 26 w 61"/>
                <a:gd name="T9" fmla="*/ 2 h 55"/>
                <a:gd name="T10" fmla="*/ 15 w 61"/>
                <a:gd name="T11" fmla="*/ 3 h 55"/>
                <a:gd name="T12" fmla="*/ 8 w 61"/>
                <a:gd name="T13" fmla="*/ 10 h 55"/>
                <a:gd name="T14" fmla="*/ 0 w 61"/>
                <a:gd name="T15" fmla="*/ 17 h 55"/>
                <a:gd name="T16" fmla="*/ 4 w 61"/>
                <a:gd name="T17" fmla="*/ 30 h 55"/>
                <a:gd name="T18" fmla="*/ 18 w 61"/>
                <a:gd name="T19" fmla="*/ 52 h 55"/>
                <a:gd name="T20" fmla="*/ 46 w 61"/>
                <a:gd name="T21" fmla="*/ 43 h 55"/>
                <a:gd name="T22" fmla="*/ 57 w 61"/>
                <a:gd name="T23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55">
                  <a:moveTo>
                    <a:pt x="57" y="32"/>
                  </a:moveTo>
                  <a:cubicBezTo>
                    <a:pt x="57" y="32"/>
                    <a:pt x="61" y="19"/>
                    <a:pt x="52" y="18"/>
                  </a:cubicBezTo>
                  <a:cubicBezTo>
                    <a:pt x="44" y="17"/>
                    <a:pt x="39" y="18"/>
                    <a:pt x="39" y="18"/>
                  </a:cubicBezTo>
                  <a:cubicBezTo>
                    <a:pt x="39" y="18"/>
                    <a:pt x="39" y="13"/>
                    <a:pt x="38" y="9"/>
                  </a:cubicBezTo>
                  <a:cubicBezTo>
                    <a:pt x="36" y="4"/>
                    <a:pt x="31" y="4"/>
                    <a:pt x="26" y="2"/>
                  </a:cubicBezTo>
                  <a:cubicBezTo>
                    <a:pt x="20" y="0"/>
                    <a:pt x="15" y="3"/>
                    <a:pt x="15" y="3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5" y="23"/>
                    <a:pt x="4" y="30"/>
                  </a:cubicBezTo>
                  <a:cubicBezTo>
                    <a:pt x="3" y="36"/>
                    <a:pt x="3" y="50"/>
                    <a:pt x="18" y="52"/>
                  </a:cubicBezTo>
                  <a:cubicBezTo>
                    <a:pt x="33" y="55"/>
                    <a:pt x="42" y="47"/>
                    <a:pt x="46" y="43"/>
                  </a:cubicBezTo>
                  <a:cubicBezTo>
                    <a:pt x="50" y="39"/>
                    <a:pt x="55" y="32"/>
                    <a:pt x="57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382"/>
            <p:cNvSpPr/>
            <p:nvPr/>
          </p:nvSpPr>
          <p:spPr bwMode="auto">
            <a:xfrm>
              <a:off x="8636000" y="7080250"/>
              <a:ext cx="1541463" cy="641350"/>
            </a:xfrm>
            <a:custGeom>
              <a:avLst/>
              <a:gdLst>
                <a:gd name="T0" fmla="*/ 364 w 364"/>
                <a:gd name="T1" fmla="*/ 13 h 151"/>
                <a:gd name="T2" fmla="*/ 354 w 364"/>
                <a:gd name="T3" fmla="*/ 6 h 151"/>
                <a:gd name="T4" fmla="*/ 179 w 364"/>
                <a:gd name="T5" fmla="*/ 86 h 151"/>
                <a:gd name="T6" fmla="*/ 8 w 364"/>
                <a:gd name="T7" fmla="*/ 137 h 151"/>
                <a:gd name="T8" fmla="*/ 13 w 364"/>
                <a:gd name="T9" fmla="*/ 148 h 151"/>
                <a:gd name="T10" fmla="*/ 32 w 364"/>
                <a:gd name="T11" fmla="*/ 122 h 151"/>
                <a:gd name="T12" fmla="*/ 107 w 364"/>
                <a:gd name="T13" fmla="*/ 100 h 151"/>
                <a:gd name="T14" fmla="*/ 236 w 364"/>
                <a:gd name="T15" fmla="*/ 82 h 151"/>
                <a:gd name="T16" fmla="*/ 364 w 364"/>
                <a:gd name="T17" fmla="*/ 13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4" h="151">
                  <a:moveTo>
                    <a:pt x="364" y="13"/>
                  </a:moveTo>
                  <a:cubicBezTo>
                    <a:pt x="364" y="13"/>
                    <a:pt x="355" y="12"/>
                    <a:pt x="354" y="6"/>
                  </a:cubicBezTo>
                  <a:cubicBezTo>
                    <a:pt x="353" y="0"/>
                    <a:pt x="320" y="62"/>
                    <a:pt x="179" y="86"/>
                  </a:cubicBezTo>
                  <a:cubicBezTo>
                    <a:pt x="179" y="86"/>
                    <a:pt x="32" y="89"/>
                    <a:pt x="8" y="137"/>
                  </a:cubicBezTo>
                  <a:cubicBezTo>
                    <a:pt x="8" y="137"/>
                    <a:pt x="0" y="151"/>
                    <a:pt x="13" y="148"/>
                  </a:cubicBezTo>
                  <a:cubicBezTo>
                    <a:pt x="25" y="145"/>
                    <a:pt x="5" y="141"/>
                    <a:pt x="32" y="122"/>
                  </a:cubicBezTo>
                  <a:cubicBezTo>
                    <a:pt x="60" y="103"/>
                    <a:pt x="91" y="100"/>
                    <a:pt x="107" y="100"/>
                  </a:cubicBezTo>
                  <a:cubicBezTo>
                    <a:pt x="122" y="99"/>
                    <a:pt x="205" y="91"/>
                    <a:pt x="236" y="82"/>
                  </a:cubicBezTo>
                  <a:cubicBezTo>
                    <a:pt x="268" y="73"/>
                    <a:pt x="347" y="33"/>
                    <a:pt x="364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383"/>
            <p:cNvSpPr/>
            <p:nvPr/>
          </p:nvSpPr>
          <p:spPr bwMode="auto">
            <a:xfrm>
              <a:off x="9605963" y="7296150"/>
              <a:ext cx="787400" cy="450850"/>
            </a:xfrm>
            <a:custGeom>
              <a:avLst/>
              <a:gdLst>
                <a:gd name="T0" fmla="*/ 3 w 186"/>
                <a:gd name="T1" fmla="*/ 43 h 106"/>
                <a:gd name="T2" fmla="*/ 23 w 186"/>
                <a:gd name="T3" fmla="*/ 60 h 106"/>
                <a:gd name="T4" fmla="*/ 50 w 186"/>
                <a:gd name="T5" fmla="*/ 83 h 106"/>
                <a:gd name="T6" fmla="*/ 80 w 186"/>
                <a:gd name="T7" fmla="*/ 101 h 106"/>
                <a:gd name="T8" fmla="*/ 71 w 186"/>
                <a:gd name="T9" fmla="*/ 93 h 106"/>
                <a:gd name="T10" fmla="*/ 121 w 186"/>
                <a:gd name="T11" fmla="*/ 88 h 106"/>
                <a:gd name="T12" fmla="*/ 109 w 186"/>
                <a:gd name="T13" fmla="*/ 87 h 106"/>
                <a:gd name="T14" fmla="*/ 148 w 186"/>
                <a:gd name="T15" fmla="*/ 67 h 106"/>
                <a:gd name="T16" fmla="*/ 186 w 186"/>
                <a:gd name="T17" fmla="*/ 46 h 106"/>
                <a:gd name="T18" fmla="*/ 148 w 186"/>
                <a:gd name="T19" fmla="*/ 23 h 106"/>
                <a:gd name="T20" fmla="*/ 155 w 186"/>
                <a:gd name="T21" fmla="*/ 18 h 106"/>
                <a:gd name="T22" fmla="*/ 117 w 186"/>
                <a:gd name="T23" fmla="*/ 13 h 106"/>
                <a:gd name="T24" fmla="*/ 118 w 186"/>
                <a:gd name="T25" fmla="*/ 7 h 106"/>
                <a:gd name="T26" fmla="*/ 81 w 186"/>
                <a:gd name="T27" fmla="*/ 13 h 106"/>
                <a:gd name="T28" fmla="*/ 83 w 186"/>
                <a:gd name="T29" fmla="*/ 4 h 106"/>
                <a:gd name="T30" fmla="*/ 39 w 186"/>
                <a:gd name="T31" fmla="*/ 26 h 106"/>
                <a:gd name="T32" fmla="*/ 22 w 186"/>
                <a:gd name="T33" fmla="*/ 36 h 106"/>
                <a:gd name="T34" fmla="*/ 48 w 186"/>
                <a:gd name="T35" fmla="*/ 41 h 106"/>
                <a:gd name="T36" fmla="*/ 74 w 186"/>
                <a:gd name="T37" fmla="*/ 28 h 106"/>
                <a:gd name="T38" fmla="*/ 85 w 186"/>
                <a:gd name="T39" fmla="*/ 25 h 106"/>
                <a:gd name="T40" fmla="*/ 72 w 186"/>
                <a:gd name="T41" fmla="*/ 31 h 106"/>
                <a:gd name="T42" fmla="*/ 53 w 186"/>
                <a:gd name="T43" fmla="*/ 42 h 106"/>
                <a:gd name="T44" fmla="*/ 84 w 186"/>
                <a:gd name="T45" fmla="*/ 43 h 106"/>
                <a:gd name="T46" fmla="*/ 106 w 186"/>
                <a:gd name="T47" fmla="*/ 32 h 106"/>
                <a:gd name="T48" fmla="*/ 88 w 186"/>
                <a:gd name="T49" fmla="*/ 43 h 106"/>
                <a:gd name="T50" fmla="*/ 116 w 186"/>
                <a:gd name="T51" fmla="*/ 41 h 106"/>
                <a:gd name="T52" fmla="*/ 156 w 186"/>
                <a:gd name="T53" fmla="*/ 37 h 106"/>
                <a:gd name="T54" fmla="*/ 115 w 186"/>
                <a:gd name="T55" fmla="*/ 45 h 106"/>
                <a:gd name="T56" fmla="*/ 92 w 186"/>
                <a:gd name="T57" fmla="*/ 45 h 106"/>
                <a:gd name="T58" fmla="*/ 110 w 186"/>
                <a:gd name="T59" fmla="*/ 54 h 106"/>
                <a:gd name="T60" fmla="*/ 122 w 186"/>
                <a:gd name="T61" fmla="*/ 56 h 106"/>
                <a:gd name="T62" fmla="*/ 137 w 186"/>
                <a:gd name="T63" fmla="*/ 61 h 106"/>
                <a:gd name="T64" fmla="*/ 112 w 186"/>
                <a:gd name="T65" fmla="*/ 56 h 106"/>
                <a:gd name="T66" fmla="*/ 88 w 186"/>
                <a:gd name="T67" fmla="*/ 46 h 106"/>
                <a:gd name="T68" fmla="*/ 61 w 186"/>
                <a:gd name="T69" fmla="*/ 46 h 106"/>
                <a:gd name="T70" fmla="*/ 56 w 186"/>
                <a:gd name="T71" fmla="*/ 46 h 106"/>
                <a:gd name="T72" fmla="*/ 72 w 186"/>
                <a:gd name="T73" fmla="*/ 59 h 106"/>
                <a:gd name="T74" fmla="*/ 90 w 186"/>
                <a:gd name="T75" fmla="*/ 73 h 106"/>
                <a:gd name="T76" fmla="*/ 94 w 186"/>
                <a:gd name="T77" fmla="*/ 75 h 106"/>
                <a:gd name="T78" fmla="*/ 70 w 186"/>
                <a:gd name="T79" fmla="*/ 60 h 106"/>
                <a:gd name="T80" fmla="*/ 51 w 186"/>
                <a:gd name="T81" fmla="*/ 47 h 106"/>
                <a:gd name="T82" fmla="*/ 18 w 186"/>
                <a:gd name="T83" fmla="*/ 38 h 106"/>
                <a:gd name="T84" fmla="*/ 16 w 186"/>
                <a:gd name="T85" fmla="*/ 37 h 106"/>
                <a:gd name="T86" fmla="*/ 2 w 186"/>
                <a:gd name="T87" fmla="*/ 38 h 106"/>
                <a:gd name="T88" fmla="*/ 0 w 186"/>
                <a:gd name="T89" fmla="*/ 39 h 106"/>
                <a:gd name="T90" fmla="*/ 3 w 186"/>
                <a:gd name="T91" fmla="*/ 4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6" h="106">
                  <a:moveTo>
                    <a:pt x="3" y="43"/>
                  </a:moveTo>
                  <a:cubicBezTo>
                    <a:pt x="3" y="43"/>
                    <a:pt x="6" y="54"/>
                    <a:pt x="23" y="60"/>
                  </a:cubicBezTo>
                  <a:cubicBezTo>
                    <a:pt x="23" y="60"/>
                    <a:pt x="38" y="61"/>
                    <a:pt x="50" y="83"/>
                  </a:cubicBezTo>
                  <a:cubicBezTo>
                    <a:pt x="63" y="106"/>
                    <a:pt x="74" y="103"/>
                    <a:pt x="80" y="101"/>
                  </a:cubicBezTo>
                  <a:cubicBezTo>
                    <a:pt x="87" y="100"/>
                    <a:pt x="71" y="93"/>
                    <a:pt x="71" y="93"/>
                  </a:cubicBezTo>
                  <a:cubicBezTo>
                    <a:pt x="71" y="93"/>
                    <a:pt x="97" y="105"/>
                    <a:pt x="121" y="88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9" y="87"/>
                    <a:pt x="125" y="87"/>
                    <a:pt x="148" y="67"/>
                  </a:cubicBezTo>
                  <a:cubicBezTo>
                    <a:pt x="172" y="47"/>
                    <a:pt x="170" y="38"/>
                    <a:pt x="186" y="46"/>
                  </a:cubicBezTo>
                  <a:cubicBezTo>
                    <a:pt x="186" y="46"/>
                    <a:pt x="172" y="25"/>
                    <a:pt x="148" y="23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41" y="11"/>
                    <a:pt x="117" y="13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7"/>
                    <a:pt x="96" y="0"/>
                    <a:pt x="81" y="13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47" y="22"/>
                    <a:pt x="39" y="2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33" y="42"/>
                    <a:pt x="48" y="41"/>
                  </a:cubicBezTo>
                  <a:cubicBezTo>
                    <a:pt x="48" y="41"/>
                    <a:pt x="58" y="37"/>
                    <a:pt x="74" y="28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79" y="27"/>
                    <a:pt x="72" y="31"/>
                  </a:cubicBezTo>
                  <a:cubicBezTo>
                    <a:pt x="72" y="31"/>
                    <a:pt x="57" y="41"/>
                    <a:pt x="53" y="42"/>
                  </a:cubicBezTo>
                  <a:cubicBezTo>
                    <a:pt x="53" y="42"/>
                    <a:pt x="74" y="45"/>
                    <a:pt x="84" y="43"/>
                  </a:cubicBezTo>
                  <a:cubicBezTo>
                    <a:pt x="84" y="43"/>
                    <a:pt x="92" y="37"/>
                    <a:pt x="106" y="32"/>
                  </a:cubicBezTo>
                  <a:cubicBezTo>
                    <a:pt x="106" y="32"/>
                    <a:pt x="88" y="41"/>
                    <a:pt x="88" y="43"/>
                  </a:cubicBezTo>
                  <a:cubicBezTo>
                    <a:pt x="88" y="43"/>
                    <a:pt x="104" y="45"/>
                    <a:pt x="116" y="41"/>
                  </a:cubicBezTo>
                  <a:cubicBezTo>
                    <a:pt x="116" y="41"/>
                    <a:pt x="142" y="35"/>
                    <a:pt x="156" y="37"/>
                  </a:cubicBezTo>
                  <a:cubicBezTo>
                    <a:pt x="156" y="37"/>
                    <a:pt x="122" y="41"/>
                    <a:pt x="115" y="45"/>
                  </a:cubicBezTo>
                  <a:cubicBezTo>
                    <a:pt x="115" y="45"/>
                    <a:pt x="99" y="46"/>
                    <a:pt x="92" y="45"/>
                  </a:cubicBezTo>
                  <a:cubicBezTo>
                    <a:pt x="92" y="45"/>
                    <a:pt x="103" y="53"/>
                    <a:pt x="110" y="54"/>
                  </a:cubicBezTo>
                  <a:cubicBezTo>
                    <a:pt x="117" y="56"/>
                    <a:pt x="117" y="56"/>
                    <a:pt x="122" y="56"/>
                  </a:cubicBezTo>
                  <a:cubicBezTo>
                    <a:pt x="123" y="57"/>
                    <a:pt x="136" y="58"/>
                    <a:pt x="137" y="61"/>
                  </a:cubicBezTo>
                  <a:cubicBezTo>
                    <a:pt x="137" y="61"/>
                    <a:pt x="122" y="58"/>
                    <a:pt x="112" y="56"/>
                  </a:cubicBezTo>
                  <a:cubicBezTo>
                    <a:pt x="112" y="56"/>
                    <a:pt x="101" y="56"/>
                    <a:pt x="88" y="46"/>
                  </a:cubicBezTo>
                  <a:cubicBezTo>
                    <a:pt x="88" y="46"/>
                    <a:pt x="67" y="47"/>
                    <a:pt x="61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68" y="53"/>
                    <a:pt x="72" y="59"/>
                  </a:cubicBezTo>
                  <a:cubicBezTo>
                    <a:pt x="72" y="59"/>
                    <a:pt x="77" y="71"/>
                    <a:pt x="90" y="73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4" y="75"/>
                    <a:pt x="82" y="76"/>
                    <a:pt x="70" y="60"/>
                  </a:cubicBezTo>
                  <a:cubicBezTo>
                    <a:pt x="70" y="60"/>
                    <a:pt x="63" y="51"/>
                    <a:pt x="51" y="47"/>
                  </a:cubicBezTo>
                  <a:cubicBezTo>
                    <a:pt x="51" y="47"/>
                    <a:pt x="22" y="42"/>
                    <a:pt x="18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9"/>
                    <a:pt x="0" y="39"/>
                    <a:pt x="0" y="39"/>
                  </a:cubicBezTo>
                  <a:lnTo>
                    <a:pt x="3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384"/>
            <p:cNvSpPr/>
            <p:nvPr/>
          </p:nvSpPr>
          <p:spPr bwMode="auto">
            <a:xfrm>
              <a:off x="9323388" y="6481763"/>
              <a:ext cx="528638" cy="950913"/>
            </a:xfrm>
            <a:custGeom>
              <a:avLst/>
              <a:gdLst>
                <a:gd name="T0" fmla="*/ 95 w 125"/>
                <a:gd name="T1" fmla="*/ 82 h 224"/>
                <a:gd name="T2" fmla="*/ 125 w 125"/>
                <a:gd name="T3" fmla="*/ 50 h 224"/>
                <a:gd name="T4" fmla="*/ 106 w 125"/>
                <a:gd name="T5" fmla="*/ 69 h 224"/>
                <a:gd name="T6" fmla="*/ 94 w 125"/>
                <a:gd name="T7" fmla="*/ 126 h 224"/>
                <a:gd name="T8" fmla="*/ 78 w 125"/>
                <a:gd name="T9" fmla="*/ 135 h 224"/>
                <a:gd name="T10" fmla="*/ 50 w 125"/>
                <a:gd name="T11" fmla="*/ 188 h 224"/>
                <a:gd name="T12" fmla="*/ 15 w 125"/>
                <a:gd name="T13" fmla="*/ 220 h 224"/>
                <a:gd name="T14" fmla="*/ 10 w 125"/>
                <a:gd name="T15" fmla="*/ 223 h 224"/>
                <a:gd name="T16" fmla="*/ 0 w 125"/>
                <a:gd name="T17" fmla="*/ 224 h 224"/>
                <a:gd name="T18" fmla="*/ 34 w 125"/>
                <a:gd name="T19" fmla="*/ 196 h 224"/>
                <a:gd name="T20" fmla="*/ 70 w 125"/>
                <a:gd name="T21" fmla="*/ 136 h 224"/>
                <a:gd name="T22" fmla="*/ 71 w 125"/>
                <a:gd name="T23" fmla="*/ 134 h 224"/>
                <a:gd name="T24" fmla="*/ 51 w 125"/>
                <a:gd name="T25" fmla="*/ 97 h 224"/>
                <a:gd name="T26" fmla="*/ 59 w 125"/>
                <a:gd name="T27" fmla="*/ 64 h 224"/>
                <a:gd name="T28" fmla="*/ 64 w 125"/>
                <a:gd name="T29" fmla="*/ 18 h 224"/>
                <a:gd name="T30" fmla="*/ 68 w 125"/>
                <a:gd name="T31" fmla="*/ 3 h 224"/>
                <a:gd name="T32" fmla="*/ 71 w 125"/>
                <a:gd name="T33" fmla="*/ 11 h 224"/>
                <a:gd name="T34" fmla="*/ 62 w 125"/>
                <a:gd name="T35" fmla="*/ 28 h 224"/>
                <a:gd name="T36" fmla="*/ 78 w 125"/>
                <a:gd name="T37" fmla="*/ 71 h 224"/>
                <a:gd name="T38" fmla="*/ 81 w 125"/>
                <a:gd name="T39" fmla="*/ 83 h 224"/>
                <a:gd name="T40" fmla="*/ 90 w 125"/>
                <a:gd name="T41" fmla="*/ 63 h 224"/>
                <a:gd name="T42" fmla="*/ 101 w 125"/>
                <a:gd name="T43" fmla="*/ 37 h 224"/>
                <a:gd name="T44" fmla="*/ 93 w 125"/>
                <a:gd name="T45" fmla="*/ 60 h 224"/>
                <a:gd name="T46" fmla="*/ 93 w 125"/>
                <a:gd name="T47" fmla="*/ 80 h 224"/>
                <a:gd name="T48" fmla="*/ 91 w 125"/>
                <a:gd name="T49" fmla="*/ 86 h 224"/>
                <a:gd name="T50" fmla="*/ 95 w 125"/>
                <a:gd name="T51" fmla="*/ 8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5" h="224">
                  <a:moveTo>
                    <a:pt x="95" y="82"/>
                  </a:moveTo>
                  <a:cubicBezTo>
                    <a:pt x="98" y="79"/>
                    <a:pt x="105" y="42"/>
                    <a:pt x="125" y="50"/>
                  </a:cubicBezTo>
                  <a:cubicBezTo>
                    <a:pt x="125" y="50"/>
                    <a:pt x="109" y="49"/>
                    <a:pt x="106" y="69"/>
                  </a:cubicBezTo>
                  <a:cubicBezTo>
                    <a:pt x="106" y="69"/>
                    <a:pt x="115" y="115"/>
                    <a:pt x="94" y="126"/>
                  </a:cubicBezTo>
                  <a:cubicBezTo>
                    <a:pt x="94" y="126"/>
                    <a:pt x="80" y="132"/>
                    <a:pt x="78" y="135"/>
                  </a:cubicBezTo>
                  <a:cubicBezTo>
                    <a:pt x="75" y="139"/>
                    <a:pt x="65" y="172"/>
                    <a:pt x="50" y="188"/>
                  </a:cubicBezTo>
                  <a:cubicBezTo>
                    <a:pt x="34" y="204"/>
                    <a:pt x="22" y="216"/>
                    <a:pt x="15" y="220"/>
                  </a:cubicBezTo>
                  <a:cubicBezTo>
                    <a:pt x="10" y="223"/>
                    <a:pt x="10" y="223"/>
                    <a:pt x="10" y="223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24"/>
                    <a:pt x="23" y="212"/>
                    <a:pt x="34" y="196"/>
                  </a:cubicBezTo>
                  <a:cubicBezTo>
                    <a:pt x="34" y="196"/>
                    <a:pt x="68" y="157"/>
                    <a:pt x="70" y="136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71" y="134"/>
                    <a:pt x="41" y="126"/>
                    <a:pt x="51" y="97"/>
                  </a:cubicBezTo>
                  <a:cubicBezTo>
                    <a:pt x="51" y="97"/>
                    <a:pt x="61" y="85"/>
                    <a:pt x="59" y="64"/>
                  </a:cubicBezTo>
                  <a:cubicBezTo>
                    <a:pt x="59" y="64"/>
                    <a:pt x="52" y="36"/>
                    <a:pt x="64" y="18"/>
                  </a:cubicBezTo>
                  <a:cubicBezTo>
                    <a:pt x="64" y="18"/>
                    <a:pt x="69" y="14"/>
                    <a:pt x="68" y="3"/>
                  </a:cubicBezTo>
                  <a:cubicBezTo>
                    <a:pt x="68" y="3"/>
                    <a:pt x="71" y="0"/>
                    <a:pt x="71" y="11"/>
                  </a:cubicBezTo>
                  <a:cubicBezTo>
                    <a:pt x="71" y="11"/>
                    <a:pt x="64" y="24"/>
                    <a:pt x="62" y="28"/>
                  </a:cubicBezTo>
                  <a:cubicBezTo>
                    <a:pt x="62" y="28"/>
                    <a:pt x="60" y="55"/>
                    <a:pt x="78" y="71"/>
                  </a:cubicBezTo>
                  <a:cubicBezTo>
                    <a:pt x="78" y="71"/>
                    <a:pt x="82" y="80"/>
                    <a:pt x="81" y="83"/>
                  </a:cubicBezTo>
                  <a:cubicBezTo>
                    <a:pt x="81" y="86"/>
                    <a:pt x="89" y="79"/>
                    <a:pt x="90" y="63"/>
                  </a:cubicBezTo>
                  <a:cubicBezTo>
                    <a:pt x="90" y="61"/>
                    <a:pt x="89" y="49"/>
                    <a:pt x="101" y="37"/>
                  </a:cubicBezTo>
                  <a:cubicBezTo>
                    <a:pt x="101" y="37"/>
                    <a:pt x="93" y="49"/>
                    <a:pt x="93" y="60"/>
                  </a:cubicBezTo>
                  <a:cubicBezTo>
                    <a:pt x="93" y="60"/>
                    <a:pt x="95" y="73"/>
                    <a:pt x="93" y="80"/>
                  </a:cubicBezTo>
                  <a:cubicBezTo>
                    <a:pt x="91" y="86"/>
                    <a:pt x="91" y="86"/>
                    <a:pt x="91" y="86"/>
                  </a:cubicBezTo>
                  <a:lnTo>
                    <a:pt x="95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385"/>
            <p:cNvSpPr/>
            <p:nvPr/>
          </p:nvSpPr>
          <p:spPr bwMode="auto">
            <a:xfrm>
              <a:off x="9593263" y="6303963"/>
              <a:ext cx="330200" cy="482600"/>
            </a:xfrm>
            <a:custGeom>
              <a:avLst/>
              <a:gdLst>
                <a:gd name="T0" fmla="*/ 56 w 78"/>
                <a:gd name="T1" fmla="*/ 86 h 114"/>
                <a:gd name="T2" fmla="*/ 61 w 78"/>
                <a:gd name="T3" fmla="*/ 65 h 114"/>
                <a:gd name="T4" fmla="*/ 67 w 78"/>
                <a:gd name="T5" fmla="*/ 44 h 114"/>
                <a:gd name="T6" fmla="*/ 68 w 78"/>
                <a:gd name="T7" fmla="*/ 22 h 114"/>
                <a:gd name="T8" fmla="*/ 44 w 78"/>
                <a:gd name="T9" fmla="*/ 15 h 114"/>
                <a:gd name="T10" fmla="*/ 25 w 78"/>
                <a:gd name="T11" fmla="*/ 8 h 114"/>
                <a:gd name="T12" fmla="*/ 11 w 78"/>
                <a:gd name="T13" fmla="*/ 31 h 114"/>
                <a:gd name="T14" fmla="*/ 10 w 78"/>
                <a:gd name="T15" fmla="*/ 33 h 114"/>
                <a:gd name="T16" fmla="*/ 10 w 78"/>
                <a:gd name="T17" fmla="*/ 46 h 114"/>
                <a:gd name="T18" fmla="*/ 8 w 78"/>
                <a:gd name="T19" fmla="*/ 60 h 114"/>
                <a:gd name="T20" fmla="*/ 1 w 78"/>
                <a:gd name="T21" fmla="*/ 70 h 114"/>
                <a:gd name="T22" fmla="*/ 9 w 78"/>
                <a:gd name="T23" fmla="*/ 98 h 114"/>
                <a:gd name="T24" fmla="*/ 16 w 78"/>
                <a:gd name="T25" fmla="*/ 112 h 114"/>
                <a:gd name="T26" fmla="*/ 18 w 78"/>
                <a:gd name="T27" fmla="*/ 76 h 114"/>
                <a:gd name="T28" fmla="*/ 18 w 78"/>
                <a:gd name="T29" fmla="*/ 107 h 114"/>
                <a:gd name="T30" fmla="*/ 34 w 78"/>
                <a:gd name="T31" fmla="*/ 56 h 114"/>
                <a:gd name="T32" fmla="*/ 21 w 78"/>
                <a:gd name="T33" fmla="*/ 108 h 114"/>
                <a:gd name="T34" fmla="*/ 31 w 78"/>
                <a:gd name="T35" fmla="*/ 81 h 114"/>
                <a:gd name="T36" fmla="*/ 44 w 78"/>
                <a:gd name="T37" fmla="*/ 75 h 114"/>
                <a:gd name="T38" fmla="*/ 37 w 78"/>
                <a:gd name="T39" fmla="*/ 87 h 114"/>
                <a:gd name="T40" fmla="*/ 32 w 78"/>
                <a:gd name="T41" fmla="*/ 103 h 114"/>
                <a:gd name="T42" fmla="*/ 32 w 78"/>
                <a:gd name="T43" fmla="*/ 112 h 114"/>
                <a:gd name="T44" fmla="*/ 41 w 78"/>
                <a:gd name="T45" fmla="*/ 97 h 114"/>
                <a:gd name="T46" fmla="*/ 56 w 78"/>
                <a:gd name="T47" fmla="*/ 8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" h="114">
                  <a:moveTo>
                    <a:pt x="56" y="86"/>
                  </a:moveTo>
                  <a:cubicBezTo>
                    <a:pt x="56" y="86"/>
                    <a:pt x="64" y="83"/>
                    <a:pt x="61" y="65"/>
                  </a:cubicBezTo>
                  <a:cubicBezTo>
                    <a:pt x="61" y="65"/>
                    <a:pt x="56" y="49"/>
                    <a:pt x="67" y="44"/>
                  </a:cubicBezTo>
                  <a:cubicBezTo>
                    <a:pt x="78" y="39"/>
                    <a:pt x="72" y="26"/>
                    <a:pt x="68" y="22"/>
                  </a:cubicBezTo>
                  <a:cubicBezTo>
                    <a:pt x="64" y="17"/>
                    <a:pt x="47" y="17"/>
                    <a:pt x="44" y="15"/>
                  </a:cubicBezTo>
                  <a:cubicBezTo>
                    <a:pt x="42" y="13"/>
                    <a:pt x="35" y="0"/>
                    <a:pt x="25" y="8"/>
                  </a:cubicBezTo>
                  <a:cubicBezTo>
                    <a:pt x="15" y="16"/>
                    <a:pt x="9" y="25"/>
                    <a:pt x="11" y="31"/>
                  </a:cubicBezTo>
                  <a:cubicBezTo>
                    <a:pt x="11" y="31"/>
                    <a:pt x="12" y="31"/>
                    <a:pt x="10" y="33"/>
                  </a:cubicBezTo>
                  <a:cubicBezTo>
                    <a:pt x="7" y="34"/>
                    <a:pt x="6" y="40"/>
                    <a:pt x="10" y="46"/>
                  </a:cubicBezTo>
                  <a:cubicBezTo>
                    <a:pt x="10" y="46"/>
                    <a:pt x="13" y="56"/>
                    <a:pt x="8" y="60"/>
                  </a:cubicBezTo>
                  <a:cubicBezTo>
                    <a:pt x="8" y="60"/>
                    <a:pt x="3" y="67"/>
                    <a:pt x="1" y="70"/>
                  </a:cubicBezTo>
                  <a:cubicBezTo>
                    <a:pt x="0" y="73"/>
                    <a:pt x="2" y="90"/>
                    <a:pt x="9" y="98"/>
                  </a:cubicBezTo>
                  <a:cubicBezTo>
                    <a:pt x="16" y="105"/>
                    <a:pt x="16" y="110"/>
                    <a:pt x="16" y="112"/>
                  </a:cubicBezTo>
                  <a:cubicBezTo>
                    <a:pt x="17" y="114"/>
                    <a:pt x="11" y="98"/>
                    <a:pt x="18" y="76"/>
                  </a:cubicBezTo>
                  <a:cubicBezTo>
                    <a:pt x="18" y="76"/>
                    <a:pt x="13" y="97"/>
                    <a:pt x="18" y="107"/>
                  </a:cubicBezTo>
                  <a:cubicBezTo>
                    <a:pt x="18" y="107"/>
                    <a:pt x="20" y="68"/>
                    <a:pt x="34" y="56"/>
                  </a:cubicBezTo>
                  <a:cubicBezTo>
                    <a:pt x="34" y="56"/>
                    <a:pt x="20" y="83"/>
                    <a:pt x="21" y="108"/>
                  </a:cubicBezTo>
                  <a:cubicBezTo>
                    <a:pt x="21" y="108"/>
                    <a:pt x="20" y="98"/>
                    <a:pt x="31" y="81"/>
                  </a:cubicBezTo>
                  <a:cubicBezTo>
                    <a:pt x="33" y="80"/>
                    <a:pt x="44" y="75"/>
                    <a:pt x="44" y="75"/>
                  </a:cubicBezTo>
                  <a:cubicBezTo>
                    <a:pt x="44" y="75"/>
                    <a:pt x="43" y="77"/>
                    <a:pt x="37" y="87"/>
                  </a:cubicBezTo>
                  <a:cubicBezTo>
                    <a:pt x="37" y="87"/>
                    <a:pt x="33" y="93"/>
                    <a:pt x="32" y="103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12"/>
                    <a:pt x="37" y="102"/>
                    <a:pt x="41" y="97"/>
                  </a:cubicBezTo>
                  <a:cubicBezTo>
                    <a:pt x="41" y="97"/>
                    <a:pt x="49" y="88"/>
                    <a:pt x="56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386"/>
            <p:cNvSpPr/>
            <p:nvPr/>
          </p:nvSpPr>
          <p:spPr bwMode="auto">
            <a:xfrm>
              <a:off x="9859963" y="6461125"/>
              <a:ext cx="88900" cy="152400"/>
            </a:xfrm>
            <a:custGeom>
              <a:avLst/>
              <a:gdLst>
                <a:gd name="T0" fmla="*/ 2 w 21"/>
                <a:gd name="T1" fmla="*/ 36 h 36"/>
                <a:gd name="T2" fmla="*/ 10 w 21"/>
                <a:gd name="T3" fmla="*/ 28 h 36"/>
                <a:gd name="T4" fmla="*/ 20 w 21"/>
                <a:gd name="T5" fmla="*/ 19 h 36"/>
                <a:gd name="T6" fmla="*/ 14 w 21"/>
                <a:gd name="T7" fmla="*/ 3 h 36"/>
                <a:gd name="T8" fmla="*/ 9 w 21"/>
                <a:gd name="T9" fmla="*/ 9 h 36"/>
                <a:gd name="T10" fmla="*/ 1 w 21"/>
                <a:gd name="T11" fmla="*/ 14 h 36"/>
                <a:gd name="T12" fmla="*/ 1 w 21"/>
                <a:gd name="T13" fmla="*/ 28 h 36"/>
                <a:gd name="T14" fmla="*/ 2 w 21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36">
                  <a:moveTo>
                    <a:pt x="2" y="36"/>
                  </a:moveTo>
                  <a:cubicBezTo>
                    <a:pt x="2" y="36"/>
                    <a:pt x="5" y="30"/>
                    <a:pt x="10" y="28"/>
                  </a:cubicBezTo>
                  <a:cubicBezTo>
                    <a:pt x="10" y="28"/>
                    <a:pt x="21" y="29"/>
                    <a:pt x="20" y="19"/>
                  </a:cubicBezTo>
                  <a:cubicBezTo>
                    <a:pt x="19" y="9"/>
                    <a:pt x="14" y="6"/>
                    <a:pt x="14" y="3"/>
                  </a:cubicBezTo>
                  <a:cubicBezTo>
                    <a:pt x="13" y="0"/>
                    <a:pt x="11" y="6"/>
                    <a:pt x="9" y="9"/>
                  </a:cubicBezTo>
                  <a:cubicBezTo>
                    <a:pt x="6" y="11"/>
                    <a:pt x="2" y="11"/>
                    <a:pt x="1" y="14"/>
                  </a:cubicBezTo>
                  <a:cubicBezTo>
                    <a:pt x="0" y="17"/>
                    <a:pt x="1" y="23"/>
                    <a:pt x="1" y="28"/>
                  </a:cubicBezTo>
                  <a:cubicBezTo>
                    <a:pt x="2" y="33"/>
                    <a:pt x="3" y="34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387"/>
            <p:cNvSpPr/>
            <p:nvPr/>
          </p:nvSpPr>
          <p:spPr bwMode="auto">
            <a:xfrm>
              <a:off x="-52388" y="3844925"/>
              <a:ext cx="279400" cy="714375"/>
            </a:xfrm>
            <a:custGeom>
              <a:avLst/>
              <a:gdLst>
                <a:gd name="T0" fmla="*/ 7 w 66"/>
                <a:gd name="T1" fmla="*/ 168 h 168"/>
                <a:gd name="T2" fmla="*/ 22 w 66"/>
                <a:gd name="T3" fmla="*/ 82 h 168"/>
                <a:gd name="T4" fmla="*/ 37 w 66"/>
                <a:gd name="T5" fmla="*/ 26 h 168"/>
                <a:gd name="T6" fmla="*/ 26 w 66"/>
                <a:gd name="T7" fmla="*/ 17 h 168"/>
                <a:gd name="T8" fmla="*/ 14 w 66"/>
                <a:gd name="T9" fmla="*/ 7 h 168"/>
                <a:gd name="T10" fmla="*/ 26 w 66"/>
                <a:gd name="T11" fmla="*/ 4 h 168"/>
                <a:gd name="T12" fmla="*/ 31 w 66"/>
                <a:gd name="T13" fmla="*/ 8 h 168"/>
                <a:gd name="T14" fmla="*/ 45 w 66"/>
                <a:gd name="T15" fmla="*/ 13 h 168"/>
                <a:gd name="T16" fmla="*/ 50 w 66"/>
                <a:gd name="T17" fmla="*/ 21 h 168"/>
                <a:gd name="T18" fmla="*/ 62 w 66"/>
                <a:gd name="T19" fmla="*/ 28 h 168"/>
                <a:gd name="T20" fmla="*/ 64 w 66"/>
                <a:gd name="T21" fmla="*/ 44 h 168"/>
                <a:gd name="T22" fmla="*/ 56 w 66"/>
                <a:gd name="T23" fmla="*/ 58 h 168"/>
                <a:gd name="T24" fmla="*/ 38 w 66"/>
                <a:gd name="T25" fmla="*/ 81 h 168"/>
                <a:gd name="T26" fmla="*/ 25 w 66"/>
                <a:gd name="T27" fmla="*/ 120 h 168"/>
                <a:gd name="T28" fmla="*/ 26 w 66"/>
                <a:gd name="T29" fmla="*/ 136 h 168"/>
                <a:gd name="T30" fmla="*/ 7 w 66"/>
                <a:gd name="T3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68">
                  <a:moveTo>
                    <a:pt x="7" y="168"/>
                  </a:moveTo>
                  <a:cubicBezTo>
                    <a:pt x="7" y="168"/>
                    <a:pt x="0" y="121"/>
                    <a:pt x="22" y="82"/>
                  </a:cubicBezTo>
                  <a:cubicBezTo>
                    <a:pt x="43" y="43"/>
                    <a:pt x="49" y="36"/>
                    <a:pt x="37" y="26"/>
                  </a:cubicBezTo>
                  <a:cubicBezTo>
                    <a:pt x="37" y="26"/>
                    <a:pt x="37" y="18"/>
                    <a:pt x="26" y="17"/>
                  </a:cubicBezTo>
                  <a:cubicBezTo>
                    <a:pt x="25" y="16"/>
                    <a:pt x="19" y="8"/>
                    <a:pt x="14" y="7"/>
                  </a:cubicBezTo>
                  <a:cubicBezTo>
                    <a:pt x="14" y="7"/>
                    <a:pt x="18" y="0"/>
                    <a:pt x="26" y="4"/>
                  </a:cubicBezTo>
                  <a:cubicBezTo>
                    <a:pt x="26" y="4"/>
                    <a:pt x="28" y="9"/>
                    <a:pt x="31" y="8"/>
                  </a:cubicBezTo>
                  <a:cubicBezTo>
                    <a:pt x="35" y="8"/>
                    <a:pt x="42" y="9"/>
                    <a:pt x="45" y="13"/>
                  </a:cubicBezTo>
                  <a:cubicBezTo>
                    <a:pt x="48" y="16"/>
                    <a:pt x="47" y="20"/>
                    <a:pt x="50" y="21"/>
                  </a:cubicBezTo>
                  <a:cubicBezTo>
                    <a:pt x="54" y="22"/>
                    <a:pt x="59" y="20"/>
                    <a:pt x="62" y="28"/>
                  </a:cubicBezTo>
                  <a:cubicBezTo>
                    <a:pt x="66" y="36"/>
                    <a:pt x="62" y="37"/>
                    <a:pt x="64" y="44"/>
                  </a:cubicBezTo>
                  <a:cubicBezTo>
                    <a:pt x="65" y="52"/>
                    <a:pt x="61" y="56"/>
                    <a:pt x="56" y="58"/>
                  </a:cubicBezTo>
                  <a:cubicBezTo>
                    <a:pt x="51" y="60"/>
                    <a:pt x="36" y="69"/>
                    <a:pt x="38" y="81"/>
                  </a:cubicBezTo>
                  <a:cubicBezTo>
                    <a:pt x="40" y="93"/>
                    <a:pt x="38" y="103"/>
                    <a:pt x="25" y="120"/>
                  </a:cubicBezTo>
                  <a:cubicBezTo>
                    <a:pt x="25" y="120"/>
                    <a:pt x="22" y="128"/>
                    <a:pt x="26" y="136"/>
                  </a:cubicBezTo>
                  <a:cubicBezTo>
                    <a:pt x="29" y="143"/>
                    <a:pt x="20" y="160"/>
                    <a:pt x="7" y="1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388"/>
            <p:cNvSpPr/>
            <p:nvPr/>
          </p:nvSpPr>
          <p:spPr bwMode="auto">
            <a:xfrm>
              <a:off x="44450" y="4103688"/>
              <a:ext cx="250825" cy="450850"/>
            </a:xfrm>
            <a:custGeom>
              <a:avLst/>
              <a:gdLst>
                <a:gd name="T0" fmla="*/ 36 w 59"/>
                <a:gd name="T1" fmla="*/ 0 h 106"/>
                <a:gd name="T2" fmla="*/ 20 w 59"/>
                <a:gd name="T3" fmla="*/ 12 h 106"/>
                <a:gd name="T4" fmla="*/ 18 w 59"/>
                <a:gd name="T5" fmla="*/ 24 h 106"/>
                <a:gd name="T6" fmla="*/ 6 w 59"/>
                <a:gd name="T7" fmla="*/ 59 h 106"/>
                <a:gd name="T8" fmla="*/ 5 w 59"/>
                <a:gd name="T9" fmla="*/ 63 h 106"/>
                <a:gd name="T10" fmla="*/ 6 w 59"/>
                <a:gd name="T11" fmla="*/ 82 h 106"/>
                <a:gd name="T12" fmla="*/ 0 w 59"/>
                <a:gd name="T13" fmla="*/ 95 h 106"/>
                <a:gd name="T14" fmla="*/ 47 w 59"/>
                <a:gd name="T15" fmla="*/ 75 h 106"/>
                <a:gd name="T16" fmla="*/ 49 w 59"/>
                <a:gd name="T17" fmla="*/ 34 h 106"/>
                <a:gd name="T18" fmla="*/ 36 w 59"/>
                <a:gd name="T1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106">
                  <a:moveTo>
                    <a:pt x="36" y="0"/>
                  </a:moveTo>
                  <a:cubicBezTo>
                    <a:pt x="36" y="0"/>
                    <a:pt x="23" y="1"/>
                    <a:pt x="20" y="12"/>
                  </a:cubicBezTo>
                  <a:cubicBezTo>
                    <a:pt x="20" y="12"/>
                    <a:pt x="16" y="17"/>
                    <a:pt x="18" y="24"/>
                  </a:cubicBezTo>
                  <a:cubicBezTo>
                    <a:pt x="18" y="24"/>
                    <a:pt x="24" y="38"/>
                    <a:pt x="6" y="59"/>
                  </a:cubicBezTo>
                  <a:cubicBezTo>
                    <a:pt x="6" y="59"/>
                    <a:pt x="5" y="59"/>
                    <a:pt x="5" y="63"/>
                  </a:cubicBezTo>
                  <a:cubicBezTo>
                    <a:pt x="4" y="67"/>
                    <a:pt x="9" y="76"/>
                    <a:pt x="6" y="82"/>
                  </a:cubicBezTo>
                  <a:cubicBezTo>
                    <a:pt x="4" y="89"/>
                    <a:pt x="0" y="95"/>
                    <a:pt x="0" y="95"/>
                  </a:cubicBezTo>
                  <a:cubicBezTo>
                    <a:pt x="0" y="95"/>
                    <a:pt x="20" y="106"/>
                    <a:pt x="47" y="75"/>
                  </a:cubicBezTo>
                  <a:cubicBezTo>
                    <a:pt x="47" y="75"/>
                    <a:pt x="59" y="52"/>
                    <a:pt x="49" y="34"/>
                  </a:cubicBezTo>
                  <a:cubicBezTo>
                    <a:pt x="49" y="34"/>
                    <a:pt x="34" y="4"/>
                    <a:pt x="3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389"/>
            <p:cNvSpPr/>
            <p:nvPr/>
          </p:nvSpPr>
          <p:spPr bwMode="auto">
            <a:xfrm>
              <a:off x="-187325" y="4019550"/>
              <a:ext cx="249238" cy="139700"/>
            </a:xfrm>
            <a:custGeom>
              <a:avLst/>
              <a:gdLst>
                <a:gd name="T0" fmla="*/ 0 w 59"/>
                <a:gd name="T1" fmla="*/ 4 h 33"/>
                <a:gd name="T2" fmla="*/ 11 w 59"/>
                <a:gd name="T3" fmla="*/ 14 h 33"/>
                <a:gd name="T4" fmla="*/ 17 w 59"/>
                <a:gd name="T5" fmla="*/ 17 h 33"/>
                <a:gd name="T6" fmla="*/ 43 w 59"/>
                <a:gd name="T7" fmla="*/ 32 h 33"/>
                <a:gd name="T8" fmla="*/ 54 w 59"/>
                <a:gd name="T9" fmla="*/ 33 h 33"/>
                <a:gd name="T10" fmla="*/ 55 w 59"/>
                <a:gd name="T11" fmla="*/ 30 h 33"/>
                <a:gd name="T12" fmla="*/ 41 w 59"/>
                <a:gd name="T13" fmla="*/ 20 h 33"/>
                <a:gd name="T14" fmla="*/ 28 w 59"/>
                <a:gd name="T15" fmla="*/ 15 h 33"/>
                <a:gd name="T16" fmla="*/ 6 w 59"/>
                <a:gd name="T17" fmla="*/ 1 h 33"/>
                <a:gd name="T18" fmla="*/ 0 w 59"/>
                <a:gd name="T1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33">
                  <a:moveTo>
                    <a:pt x="0" y="4"/>
                  </a:moveTo>
                  <a:cubicBezTo>
                    <a:pt x="0" y="4"/>
                    <a:pt x="1" y="11"/>
                    <a:pt x="11" y="14"/>
                  </a:cubicBezTo>
                  <a:cubicBezTo>
                    <a:pt x="11" y="14"/>
                    <a:pt x="14" y="14"/>
                    <a:pt x="17" y="17"/>
                  </a:cubicBezTo>
                  <a:cubicBezTo>
                    <a:pt x="21" y="21"/>
                    <a:pt x="30" y="33"/>
                    <a:pt x="43" y="32"/>
                  </a:cubicBezTo>
                  <a:cubicBezTo>
                    <a:pt x="43" y="32"/>
                    <a:pt x="52" y="31"/>
                    <a:pt x="54" y="33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9" y="24"/>
                    <a:pt x="41" y="20"/>
                  </a:cubicBezTo>
                  <a:cubicBezTo>
                    <a:pt x="41" y="20"/>
                    <a:pt x="35" y="22"/>
                    <a:pt x="28" y="15"/>
                  </a:cubicBezTo>
                  <a:cubicBezTo>
                    <a:pt x="28" y="15"/>
                    <a:pt x="16" y="0"/>
                    <a:pt x="6" y="1"/>
                  </a:cubicBezTo>
                  <a:cubicBezTo>
                    <a:pt x="6" y="1"/>
                    <a:pt x="1" y="1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390"/>
            <p:cNvSpPr/>
            <p:nvPr/>
          </p:nvSpPr>
          <p:spPr bwMode="auto">
            <a:xfrm>
              <a:off x="-171450" y="3857625"/>
              <a:ext cx="254000" cy="169863"/>
            </a:xfrm>
            <a:custGeom>
              <a:avLst/>
              <a:gdLst>
                <a:gd name="T0" fmla="*/ 0 w 60"/>
                <a:gd name="T1" fmla="*/ 36 h 40"/>
                <a:gd name="T2" fmla="*/ 13 w 60"/>
                <a:gd name="T3" fmla="*/ 39 h 40"/>
                <a:gd name="T4" fmla="*/ 18 w 60"/>
                <a:gd name="T5" fmla="*/ 39 h 40"/>
                <a:gd name="T6" fmla="*/ 22 w 60"/>
                <a:gd name="T7" fmla="*/ 31 h 40"/>
                <a:gd name="T8" fmla="*/ 29 w 60"/>
                <a:gd name="T9" fmla="*/ 22 h 40"/>
                <a:gd name="T10" fmla="*/ 44 w 60"/>
                <a:gd name="T11" fmla="*/ 19 h 40"/>
                <a:gd name="T12" fmla="*/ 52 w 60"/>
                <a:gd name="T13" fmla="*/ 22 h 40"/>
                <a:gd name="T14" fmla="*/ 58 w 60"/>
                <a:gd name="T15" fmla="*/ 25 h 40"/>
                <a:gd name="T16" fmla="*/ 60 w 60"/>
                <a:gd name="T17" fmla="*/ 18 h 40"/>
                <a:gd name="T18" fmla="*/ 53 w 60"/>
                <a:gd name="T19" fmla="*/ 16 h 40"/>
                <a:gd name="T20" fmla="*/ 49 w 60"/>
                <a:gd name="T21" fmla="*/ 12 h 40"/>
                <a:gd name="T22" fmla="*/ 32 w 60"/>
                <a:gd name="T23" fmla="*/ 2 h 40"/>
                <a:gd name="T24" fmla="*/ 19 w 60"/>
                <a:gd name="T25" fmla="*/ 12 h 40"/>
                <a:gd name="T26" fmla="*/ 5 w 60"/>
                <a:gd name="T27" fmla="*/ 23 h 40"/>
                <a:gd name="T28" fmla="*/ 0 w 60"/>
                <a:gd name="T2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40">
                  <a:moveTo>
                    <a:pt x="0" y="36"/>
                  </a:moveTo>
                  <a:cubicBezTo>
                    <a:pt x="0" y="36"/>
                    <a:pt x="10" y="37"/>
                    <a:pt x="13" y="39"/>
                  </a:cubicBezTo>
                  <a:cubicBezTo>
                    <a:pt x="16" y="40"/>
                    <a:pt x="18" y="39"/>
                    <a:pt x="18" y="39"/>
                  </a:cubicBezTo>
                  <a:cubicBezTo>
                    <a:pt x="18" y="39"/>
                    <a:pt x="21" y="40"/>
                    <a:pt x="22" y="31"/>
                  </a:cubicBezTo>
                  <a:cubicBezTo>
                    <a:pt x="22" y="31"/>
                    <a:pt x="20" y="25"/>
                    <a:pt x="29" y="22"/>
                  </a:cubicBezTo>
                  <a:cubicBezTo>
                    <a:pt x="38" y="19"/>
                    <a:pt x="39" y="21"/>
                    <a:pt x="44" y="19"/>
                  </a:cubicBezTo>
                  <a:cubicBezTo>
                    <a:pt x="50" y="16"/>
                    <a:pt x="49" y="20"/>
                    <a:pt x="52" y="22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56" y="16"/>
                    <a:pt x="53" y="16"/>
                  </a:cubicBezTo>
                  <a:cubicBezTo>
                    <a:pt x="50" y="16"/>
                    <a:pt x="51" y="13"/>
                    <a:pt x="49" y="12"/>
                  </a:cubicBezTo>
                  <a:cubicBezTo>
                    <a:pt x="48" y="11"/>
                    <a:pt x="39" y="0"/>
                    <a:pt x="32" y="2"/>
                  </a:cubicBezTo>
                  <a:cubicBezTo>
                    <a:pt x="32" y="2"/>
                    <a:pt x="28" y="6"/>
                    <a:pt x="19" y="12"/>
                  </a:cubicBezTo>
                  <a:cubicBezTo>
                    <a:pt x="11" y="19"/>
                    <a:pt x="7" y="17"/>
                    <a:pt x="5" y="23"/>
                  </a:cubicBezTo>
                  <a:cubicBezTo>
                    <a:pt x="4" y="29"/>
                    <a:pt x="6" y="32"/>
                    <a:pt x="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391"/>
            <p:cNvSpPr/>
            <p:nvPr/>
          </p:nvSpPr>
          <p:spPr bwMode="auto">
            <a:xfrm>
              <a:off x="-98425" y="3943350"/>
              <a:ext cx="211138" cy="144463"/>
            </a:xfrm>
            <a:custGeom>
              <a:avLst/>
              <a:gdLst>
                <a:gd name="T0" fmla="*/ 2 w 50"/>
                <a:gd name="T1" fmla="*/ 22 h 34"/>
                <a:gd name="T2" fmla="*/ 27 w 50"/>
                <a:gd name="T3" fmla="*/ 23 h 34"/>
                <a:gd name="T4" fmla="*/ 37 w 50"/>
                <a:gd name="T5" fmla="*/ 15 h 34"/>
                <a:gd name="T6" fmla="*/ 44 w 50"/>
                <a:gd name="T7" fmla="*/ 0 h 34"/>
                <a:gd name="T8" fmla="*/ 47 w 50"/>
                <a:gd name="T9" fmla="*/ 6 h 34"/>
                <a:gd name="T10" fmla="*/ 46 w 50"/>
                <a:gd name="T11" fmla="*/ 9 h 34"/>
                <a:gd name="T12" fmla="*/ 49 w 50"/>
                <a:gd name="T13" fmla="*/ 17 h 34"/>
                <a:gd name="T14" fmla="*/ 40 w 50"/>
                <a:gd name="T15" fmla="*/ 29 h 34"/>
                <a:gd name="T16" fmla="*/ 27 w 50"/>
                <a:gd name="T17" fmla="*/ 28 h 34"/>
                <a:gd name="T18" fmla="*/ 16 w 50"/>
                <a:gd name="T19" fmla="*/ 33 h 34"/>
                <a:gd name="T20" fmla="*/ 3 w 50"/>
                <a:gd name="T21" fmla="*/ 25 h 34"/>
                <a:gd name="T22" fmla="*/ 2 w 50"/>
                <a:gd name="T23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34">
                  <a:moveTo>
                    <a:pt x="2" y="22"/>
                  </a:moveTo>
                  <a:cubicBezTo>
                    <a:pt x="5" y="20"/>
                    <a:pt x="22" y="22"/>
                    <a:pt x="27" y="23"/>
                  </a:cubicBezTo>
                  <a:cubicBezTo>
                    <a:pt x="27" y="23"/>
                    <a:pt x="32" y="21"/>
                    <a:pt x="37" y="15"/>
                  </a:cubicBezTo>
                  <a:cubicBezTo>
                    <a:pt x="37" y="15"/>
                    <a:pt x="44" y="7"/>
                    <a:pt x="44" y="0"/>
                  </a:cubicBezTo>
                  <a:cubicBezTo>
                    <a:pt x="44" y="0"/>
                    <a:pt x="47" y="3"/>
                    <a:pt x="47" y="6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50" y="12"/>
                    <a:pt x="49" y="17"/>
                  </a:cubicBezTo>
                  <a:cubicBezTo>
                    <a:pt x="49" y="22"/>
                    <a:pt x="45" y="28"/>
                    <a:pt x="40" y="29"/>
                  </a:cubicBezTo>
                  <a:cubicBezTo>
                    <a:pt x="40" y="29"/>
                    <a:pt x="31" y="26"/>
                    <a:pt x="27" y="28"/>
                  </a:cubicBezTo>
                  <a:cubicBezTo>
                    <a:pt x="27" y="28"/>
                    <a:pt x="23" y="34"/>
                    <a:pt x="16" y="33"/>
                  </a:cubicBezTo>
                  <a:cubicBezTo>
                    <a:pt x="9" y="32"/>
                    <a:pt x="5" y="29"/>
                    <a:pt x="3" y="25"/>
                  </a:cubicBezTo>
                  <a:cubicBezTo>
                    <a:pt x="3" y="25"/>
                    <a:pt x="0" y="23"/>
                    <a:pt x="2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392"/>
            <p:cNvSpPr/>
            <p:nvPr/>
          </p:nvSpPr>
          <p:spPr bwMode="auto">
            <a:xfrm>
              <a:off x="-44450" y="3976688"/>
              <a:ext cx="106363" cy="55563"/>
            </a:xfrm>
            <a:custGeom>
              <a:avLst/>
              <a:gdLst>
                <a:gd name="T0" fmla="*/ 0 w 25"/>
                <a:gd name="T1" fmla="*/ 11 h 13"/>
                <a:gd name="T2" fmla="*/ 13 w 25"/>
                <a:gd name="T3" fmla="*/ 12 h 13"/>
                <a:gd name="T4" fmla="*/ 22 w 25"/>
                <a:gd name="T5" fmla="*/ 5 h 13"/>
                <a:gd name="T6" fmla="*/ 13 w 25"/>
                <a:gd name="T7" fmla="*/ 2 h 13"/>
                <a:gd name="T8" fmla="*/ 4 w 25"/>
                <a:gd name="T9" fmla="*/ 3 h 13"/>
                <a:gd name="T10" fmla="*/ 0 w 2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3">
                  <a:moveTo>
                    <a:pt x="0" y="11"/>
                  </a:moveTo>
                  <a:cubicBezTo>
                    <a:pt x="0" y="11"/>
                    <a:pt x="11" y="13"/>
                    <a:pt x="13" y="12"/>
                  </a:cubicBezTo>
                  <a:cubicBezTo>
                    <a:pt x="15" y="12"/>
                    <a:pt x="20" y="9"/>
                    <a:pt x="22" y="5"/>
                  </a:cubicBezTo>
                  <a:cubicBezTo>
                    <a:pt x="25" y="0"/>
                    <a:pt x="20" y="3"/>
                    <a:pt x="13" y="2"/>
                  </a:cubicBezTo>
                  <a:cubicBezTo>
                    <a:pt x="6" y="1"/>
                    <a:pt x="5" y="1"/>
                    <a:pt x="4" y="3"/>
                  </a:cubicBezTo>
                  <a:cubicBezTo>
                    <a:pt x="2" y="5"/>
                    <a:pt x="0" y="11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393"/>
            <p:cNvSpPr/>
            <p:nvPr/>
          </p:nvSpPr>
          <p:spPr bwMode="auto">
            <a:xfrm>
              <a:off x="-77788" y="3933825"/>
              <a:ext cx="147638" cy="90488"/>
            </a:xfrm>
            <a:custGeom>
              <a:avLst/>
              <a:gdLst>
                <a:gd name="T0" fmla="*/ 0 w 35"/>
                <a:gd name="T1" fmla="*/ 21 h 21"/>
                <a:gd name="T2" fmla="*/ 6 w 35"/>
                <a:gd name="T3" fmla="*/ 21 h 21"/>
                <a:gd name="T4" fmla="*/ 12 w 35"/>
                <a:gd name="T5" fmla="*/ 10 h 21"/>
                <a:gd name="T6" fmla="*/ 24 w 35"/>
                <a:gd name="T7" fmla="*/ 11 h 21"/>
                <a:gd name="T8" fmla="*/ 32 w 35"/>
                <a:gd name="T9" fmla="*/ 11 h 21"/>
                <a:gd name="T10" fmla="*/ 35 w 35"/>
                <a:gd name="T11" fmla="*/ 8 h 21"/>
                <a:gd name="T12" fmla="*/ 27 w 35"/>
                <a:gd name="T13" fmla="*/ 3 h 21"/>
                <a:gd name="T14" fmla="*/ 18 w 35"/>
                <a:gd name="T15" fmla="*/ 4 h 21"/>
                <a:gd name="T16" fmla="*/ 5 w 35"/>
                <a:gd name="T17" fmla="*/ 7 h 21"/>
                <a:gd name="T18" fmla="*/ 2 w 35"/>
                <a:gd name="T19" fmla="*/ 12 h 21"/>
                <a:gd name="T20" fmla="*/ 0 w 35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21">
                  <a:moveTo>
                    <a:pt x="0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9" y="13"/>
                    <a:pt x="12" y="10"/>
                  </a:cubicBezTo>
                  <a:cubicBezTo>
                    <a:pt x="12" y="10"/>
                    <a:pt x="20" y="10"/>
                    <a:pt x="24" y="11"/>
                  </a:cubicBezTo>
                  <a:cubicBezTo>
                    <a:pt x="27" y="11"/>
                    <a:pt x="31" y="11"/>
                    <a:pt x="32" y="11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29" y="6"/>
                    <a:pt x="27" y="3"/>
                  </a:cubicBezTo>
                  <a:cubicBezTo>
                    <a:pt x="25" y="0"/>
                    <a:pt x="22" y="3"/>
                    <a:pt x="18" y="4"/>
                  </a:cubicBezTo>
                  <a:cubicBezTo>
                    <a:pt x="14" y="5"/>
                    <a:pt x="8" y="4"/>
                    <a:pt x="5" y="7"/>
                  </a:cubicBezTo>
                  <a:cubicBezTo>
                    <a:pt x="2" y="10"/>
                    <a:pt x="2" y="11"/>
                    <a:pt x="2" y="12"/>
                  </a:cubicBezTo>
                  <a:cubicBezTo>
                    <a:pt x="2" y="14"/>
                    <a:pt x="1" y="20"/>
                    <a:pt x="0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394"/>
            <p:cNvSpPr/>
            <p:nvPr/>
          </p:nvSpPr>
          <p:spPr bwMode="auto">
            <a:xfrm>
              <a:off x="-47625" y="4032250"/>
              <a:ext cx="165100" cy="109538"/>
            </a:xfrm>
            <a:custGeom>
              <a:avLst/>
              <a:gdLst>
                <a:gd name="T0" fmla="*/ 0 w 39"/>
                <a:gd name="T1" fmla="*/ 13 h 26"/>
                <a:gd name="T2" fmla="*/ 13 w 39"/>
                <a:gd name="T3" fmla="*/ 17 h 26"/>
                <a:gd name="T4" fmla="*/ 24 w 39"/>
                <a:gd name="T5" fmla="*/ 24 h 26"/>
                <a:gd name="T6" fmla="*/ 25 w 39"/>
                <a:gd name="T7" fmla="*/ 26 h 26"/>
                <a:gd name="T8" fmla="*/ 37 w 39"/>
                <a:gd name="T9" fmla="*/ 5 h 26"/>
                <a:gd name="T10" fmla="*/ 39 w 39"/>
                <a:gd name="T11" fmla="*/ 0 h 26"/>
                <a:gd name="T12" fmla="*/ 28 w 39"/>
                <a:gd name="T13" fmla="*/ 10 h 26"/>
                <a:gd name="T14" fmla="*/ 17 w 39"/>
                <a:gd name="T15" fmla="*/ 8 h 26"/>
                <a:gd name="T16" fmla="*/ 0 w 39"/>
                <a:gd name="T1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6">
                  <a:moveTo>
                    <a:pt x="0" y="13"/>
                  </a:moveTo>
                  <a:cubicBezTo>
                    <a:pt x="0" y="13"/>
                    <a:pt x="3" y="16"/>
                    <a:pt x="13" y="17"/>
                  </a:cubicBezTo>
                  <a:cubicBezTo>
                    <a:pt x="13" y="17"/>
                    <a:pt x="22" y="19"/>
                    <a:pt x="24" y="24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35" y="10"/>
                    <a:pt x="37" y="5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4" y="10"/>
                    <a:pt x="28" y="10"/>
                  </a:cubicBezTo>
                  <a:cubicBezTo>
                    <a:pt x="28" y="10"/>
                    <a:pt x="18" y="7"/>
                    <a:pt x="17" y="8"/>
                  </a:cubicBezTo>
                  <a:cubicBezTo>
                    <a:pt x="17" y="8"/>
                    <a:pt x="13" y="17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395"/>
            <p:cNvSpPr/>
            <p:nvPr/>
          </p:nvSpPr>
          <p:spPr bwMode="auto">
            <a:xfrm>
              <a:off x="-146050" y="4087813"/>
              <a:ext cx="182563" cy="419100"/>
            </a:xfrm>
            <a:custGeom>
              <a:avLst/>
              <a:gdLst>
                <a:gd name="T0" fmla="*/ 2 w 43"/>
                <a:gd name="T1" fmla="*/ 1 h 99"/>
                <a:gd name="T2" fmla="*/ 10 w 43"/>
                <a:gd name="T3" fmla="*/ 6 h 99"/>
                <a:gd name="T4" fmla="*/ 36 w 43"/>
                <a:gd name="T5" fmla="*/ 18 h 99"/>
                <a:gd name="T6" fmla="*/ 42 w 43"/>
                <a:gd name="T7" fmla="*/ 19 h 99"/>
                <a:gd name="T8" fmla="*/ 43 w 43"/>
                <a:gd name="T9" fmla="*/ 20 h 99"/>
                <a:gd name="T10" fmla="*/ 32 w 43"/>
                <a:gd name="T11" fmla="*/ 48 h 99"/>
                <a:gd name="T12" fmla="*/ 26 w 43"/>
                <a:gd name="T13" fmla="*/ 79 h 99"/>
                <a:gd name="T14" fmla="*/ 25 w 43"/>
                <a:gd name="T15" fmla="*/ 96 h 99"/>
                <a:gd name="T16" fmla="*/ 26 w 43"/>
                <a:gd name="T17" fmla="*/ 99 h 99"/>
                <a:gd name="T18" fmla="*/ 9 w 43"/>
                <a:gd name="T19" fmla="*/ 85 h 99"/>
                <a:gd name="T20" fmla="*/ 0 w 43"/>
                <a:gd name="T21" fmla="*/ 53 h 99"/>
                <a:gd name="T22" fmla="*/ 2 w 43"/>
                <a:gd name="T23" fmla="*/ 1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99">
                  <a:moveTo>
                    <a:pt x="2" y="1"/>
                  </a:moveTo>
                  <a:cubicBezTo>
                    <a:pt x="2" y="1"/>
                    <a:pt x="5" y="0"/>
                    <a:pt x="10" y="6"/>
                  </a:cubicBezTo>
                  <a:cubicBezTo>
                    <a:pt x="11" y="7"/>
                    <a:pt x="23" y="21"/>
                    <a:pt x="36" y="18"/>
                  </a:cubicBezTo>
                  <a:cubicBezTo>
                    <a:pt x="36" y="18"/>
                    <a:pt x="41" y="17"/>
                    <a:pt x="42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33" y="39"/>
                    <a:pt x="32" y="48"/>
                  </a:cubicBezTo>
                  <a:cubicBezTo>
                    <a:pt x="32" y="48"/>
                    <a:pt x="26" y="69"/>
                    <a:pt x="26" y="79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17" y="98"/>
                    <a:pt x="9" y="85"/>
                  </a:cubicBezTo>
                  <a:cubicBezTo>
                    <a:pt x="0" y="73"/>
                    <a:pt x="0" y="59"/>
                    <a:pt x="0" y="53"/>
                  </a:cubicBezTo>
                  <a:cubicBezTo>
                    <a:pt x="0" y="46"/>
                    <a:pt x="7" y="6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396"/>
            <p:cNvSpPr/>
            <p:nvPr/>
          </p:nvSpPr>
          <p:spPr bwMode="auto">
            <a:xfrm>
              <a:off x="-374650" y="4070350"/>
              <a:ext cx="339725" cy="484188"/>
            </a:xfrm>
            <a:custGeom>
              <a:avLst/>
              <a:gdLst>
                <a:gd name="T0" fmla="*/ 15 w 80"/>
                <a:gd name="T1" fmla="*/ 0 h 114"/>
                <a:gd name="T2" fmla="*/ 55 w 80"/>
                <a:gd name="T3" fmla="*/ 24 h 114"/>
                <a:gd name="T4" fmla="*/ 52 w 80"/>
                <a:gd name="T5" fmla="*/ 54 h 114"/>
                <a:gd name="T6" fmla="*/ 56 w 80"/>
                <a:gd name="T7" fmla="*/ 83 h 114"/>
                <a:gd name="T8" fmla="*/ 80 w 80"/>
                <a:gd name="T9" fmla="*/ 106 h 114"/>
                <a:gd name="T10" fmla="*/ 80 w 80"/>
                <a:gd name="T11" fmla="*/ 111 h 114"/>
                <a:gd name="T12" fmla="*/ 66 w 80"/>
                <a:gd name="T13" fmla="*/ 112 h 114"/>
                <a:gd name="T14" fmla="*/ 52 w 80"/>
                <a:gd name="T15" fmla="*/ 102 h 114"/>
                <a:gd name="T16" fmla="*/ 27 w 80"/>
                <a:gd name="T17" fmla="*/ 82 h 114"/>
                <a:gd name="T18" fmla="*/ 24 w 80"/>
                <a:gd name="T19" fmla="*/ 43 h 114"/>
                <a:gd name="T20" fmla="*/ 14 w 80"/>
                <a:gd name="T21" fmla="*/ 10 h 114"/>
                <a:gd name="T22" fmla="*/ 15 w 80"/>
                <a:gd name="T2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" h="114">
                  <a:moveTo>
                    <a:pt x="15" y="0"/>
                  </a:moveTo>
                  <a:cubicBezTo>
                    <a:pt x="15" y="0"/>
                    <a:pt x="44" y="1"/>
                    <a:pt x="55" y="24"/>
                  </a:cubicBezTo>
                  <a:cubicBezTo>
                    <a:pt x="55" y="24"/>
                    <a:pt x="53" y="47"/>
                    <a:pt x="52" y="54"/>
                  </a:cubicBezTo>
                  <a:cubicBezTo>
                    <a:pt x="51" y="60"/>
                    <a:pt x="52" y="75"/>
                    <a:pt x="56" y="83"/>
                  </a:cubicBezTo>
                  <a:cubicBezTo>
                    <a:pt x="60" y="91"/>
                    <a:pt x="66" y="102"/>
                    <a:pt x="80" y="106"/>
                  </a:cubicBezTo>
                  <a:cubicBezTo>
                    <a:pt x="80" y="111"/>
                    <a:pt x="80" y="111"/>
                    <a:pt x="80" y="111"/>
                  </a:cubicBezTo>
                  <a:cubicBezTo>
                    <a:pt x="80" y="111"/>
                    <a:pt x="72" y="114"/>
                    <a:pt x="66" y="112"/>
                  </a:cubicBezTo>
                  <a:cubicBezTo>
                    <a:pt x="61" y="109"/>
                    <a:pt x="57" y="104"/>
                    <a:pt x="52" y="102"/>
                  </a:cubicBezTo>
                  <a:cubicBezTo>
                    <a:pt x="48" y="100"/>
                    <a:pt x="31" y="96"/>
                    <a:pt x="27" y="82"/>
                  </a:cubicBezTo>
                  <a:cubicBezTo>
                    <a:pt x="22" y="68"/>
                    <a:pt x="25" y="54"/>
                    <a:pt x="24" y="43"/>
                  </a:cubicBezTo>
                  <a:cubicBezTo>
                    <a:pt x="23" y="32"/>
                    <a:pt x="20" y="14"/>
                    <a:pt x="14" y="10"/>
                  </a:cubicBezTo>
                  <a:cubicBezTo>
                    <a:pt x="8" y="7"/>
                    <a:pt x="0" y="2"/>
                    <a:pt x="1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397"/>
            <p:cNvSpPr/>
            <p:nvPr/>
          </p:nvSpPr>
          <p:spPr bwMode="auto">
            <a:xfrm>
              <a:off x="79375" y="4024313"/>
              <a:ext cx="431800" cy="534988"/>
            </a:xfrm>
            <a:custGeom>
              <a:avLst/>
              <a:gdLst>
                <a:gd name="T0" fmla="*/ 33 w 102"/>
                <a:gd name="T1" fmla="*/ 29 h 126"/>
                <a:gd name="T2" fmla="*/ 47 w 102"/>
                <a:gd name="T3" fmla="*/ 14 h 126"/>
                <a:gd name="T4" fmla="*/ 81 w 102"/>
                <a:gd name="T5" fmla="*/ 10 h 126"/>
                <a:gd name="T6" fmla="*/ 97 w 102"/>
                <a:gd name="T7" fmla="*/ 5 h 126"/>
                <a:gd name="T8" fmla="*/ 89 w 102"/>
                <a:gd name="T9" fmla="*/ 27 h 126"/>
                <a:gd name="T10" fmla="*/ 87 w 102"/>
                <a:gd name="T11" fmla="*/ 45 h 126"/>
                <a:gd name="T12" fmla="*/ 73 w 102"/>
                <a:gd name="T13" fmla="*/ 100 h 126"/>
                <a:gd name="T14" fmla="*/ 42 w 102"/>
                <a:gd name="T15" fmla="*/ 121 h 126"/>
                <a:gd name="T16" fmla="*/ 8 w 102"/>
                <a:gd name="T17" fmla="*/ 122 h 126"/>
                <a:gd name="T18" fmla="*/ 0 w 102"/>
                <a:gd name="T19" fmla="*/ 119 h 126"/>
                <a:gd name="T20" fmla="*/ 43 w 102"/>
                <a:gd name="T21" fmla="*/ 92 h 126"/>
                <a:gd name="T22" fmla="*/ 41 w 102"/>
                <a:gd name="T23" fmla="*/ 45 h 126"/>
                <a:gd name="T24" fmla="*/ 33 w 102"/>
                <a:gd name="T25" fmla="*/ 2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" h="126">
                  <a:moveTo>
                    <a:pt x="33" y="29"/>
                  </a:moveTo>
                  <a:cubicBezTo>
                    <a:pt x="33" y="29"/>
                    <a:pt x="30" y="17"/>
                    <a:pt x="47" y="14"/>
                  </a:cubicBezTo>
                  <a:cubicBezTo>
                    <a:pt x="63" y="11"/>
                    <a:pt x="78" y="11"/>
                    <a:pt x="81" y="10"/>
                  </a:cubicBezTo>
                  <a:cubicBezTo>
                    <a:pt x="84" y="9"/>
                    <a:pt x="95" y="0"/>
                    <a:pt x="97" y="5"/>
                  </a:cubicBezTo>
                  <a:cubicBezTo>
                    <a:pt x="97" y="5"/>
                    <a:pt x="102" y="3"/>
                    <a:pt x="89" y="27"/>
                  </a:cubicBezTo>
                  <a:cubicBezTo>
                    <a:pt x="89" y="27"/>
                    <a:pt x="84" y="36"/>
                    <a:pt x="87" y="45"/>
                  </a:cubicBezTo>
                  <a:cubicBezTo>
                    <a:pt x="90" y="54"/>
                    <a:pt x="87" y="87"/>
                    <a:pt x="73" y="100"/>
                  </a:cubicBezTo>
                  <a:cubicBezTo>
                    <a:pt x="59" y="112"/>
                    <a:pt x="57" y="115"/>
                    <a:pt x="42" y="121"/>
                  </a:cubicBezTo>
                  <a:cubicBezTo>
                    <a:pt x="28" y="126"/>
                    <a:pt x="14" y="124"/>
                    <a:pt x="8" y="122"/>
                  </a:cubicBezTo>
                  <a:cubicBezTo>
                    <a:pt x="1" y="120"/>
                    <a:pt x="0" y="119"/>
                    <a:pt x="0" y="119"/>
                  </a:cubicBezTo>
                  <a:cubicBezTo>
                    <a:pt x="0" y="119"/>
                    <a:pt x="22" y="124"/>
                    <a:pt x="43" y="92"/>
                  </a:cubicBezTo>
                  <a:cubicBezTo>
                    <a:pt x="43" y="92"/>
                    <a:pt x="55" y="66"/>
                    <a:pt x="41" y="45"/>
                  </a:cubicBezTo>
                  <a:cubicBezTo>
                    <a:pt x="41" y="45"/>
                    <a:pt x="31" y="32"/>
                    <a:pt x="33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398"/>
            <p:cNvSpPr/>
            <p:nvPr/>
          </p:nvSpPr>
          <p:spPr bwMode="auto">
            <a:xfrm>
              <a:off x="-217488" y="4549775"/>
              <a:ext cx="185738" cy="161925"/>
            </a:xfrm>
            <a:custGeom>
              <a:avLst/>
              <a:gdLst>
                <a:gd name="T0" fmla="*/ 38 w 44"/>
                <a:gd name="T1" fmla="*/ 3 h 38"/>
                <a:gd name="T2" fmla="*/ 23 w 44"/>
                <a:gd name="T3" fmla="*/ 5 h 38"/>
                <a:gd name="T4" fmla="*/ 7 w 44"/>
                <a:gd name="T5" fmla="*/ 14 h 38"/>
                <a:gd name="T6" fmla="*/ 5 w 44"/>
                <a:gd name="T7" fmla="*/ 30 h 38"/>
                <a:gd name="T8" fmla="*/ 6 w 44"/>
                <a:gd name="T9" fmla="*/ 38 h 38"/>
                <a:gd name="T10" fmla="*/ 7 w 44"/>
                <a:gd name="T11" fmla="*/ 27 h 38"/>
                <a:gd name="T12" fmla="*/ 12 w 44"/>
                <a:gd name="T13" fmla="*/ 17 h 38"/>
                <a:gd name="T14" fmla="*/ 25 w 44"/>
                <a:gd name="T15" fmla="*/ 13 h 38"/>
                <a:gd name="T16" fmla="*/ 32 w 44"/>
                <a:gd name="T17" fmla="*/ 9 h 38"/>
                <a:gd name="T18" fmla="*/ 41 w 44"/>
                <a:gd name="T19" fmla="*/ 8 h 38"/>
                <a:gd name="T20" fmla="*/ 44 w 44"/>
                <a:gd name="T21" fmla="*/ 11 h 38"/>
                <a:gd name="T22" fmla="*/ 44 w 44"/>
                <a:gd name="T23" fmla="*/ 11 h 38"/>
                <a:gd name="T24" fmla="*/ 38 w 44"/>
                <a:gd name="T25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38">
                  <a:moveTo>
                    <a:pt x="38" y="3"/>
                  </a:moveTo>
                  <a:cubicBezTo>
                    <a:pt x="38" y="3"/>
                    <a:pt x="31" y="0"/>
                    <a:pt x="23" y="5"/>
                  </a:cubicBezTo>
                  <a:cubicBezTo>
                    <a:pt x="15" y="10"/>
                    <a:pt x="10" y="11"/>
                    <a:pt x="7" y="14"/>
                  </a:cubicBezTo>
                  <a:cubicBezTo>
                    <a:pt x="7" y="14"/>
                    <a:pt x="0" y="25"/>
                    <a:pt x="5" y="30"/>
                  </a:cubicBezTo>
                  <a:cubicBezTo>
                    <a:pt x="5" y="30"/>
                    <a:pt x="8" y="35"/>
                    <a:pt x="6" y="38"/>
                  </a:cubicBezTo>
                  <a:cubicBezTo>
                    <a:pt x="6" y="38"/>
                    <a:pt x="10" y="34"/>
                    <a:pt x="7" y="27"/>
                  </a:cubicBezTo>
                  <a:cubicBezTo>
                    <a:pt x="7" y="27"/>
                    <a:pt x="8" y="21"/>
                    <a:pt x="12" y="17"/>
                  </a:cubicBezTo>
                  <a:cubicBezTo>
                    <a:pt x="12" y="17"/>
                    <a:pt x="19" y="14"/>
                    <a:pt x="25" y="13"/>
                  </a:cubicBezTo>
                  <a:cubicBezTo>
                    <a:pt x="25" y="13"/>
                    <a:pt x="28" y="14"/>
                    <a:pt x="32" y="9"/>
                  </a:cubicBezTo>
                  <a:cubicBezTo>
                    <a:pt x="36" y="4"/>
                    <a:pt x="38" y="7"/>
                    <a:pt x="41" y="8"/>
                  </a:cubicBezTo>
                  <a:cubicBezTo>
                    <a:pt x="43" y="8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9"/>
                    <a:pt x="43" y="5"/>
                    <a:pt x="3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399"/>
            <p:cNvSpPr/>
            <p:nvPr/>
          </p:nvSpPr>
          <p:spPr bwMode="auto">
            <a:xfrm>
              <a:off x="-34925" y="4541838"/>
              <a:ext cx="180975" cy="241300"/>
            </a:xfrm>
            <a:custGeom>
              <a:avLst/>
              <a:gdLst>
                <a:gd name="T0" fmla="*/ 5 w 43"/>
                <a:gd name="T1" fmla="*/ 14 h 57"/>
                <a:gd name="T2" fmla="*/ 9 w 43"/>
                <a:gd name="T3" fmla="*/ 4 h 57"/>
                <a:gd name="T4" fmla="*/ 15 w 43"/>
                <a:gd name="T5" fmla="*/ 1 h 57"/>
                <a:gd name="T6" fmla="*/ 34 w 43"/>
                <a:gd name="T7" fmla="*/ 14 h 57"/>
                <a:gd name="T8" fmla="*/ 36 w 43"/>
                <a:gd name="T9" fmla="*/ 40 h 57"/>
                <a:gd name="T10" fmla="*/ 43 w 43"/>
                <a:gd name="T11" fmla="*/ 55 h 57"/>
                <a:gd name="T12" fmla="*/ 37 w 43"/>
                <a:gd name="T13" fmla="*/ 49 h 57"/>
                <a:gd name="T14" fmla="*/ 29 w 43"/>
                <a:gd name="T15" fmla="*/ 22 h 57"/>
                <a:gd name="T16" fmla="*/ 16 w 43"/>
                <a:gd name="T17" fmla="*/ 11 h 57"/>
                <a:gd name="T18" fmla="*/ 5 w 43"/>
                <a:gd name="T19" fmla="*/ 1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57">
                  <a:moveTo>
                    <a:pt x="5" y="14"/>
                  </a:moveTo>
                  <a:cubicBezTo>
                    <a:pt x="5" y="14"/>
                    <a:pt x="0" y="10"/>
                    <a:pt x="9" y="4"/>
                  </a:cubicBezTo>
                  <a:cubicBezTo>
                    <a:pt x="9" y="4"/>
                    <a:pt x="10" y="0"/>
                    <a:pt x="15" y="1"/>
                  </a:cubicBezTo>
                  <a:cubicBezTo>
                    <a:pt x="20" y="2"/>
                    <a:pt x="34" y="2"/>
                    <a:pt x="34" y="14"/>
                  </a:cubicBezTo>
                  <a:cubicBezTo>
                    <a:pt x="35" y="27"/>
                    <a:pt x="32" y="29"/>
                    <a:pt x="36" y="40"/>
                  </a:cubicBezTo>
                  <a:cubicBezTo>
                    <a:pt x="41" y="51"/>
                    <a:pt x="43" y="55"/>
                    <a:pt x="43" y="55"/>
                  </a:cubicBezTo>
                  <a:cubicBezTo>
                    <a:pt x="43" y="55"/>
                    <a:pt x="41" y="57"/>
                    <a:pt x="37" y="49"/>
                  </a:cubicBezTo>
                  <a:cubicBezTo>
                    <a:pt x="33" y="42"/>
                    <a:pt x="30" y="30"/>
                    <a:pt x="29" y="22"/>
                  </a:cubicBezTo>
                  <a:cubicBezTo>
                    <a:pt x="29" y="15"/>
                    <a:pt x="22" y="12"/>
                    <a:pt x="16" y="11"/>
                  </a:cubicBezTo>
                  <a:cubicBezTo>
                    <a:pt x="16" y="11"/>
                    <a:pt x="10" y="7"/>
                    <a:pt x="5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400"/>
            <p:cNvSpPr/>
            <p:nvPr/>
          </p:nvSpPr>
          <p:spPr bwMode="auto">
            <a:xfrm>
              <a:off x="92075" y="4537075"/>
              <a:ext cx="185738" cy="225425"/>
            </a:xfrm>
            <a:custGeom>
              <a:avLst/>
              <a:gdLst>
                <a:gd name="T0" fmla="*/ 0 w 44"/>
                <a:gd name="T1" fmla="*/ 4 h 53"/>
                <a:gd name="T2" fmla="*/ 7 w 44"/>
                <a:gd name="T3" fmla="*/ 14 h 53"/>
                <a:gd name="T4" fmla="*/ 30 w 44"/>
                <a:gd name="T5" fmla="*/ 32 h 53"/>
                <a:gd name="T6" fmla="*/ 44 w 44"/>
                <a:gd name="T7" fmla="*/ 49 h 53"/>
                <a:gd name="T8" fmla="*/ 38 w 44"/>
                <a:gd name="T9" fmla="*/ 46 h 53"/>
                <a:gd name="T10" fmla="*/ 33 w 44"/>
                <a:gd name="T11" fmla="*/ 23 h 53"/>
                <a:gd name="T12" fmla="*/ 0 w 44"/>
                <a:gd name="T13" fmla="*/ 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53">
                  <a:moveTo>
                    <a:pt x="0" y="4"/>
                  </a:moveTo>
                  <a:cubicBezTo>
                    <a:pt x="0" y="4"/>
                    <a:pt x="8" y="9"/>
                    <a:pt x="7" y="14"/>
                  </a:cubicBezTo>
                  <a:cubicBezTo>
                    <a:pt x="7" y="14"/>
                    <a:pt x="26" y="14"/>
                    <a:pt x="30" y="32"/>
                  </a:cubicBezTo>
                  <a:cubicBezTo>
                    <a:pt x="33" y="49"/>
                    <a:pt x="38" y="53"/>
                    <a:pt x="44" y="49"/>
                  </a:cubicBezTo>
                  <a:cubicBezTo>
                    <a:pt x="44" y="49"/>
                    <a:pt x="40" y="50"/>
                    <a:pt x="38" y="46"/>
                  </a:cubicBezTo>
                  <a:cubicBezTo>
                    <a:pt x="36" y="42"/>
                    <a:pt x="31" y="30"/>
                    <a:pt x="33" y="23"/>
                  </a:cubicBezTo>
                  <a:cubicBezTo>
                    <a:pt x="34" y="16"/>
                    <a:pt x="15" y="0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401"/>
            <p:cNvSpPr/>
            <p:nvPr/>
          </p:nvSpPr>
          <p:spPr bwMode="auto">
            <a:xfrm>
              <a:off x="-98425" y="4579938"/>
              <a:ext cx="185738" cy="200025"/>
            </a:xfrm>
            <a:custGeom>
              <a:avLst/>
              <a:gdLst>
                <a:gd name="T0" fmla="*/ 0 w 44"/>
                <a:gd name="T1" fmla="*/ 10 h 47"/>
                <a:gd name="T2" fmla="*/ 11 w 44"/>
                <a:gd name="T3" fmla="*/ 4 h 47"/>
                <a:gd name="T4" fmla="*/ 19 w 44"/>
                <a:gd name="T5" fmla="*/ 10 h 47"/>
                <a:gd name="T6" fmla="*/ 24 w 44"/>
                <a:gd name="T7" fmla="*/ 5 h 47"/>
                <a:gd name="T8" fmla="*/ 35 w 44"/>
                <a:gd name="T9" fmla="*/ 7 h 47"/>
                <a:gd name="T10" fmla="*/ 41 w 44"/>
                <a:gd name="T11" fmla="*/ 13 h 47"/>
                <a:gd name="T12" fmla="*/ 43 w 44"/>
                <a:gd name="T13" fmla="*/ 20 h 47"/>
                <a:gd name="T14" fmla="*/ 44 w 44"/>
                <a:gd name="T15" fmla="*/ 28 h 47"/>
                <a:gd name="T16" fmla="*/ 35 w 44"/>
                <a:gd name="T17" fmla="*/ 34 h 47"/>
                <a:gd name="T18" fmla="*/ 15 w 44"/>
                <a:gd name="T19" fmla="*/ 41 h 47"/>
                <a:gd name="T20" fmla="*/ 2 w 44"/>
                <a:gd name="T21" fmla="*/ 22 h 47"/>
                <a:gd name="T22" fmla="*/ 0 w 44"/>
                <a:gd name="T23" fmla="*/ 1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47">
                  <a:moveTo>
                    <a:pt x="0" y="10"/>
                  </a:moveTo>
                  <a:cubicBezTo>
                    <a:pt x="0" y="10"/>
                    <a:pt x="5" y="0"/>
                    <a:pt x="11" y="4"/>
                  </a:cubicBezTo>
                  <a:cubicBezTo>
                    <a:pt x="16" y="7"/>
                    <a:pt x="19" y="10"/>
                    <a:pt x="19" y="10"/>
                  </a:cubicBezTo>
                  <a:cubicBezTo>
                    <a:pt x="19" y="10"/>
                    <a:pt x="21" y="7"/>
                    <a:pt x="24" y="5"/>
                  </a:cubicBezTo>
                  <a:cubicBezTo>
                    <a:pt x="27" y="3"/>
                    <a:pt x="31" y="5"/>
                    <a:pt x="35" y="7"/>
                  </a:cubicBezTo>
                  <a:cubicBezTo>
                    <a:pt x="39" y="8"/>
                    <a:pt x="41" y="13"/>
                    <a:pt x="41" y="13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38" y="30"/>
                    <a:pt x="35" y="34"/>
                  </a:cubicBezTo>
                  <a:cubicBezTo>
                    <a:pt x="33" y="39"/>
                    <a:pt x="26" y="47"/>
                    <a:pt x="15" y="41"/>
                  </a:cubicBezTo>
                  <a:cubicBezTo>
                    <a:pt x="5" y="36"/>
                    <a:pt x="3" y="27"/>
                    <a:pt x="2" y="22"/>
                  </a:cubicBezTo>
                  <a:cubicBezTo>
                    <a:pt x="2" y="18"/>
                    <a:pt x="2" y="11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402"/>
            <p:cNvSpPr/>
            <p:nvPr/>
          </p:nvSpPr>
          <p:spPr bwMode="auto">
            <a:xfrm>
              <a:off x="-26988" y="4757738"/>
              <a:ext cx="703263" cy="1125538"/>
            </a:xfrm>
            <a:custGeom>
              <a:avLst/>
              <a:gdLst>
                <a:gd name="T0" fmla="*/ 0 w 166"/>
                <a:gd name="T1" fmla="*/ 3 h 265"/>
                <a:gd name="T2" fmla="*/ 10 w 166"/>
                <a:gd name="T3" fmla="*/ 3 h 265"/>
                <a:gd name="T4" fmla="*/ 81 w 166"/>
                <a:gd name="T5" fmla="*/ 137 h 265"/>
                <a:gd name="T6" fmla="*/ 157 w 166"/>
                <a:gd name="T7" fmla="*/ 254 h 265"/>
                <a:gd name="T8" fmla="*/ 155 w 166"/>
                <a:gd name="T9" fmla="*/ 257 h 265"/>
                <a:gd name="T10" fmla="*/ 155 w 166"/>
                <a:gd name="T11" fmla="*/ 231 h 265"/>
                <a:gd name="T12" fmla="*/ 119 w 166"/>
                <a:gd name="T13" fmla="*/ 181 h 265"/>
                <a:gd name="T14" fmla="*/ 46 w 166"/>
                <a:gd name="T15" fmla="*/ 108 h 265"/>
                <a:gd name="T16" fmla="*/ 0 w 166"/>
                <a:gd name="T17" fmla="*/ 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265">
                  <a:moveTo>
                    <a:pt x="0" y="3"/>
                  </a:moveTo>
                  <a:cubicBezTo>
                    <a:pt x="0" y="3"/>
                    <a:pt x="6" y="6"/>
                    <a:pt x="10" y="3"/>
                  </a:cubicBezTo>
                  <a:cubicBezTo>
                    <a:pt x="13" y="0"/>
                    <a:pt x="4" y="55"/>
                    <a:pt x="81" y="137"/>
                  </a:cubicBezTo>
                  <a:cubicBezTo>
                    <a:pt x="81" y="137"/>
                    <a:pt x="166" y="212"/>
                    <a:pt x="157" y="254"/>
                  </a:cubicBezTo>
                  <a:cubicBezTo>
                    <a:pt x="157" y="254"/>
                    <a:pt x="161" y="265"/>
                    <a:pt x="155" y="257"/>
                  </a:cubicBezTo>
                  <a:cubicBezTo>
                    <a:pt x="148" y="249"/>
                    <a:pt x="163" y="256"/>
                    <a:pt x="155" y="231"/>
                  </a:cubicBezTo>
                  <a:cubicBezTo>
                    <a:pt x="147" y="206"/>
                    <a:pt x="128" y="189"/>
                    <a:pt x="119" y="181"/>
                  </a:cubicBezTo>
                  <a:cubicBezTo>
                    <a:pt x="110" y="174"/>
                    <a:pt x="62" y="128"/>
                    <a:pt x="46" y="108"/>
                  </a:cubicBezTo>
                  <a:cubicBezTo>
                    <a:pt x="31" y="87"/>
                    <a:pt x="1" y="2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403"/>
            <p:cNvSpPr/>
            <p:nvPr/>
          </p:nvSpPr>
          <p:spPr bwMode="auto">
            <a:xfrm>
              <a:off x="-331788" y="4859338"/>
              <a:ext cx="508000" cy="442913"/>
            </a:xfrm>
            <a:custGeom>
              <a:avLst/>
              <a:gdLst>
                <a:gd name="T0" fmla="*/ 116 w 120"/>
                <a:gd name="T1" fmla="*/ 93 h 104"/>
                <a:gd name="T2" fmla="*/ 95 w 120"/>
                <a:gd name="T3" fmla="*/ 94 h 104"/>
                <a:gd name="T4" fmla="*/ 66 w 120"/>
                <a:gd name="T5" fmla="*/ 95 h 104"/>
                <a:gd name="T6" fmla="*/ 39 w 120"/>
                <a:gd name="T7" fmla="*/ 92 h 104"/>
                <a:gd name="T8" fmla="*/ 49 w 120"/>
                <a:gd name="T9" fmla="*/ 91 h 104"/>
                <a:gd name="T10" fmla="*/ 20 w 120"/>
                <a:gd name="T11" fmla="*/ 64 h 104"/>
                <a:gd name="T12" fmla="*/ 28 w 120"/>
                <a:gd name="T13" fmla="*/ 69 h 104"/>
                <a:gd name="T14" fmla="*/ 13 w 120"/>
                <a:gd name="T15" fmla="*/ 38 h 104"/>
                <a:gd name="T16" fmla="*/ 0 w 120"/>
                <a:gd name="T17" fmla="*/ 7 h 104"/>
                <a:gd name="T18" fmla="*/ 34 w 120"/>
                <a:gd name="T19" fmla="*/ 11 h 104"/>
                <a:gd name="T20" fmla="*/ 32 w 120"/>
                <a:gd name="T21" fmla="*/ 4 h 104"/>
                <a:gd name="T22" fmla="*/ 59 w 120"/>
                <a:gd name="T23" fmla="*/ 19 h 104"/>
                <a:gd name="T24" fmla="*/ 61 w 120"/>
                <a:gd name="T25" fmla="*/ 15 h 104"/>
                <a:gd name="T26" fmla="*/ 81 w 120"/>
                <a:gd name="T27" fmla="*/ 37 h 104"/>
                <a:gd name="T28" fmla="*/ 84 w 120"/>
                <a:gd name="T29" fmla="*/ 30 h 104"/>
                <a:gd name="T30" fmla="*/ 101 w 120"/>
                <a:gd name="T31" fmla="*/ 65 h 104"/>
                <a:gd name="T32" fmla="*/ 107 w 120"/>
                <a:gd name="T33" fmla="*/ 80 h 104"/>
                <a:gd name="T34" fmla="*/ 89 w 120"/>
                <a:gd name="T35" fmla="*/ 70 h 104"/>
                <a:gd name="T36" fmla="*/ 78 w 120"/>
                <a:gd name="T37" fmla="*/ 49 h 104"/>
                <a:gd name="T38" fmla="*/ 73 w 120"/>
                <a:gd name="T39" fmla="*/ 42 h 104"/>
                <a:gd name="T40" fmla="*/ 78 w 120"/>
                <a:gd name="T41" fmla="*/ 52 h 104"/>
                <a:gd name="T42" fmla="*/ 85 w 120"/>
                <a:gd name="T43" fmla="*/ 68 h 104"/>
                <a:gd name="T44" fmla="*/ 65 w 120"/>
                <a:gd name="T45" fmla="*/ 54 h 104"/>
                <a:gd name="T46" fmla="*/ 56 w 120"/>
                <a:gd name="T47" fmla="*/ 37 h 104"/>
                <a:gd name="T48" fmla="*/ 62 w 120"/>
                <a:gd name="T49" fmla="*/ 52 h 104"/>
                <a:gd name="T50" fmla="*/ 46 w 120"/>
                <a:gd name="T51" fmla="*/ 38 h 104"/>
                <a:gd name="T52" fmla="*/ 23 w 120"/>
                <a:gd name="T53" fmla="*/ 15 h 104"/>
                <a:gd name="T54" fmla="*/ 45 w 120"/>
                <a:gd name="T55" fmla="*/ 40 h 104"/>
                <a:gd name="T56" fmla="*/ 59 w 120"/>
                <a:gd name="T57" fmla="*/ 52 h 104"/>
                <a:gd name="T58" fmla="*/ 43 w 120"/>
                <a:gd name="T59" fmla="*/ 48 h 104"/>
                <a:gd name="T60" fmla="*/ 35 w 120"/>
                <a:gd name="T61" fmla="*/ 44 h 104"/>
                <a:gd name="T62" fmla="*/ 23 w 120"/>
                <a:gd name="T63" fmla="*/ 40 h 104"/>
                <a:gd name="T64" fmla="*/ 41 w 120"/>
                <a:gd name="T65" fmla="*/ 49 h 104"/>
                <a:gd name="T66" fmla="*/ 61 w 120"/>
                <a:gd name="T67" fmla="*/ 53 h 104"/>
                <a:gd name="T68" fmla="*/ 77 w 120"/>
                <a:gd name="T69" fmla="*/ 67 h 104"/>
                <a:gd name="T70" fmla="*/ 81 w 120"/>
                <a:gd name="T71" fmla="*/ 70 h 104"/>
                <a:gd name="T72" fmla="*/ 64 w 120"/>
                <a:gd name="T73" fmla="*/ 70 h 104"/>
                <a:gd name="T74" fmla="*/ 46 w 120"/>
                <a:gd name="T75" fmla="*/ 70 h 104"/>
                <a:gd name="T76" fmla="*/ 43 w 120"/>
                <a:gd name="T77" fmla="*/ 69 h 104"/>
                <a:gd name="T78" fmla="*/ 65 w 120"/>
                <a:gd name="T79" fmla="*/ 71 h 104"/>
                <a:gd name="T80" fmla="*/ 84 w 120"/>
                <a:gd name="T81" fmla="*/ 72 h 104"/>
                <a:gd name="T82" fmla="*/ 109 w 120"/>
                <a:gd name="T83" fmla="*/ 83 h 104"/>
                <a:gd name="T84" fmla="*/ 110 w 120"/>
                <a:gd name="T85" fmla="*/ 83 h 104"/>
                <a:gd name="T86" fmla="*/ 119 w 120"/>
                <a:gd name="T87" fmla="*/ 91 h 104"/>
                <a:gd name="T88" fmla="*/ 120 w 120"/>
                <a:gd name="T89" fmla="*/ 92 h 104"/>
                <a:gd name="T90" fmla="*/ 116 w 120"/>
                <a:gd name="T91" fmla="*/ 9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0" h="104">
                  <a:moveTo>
                    <a:pt x="116" y="93"/>
                  </a:moveTo>
                  <a:cubicBezTo>
                    <a:pt x="116" y="93"/>
                    <a:pt x="108" y="99"/>
                    <a:pt x="95" y="94"/>
                  </a:cubicBezTo>
                  <a:cubicBezTo>
                    <a:pt x="95" y="94"/>
                    <a:pt x="85" y="87"/>
                    <a:pt x="66" y="95"/>
                  </a:cubicBezTo>
                  <a:cubicBezTo>
                    <a:pt x="48" y="104"/>
                    <a:pt x="42" y="96"/>
                    <a:pt x="39" y="92"/>
                  </a:cubicBezTo>
                  <a:cubicBezTo>
                    <a:pt x="36" y="88"/>
                    <a:pt x="49" y="91"/>
                    <a:pt x="49" y="91"/>
                  </a:cubicBezTo>
                  <a:cubicBezTo>
                    <a:pt x="49" y="91"/>
                    <a:pt x="27" y="86"/>
                    <a:pt x="20" y="64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8" y="69"/>
                    <a:pt x="18" y="62"/>
                    <a:pt x="13" y="38"/>
                  </a:cubicBezTo>
                  <a:cubicBezTo>
                    <a:pt x="8" y="14"/>
                    <a:pt x="13" y="9"/>
                    <a:pt x="0" y="7"/>
                  </a:cubicBezTo>
                  <a:cubicBezTo>
                    <a:pt x="0" y="7"/>
                    <a:pt x="18" y="0"/>
                    <a:pt x="34" y="11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45" y="6"/>
                    <a:pt x="59" y="19"/>
                  </a:cubicBezTo>
                  <a:cubicBezTo>
                    <a:pt x="61" y="15"/>
                    <a:pt x="61" y="15"/>
                    <a:pt x="61" y="15"/>
                  </a:cubicBezTo>
                  <a:cubicBezTo>
                    <a:pt x="61" y="15"/>
                    <a:pt x="78" y="21"/>
                    <a:pt x="81" y="37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98" y="59"/>
                    <a:pt x="101" y="65"/>
                  </a:cubicBezTo>
                  <a:cubicBezTo>
                    <a:pt x="107" y="80"/>
                    <a:pt x="107" y="80"/>
                    <a:pt x="107" y="80"/>
                  </a:cubicBezTo>
                  <a:cubicBezTo>
                    <a:pt x="107" y="80"/>
                    <a:pt x="97" y="78"/>
                    <a:pt x="89" y="70"/>
                  </a:cubicBezTo>
                  <a:cubicBezTo>
                    <a:pt x="89" y="70"/>
                    <a:pt x="84" y="63"/>
                    <a:pt x="78" y="49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2"/>
                    <a:pt x="75" y="46"/>
                    <a:pt x="78" y="52"/>
                  </a:cubicBezTo>
                  <a:cubicBezTo>
                    <a:pt x="78" y="52"/>
                    <a:pt x="83" y="66"/>
                    <a:pt x="85" y="68"/>
                  </a:cubicBezTo>
                  <a:cubicBezTo>
                    <a:pt x="85" y="68"/>
                    <a:pt x="70" y="60"/>
                    <a:pt x="65" y="54"/>
                  </a:cubicBezTo>
                  <a:cubicBezTo>
                    <a:pt x="65" y="54"/>
                    <a:pt x="63" y="46"/>
                    <a:pt x="56" y="37"/>
                  </a:cubicBezTo>
                  <a:cubicBezTo>
                    <a:pt x="56" y="37"/>
                    <a:pt x="63" y="51"/>
                    <a:pt x="62" y="52"/>
                  </a:cubicBezTo>
                  <a:cubicBezTo>
                    <a:pt x="62" y="52"/>
                    <a:pt x="52" y="45"/>
                    <a:pt x="46" y="38"/>
                  </a:cubicBezTo>
                  <a:cubicBezTo>
                    <a:pt x="46" y="38"/>
                    <a:pt x="33" y="21"/>
                    <a:pt x="23" y="15"/>
                  </a:cubicBezTo>
                  <a:cubicBezTo>
                    <a:pt x="23" y="15"/>
                    <a:pt x="42" y="34"/>
                    <a:pt x="45" y="40"/>
                  </a:cubicBezTo>
                  <a:cubicBezTo>
                    <a:pt x="45" y="40"/>
                    <a:pt x="54" y="49"/>
                    <a:pt x="59" y="52"/>
                  </a:cubicBezTo>
                  <a:cubicBezTo>
                    <a:pt x="59" y="52"/>
                    <a:pt x="48" y="51"/>
                    <a:pt x="43" y="48"/>
                  </a:cubicBezTo>
                  <a:cubicBezTo>
                    <a:pt x="38" y="46"/>
                    <a:pt x="38" y="46"/>
                    <a:pt x="35" y="44"/>
                  </a:cubicBezTo>
                  <a:cubicBezTo>
                    <a:pt x="34" y="44"/>
                    <a:pt x="25" y="38"/>
                    <a:pt x="23" y="40"/>
                  </a:cubicBezTo>
                  <a:cubicBezTo>
                    <a:pt x="23" y="40"/>
                    <a:pt x="34" y="45"/>
                    <a:pt x="41" y="49"/>
                  </a:cubicBezTo>
                  <a:cubicBezTo>
                    <a:pt x="41" y="49"/>
                    <a:pt x="48" y="54"/>
                    <a:pt x="61" y="53"/>
                  </a:cubicBezTo>
                  <a:cubicBezTo>
                    <a:pt x="61" y="53"/>
                    <a:pt x="74" y="65"/>
                    <a:pt x="77" y="67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1" y="70"/>
                    <a:pt x="70" y="68"/>
                    <a:pt x="64" y="70"/>
                  </a:cubicBezTo>
                  <a:cubicBezTo>
                    <a:pt x="64" y="70"/>
                    <a:pt x="56" y="75"/>
                    <a:pt x="46" y="70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69"/>
                    <a:pt x="50" y="76"/>
                    <a:pt x="65" y="71"/>
                  </a:cubicBezTo>
                  <a:cubicBezTo>
                    <a:pt x="65" y="71"/>
                    <a:pt x="74" y="69"/>
                    <a:pt x="84" y="72"/>
                  </a:cubicBezTo>
                  <a:cubicBezTo>
                    <a:pt x="84" y="72"/>
                    <a:pt x="104" y="83"/>
                    <a:pt x="109" y="83"/>
                  </a:cubicBezTo>
                  <a:cubicBezTo>
                    <a:pt x="110" y="83"/>
                    <a:pt x="110" y="83"/>
                    <a:pt x="110" y="83"/>
                  </a:cubicBezTo>
                  <a:cubicBezTo>
                    <a:pt x="119" y="91"/>
                    <a:pt x="119" y="91"/>
                    <a:pt x="119" y="91"/>
                  </a:cubicBezTo>
                  <a:cubicBezTo>
                    <a:pt x="120" y="92"/>
                    <a:pt x="120" y="92"/>
                    <a:pt x="120" y="92"/>
                  </a:cubicBezTo>
                  <a:lnTo>
                    <a:pt x="116" y="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404"/>
            <p:cNvSpPr/>
            <p:nvPr/>
          </p:nvSpPr>
          <p:spPr bwMode="auto">
            <a:xfrm>
              <a:off x="8861425" y="7300913"/>
              <a:ext cx="304800" cy="385763"/>
            </a:xfrm>
            <a:custGeom>
              <a:avLst/>
              <a:gdLst>
                <a:gd name="T0" fmla="*/ 7 w 72"/>
                <a:gd name="T1" fmla="*/ 87 h 91"/>
                <a:gd name="T2" fmla="*/ 43 w 72"/>
                <a:gd name="T3" fmla="*/ 60 h 91"/>
                <a:gd name="T4" fmla="*/ 72 w 72"/>
                <a:gd name="T5" fmla="*/ 10 h 91"/>
                <a:gd name="T6" fmla="*/ 30 w 72"/>
                <a:gd name="T7" fmla="*/ 23 h 91"/>
                <a:gd name="T8" fmla="*/ 24 w 72"/>
                <a:gd name="T9" fmla="*/ 47 h 91"/>
                <a:gd name="T10" fmla="*/ 23 w 72"/>
                <a:gd name="T11" fmla="*/ 59 h 91"/>
                <a:gd name="T12" fmla="*/ 5 w 72"/>
                <a:gd name="T13" fmla="*/ 77 h 91"/>
                <a:gd name="T14" fmla="*/ 1 w 72"/>
                <a:gd name="T15" fmla="*/ 90 h 91"/>
                <a:gd name="T16" fmla="*/ 7 w 72"/>
                <a:gd name="T17" fmla="*/ 8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91">
                  <a:moveTo>
                    <a:pt x="7" y="87"/>
                  </a:moveTo>
                  <a:cubicBezTo>
                    <a:pt x="7" y="87"/>
                    <a:pt x="34" y="85"/>
                    <a:pt x="43" y="60"/>
                  </a:cubicBezTo>
                  <a:cubicBezTo>
                    <a:pt x="52" y="34"/>
                    <a:pt x="58" y="11"/>
                    <a:pt x="72" y="10"/>
                  </a:cubicBezTo>
                  <a:cubicBezTo>
                    <a:pt x="72" y="10"/>
                    <a:pt x="49" y="0"/>
                    <a:pt x="30" y="23"/>
                  </a:cubicBezTo>
                  <a:cubicBezTo>
                    <a:pt x="30" y="23"/>
                    <a:pt x="21" y="30"/>
                    <a:pt x="24" y="47"/>
                  </a:cubicBezTo>
                  <a:cubicBezTo>
                    <a:pt x="24" y="47"/>
                    <a:pt x="30" y="53"/>
                    <a:pt x="23" y="59"/>
                  </a:cubicBezTo>
                  <a:cubicBezTo>
                    <a:pt x="16" y="66"/>
                    <a:pt x="6" y="70"/>
                    <a:pt x="5" y="77"/>
                  </a:cubicBezTo>
                  <a:cubicBezTo>
                    <a:pt x="4" y="85"/>
                    <a:pt x="3" y="88"/>
                    <a:pt x="1" y="90"/>
                  </a:cubicBezTo>
                  <a:cubicBezTo>
                    <a:pt x="0" y="91"/>
                    <a:pt x="7" y="87"/>
                    <a:pt x="7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405"/>
            <p:cNvSpPr/>
            <p:nvPr/>
          </p:nvSpPr>
          <p:spPr bwMode="auto">
            <a:xfrm>
              <a:off x="8175625" y="7466013"/>
              <a:ext cx="757238" cy="501650"/>
            </a:xfrm>
            <a:custGeom>
              <a:avLst/>
              <a:gdLst>
                <a:gd name="T0" fmla="*/ 177 w 179"/>
                <a:gd name="T1" fmla="*/ 0 h 118"/>
                <a:gd name="T2" fmla="*/ 162 w 179"/>
                <a:gd name="T3" fmla="*/ 16 h 118"/>
                <a:gd name="T4" fmla="*/ 118 w 179"/>
                <a:gd name="T5" fmla="*/ 20 h 118"/>
                <a:gd name="T6" fmla="*/ 101 w 179"/>
                <a:gd name="T7" fmla="*/ 41 h 118"/>
                <a:gd name="T8" fmla="*/ 109 w 179"/>
                <a:gd name="T9" fmla="*/ 38 h 118"/>
                <a:gd name="T10" fmla="*/ 161 w 179"/>
                <a:gd name="T11" fmla="*/ 40 h 118"/>
                <a:gd name="T12" fmla="*/ 112 w 179"/>
                <a:gd name="T13" fmla="*/ 47 h 118"/>
                <a:gd name="T14" fmla="*/ 110 w 179"/>
                <a:gd name="T15" fmla="*/ 55 h 118"/>
                <a:gd name="T16" fmla="*/ 124 w 179"/>
                <a:gd name="T17" fmla="*/ 65 h 118"/>
                <a:gd name="T18" fmla="*/ 156 w 179"/>
                <a:gd name="T19" fmla="*/ 62 h 118"/>
                <a:gd name="T20" fmla="*/ 179 w 179"/>
                <a:gd name="T21" fmla="*/ 54 h 118"/>
                <a:gd name="T22" fmla="*/ 164 w 179"/>
                <a:gd name="T23" fmla="*/ 58 h 118"/>
                <a:gd name="T24" fmla="*/ 123 w 179"/>
                <a:gd name="T25" fmla="*/ 74 h 118"/>
                <a:gd name="T26" fmla="*/ 98 w 179"/>
                <a:gd name="T27" fmla="*/ 60 h 118"/>
                <a:gd name="T28" fmla="*/ 87 w 179"/>
                <a:gd name="T29" fmla="*/ 62 h 118"/>
                <a:gd name="T30" fmla="*/ 16 w 179"/>
                <a:gd name="T31" fmla="*/ 116 h 118"/>
                <a:gd name="T32" fmla="*/ 13 w 179"/>
                <a:gd name="T33" fmla="*/ 118 h 118"/>
                <a:gd name="T34" fmla="*/ 0 w 179"/>
                <a:gd name="T35" fmla="*/ 110 h 118"/>
                <a:gd name="T36" fmla="*/ 51 w 179"/>
                <a:gd name="T37" fmla="*/ 81 h 118"/>
                <a:gd name="T38" fmla="*/ 91 w 179"/>
                <a:gd name="T39" fmla="*/ 43 h 118"/>
                <a:gd name="T40" fmla="*/ 117 w 179"/>
                <a:gd name="T41" fmla="*/ 11 h 118"/>
                <a:gd name="T42" fmla="*/ 147 w 179"/>
                <a:gd name="T43" fmla="*/ 10 h 118"/>
                <a:gd name="T44" fmla="*/ 177 w 179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9" h="118">
                  <a:moveTo>
                    <a:pt x="177" y="0"/>
                  </a:moveTo>
                  <a:cubicBezTo>
                    <a:pt x="177" y="0"/>
                    <a:pt x="176" y="14"/>
                    <a:pt x="162" y="16"/>
                  </a:cubicBezTo>
                  <a:cubicBezTo>
                    <a:pt x="149" y="17"/>
                    <a:pt x="127" y="13"/>
                    <a:pt x="118" y="20"/>
                  </a:cubicBezTo>
                  <a:cubicBezTo>
                    <a:pt x="109" y="26"/>
                    <a:pt x="99" y="38"/>
                    <a:pt x="101" y="41"/>
                  </a:cubicBezTo>
                  <a:cubicBezTo>
                    <a:pt x="104" y="45"/>
                    <a:pt x="102" y="41"/>
                    <a:pt x="109" y="38"/>
                  </a:cubicBezTo>
                  <a:cubicBezTo>
                    <a:pt x="117" y="35"/>
                    <a:pt x="148" y="32"/>
                    <a:pt x="161" y="40"/>
                  </a:cubicBezTo>
                  <a:cubicBezTo>
                    <a:pt x="174" y="48"/>
                    <a:pt x="129" y="29"/>
                    <a:pt x="112" y="47"/>
                  </a:cubicBezTo>
                  <a:cubicBezTo>
                    <a:pt x="112" y="47"/>
                    <a:pt x="102" y="53"/>
                    <a:pt x="110" y="55"/>
                  </a:cubicBezTo>
                  <a:cubicBezTo>
                    <a:pt x="118" y="57"/>
                    <a:pt x="119" y="60"/>
                    <a:pt x="124" y="65"/>
                  </a:cubicBezTo>
                  <a:cubicBezTo>
                    <a:pt x="128" y="71"/>
                    <a:pt x="145" y="73"/>
                    <a:pt x="156" y="62"/>
                  </a:cubicBezTo>
                  <a:cubicBezTo>
                    <a:pt x="167" y="51"/>
                    <a:pt x="166" y="52"/>
                    <a:pt x="179" y="54"/>
                  </a:cubicBezTo>
                  <a:cubicBezTo>
                    <a:pt x="179" y="54"/>
                    <a:pt x="169" y="51"/>
                    <a:pt x="164" y="58"/>
                  </a:cubicBezTo>
                  <a:cubicBezTo>
                    <a:pt x="159" y="64"/>
                    <a:pt x="136" y="81"/>
                    <a:pt x="123" y="74"/>
                  </a:cubicBezTo>
                  <a:cubicBezTo>
                    <a:pt x="111" y="68"/>
                    <a:pt x="102" y="62"/>
                    <a:pt x="98" y="60"/>
                  </a:cubicBezTo>
                  <a:cubicBezTo>
                    <a:pt x="94" y="58"/>
                    <a:pt x="91" y="59"/>
                    <a:pt x="87" y="62"/>
                  </a:cubicBezTo>
                  <a:cubicBezTo>
                    <a:pt x="84" y="65"/>
                    <a:pt x="30" y="114"/>
                    <a:pt x="16" y="116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42" y="93"/>
                    <a:pt x="51" y="81"/>
                  </a:cubicBezTo>
                  <a:cubicBezTo>
                    <a:pt x="60" y="68"/>
                    <a:pt x="91" y="43"/>
                    <a:pt x="91" y="43"/>
                  </a:cubicBezTo>
                  <a:cubicBezTo>
                    <a:pt x="91" y="43"/>
                    <a:pt x="96" y="21"/>
                    <a:pt x="117" y="11"/>
                  </a:cubicBezTo>
                  <a:cubicBezTo>
                    <a:pt x="120" y="11"/>
                    <a:pt x="127" y="7"/>
                    <a:pt x="147" y="10"/>
                  </a:cubicBezTo>
                  <a:cubicBezTo>
                    <a:pt x="147" y="10"/>
                    <a:pt x="175" y="13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406"/>
            <p:cNvSpPr/>
            <p:nvPr/>
          </p:nvSpPr>
          <p:spPr bwMode="auto">
            <a:xfrm>
              <a:off x="8902700" y="7534275"/>
              <a:ext cx="377825" cy="187325"/>
            </a:xfrm>
            <a:custGeom>
              <a:avLst/>
              <a:gdLst>
                <a:gd name="T0" fmla="*/ 89 w 89"/>
                <a:gd name="T1" fmla="*/ 20 h 44"/>
                <a:gd name="T2" fmla="*/ 39 w 89"/>
                <a:gd name="T3" fmla="*/ 35 h 44"/>
                <a:gd name="T4" fmla="*/ 17 w 89"/>
                <a:gd name="T5" fmla="*/ 38 h 44"/>
                <a:gd name="T6" fmla="*/ 3 w 89"/>
                <a:gd name="T7" fmla="*/ 35 h 44"/>
                <a:gd name="T8" fmla="*/ 34 w 89"/>
                <a:gd name="T9" fmla="*/ 9 h 44"/>
                <a:gd name="T10" fmla="*/ 69 w 89"/>
                <a:gd name="T11" fmla="*/ 8 h 44"/>
                <a:gd name="T12" fmla="*/ 89 w 89"/>
                <a:gd name="T13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44">
                  <a:moveTo>
                    <a:pt x="89" y="20"/>
                  </a:moveTo>
                  <a:cubicBezTo>
                    <a:pt x="89" y="20"/>
                    <a:pt x="48" y="27"/>
                    <a:pt x="39" y="35"/>
                  </a:cubicBezTo>
                  <a:cubicBezTo>
                    <a:pt x="30" y="44"/>
                    <a:pt x="22" y="39"/>
                    <a:pt x="17" y="38"/>
                  </a:cubicBezTo>
                  <a:cubicBezTo>
                    <a:pt x="11" y="38"/>
                    <a:pt x="6" y="35"/>
                    <a:pt x="3" y="35"/>
                  </a:cubicBezTo>
                  <a:cubicBezTo>
                    <a:pt x="0" y="35"/>
                    <a:pt x="27" y="30"/>
                    <a:pt x="34" y="9"/>
                  </a:cubicBezTo>
                  <a:cubicBezTo>
                    <a:pt x="34" y="9"/>
                    <a:pt x="49" y="0"/>
                    <a:pt x="69" y="8"/>
                  </a:cubicBezTo>
                  <a:cubicBezTo>
                    <a:pt x="89" y="17"/>
                    <a:pt x="89" y="20"/>
                    <a:pt x="89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407"/>
            <p:cNvSpPr/>
            <p:nvPr/>
          </p:nvSpPr>
          <p:spPr bwMode="auto">
            <a:xfrm>
              <a:off x="9064625" y="7427913"/>
              <a:ext cx="182563" cy="141288"/>
            </a:xfrm>
            <a:custGeom>
              <a:avLst/>
              <a:gdLst>
                <a:gd name="T0" fmla="*/ 37 w 43"/>
                <a:gd name="T1" fmla="*/ 33 h 33"/>
                <a:gd name="T2" fmla="*/ 0 w 43"/>
                <a:gd name="T3" fmla="*/ 29 h 33"/>
                <a:gd name="T4" fmla="*/ 7 w 43"/>
                <a:gd name="T5" fmla="*/ 6 h 33"/>
                <a:gd name="T6" fmla="*/ 13 w 43"/>
                <a:gd name="T7" fmla="*/ 6 h 33"/>
                <a:gd name="T8" fmla="*/ 22 w 43"/>
                <a:gd name="T9" fmla="*/ 9 h 33"/>
                <a:gd name="T10" fmla="*/ 37 w 43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33">
                  <a:moveTo>
                    <a:pt x="37" y="33"/>
                  </a:moveTo>
                  <a:cubicBezTo>
                    <a:pt x="37" y="33"/>
                    <a:pt x="14" y="22"/>
                    <a:pt x="0" y="29"/>
                  </a:cubicBezTo>
                  <a:cubicBezTo>
                    <a:pt x="0" y="29"/>
                    <a:pt x="4" y="13"/>
                    <a:pt x="7" y="6"/>
                  </a:cubicBezTo>
                  <a:cubicBezTo>
                    <a:pt x="10" y="0"/>
                    <a:pt x="10" y="4"/>
                    <a:pt x="13" y="6"/>
                  </a:cubicBezTo>
                  <a:cubicBezTo>
                    <a:pt x="15" y="8"/>
                    <a:pt x="19" y="9"/>
                    <a:pt x="22" y="9"/>
                  </a:cubicBezTo>
                  <a:cubicBezTo>
                    <a:pt x="25" y="9"/>
                    <a:pt x="43" y="11"/>
                    <a:pt x="37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408"/>
            <p:cNvSpPr/>
            <p:nvPr/>
          </p:nvSpPr>
          <p:spPr bwMode="auto">
            <a:xfrm>
              <a:off x="8632825" y="7470775"/>
              <a:ext cx="325438" cy="149225"/>
            </a:xfrm>
            <a:custGeom>
              <a:avLst/>
              <a:gdLst>
                <a:gd name="T0" fmla="*/ 75 w 77"/>
                <a:gd name="T1" fmla="*/ 0 h 35"/>
                <a:gd name="T2" fmla="*/ 77 w 77"/>
                <a:gd name="T3" fmla="*/ 14 h 35"/>
                <a:gd name="T4" fmla="*/ 71 w 77"/>
                <a:gd name="T5" fmla="*/ 21 h 35"/>
                <a:gd name="T6" fmla="*/ 57 w 77"/>
                <a:gd name="T7" fmla="*/ 35 h 35"/>
                <a:gd name="T8" fmla="*/ 0 w 77"/>
                <a:gd name="T9" fmla="*/ 35 h 35"/>
                <a:gd name="T10" fmla="*/ 59 w 77"/>
                <a:gd name="T11" fmla="*/ 17 h 35"/>
                <a:gd name="T12" fmla="*/ 75 w 77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35">
                  <a:moveTo>
                    <a:pt x="75" y="0"/>
                  </a:moveTo>
                  <a:cubicBezTo>
                    <a:pt x="75" y="0"/>
                    <a:pt x="75" y="8"/>
                    <a:pt x="77" y="14"/>
                  </a:cubicBezTo>
                  <a:cubicBezTo>
                    <a:pt x="77" y="14"/>
                    <a:pt x="76" y="17"/>
                    <a:pt x="71" y="21"/>
                  </a:cubicBezTo>
                  <a:cubicBezTo>
                    <a:pt x="65" y="24"/>
                    <a:pt x="58" y="31"/>
                    <a:pt x="57" y="35"/>
                  </a:cubicBezTo>
                  <a:cubicBezTo>
                    <a:pt x="57" y="35"/>
                    <a:pt x="15" y="24"/>
                    <a:pt x="0" y="35"/>
                  </a:cubicBezTo>
                  <a:cubicBezTo>
                    <a:pt x="0" y="35"/>
                    <a:pt x="0" y="14"/>
                    <a:pt x="59" y="17"/>
                  </a:cubicBezTo>
                  <a:cubicBezTo>
                    <a:pt x="59" y="17"/>
                    <a:pt x="69" y="14"/>
                    <a:pt x="7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409"/>
            <p:cNvSpPr/>
            <p:nvPr/>
          </p:nvSpPr>
          <p:spPr bwMode="auto">
            <a:xfrm>
              <a:off x="8628063" y="7635875"/>
              <a:ext cx="241300" cy="144463"/>
            </a:xfrm>
            <a:custGeom>
              <a:avLst/>
              <a:gdLst>
                <a:gd name="T0" fmla="*/ 57 w 57"/>
                <a:gd name="T1" fmla="*/ 4 h 34"/>
                <a:gd name="T2" fmla="*/ 50 w 57"/>
                <a:gd name="T3" fmla="*/ 17 h 34"/>
                <a:gd name="T4" fmla="*/ 15 w 57"/>
                <a:gd name="T5" fmla="*/ 20 h 34"/>
                <a:gd name="T6" fmla="*/ 6 w 57"/>
                <a:gd name="T7" fmla="*/ 13 h 34"/>
                <a:gd name="T8" fmla="*/ 8 w 57"/>
                <a:gd name="T9" fmla="*/ 8 h 34"/>
                <a:gd name="T10" fmla="*/ 57 w 57"/>
                <a:gd name="T11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34">
                  <a:moveTo>
                    <a:pt x="57" y="4"/>
                  </a:moveTo>
                  <a:cubicBezTo>
                    <a:pt x="57" y="4"/>
                    <a:pt x="54" y="12"/>
                    <a:pt x="50" y="17"/>
                  </a:cubicBezTo>
                  <a:cubicBezTo>
                    <a:pt x="50" y="17"/>
                    <a:pt x="32" y="34"/>
                    <a:pt x="15" y="20"/>
                  </a:cubicBezTo>
                  <a:cubicBezTo>
                    <a:pt x="15" y="20"/>
                    <a:pt x="12" y="14"/>
                    <a:pt x="6" y="13"/>
                  </a:cubicBezTo>
                  <a:cubicBezTo>
                    <a:pt x="6" y="13"/>
                    <a:pt x="0" y="12"/>
                    <a:pt x="8" y="8"/>
                  </a:cubicBezTo>
                  <a:cubicBezTo>
                    <a:pt x="15" y="3"/>
                    <a:pt x="20" y="0"/>
                    <a:pt x="5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410"/>
            <p:cNvSpPr/>
            <p:nvPr/>
          </p:nvSpPr>
          <p:spPr bwMode="auto">
            <a:xfrm>
              <a:off x="9102725" y="7364413"/>
              <a:ext cx="63500" cy="101600"/>
            </a:xfrm>
            <a:custGeom>
              <a:avLst/>
              <a:gdLst>
                <a:gd name="T0" fmla="*/ 15 w 15"/>
                <a:gd name="T1" fmla="*/ 21 h 24"/>
                <a:gd name="T2" fmla="*/ 9 w 15"/>
                <a:gd name="T3" fmla="*/ 6 h 24"/>
                <a:gd name="T4" fmla="*/ 12 w 15"/>
                <a:gd name="T5" fmla="*/ 0 h 24"/>
                <a:gd name="T6" fmla="*/ 1 w 15"/>
                <a:gd name="T7" fmla="*/ 12 h 24"/>
                <a:gd name="T8" fmla="*/ 4 w 15"/>
                <a:gd name="T9" fmla="*/ 19 h 24"/>
                <a:gd name="T10" fmla="*/ 15 w 15"/>
                <a:gd name="T11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4">
                  <a:moveTo>
                    <a:pt x="15" y="21"/>
                  </a:moveTo>
                  <a:cubicBezTo>
                    <a:pt x="15" y="21"/>
                    <a:pt x="6" y="12"/>
                    <a:pt x="9" y="6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0"/>
                    <a:pt x="0" y="9"/>
                    <a:pt x="1" y="12"/>
                  </a:cubicBezTo>
                  <a:cubicBezTo>
                    <a:pt x="1" y="16"/>
                    <a:pt x="4" y="19"/>
                    <a:pt x="4" y="19"/>
                  </a:cubicBezTo>
                  <a:cubicBezTo>
                    <a:pt x="4" y="19"/>
                    <a:pt x="11" y="24"/>
                    <a:pt x="15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19" name="Freeform 303"/>
          <p:cNvSpPr>
            <a:spLocks noEditPoints="1"/>
          </p:cNvSpPr>
          <p:nvPr/>
        </p:nvSpPr>
        <p:spPr bwMode="auto">
          <a:xfrm>
            <a:off x="859518" y="529651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0" name="Freeform 303"/>
          <p:cNvSpPr>
            <a:spLocks noEditPoints="1"/>
          </p:cNvSpPr>
          <p:nvPr/>
        </p:nvSpPr>
        <p:spPr bwMode="auto">
          <a:xfrm>
            <a:off x="630763" y="2463690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1" name="Freeform 303"/>
          <p:cNvSpPr>
            <a:spLocks noEditPoints="1"/>
          </p:cNvSpPr>
          <p:nvPr/>
        </p:nvSpPr>
        <p:spPr bwMode="auto">
          <a:xfrm>
            <a:off x="9646999" y="455494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2" name="Freeform 303"/>
          <p:cNvSpPr>
            <a:spLocks noEditPoints="1"/>
          </p:cNvSpPr>
          <p:nvPr/>
        </p:nvSpPr>
        <p:spPr bwMode="auto">
          <a:xfrm>
            <a:off x="9209373" y="205015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3" name="Freeform 303"/>
          <p:cNvSpPr>
            <a:spLocks noEditPoints="1"/>
          </p:cNvSpPr>
          <p:nvPr/>
        </p:nvSpPr>
        <p:spPr bwMode="auto">
          <a:xfrm>
            <a:off x="10701539" y="4094010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4" name="Freeform 303"/>
          <p:cNvSpPr>
            <a:spLocks noEditPoints="1"/>
          </p:cNvSpPr>
          <p:nvPr/>
        </p:nvSpPr>
        <p:spPr bwMode="auto">
          <a:xfrm>
            <a:off x="4557734" y="1267890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426" name="图片 425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033279" y="3429001"/>
            <a:ext cx="4023646" cy="3330000"/>
          </a:xfrm>
          <a:prstGeom prst="rect">
            <a:avLst/>
          </a:prstGeom>
        </p:spPr>
      </p:pic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repeatCount="indefinite" accel="20000" fill="hold" grpId="0" nodeType="withEffect" p14:presetBounceEnd="20000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6" dur="6000" fill="hold"/>
                                            <p:tgtEl>
                                              <p:spTgt spid="4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8" presetClass="emph" presetSubtype="0" repeatCount="indefinite" accel="20000" fill="hold" grpId="0" nodeType="withEffect" p14:presetBounceEnd="20000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8" dur="6000" fill="hold"/>
                                            <p:tgtEl>
                                              <p:spTgt spid="4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accel="20000" fill="hold" grpId="0" nodeType="withEffect" p14:presetBounceEnd="20000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0" dur="2000" fill="hold"/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accel="20000" fill="hold" grpId="0" nodeType="withEffect" p14:presetBounceEnd="20000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2" dur="2000" fill="hold"/>
                                            <p:tgtEl>
                                              <p:spTgt spid="4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8" presetClass="emph" presetSubtype="0" repeatCount="indefinite" accel="20000" fill="hold" grpId="0" nodeType="withEffect" p14:presetBounceEnd="20000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4" dur="15000" fill="hold"/>
                                            <p:tgtEl>
                                              <p:spTgt spid="4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accel="20000" fill="hold" grpId="0" nodeType="withEffect" p14:presetBounceEnd="20000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6" dur="15000" fill="hold"/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19" grpId="0" animBg="1"/>
          <p:bldP spid="420" grpId="0" animBg="1"/>
          <p:bldP spid="421" grpId="0" animBg="1"/>
          <p:bldP spid="422" grpId="0" animBg="1"/>
          <p:bldP spid="423" grpId="0" animBg="1"/>
          <p:bldP spid="42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repeatCount="indefinite" accel="2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" dur="6000" fill="hold"/>
                                            <p:tgtEl>
                                              <p:spTgt spid="4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8" presetClass="emph" presetSubtype="0" repeatCount="indefinite" accel="2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" dur="6000" fill="hold"/>
                                            <p:tgtEl>
                                              <p:spTgt spid="4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accel="2000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0" dur="2000" fill="hold"/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accel="2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2000" fill="hold"/>
                                            <p:tgtEl>
                                              <p:spTgt spid="4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8" presetClass="emph" presetSubtype="0" repeatCount="indefinite" accel="2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" dur="15000" fill="hold"/>
                                            <p:tgtEl>
                                              <p:spTgt spid="4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accel="2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15000" fill="hold"/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19" grpId="0" animBg="1"/>
          <p:bldP spid="420" grpId="0" animBg="1"/>
          <p:bldP spid="421" grpId="0" animBg="1"/>
          <p:bldP spid="422" grpId="0" animBg="1"/>
          <p:bldP spid="423" grpId="0" animBg="1"/>
          <p:bldP spid="424" grpId="0" animBg="1"/>
        </p:bld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7E7D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03"/>
          <p:cNvSpPr>
            <a:spLocks noEditPoints="1"/>
          </p:cNvSpPr>
          <p:nvPr/>
        </p:nvSpPr>
        <p:spPr bwMode="auto">
          <a:xfrm>
            <a:off x="3137588" y="1267890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9" name="组合 8"/>
          <p:cNvGrpSpPr/>
          <p:nvPr/>
        </p:nvGrpSpPr>
        <p:grpSpPr>
          <a:xfrm>
            <a:off x="4410462" y="642867"/>
            <a:ext cx="3371087" cy="3377792"/>
            <a:chOff x="5196615" y="832039"/>
            <a:chExt cx="1798173" cy="1801749"/>
          </a:xfrm>
        </p:grpSpPr>
        <p:sp>
          <p:nvSpPr>
            <p:cNvPr id="4" name="Oval 5"/>
            <p:cNvSpPr>
              <a:spLocks noChangeArrowheads="1"/>
            </p:cNvSpPr>
            <p:nvPr/>
          </p:nvSpPr>
          <p:spPr bwMode="auto">
            <a:xfrm>
              <a:off x="5196615" y="832039"/>
              <a:ext cx="1798173" cy="1801749"/>
            </a:xfrm>
            <a:prstGeom prst="ellipse">
              <a:avLst/>
            </a:prstGeom>
            <a:solidFill>
              <a:srgbClr val="DA0917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Oval 6"/>
            <p:cNvSpPr>
              <a:spLocks noChangeArrowheads="1"/>
            </p:cNvSpPr>
            <p:nvPr/>
          </p:nvSpPr>
          <p:spPr bwMode="auto">
            <a:xfrm>
              <a:off x="5236548" y="871972"/>
              <a:ext cx="1718307" cy="1721883"/>
            </a:xfrm>
            <a:prstGeom prst="ellipse">
              <a:avLst/>
            </a:prstGeom>
            <a:solidFill>
              <a:srgbClr val="FCD7A1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Oval 7"/>
            <p:cNvSpPr>
              <a:spLocks noChangeArrowheads="1"/>
            </p:cNvSpPr>
            <p:nvPr/>
          </p:nvSpPr>
          <p:spPr bwMode="auto">
            <a:xfrm>
              <a:off x="5411776" y="1047200"/>
              <a:ext cx="1367851" cy="13708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Oval 8"/>
            <p:cNvSpPr>
              <a:spLocks noChangeArrowheads="1"/>
            </p:cNvSpPr>
            <p:nvPr/>
          </p:nvSpPr>
          <p:spPr bwMode="auto">
            <a:xfrm>
              <a:off x="5404028" y="1039452"/>
              <a:ext cx="1383943" cy="1386924"/>
            </a:xfrm>
            <a:prstGeom prst="ellipse">
              <a:avLst/>
            </a:prstGeom>
            <a:solidFill>
              <a:srgbClr val="DA0917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132"/>
            <p:cNvSpPr>
              <a:spLocks noEditPoints="1"/>
            </p:cNvSpPr>
            <p:nvPr/>
          </p:nvSpPr>
          <p:spPr bwMode="auto">
            <a:xfrm>
              <a:off x="5258600" y="894024"/>
              <a:ext cx="1674202" cy="1677182"/>
            </a:xfrm>
            <a:custGeom>
              <a:avLst/>
              <a:gdLst>
                <a:gd name="T0" fmla="*/ 210 w 1051"/>
                <a:gd name="T1" fmla="*/ 888 h 1051"/>
                <a:gd name="T2" fmla="*/ 207 w 1051"/>
                <a:gd name="T3" fmla="*/ 944 h 1051"/>
                <a:gd name="T4" fmla="*/ 358 w 1051"/>
                <a:gd name="T5" fmla="*/ 976 h 1051"/>
                <a:gd name="T6" fmla="*/ 454 w 1051"/>
                <a:gd name="T7" fmla="*/ 986 h 1051"/>
                <a:gd name="T8" fmla="*/ 574 w 1051"/>
                <a:gd name="T9" fmla="*/ 1004 h 1051"/>
                <a:gd name="T10" fmla="*/ 655 w 1051"/>
                <a:gd name="T11" fmla="*/ 1034 h 1051"/>
                <a:gd name="T12" fmla="*/ 740 w 1051"/>
                <a:gd name="T13" fmla="*/ 956 h 1051"/>
                <a:gd name="T14" fmla="*/ 789 w 1051"/>
                <a:gd name="T15" fmla="*/ 910 h 1051"/>
                <a:gd name="T16" fmla="*/ 888 w 1051"/>
                <a:gd name="T17" fmla="*/ 841 h 1051"/>
                <a:gd name="T18" fmla="*/ 943 w 1051"/>
                <a:gd name="T19" fmla="*/ 844 h 1051"/>
                <a:gd name="T20" fmla="*/ 976 w 1051"/>
                <a:gd name="T21" fmla="*/ 693 h 1051"/>
                <a:gd name="T22" fmla="*/ 986 w 1051"/>
                <a:gd name="T23" fmla="*/ 597 h 1051"/>
                <a:gd name="T24" fmla="*/ 1004 w 1051"/>
                <a:gd name="T25" fmla="*/ 477 h 1051"/>
                <a:gd name="T26" fmla="*/ 1034 w 1051"/>
                <a:gd name="T27" fmla="*/ 396 h 1051"/>
                <a:gd name="T28" fmla="*/ 956 w 1051"/>
                <a:gd name="T29" fmla="*/ 311 h 1051"/>
                <a:gd name="T30" fmla="*/ 910 w 1051"/>
                <a:gd name="T31" fmla="*/ 262 h 1051"/>
                <a:gd name="T32" fmla="*/ 841 w 1051"/>
                <a:gd name="T33" fmla="*/ 163 h 1051"/>
                <a:gd name="T34" fmla="*/ 843 w 1051"/>
                <a:gd name="T35" fmla="*/ 107 h 1051"/>
                <a:gd name="T36" fmla="*/ 693 w 1051"/>
                <a:gd name="T37" fmla="*/ 75 h 1051"/>
                <a:gd name="T38" fmla="*/ 596 w 1051"/>
                <a:gd name="T39" fmla="*/ 65 h 1051"/>
                <a:gd name="T40" fmla="*/ 476 w 1051"/>
                <a:gd name="T41" fmla="*/ 47 h 1051"/>
                <a:gd name="T42" fmla="*/ 396 w 1051"/>
                <a:gd name="T43" fmla="*/ 17 h 1051"/>
                <a:gd name="T44" fmla="*/ 311 w 1051"/>
                <a:gd name="T45" fmla="*/ 95 h 1051"/>
                <a:gd name="T46" fmla="*/ 262 w 1051"/>
                <a:gd name="T47" fmla="*/ 141 h 1051"/>
                <a:gd name="T48" fmla="*/ 163 w 1051"/>
                <a:gd name="T49" fmla="*/ 210 h 1051"/>
                <a:gd name="T50" fmla="*/ 107 w 1051"/>
                <a:gd name="T51" fmla="*/ 208 h 1051"/>
                <a:gd name="T52" fmla="*/ 75 w 1051"/>
                <a:gd name="T53" fmla="*/ 358 h 1051"/>
                <a:gd name="T54" fmla="*/ 65 w 1051"/>
                <a:gd name="T55" fmla="*/ 454 h 1051"/>
                <a:gd name="T56" fmla="*/ 47 w 1051"/>
                <a:gd name="T57" fmla="*/ 574 h 1051"/>
                <a:gd name="T58" fmla="*/ 16 w 1051"/>
                <a:gd name="T59" fmla="*/ 655 h 1051"/>
                <a:gd name="T60" fmla="*/ 95 w 1051"/>
                <a:gd name="T61" fmla="*/ 740 h 1051"/>
                <a:gd name="T62" fmla="*/ 141 w 1051"/>
                <a:gd name="T63" fmla="*/ 789 h 1051"/>
                <a:gd name="T64" fmla="*/ 750 w 1051"/>
                <a:gd name="T65" fmla="*/ 942 h 1051"/>
                <a:gd name="T66" fmla="*/ 611 w 1051"/>
                <a:gd name="T67" fmla="*/ 1029 h 1051"/>
                <a:gd name="T68" fmla="*/ 519 w 1051"/>
                <a:gd name="T69" fmla="*/ 1036 h 1051"/>
                <a:gd name="T70" fmla="*/ 399 w 1051"/>
                <a:gd name="T71" fmla="*/ 1005 h 1051"/>
                <a:gd name="T72" fmla="*/ 290 w 1051"/>
                <a:gd name="T73" fmla="*/ 936 h 1051"/>
                <a:gd name="T74" fmla="*/ 242 w 1051"/>
                <a:gd name="T75" fmla="*/ 877 h 1051"/>
                <a:gd name="T76" fmla="*/ 198 w 1051"/>
                <a:gd name="T77" fmla="*/ 835 h 1051"/>
                <a:gd name="T78" fmla="*/ 109 w 1051"/>
                <a:gd name="T79" fmla="*/ 750 h 1051"/>
                <a:gd name="T80" fmla="*/ 22 w 1051"/>
                <a:gd name="T81" fmla="*/ 611 h 1051"/>
                <a:gd name="T82" fmla="*/ 15 w 1051"/>
                <a:gd name="T83" fmla="*/ 519 h 1051"/>
                <a:gd name="T84" fmla="*/ 46 w 1051"/>
                <a:gd name="T85" fmla="*/ 399 h 1051"/>
                <a:gd name="T86" fmla="*/ 115 w 1051"/>
                <a:gd name="T87" fmla="*/ 291 h 1051"/>
                <a:gd name="T88" fmla="*/ 174 w 1051"/>
                <a:gd name="T89" fmla="*/ 242 h 1051"/>
                <a:gd name="T90" fmla="*/ 216 w 1051"/>
                <a:gd name="T91" fmla="*/ 198 h 1051"/>
                <a:gd name="T92" fmla="*/ 301 w 1051"/>
                <a:gd name="T93" fmla="*/ 109 h 1051"/>
                <a:gd name="T94" fmla="*/ 440 w 1051"/>
                <a:gd name="T95" fmla="*/ 22 h 1051"/>
                <a:gd name="T96" fmla="*/ 532 w 1051"/>
                <a:gd name="T97" fmla="*/ 15 h 1051"/>
                <a:gd name="T98" fmla="*/ 652 w 1051"/>
                <a:gd name="T99" fmla="*/ 46 h 1051"/>
                <a:gd name="T100" fmla="*/ 760 w 1051"/>
                <a:gd name="T101" fmla="*/ 115 h 1051"/>
                <a:gd name="T102" fmla="*/ 809 w 1051"/>
                <a:gd name="T103" fmla="*/ 175 h 1051"/>
                <a:gd name="T104" fmla="*/ 853 w 1051"/>
                <a:gd name="T105" fmla="*/ 216 h 1051"/>
                <a:gd name="T106" fmla="*/ 942 w 1051"/>
                <a:gd name="T107" fmla="*/ 301 h 1051"/>
                <a:gd name="T108" fmla="*/ 1029 w 1051"/>
                <a:gd name="T109" fmla="*/ 440 h 1051"/>
                <a:gd name="T110" fmla="*/ 1036 w 1051"/>
                <a:gd name="T111" fmla="*/ 532 h 1051"/>
                <a:gd name="T112" fmla="*/ 1004 w 1051"/>
                <a:gd name="T113" fmla="*/ 652 h 1051"/>
                <a:gd name="T114" fmla="*/ 936 w 1051"/>
                <a:gd name="T115" fmla="*/ 760 h 1051"/>
                <a:gd name="T116" fmla="*/ 876 w 1051"/>
                <a:gd name="T117" fmla="*/ 809 h 1051"/>
                <a:gd name="T118" fmla="*/ 835 w 1051"/>
                <a:gd name="T119" fmla="*/ 853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51" h="1051">
                  <a:moveTo>
                    <a:pt x="164" y="820"/>
                  </a:moveTo>
                  <a:cubicBezTo>
                    <a:pt x="168" y="824"/>
                    <a:pt x="172" y="829"/>
                    <a:pt x="176" y="834"/>
                  </a:cubicBezTo>
                  <a:cubicBezTo>
                    <a:pt x="173" y="837"/>
                    <a:pt x="169" y="841"/>
                    <a:pt x="165" y="844"/>
                  </a:cubicBezTo>
                  <a:cubicBezTo>
                    <a:pt x="162" y="840"/>
                    <a:pt x="158" y="836"/>
                    <a:pt x="155" y="832"/>
                  </a:cubicBezTo>
                  <a:cubicBezTo>
                    <a:pt x="152" y="828"/>
                    <a:pt x="148" y="824"/>
                    <a:pt x="145" y="820"/>
                  </a:cubicBezTo>
                  <a:cubicBezTo>
                    <a:pt x="139" y="824"/>
                    <a:pt x="133" y="829"/>
                    <a:pt x="128" y="833"/>
                  </a:cubicBezTo>
                  <a:cubicBezTo>
                    <a:pt x="122" y="838"/>
                    <a:pt x="116" y="843"/>
                    <a:pt x="110" y="847"/>
                  </a:cubicBezTo>
                  <a:cubicBezTo>
                    <a:pt x="122" y="863"/>
                    <a:pt x="135" y="878"/>
                    <a:pt x="149" y="892"/>
                  </a:cubicBezTo>
                  <a:cubicBezTo>
                    <a:pt x="163" y="907"/>
                    <a:pt x="178" y="920"/>
                    <a:pt x="194" y="933"/>
                  </a:cubicBezTo>
                  <a:cubicBezTo>
                    <a:pt x="198" y="927"/>
                    <a:pt x="203" y="921"/>
                    <a:pt x="208" y="916"/>
                  </a:cubicBezTo>
                  <a:cubicBezTo>
                    <a:pt x="212" y="910"/>
                    <a:pt x="217" y="904"/>
                    <a:pt x="222" y="898"/>
                  </a:cubicBezTo>
                  <a:cubicBezTo>
                    <a:pt x="218" y="895"/>
                    <a:pt x="214" y="892"/>
                    <a:pt x="210" y="888"/>
                  </a:cubicBezTo>
                  <a:cubicBezTo>
                    <a:pt x="206" y="885"/>
                    <a:pt x="202" y="881"/>
                    <a:pt x="198" y="878"/>
                  </a:cubicBezTo>
                  <a:cubicBezTo>
                    <a:pt x="202" y="874"/>
                    <a:pt x="205" y="870"/>
                    <a:pt x="208" y="867"/>
                  </a:cubicBezTo>
                  <a:cubicBezTo>
                    <a:pt x="213" y="871"/>
                    <a:pt x="218" y="875"/>
                    <a:pt x="222" y="880"/>
                  </a:cubicBezTo>
                  <a:cubicBezTo>
                    <a:pt x="226" y="883"/>
                    <a:pt x="230" y="886"/>
                    <a:pt x="233" y="889"/>
                  </a:cubicBezTo>
                  <a:cubicBezTo>
                    <a:pt x="236" y="891"/>
                    <a:pt x="238" y="893"/>
                    <a:pt x="241" y="894"/>
                  </a:cubicBezTo>
                  <a:cubicBezTo>
                    <a:pt x="245" y="897"/>
                    <a:pt x="248" y="900"/>
                    <a:pt x="252" y="903"/>
                  </a:cubicBezTo>
                  <a:cubicBezTo>
                    <a:pt x="258" y="907"/>
                    <a:pt x="263" y="910"/>
                    <a:pt x="268" y="914"/>
                  </a:cubicBezTo>
                  <a:cubicBezTo>
                    <a:pt x="265" y="918"/>
                    <a:pt x="263" y="922"/>
                    <a:pt x="260" y="926"/>
                  </a:cubicBezTo>
                  <a:cubicBezTo>
                    <a:pt x="256" y="923"/>
                    <a:pt x="251" y="920"/>
                    <a:pt x="247" y="917"/>
                  </a:cubicBezTo>
                  <a:cubicBezTo>
                    <a:pt x="243" y="914"/>
                    <a:pt x="238" y="911"/>
                    <a:pt x="234" y="908"/>
                  </a:cubicBezTo>
                  <a:cubicBezTo>
                    <a:pt x="230" y="914"/>
                    <a:pt x="225" y="920"/>
                    <a:pt x="221" y="926"/>
                  </a:cubicBezTo>
                  <a:cubicBezTo>
                    <a:pt x="216" y="932"/>
                    <a:pt x="212" y="938"/>
                    <a:pt x="207" y="944"/>
                  </a:cubicBezTo>
                  <a:cubicBezTo>
                    <a:pt x="223" y="955"/>
                    <a:pt x="240" y="967"/>
                    <a:pt x="257" y="977"/>
                  </a:cubicBezTo>
                  <a:cubicBezTo>
                    <a:pt x="274" y="987"/>
                    <a:pt x="292" y="996"/>
                    <a:pt x="310" y="1005"/>
                  </a:cubicBezTo>
                  <a:cubicBezTo>
                    <a:pt x="313" y="998"/>
                    <a:pt x="316" y="991"/>
                    <a:pt x="319" y="985"/>
                  </a:cubicBezTo>
                  <a:cubicBezTo>
                    <a:pt x="322" y="978"/>
                    <a:pt x="326" y="971"/>
                    <a:pt x="329" y="964"/>
                  </a:cubicBezTo>
                  <a:cubicBezTo>
                    <a:pt x="324" y="962"/>
                    <a:pt x="319" y="960"/>
                    <a:pt x="314" y="958"/>
                  </a:cubicBezTo>
                  <a:cubicBezTo>
                    <a:pt x="310" y="955"/>
                    <a:pt x="305" y="953"/>
                    <a:pt x="300" y="950"/>
                  </a:cubicBezTo>
                  <a:cubicBezTo>
                    <a:pt x="303" y="946"/>
                    <a:pt x="305" y="942"/>
                    <a:pt x="307" y="937"/>
                  </a:cubicBezTo>
                  <a:cubicBezTo>
                    <a:pt x="313" y="940"/>
                    <a:pt x="319" y="943"/>
                    <a:pt x="324" y="946"/>
                  </a:cubicBezTo>
                  <a:cubicBezTo>
                    <a:pt x="336" y="952"/>
                    <a:pt x="347" y="956"/>
                    <a:pt x="359" y="961"/>
                  </a:cubicBezTo>
                  <a:cubicBezTo>
                    <a:pt x="365" y="963"/>
                    <a:pt x="371" y="965"/>
                    <a:pt x="377" y="967"/>
                  </a:cubicBezTo>
                  <a:cubicBezTo>
                    <a:pt x="376" y="972"/>
                    <a:pt x="374" y="977"/>
                    <a:pt x="373" y="981"/>
                  </a:cubicBezTo>
                  <a:cubicBezTo>
                    <a:pt x="368" y="980"/>
                    <a:pt x="363" y="978"/>
                    <a:pt x="358" y="976"/>
                  </a:cubicBezTo>
                  <a:cubicBezTo>
                    <a:pt x="353" y="974"/>
                    <a:pt x="348" y="972"/>
                    <a:pt x="343" y="971"/>
                  </a:cubicBezTo>
                  <a:cubicBezTo>
                    <a:pt x="340" y="977"/>
                    <a:pt x="338" y="984"/>
                    <a:pt x="335" y="991"/>
                  </a:cubicBezTo>
                  <a:cubicBezTo>
                    <a:pt x="332" y="998"/>
                    <a:pt x="329" y="1005"/>
                    <a:pt x="326" y="1012"/>
                  </a:cubicBezTo>
                  <a:cubicBezTo>
                    <a:pt x="345" y="1019"/>
                    <a:pt x="364" y="1026"/>
                    <a:pt x="383" y="1031"/>
                  </a:cubicBezTo>
                  <a:cubicBezTo>
                    <a:pt x="402" y="1037"/>
                    <a:pt x="422" y="1041"/>
                    <a:pt x="442" y="1044"/>
                  </a:cubicBezTo>
                  <a:cubicBezTo>
                    <a:pt x="443" y="1037"/>
                    <a:pt x="444" y="1030"/>
                    <a:pt x="445" y="1022"/>
                  </a:cubicBezTo>
                  <a:cubicBezTo>
                    <a:pt x="446" y="1015"/>
                    <a:pt x="448" y="1008"/>
                    <a:pt x="449" y="1000"/>
                  </a:cubicBezTo>
                  <a:cubicBezTo>
                    <a:pt x="444" y="999"/>
                    <a:pt x="439" y="998"/>
                    <a:pt x="433" y="997"/>
                  </a:cubicBezTo>
                  <a:cubicBezTo>
                    <a:pt x="428" y="996"/>
                    <a:pt x="423" y="995"/>
                    <a:pt x="418" y="994"/>
                  </a:cubicBezTo>
                  <a:cubicBezTo>
                    <a:pt x="419" y="989"/>
                    <a:pt x="420" y="984"/>
                    <a:pt x="421" y="980"/>
                  </a:cubicBezTo>
                  <a:cubicBezTo>
                    <a:pt x="428" y="981"/>
                    <a:pt x="434" y="982"/>
                    <a:pt x="440" y="984"/>
                  </a:cubicBezTo>
                  <a:cubicBezTo>
                    <a:pt x="445" y="984"/>
                    <a:pt x="449" y="985"/>
                    <a:pt x="454" y="986"/>
                  </a:cubicBezTo>
                  <a:cubicBezTo>
                    <a:pt x="457" y="987"/>
                    <a:pt x="460" y="987"/>
                    <a:pt x="463" y="987"/>
                  </a:cubicBezTo>
                  <a:cubicBezTo>
                    <a:pt x="468" y="988"/>
                    <a:pt x="473" y="989"/>
                    <a:pt x="478" y="989"/>
                  </a:cubicBezTo>
                  <a:cubicBezTo>
                    <a:pt x="484" y="990"/>
                    <a:pt x="490" y="990"/>
                    <a:pt x="497" y="990"/>
                  </a:cubicBezTo>
                  <a:cubicBezTo>
                    <a:pt x="496" y="995"/>
                    <a:pt x="496" y="1000"/>
                    <a:pt x="496" y="1005"/>
                  </a:cubicBezTo>
                  <a:cubicBezTo>
                    <a:pt x="491" y="1005"/>
                    <a:pt x="485" y="1005"/>
                    <a:pt x="480" y="1004"/>
                  </a:cubicBezTo>
                  <a:cubicBezTo>
                    <a:pt x="475" y="1004"/>
                    <a:pt x="470" y="1003"/>
                    <a:pt x="465" y="1002"/>
                  </a:cubicBezTo>
                  <a:cubicBezTo>
                    <a:pt x="464" y="1010"/>
                    <a:pt x="463" y="1017"/>
                    <a:pt x="462" y="1025"/>
                  </a:cubicBezTo>
                  <a:cubicBezTo>
                    <a:pt x="461" y="1032"/>
                    <a:pt x="460" y="1039"/>
                    <a:pt x="459" y="1047"/>
                  </a:cubicBezTo>
                  <a:cubicBezTo>
                    <a:pt x="479" y="1049"/>
                    <a:pt x="499" y="1050"/>
                    <a:pt x="519" y="1051"/>
                  </a:cubicBezTo>
                  <a:cubicBezTo>
                    <a:pt x="539" y="1051"/>
                    <a:pt x="559" y="1050"/>
                    <a:pt x="579" y="1048"/>
                  </a:cubicBezTo>
                  <a:cubicBezTo>
                    <a:pt x="578" y="1041"/>
                    <a:pt x="577" y="1033"/>
                    <a:pt x="577" y="1026"/>
                  </a:cubicBezTo>
                  <a:cubicBezTo>
                    <a:pt x="576" y="1019"/>
                    <a:pt x="575" y="1011"/>
                    <a:pt x="574" y="1004"/>
                  </a:cubicBezTo>
                  <a:cubicBezTo>
                    <a:pt x="569" y="1004"/>
                    <a:pt x="564" y="1005"/>
                    <a:pt x="559" y="1005"/>
                  </a:cubicBezTo>
                  <a:cubicBezTo>
                    <a:pt x="554" y="1005"/>
                    <a:pt x="548" y="1006"/>
                    <a:pt x="543" y="1006"/>
                  </a:cubicBezTo>
                  <a:cubicBezTo>
                    <a:pt x="543" y="1001"/>
                    <a:pt x="543" y="996"/>
                    <a:pt x="542" y="991"/>
                  </a:cubicBezTo>
                  <a:cubicBezTo>
                    <a:pt x="549" y="991"/>
                    <a:pt x="555" y="990"/>
                    <a:pt x="561" y="990"/>
                  </a:cubicBezTo>
                  <a:cubicBezTo>
                    <a:pt x="574" y="989"/>
                    <a:pt x="586" y="988"/>
                    <a:pt x="599" y="985"/>
                  </a:cubicBezTo>
                  <a:cubicBezTo>
                    <a:pt x="606" y="984"/>
                    <a:pt x="612" y="983"/>
                    <a:pt x="618" y="982"/>
                  </a:cubicBezTo>
                  <a:cubicBezTo>
                    <a:pt x="619" y="987"/>
                    <a:pt x="620" y="992"/>
                    <a:pt x="621" y="997"/>
                  </a:cubicBezTo>
                  <a:cubicBezTo>
                    <a:pt x="616" y="998"/>
                    <a:pt x="611" y="999"/>
                    <a:pt x="606" y="999"/>
                  </a:cubicBezTo>
                  <a:cubicBezTo>
                    <a:pt x="600" y="1000"/>
                    <a:pt x="595" y="1001"/>
                    <a:pt x="590" y="1002"/>
                  </a:cubicBezTo>
                  <a:cubicBezTo>
                    <a:pt x="591" y="1009"/>
                    <a:pt x="592" y="1017"/>
                    <a:pt x="593" y="1024"/>
                  </a:cubicBezTo>
                  <a:cubicBezTo>
                    <a:pt x="594" y="1031"/>
                    <a:pt x="595" y="1039"/>
                    <a:pt x="596" y="1046"/>
                  </a:cubicBezTo>
                  <a:cubicBezTo>
                    <a:pt x="616" y="1043"/>
                    <a:pt x="636" y="1039"/>
                    <a:pt x="655" y="1034"/>
                  </a:cubicBezTo>
                  <a:cubicBezTo>
                    <a:pt x="674" y="1030"/>
                    <a:pt x="693" y="1023"/>
                    <a:pt x="712" y="1017"/>
                  </a:cubicBezTo>
                  <a:cubicBezTo>
                    <a:pt x="710" y="1010"/>
                    <a:pt x="707" y="1003"/>
                    <a:pt x="704" y="996"/>
                  </a:cubicBezTo>
                  <a:cubicBezTo>
                    <a:pt x="702" y="989"/>
                    <a:pt x="699" y="982"/>
                    <a:pt x="696" y="975"/>
                  </a:cubicBezTo>
                  <a:cubicBezTo>
                    <a:pt x="692" y="977"/>
                    <a:pt x="687" y="978"/>
                    <a:pt x="682" y="980"/>
                  </a:cubicBezTo>
                  <a:cubicBezTo>
                    <a:pt x="677" y="982"/>
                    <a:pt x="672" y="983"/>
                    <a:pt x="667" y="985"/>
                  </a:cubicBezTo>
                  <a:cubicBezTo>
                    <a:pt x="665" y="980"/>
                    <a:pt x="664" y="975"/>
                    <a:pt x="662" y="971"/>
                  </a:cubicBezTo>
                  <a:cubicBezTo>
                    <a:pt x="668" y="969"/>
                    <a:pt x="674" y="967"/>
                    <a:pt x="680" y="965"/>
                  </a:cubicBezTo>
                  <a:cubicBezTo>
                    <a:pt x="685" y="963"/>
                    <a:pt x="690" y="962"/>
                    <a:pt x="694" y="960"/>
                  </a:cubicBezTo>
                  <a:cubicBezTo>
                    <a:pt x="697" y="959"/>
                    <a:pt x="700" y="958"/>
                    <a:pt x="702" y="957"/>
                  </a:cubicBezTo>
                  <a:cubicBezTo>
                    <a:pt x="707" y="955"/>
                    <a:pt x="711" y="953"/>
                    <a:pt x="716" y="951"/>
                  </a:cubicBezTo>
                  <a:cubicBezTo>
                    <a:pt x="722" y="948"/>
                    <a:pt x="727" y="945"/>
                    <a:pt x="733" y="942"/>
                  </a:cubicBezTo>
                  <a:cubicBezTo>
                    <a:pt x="735" y="947"/>
                    <a:pt x="737" y="951"/>
                    <a:pt x="740" y="956"/>
                  </a:cubicBezTo>
                  <a:cubicBezTo>
                    <a:pt x="735" y="958"/>
                    <a:pt x="730" y="960"/>
                    <a:pt x="726" y="963"/>
                  </a:cubicBezTo>
                  <a:cubicBezTo>
                    <a:pt x="721" y="965"/>
                    <a:pt x="716" y="967"/>
                    <a:pt x="711" y="969"/>
                  </a:cubicBezTo>
                  <a:cubicBezTo>
                    <a:pt x="714" y="976"/>
                    <a:pt x="717" y="983"/>
                    <a:pt x="720" y="989"/>
                  </a:cubicBezTo>
                  <a:cubicBezTo>
                    <a:pt x="723" y="996"/>
                    <a:pt x="726" y="1003"/>
                    <a:pt x="728" y="1010"/>
                  </a:cubicBezTo>
                  <a:cubicBezTo>
                    <a:pt x="747" y="1002"/>
                    <a:pt x="765" y="993"/>
                    <a:pt x="782" y="984"/>
                  </a:cubicBezTo>
                  <a:cubicBezTo>
                    <a:pt x="800" y="974"/>
                    <a:pt x="817" y="963"/>
                    <a:pt x="833" y="951"/>
                  </a:cubicBezTo>
                  <a:cubicBezTo>
                    <a:pt x="829" y="945"/>
                    <a:pt x="824" y="939"/>
                    <a:pt x="820" y="933"/>
                  </a:cubicBezTo>
                  <a:cubicBezTo>
                    <a:pt x="816" y="927"/>
                    <a:pt x="811" y="921"/>
                    <a:pt x="807" y="915"/>
                  </a:cubicBezTo>
                  <a:cubicBezTo>
                    <a:pt x="803" y="918"/>
                    <a:pt x="798" y="921"/>
                    <a:pt x="794" y="924"/>
                  </a:cubicBezTo>
                  <a:cubicBezTo>
                    <a:pt x="790" y="927"/>
                    <a:pt x="785" y="930"/>
                    <a:pt x="781" y="933"/>
                  </a:cubicBezTo>
                  <a:cubicBezTo>
                    <a:pt x="778" y="928"/>
                    <a:pt x="776" y="924"/>
                    <a:pt x="773" y="920"/>
                  </a:cubicBezTo>
                  <a:cubicBezTo>
                    <a:pt x="778" y="917"/>
                    <a:pt x="784" y="913"/>
                    <a:pt x="789" y="910"/>
                  </a:cubicBezTo>
                  <a:cubicBezTo>
                    <a:pt x="800" y="902"/>
                    <a:pt x="809" y="895"/>
                    <a:pt x="819" y="887"/>
                  </a:cubicBezTo>
                  <a:cubicBezTo>
                    <a:pt x="824" y="883"/>
                    <a:pt x="829" y="879"/>
                    <a:pt x="834" y="874"/>
                  </a:cubicBezTo>
                  <a:cubicBezTo>
                    <a:pt x="837" y="878"/>
                    <a:pt x="840" y="882"/>
                    <a:pt x="844" y="886"/>
                  </a:cubicBezTo>
                  <a:cubicBezTo>
                    <a:pt x="840" y="889"/>
                    <a:pt x="836" y="893"/>
                    <a:pt x="832" y="896"/>
                  </a:cubicBezTo>
                  <a:cubicBezTo>
                    <a:pt x="828" y="899"/>
                    <a:pt x="824" y="902"/>
                    <a:pt x="820" y="906"/>
                  </a:cubicBezTo>
                  <a:cubicBezTo>
                    <a:pt x="824" y="912"/>
                    <a:pt x="829" y="917"/>
                    <a:pt x="833" y="923"/>
                  </a:cubicBezTo>
                  <a:cubicBezTo>
                    <a:pt x="838" y="929"/>
                    <a:pt x="842" y="935"/>
                    <a:pt x="847" y="941"/>
                  </a:cubicBezTo>
                  <a:cubicBezTo>
                    <a:pt x="862" y="928"/>
                    <a:pt x="878" y="915"/>
                    <a:pt x="892" y="901"/>
                  </a:cubicBezTo>
                  <a:cubicBezTo>
                    <a:pt x="906" y="887"/>
                    <a:pt x="920" y="872"/>
                    <a:pt x="933" y="857"/>
                  </a:cubicBezTo>
                  <a:cubicBezTo>
                    <a:pt x="927" y="853"/>
                    <a:pt x="921" y="848"/>
                    <a:pt x="915" y="843"/>
                  </a:cubicBezTo>
                  <a:cubicBezTo>
                    <a:pt x="910" y="839"/>
                    <a:pt x="904" y="834"/>
                    <a:pt x="898" y="829"/>
                  </a:cubicBezTo>
                  <a:cubicBezTo>
                    <a:pt x="895" y="833"/>
                    <a:pt x="891" y="837"/>
                    <a:pt x="888" y="841"/>
                  </a:cubicBezTo>
                  <a:cubicBezTo>
                    <a:pt x="885" y="845"/>
                    <a:pt x="881" y="849"/>
                    <a:pt x="877" y="853"/>
                  </a:cubicBezTo>
                  <a:cubicBezTo>
                    <a:pt x="874" y="849"/>
                    <a:pt x="870" y="846"/>
                    <a:pt x="867" y="843"/>
                  </a:cubicBezTo>
                  <a:cubicBezTo>
                    <a:pt x="871" y="838"/>
                    <a:pt x="875" y="833"/>
                    <a:pt x="879" y="828"/>
                  </a:cubicBezTo>
                  <a:cubicBezTo>
                    <a:pt x="882" y="825"/>
                    <a:pt x="886" y="821"/>
                    <a:pt x="889" y="817"/>
                  </a:cubicBezTo>
                  <a:cubicBezTo>
                    <a:pt x="891" y="815"/>
                    <a:pt x="892" y="813"/>
                    <a:pt x="894" y="810"/>
                  </a:cubicBezTo>
                  <a:cubicBezTo>
                    <a:pt x="897" y="806"/>
                    <a:pt x="900" y="802"/>
                    <a:pt x="903" y="798"/>
                  </a:cubicBezTo>
                  <a:cubicBezTo>
                    <a:pt x="907" y="793"/>
                    <a:pt x="910" y="788"/>
                    <a:pt x="914" y="783"/>
                  </a:cubicBezTo>
                  <a:cubicBezTo>
                    <a:pt x="918" y="785"/>
                    <a:pt x="922" y="788"/>
                    <a:pt x="926" y="791"/>
                  </a:cubicBezTo>
                  <a:cubicBezTo>
                    <a:pt x="923" y="795"/>
                    <a:pt x="920" y="800"/>
                    <a:pt x="917" y="804"/>
                  </a:cubicBezTo>
                  <a:cubicBezTo>
                    <a:pt x="914" y="808"/>
                    <a:pt x="911" y="812"/>
                    <a:pt x="908" y="817"/>
                  </a:cubicBezTo>
                  <a:cubicBezTo>
                    <a:pt x="914" y="821"/>
                    <a:pt x="920" y="826"/>
                    <a:pt x="926" y="830"/>
                  </a:cubicBezTo>
                  <a:cubicBezTo>
                    <a:pt x="932" y="835"/>
                    <a:pt x="938" y="839"/>
                    <a:pt x="943" y="844"/>
                  </a:cubicBezTo>
                  <a:cubicBezTo>
                    <a:pt x="955" y="827"/>
                    <a:pt x="967" y="811"/>
                    <a:pt x="977" y="794"/>
                  </a:cubicBezTo>
                  <a:cubicBezTo>
                    <a:pt x="987" y="776"/>
                    <a:pt x="996" y="759"/>
                    <a:pt x="1005" y="741"/>
                  </a:cubicBezTo>
                  <a:cubicBezTo>
                    <a:pt x="998" y="737"/>
                    <a:pt x="991" y="734"/>
                    <a:pt x="984" y="731"/>
                  </a:cubicBezTo>
                  <a:cubicBezTo>
                    <a:pt x="978" y="728"/>
                    <a:pt x="971" y="725"/>
                    <a:pt x="964" y="722"/>
                  </a:cubicBezTo>
                  <a:cubicBezTo>
                    <a:pt x="962" y="727"/>
                    <a:pt x="960" y="732"/>
                    <a:pt x="957" y="736"/>
                  </a:cubicBezTo>
                  <a:cubicBezTo>
                    <a:pt x="955" y="741"/>
                    <a:pt x="953" y="746"/>
                    <a:pt x="950" y="750"/>
                  </a:cubicBezTo>
                  <a:cubicBezTo>
                    <a:pt x="946" y="748"/>
                    <a:pt x="941" y="746"/>
                    <a:pt x="937" y="743"/>
                  </a:cubicBezTo>
                  <a:cubicBezTo>
                    <a:pt x="940" y="738"/>
                    <a:pt x="943" y="732"/>
                    <a:pt x="946" y="726"/>
                  </a:cubicBezTo>
                  <a:cubicBezTo>
                    <a:pt x="951" y="715"/>
                    <a:pt x="956" y="704"/>
                    <a:pt x="961" y="691"/>
                  </a:cubicBezTo>
                  <a:cubicBezTo>
                    <a:pt x="963" y="685"/>
                    <a:pt x="965" y="679"/>
                    <a:pt x="967" y="673"/>
                  </a:cubicBezTo>
                  <a:cubicBezTo>
                    <a:pt x="972" y="675"/>
                    <a:pt x="976" y="677"/>
                    <a:pt x="981" y="678"/>
                  </a:cubicBezTo>
                  <a:cubicBezTo>
                    <a:pt x="979" y="683"/>
                    <a:pt x="978" y="688"/>
                    <a:pt x="976" y="693"/>
                  </a:cubicBezTo>
                  <a:cubicBezTo>
                    <a:pt x="974" y="698"/>
                    <a:pt x="972" y="703"/>
                    <a:pt x="970" y="708"/>
                  </a:cubicBezTo>
                  <a:cubicBezTo>
                    <a:pt x="977" y="710"/>
                    <a:pt x="984" y="713"/>
                    <a:pt x="991" y="716"/>
                  </a:cubicBezTo>
                  <a:cubicBezTo>
                    <a:pt x="998" y="719"/>
                    <a:pt x="1005" y="722"/>
                    <a:pt x="1012" y="724"/>
                  </a:cubicBezTo>
                  <a:cubicBezTo>
                    <a:pt x="1019" y="706"/>
                    <a:pt x="1025" y="687"/>
                    <a:pt x="1031" y="668"/>
                  </a:cubicBezTo>
                  <a:cubicBezTo>
                    <a:pt x="1036" y="648"/>
                    <a:pt x="1040" y="629"/>
                    <a:pt x="1044" y="609"/>
                  </a:cubicBezTo>
                  <a:cubicBezTo>
                    <a:pt x="1037" y="608"/>
                    <a:pt x="1029" y="607"/>
                    <a:pt x="1022" y="606"/>
                  </a:cubicBezTo>
                  <a:cubicBezTo>
                    <a:pt x="1015" y="604"/>
                    <a:pt x="1007" y="603"/>
                    <a:pt x="1000" y="602"/>
                  </a:cubicBezTo>
                  <a:cubicBezTo>
                    <a:pt x="999" y="607"/>
                    <a:pt x="998" y="612"/>
                    <a:pt x="997" y="617"/>
                  </a:cubicBezTo>
                  <a:cubicBezTo>
                    <a:pt x="996" y="623"/>
                    <a:pt x="995" y="628"/>
                    <a:pt x="994" y="633"/>
                  </a:cubicBezTo>
                  <a:cubicBezTo>
                    <a:pt x="989" y="632"/>
                    <a:pt x="984" y="631"/>
                    <a:pt x="979" y="629"/>
                  </a:cubicBezTo>
                  <a:cubicBezTo>
                    <a:pt x="981" y="623"/>
                    <a:pt x="982" y="617"/>
                    <a:pt x="983" y="611"/>
                  </a:cubicBezTo>
                  <a:cubicBezTo>
                    <a:pt x="984" y="606"/>
                    <a:pt x="985" y="601"/>
                    <a:pt x="986" y="597"/>
                  </a:cubicBezTo>
                  <a:cubicBezTo>
                    <a:pt x="986" y="594"/>
                    <a:pt x="987" y="591"/>
                    <a:pt x="987" y="588"/>
                  </a:cubicBezTo>
                  <a:cubicBezTo>
                    <a:pt x="988" y="583"/>
                    <a:pt x="988" y="578"/>
                    <a:pt x="989" y="573"/>
                  </a:cubicBezTo>
                  <a:cubicBezTo>
                    <a:pt x="989" y="567"/>
                    <a:pt x="990" y="560"/>
                    <a:pt x="990" y="554"/>
                  </a:cubicBezTo>
                  <a:cubicBezTo>
                    <a:pt x="995" y="554"/>
                    <a:pt x="1000" y="555"/>
                    <a:pt x="1005" y="555"/>
                  </a:cubicBezTo>
                  <a:cubicBezTo>
                    <a:pt x="1005" y="560"/>
                    <a:pt x="1004" y="565"/>
                    <a:pt x="1004" y="571"/>
                  </a:cubicBezTo>
                  <a:cubicBezTo>
                    <a:pt x="1003" y="576"/>
                    <a:pt x="1003" y="581"/>
                    <a:pt x="1002" y="586"/>
                  </a:cubicBezTo>
                  <a:cubicBezTo>
                    <a:pt x="1010" y="587"/>
                    <a:pt x="1017" y="588"/>
                    <a:pt x="1024" y="589"/>
                  </a:cubicBezTo>
                  <a:cubicBezTo>
                    <a:pt x="1032" y="590"/>
                    <a:pt x="1039" y="591"/>
                    <a:pt x="1046" y="592"/>
                  </a:cubicBezTo>
                  <a:cubicBezTo>
                    <a:pt x="1049" y="572"/>
                    <a:pt x="1050" y="552"/>
                    <a:pt x="1051" y="532"/>
                  </a:cubicBezTo>
                  <a:cubicBezTo>
                    <a:pt x="1051" y="512"/>
                    <a:pt x="1050" y="492"/>
                    <a:pt x="1048" y="472"/>
                  </a:cubicBezTo>
                  <a:cubicBezTo>
                    <a:pt x="1041" y="473"/>
                    <a:pt x="1033" y="474"/>
                    <a:pt x="1026" y="474"/>
                  </a:cubicBezTo>
                  <a:cubicBezTo>
                    <a:pt x="1018" y="475"/>
                    <a:pt x="1011" y="476"/>
                    <a:pt x="1004" y="477"/>
                  </a:cubicBezTo>
                  <a:cubicBezTo>
                    <a:pt x="1004" y="482"/>
                    <a:pt x="1005" y="487"/>
                    <a:pt x="1005" y="492"/>
                  </a:cubicBezTo>
                  <a:cubicBezTo>
                    <a:pt x="1005" y="497"/>
                    <a:pt x="1005" y="503"/>
                    <a:pt x="1006" y="508"/>
                  </a:cubicBezTo>
                  <a:cubicBezTo>
                    <a:pt x="1001" y="508"/>
                    <a:pt x="996" y="508"/>
                    <a:pt x="991" y="508"/>
                  </a:cubicBezTo>
                  <a:cubicBezTo>
                    <a:pt x="991" y="502"/>
                    <a:pt x="990" y="496"/>
                    <a:pt x="990" y="489"/>
                  </a:cubicBezTo>
                  <a:cubicBezTo>
                    <a:pt x="989" y="476"/>
                    <a:pt x="987" y="464"/>
                    <a:pt x="985" y="452"/>
                  </a:cubicBezTo>
                  <a:cubicBezTo>
                    <a:pt x="984" y="445"/>
                    <a:pt x="983" y="439"/>
                    <a:pt x="982" y="433"/>
                  </a:cubicBezTo>
                  <a:cubicBezTo>
                    <a:pt x="987" y="432"/>
                    <a:pt x="991" y="431"/>
                    <a:pt x="996" y="430"/>
                  </a:cubicBezTo>
                  <a:cubicBezTo>
                    <a:pt x="997" y="435"/>
                    <a:pt x="998" y="440"/>
                    <a:pt x="999" y="445"/>
                  </a:cubicBezTo>
                  <a:cubicBezTo>
                    <a:pt x="1000" y="450"/>
                    <a:pt x="1001" y="456"/>
                    <a:pt x="1002" y="461"/>
                  </a:cubicBezTo>
                  <a:cubicBezTo>
                    <a:pt x="1009" y="460"/>
                    <a:pt x="1016" y="459"/>
                    <a:pt x="1024" y="458"/>
                  </a:cubicBezTo>
                  <a:cubicBezTo>
                    <a:pt x="1031" y="457"/>
                    <a:pt x="1038" y="456"/>
                    <a:pt x="1046" y="455"/>
                  </a:cubicBezTo>
                  <a:cubicBezTo>
                    <a:pt x="1043" y="435"/>
                    <a:pt x="1039" y="415"/>
                    <a:pt x="1034" y="396"/>
                  </a:cubicBezTo>
                  <a:cubicBezTo>
                    <a:pt x="1029" y="376"/>
                    <a:pt x="1023" y="357"/>
                    <a:pt x="1016" y="339"/>
                  </a:cubicBezTo>
                  <a:cubicBezTo>
                    <a:pt x="1009" y="341"/>
                    <a:pt x="1002" y="344"/>
                    <a:pt x="995" y="347"/>
                  </a:cubicBezTo>
                  <a:cubicBezTo>
                    <a:pt x="989" y="349"/>
                    <a:pt x="982" y="352"/>
                    <a:pt x="975" y="354"/>
                  </a:cubicBezTo>
                  <a:cubicBezTo>
                    <a:pt x="976" y="359"/>
                    <a:pt x="978" y="364"/>
                    <a:pt x="980" y="369"/>
                  </a:cubicBezTo>
                  <a:cubicBezTo>
                    <a:pt x="982" y="374"/>
                    <a:pt x="983" y="379"/>
                    <a:pt x="985" y="384"/>
                  </a:cubicBezTo>
                  <a:cubicBezTo>
                    <a:pt x="980" y="386"/>
                    <a:pt x="975" y="387"/>
                    <a:pt x="970" y="388"/>
                  </a:cubicBezTo>
                  <a:cubicBezTo>
                    <a:pt x="969" y="382"/>
                    <a:pt x="967" y="376"/>
                    <a:pt x="965" y="370"/>
                  </a:cubicBezTo>
                  <a:cubicBezTo>
                    <a:pt x="963" y="366"/>
                    <a:pt x="961" y="361"/>
                    <a:pt x="960" y="357"/>
                  </a:cubicBezTo>
                  <a:cubicBezTo>
                    <a:pt x="959" y="354"/>
                    <a:pt x="958" y="351"/>
                    <a:pt x="956" y="348"/>
                  </a:cubicBezTo>
                  <a:cubicBezTo>
                    <a:pt x="954" y="344"/>
                    <a:pt x="952" y="339"/>
                    <a:pt x="950" y="335"/>
                  </a:cubicBezTo>
                  <a:cubicBezTo>
                    <a:pt x="948" y="329"/>
                    <a:pt x="945" y="324"/>
                    <a:pt x="942" y="318"/>
                  </a:cubicBezTo>
                  <a:cubicBezTo>
                    <a:pt x="947" y="316"/>
                    <a:pt x="951" y="313"/>
                    <a:pt x="956" y="311"/>
                  </a:cubicBezTo>
                  <a:cubicBezTo>
                    <a:pt x="958" y="316"/>
                    <a:pt x="960" y="321"/>
                    <a:pt x="962" y="325"/>
                  </a:cubicBezTo>
                  <a:cubicBezTo>
                    <a:pt x="965" y="330"/>
                    <a:pt x="967" y="335"/>
                    <a:pt x="969" y="340"/>
                  </a:cubicBezTo>
                  <a:cubicBezTo>
                    <a:pt x="976" y="337"/>
                    <a:pt x="982" y="334"/>
                    <a:pt x="989" y="331"/>
                  </a:cubicBezTo>
                  <a:cubicBezTo>
                    <a:pt x="996" y="328"/>
                    <a:pt x="1003" y="325"/>
                    <a:pt x="1010" y="322"/>
                  </a:cubicBezTo>
                  <a:cubicBezTo>
                    <a:pt x="1002" y="304"/>
                    <a:pt x="993" y="286"/>
                    <a:pt x="983" y="269"/>
                  </a:cubicBezTo>
                  <a:cubicBezTo>
                    <a:pt x="974" y="251"/>
                    <a:pt x="963" y="234"/>
                    <a:pt x="951" y="218"/>
                  </a:cubicBezTo>
                  <a:cubicBezTo>
                    <a:pt x="945" y="222"/>
                    <a:pt x="939" y="227"/>
                    <a:pt x="933" y="231"/>
                  </a:cubicBezTo>
                  <a:cubicBezTo>
                    <a:pt x="927" y="235"/>
                    <a:pt x="921" y="240"/>
                    <a:pt x="915" y="244"/>
                  </a:cubicBezTo>
                  <a:cubicBezTo>
                    <a:pt x="918" y="248"/>
                    <a:pt x="921" y="252"/>
                    <a:pt x="924" y="257"/>
                  </a:cubicBezTo>
                  <a:cubicBezTo>
                    <a:pt x="927" y="261"/>
                    <a:pt x="930" y="266"/>
                    <a:pt x="932" y="270"/>
                  </a:cubicBezTo>
                  <a:cubicBezTo>
                    <a:pt x="928" y="273"/>
                    <a:pt x="924" y="275"/>
                    <a:pt x="920" y="278"/>
                  </a:cubicBezTo>
                  <a:cubicBezTo>
                    <a:pt x="916" y="273"/>
                    <a:pt x="913" y="267"/>
                    <a:pt x="910" y="262"/>
                  </a:cubicBezTo>
                  <a:cubicBezTo>
                    <a:pt x="902" y="251"/>
                    <a:pt x="895" y="242"/>
                    <a:pt x="887" y="231"/>
                  </a:cubicBezTo>
                  <a:cubicBezTo>
                    <a:pt x="883" y="227"/>
                    <a:pt x="878" y="222"/>
                    <a:pt x="874" y="217"/>
                  </a:cubicBezTo>
                  <a:cubicBezTo>
                    <a:pt x="878" y="214"/>
                    <a:pt x="882" y="210"/>
                    <a:pt x="885" y="207"/>
                  </a:cubicBezTo>
                  <a:cubicBezTo>
                    <a:pt x="889" y="211"/>
                    <a:pt x="892" y="215"/>
                    <a:pt x="896" y="219"/>
                  </a:cubicBezTo>
                  <a:cubicBezTo>
                    <a:pt x="899" y="223"/>
                    <a:pt x="902" y="227"/>
                    <a:pt x="905" y="231"/>
                  </a:cubicBezTo>
                  <a:cubicBezTo>
                    <a:pt x="911" y="227"/>
                    <a:pt x="917" y="222"/>
                    <a:pt x="923" y="218"/>
                  </a:cubicBezTo>
                  <a:cubicBezTo>
                    <a:pt x="929" y="213"/>
                    <a:pt x="935" y="208"/>
                    <a:pt x="941" y="204"/>
                  </a:cubicBezTo>
                  <a:cubicBezTo>
                    <a:pt x="928" y="188"/>
                    <a:pt x="915" y="173"/>
                    <a:pt x="901" y="159"/>
                  </a:cubicBezTo>
                  <a:cubicBezTo>
                    <a:pt x="887" y="144"/>
                    <a:pt x="872" y="131"/>
                    <a:pt x="857" y="118"/>
                  </a:cubicBezTo>
                  <a:cubicBezTo>
                    <a:pt x="852" y="124"/>
                    <a:pt x="848" y="130"/>
                    <a:pt x="843" y="135"/>
                  </a:cubicBezTo>
                  <a:cubicBezTo>
                    <a:pt x="838" y="141"/>
                    <a:pt x="834" y="147"/>
                    <a:pt x="829" y="153"/>
                  </a:cubicBezTo>
                  <a:cubicBezTo>
                    <a:pt x="833" y="156"/>
                    <a:pt x="837" y="159"/>
                    <a:pt x="841" y="163"/>
                  </a:cubicBezTo>
                  <a:cubicBezTo>
                    <a:pt x="845" y="166"/>
                    <a:pt x="849" y="170"/>
                    <a:pt x="852" y="173"/>
                  </a:cubicBezTo>
                  <a:cubicBezTo>
                    <a:pt x="849" y="177"/>
                    <a:pt x="846" y="181"/>
                    <a:pt x="842" y="184"/>
                  </a:cubicBezTo>
                  <a:cubicBezTo>
                    <a:pt x="838" y="180"/>
                    <a:pt x="833" y="176"/>
                    <a:pt x="828" y="172"/>
                  </a:cubicBezTo>
                  <a:cubicBezTo>
                    <a:pt x="825" y="168"/>
                    <a:pt x="821" y="165"/>
                    <a:pt x="817" y="162"/>
                  </a:cubicBezTo>
                  <a:cubicBezTo>
                    <a:pt x="815" y="160"/>
                    <a:pt x="812" y="158"/>
                    <a:pt x="810" y="157"/>
                  </a:cubicBezTo>
                  <a:cubicBezTo>
                    <a:pt x="806" y="154"/>
                    <a:pt x="802" y="151"/>
                    <a:pt x="798" y="148"/>
                  </a:cubicBezTo>
                  <a:cubicBezTo>
                    <a:pt x="793" y="144"/>
                    <a:pt x="788" y="141"/>
                    <a:pt x="783" y="137"/>
                  </a:cubicBezTo>
                  <a:cubicBezTo>
                    <a:pt x="785" y="133"/>
                    <a:pt x="788" y="129"/>
                    <a:pt x="791" y="125"/>
                  </a:cubicBezTo>
                  <a:cubicBezTo>
                    <a:pt x="795" y="128"/>
                    <a:pt x="799" y="131"/>
                    <a:pt x="804" y="134"/>
                  </a:cubicBezTo>
                  <a:cubicBezTo>
                    <a:pt x="808" y="137"/>
                    <a:pt x="812" y="140"/>
                    <a:pt x="816" y="143"/>
                  </a:cubicBezTo>
                  <a:cubicBezTo>
                    <a:pt x="821" y="137"/>
                    <a:pt x="825" y="131"/>
                    <a:pt x="830" y="125"/>
                  </a:cubicBezTo>
                  <a:cubicBezTo>
                    <a:pt x="834" y="119"/>
                    <a:pt x="839" y="113"/>
                    <a:pt x="843" y="107"/>
                  </a:cubicBezTo>
                  <a:cubicBezTo>
                    <a:pt x="827" y="96"/>
                    <a:pt x="811" y="84"/>
                    <a:pt x="794" y="74"/>
                  </a:cubicBezTo>
                  <a:cubicBezTo>
                    <a:pt x="776" y="64"/>
                    <a:pt x="758" y="55"/>
                    <a:pt x="740" y="46"/>
                  </a:cubicBezTo>
                  <a:cubicBezTo>
                    <a:pt x="737" y="53"/>
                    <a:pt x="734" y="60"/>
                    <a:pt x="731" y="67"/>
                  </a:cubicBezTo>
                  <a:cubicBezTo>
                    <a:pt x="728" y="73"/>
                    <a:pt x="725" y="80"/>
                    <a:pt x="722" y="87"/>
                  </a:cubicBezTo>
                  <a:cubicBezTo>
                    <a:pt x="727" y="89"/>
                    <a:pt x="732" y="91"/>
                    <a:pt x="736" y="94"/>
                  </a:cubicBezTo>
                  <a:cubicBezTo>
                    <a:pt x="741" y="96"/>
                    <a:pt x="746" y="98"/>
                    <a:pt x="750" y="101"/>
                  </a:cubicBezTo>
                  <a:cubicBezTo>
                    <a:pt x="748" y="105"/>
                    <a:pt x="746" y="109"/>
                    <a:pt x="743" y="114"/>
                  </a:cubicBezTo>
                  <a:cubicBezTo>
                    <a:pt x="738" y="111"/>
                    <a:pt x="732" y="108"/>
                    <a:pt x="726" y="105"/>
                  </a:cubicBezTo>
                  <a:cubicBezTo>
                    <a:pt x="715" y="99"/>
                    <a:pt x="703" y="95"/>
                    <a:pt x="691" y="90"/>
                  </a:cubicBezTo>
                  <a:cubicBezTo>
                    <a:pt x="685" y="88"/>
                    <a:pt x="679" y="86"/>
                    <a:pt x="673" y="84"/>
                  </a:cubicBezTo>
                  <a:cubicBezTo>
                    <a:pt x="675" y="79"/>
                    <a:pt x="676" y="74"/>
                    <a:pt x="678" y="70"/>
                  </a:cubicBezTo>
                  <a:cubicBezTo>
                    <a:pt x="683" y="71"/>
                    <a:pt x="688" y="73"/>
                    <a:pt x="693" y="75"/>
                  </a:cubicBezTo>
                  <a:cubicBezTo>
                    <a:pt x="698" y="77"/>
                    <a:pt x="703" y="79"/>
                    <a:pt x="707" y="81"/>
                  </a:cubicBezTo>
                  <a:cubicBezTo>
                    <a:pt x="710" y="74"/>
                    <a:pt x="713" y="67"/>
                    <a:pt x="716" y="60"/>
                  </a:cubicBezTo>
                  <a:cubicBezTo>
                    <a:pt x="719" y="53"/>
                    <a:pt x="721" y="46"/>
                    <a:pt x="724" y="39"/>
                  </a:cubicBezTo>
                  <a:cubicBezTo>
                    <a:pt x="706" y="32"/>
                    <a:pt x="687" y="25"/>
                    <a:pt x="668" y="20"/>
                  </a:cubicBezTo>
                  <a:cubicBezTo>
                    <a:pt x="648" y="14"/>
                    <a:pt x="629" y="10"/>
                    <a:pt x="609" y="7"/>
                  </a:cubicBezTo>
                  <a:cubicBezTo>
                    <a:pt x="608" y="14"/>
                    <a:pt x="607" y="22"/>
                    <a:pt x="605" y="29"/>
                  </a:cubicBezTo>
                  <a:cubicBezTo>
                    <a:pt x="604" y="36"/>
                    <a:pt x="603" y="44"/>
                    <a:pt x="602" y="51"/>
                  </a:cubicBezTo>
                  <a:cubicBezTo>
                    <a:pt x="607" y="52"/>
                    <a:pt x="612" y="53"/>
                    <a:pt x="617" y="54"/>
                  </a:cubicBezTo>
                  <a:cubicBezTo>
                    <a:pt x="622" y="55"/>
                    <a:pt x="627" y="56"/>
                    <a:pt x="633" y="57"/>
                  </a:cubicBezTo>
                  <a:cubicBezTo>
                    <a:pt x="631" y="62"/>
                    <a:pt x="630" y="67"/>
                    <a:pt x="629" y="71"/>
                  </a:cubicBezTo>
                  <a:cubicBezTo>
                    <a:pt x="623" y="70"/>
                    <a:pt x="617" y="69"/>
                    <a:pt x="611" y="68"/>
                  </a:cubicBezTo>
                  <a:cubicBezTo>
                    <a:pt x="606" y="67"/>
                    <a:pt x="601" y="66"/>
                    <a:pt x="596" y="65"/>
                  </a:cubicBezTo>
                  <a:cubicBezTo>
                    <a:pt x="593" y="65"/>
                    <a:pt x="590" y="64"/>
                    <a:pt x="587" y="64"/>
                  </a:cubicBezTo>
                  <a:cubicBezTo>
                    <a:pt x="583" y="63"/>
                    <a:pt x="578" y="63"/>
                    <a:pt x="573" y="62"/>
                  </a:cubicBezTo>
                  <a:cubicBezTo>
                    <a:pt x="567" y="61"/>
                    <a:pt x="560" y="61"/>
                    <a:pt x="554" y="61"/>
                  </a:cubicBezTo>
                  <a:cubicBezTo>
                    <a:pt x="554" y="56"/>
                    <a:pt x="555" y="51"/>
                    <a:pt x="555" y="46"/>
                  </a:cubicBezTo>
                  <a:cubicBezTo>
                    <a:pt x="560" y="46"/>
                    <a:pt x="565" y="46"/>
                    <a:pt x="570" y="47"/>
                  </a:cubicBezTo>
                  <a:cubicBezTo>
                    <a:pt x="576" y="47"/>
                    <a:pt x="581" y="48"/>
                    <a:pt x="586" y="49"/>
                  </a:cubicBezTo>
                  <a:cubicBezTo>
                    <a:pt x="587" y="41"/>
                    <a:pt x="588" y="34"/>
                    <a:pt x="589" y="27"/>
                  </a:cubicBezTo>
                  <a:cubicBezTo>
                    <a:pt x="590" y="19"/>
                    <a:pt x="591" y="12"/>
                    <a:pt x="592" y="4"/>
                  </a:cubicBezTo>
                  <a:cubicBezTo>
                    <a:pt x="572" y="2"/>
                    <a:pt x="552" y="1"/>
                    <a:pt x="532" y="0"/>
                  </a:cubicBezTo>
                  <a:cubicBezTo>
                    <a:pt x="512" y="0"/>
                    <a:pt x="492" y="1"/>
                    <a:pt x="472" y="3"/>
                  </a:cubicBezTo>
                  <a:cubicBezTo>
                    <a:pt x="473" y="10"/>
                    <a:pt x="473" y="18"/>
                    <a:pt x="474" y="25"/>
                  </a:cubicBezTo>
                  <a:cubicBezTo>
                    <a:pt x="475" y="32"/>
                    <a:pt x="476" y="40"/>
                    <a:pt x="476" y="47"/>
                  </a:cubicBezTo>
                  <a:cubicBezTo>
                    <a:pt x="482" y="47"/>
                    <a:pt x="487" y="46"/>
                    <a:pt x="492" y="46"/>
                  </a:cubicBezTo>
                  <a:cubicBezTo>
                    <a:pt x="497" y="46"/>
                    <a:pt x="502" y="45"/>
                    <a:pt x="508" y="45"/>
                  </a:cubicBezTo>
                  <a:cubicBezTo>
                    <a:pt x="508" y="50"/>
                    <a:pt x="508" y="55"/>
                    <a:pt x="508" y="60"/>
                  </a:cubicBezTo>
                  <a:cubicBezTo>
                    <a:pt x="502" y="60"/>
                    <a:pt x="496" y="61"/>
                    <a:pt x="489" y="61"/>
                  </a:cubicBezTo>
                  <a:cubicBezTo>
                    <a:pt x="476" y="62"/>
                    <a:pt x="464" y="63"/>
                    <a:pt x="451" y="66"/>
                  </a:cubicBezTo>
                  <a:cubicBezTo>
                    <a:pt x="445" y="67"/>
                    <a:pt x="439" y="68"/>
                    <a:pt x="433" y="69"/>
                  </a:cubicBezTo>
                  <a:cubicBezTo>
                    <a:pt x="432" y="64"/>
                    <a:pt x="431" y="59"/>
                    <a:pt x="430" y="55"/>
                  </a:cubicBezTo>
                  <a:cubicBezTo>
                    <a:pt x="435" y="53"/>
                    <a:pt x="440" y="52"/>
                    <a:pt x="445" y="52"/>
                  </a:cubicBezTo>
                  <a:cubicBezTo>
                    <a:pt x="450" y="51"/>
                    <a:pt x="455" y="50"/>
                    <a:pt x="460" y="49"/>
                  </a:cubicBezTo>
                  <a:cubicBezTo>
                    <a:pt x="460" y="42"/>
                    <a:pt x="459" y="34"/>
                    <a:pt x="458" y="27"/>
                  </a:cubicBezTo>
                  <a:cubicBezTo>
                    <a:pt x="457" y="20"/>
                    <a:pt x="456" y="12"/>
                    <a:pt x="455" y="5"/>
                  </a:cubicBezTo>
                  <a:cubicBezTo>
                    <a:pt x="435" y="8"/>
                    <a:pt x="415" y="12"/>
                    <a:pt x="396" y="17"/>
                  </a:cubicBezTo>
                  <a:cubicBezTo>
                    <a:pt x="376" y="21"/>
                    <a:pt x="357" y="28"/>
                    <a:pt x="338" y="35"/>
                  </a:cubicBezTo>
                  <a:cubicBezTo>
                    <a:pt x="341" y="41"/>
                    <a:pt x="344" y="48"/>
                    <a:pt x="346" y="55"/>
                  </a:cubicBezTo>
                  <a:cubicBezTo>
                    <a:pt x="349" y="62"/>
                    <a:pt x="352" y="69"/>
                    <a:pt x="354" y="76"/>
                  </a:cubicBezTo>
                  <a:cubicBezTo>
                    <a:pt x="359" y="74"/>
                    <a:pt x="364" y="73"/>
                    <a:pt x="369" y="71"/>
                  </a:cubicBezTo>
                  <a:cubicBezTo>
                    <a:pt x="374" y="69"/>
                    <a:pt x="379" y="68"/>
                    <a:pt x="384" y="66"/>
                  </a:cubicBezTo>
                  <a:cubicBezTo>
                    <a:pt x="385" y="71"/>
                    <a:pt x="387" y="76"/>
                    <a:pt x="388" y="80"/>
                  </a:cubicBezTo>
                  <a:cubicBezTo>
                    <a:pt x="382" y="82"/>
                    <a:pt x="376" y="84"/>
                    <a:pt x="370" y="86"/>
                  </a:cubicBezTo>
                  <a:cubicBezTo>
                    <a:pt x="366" y="88"/>
                    <a:pt x="361" y="89"/>
                    <a:pt x="357" y="91"/>
                  </a:cubicBezTo>
                  <a:cubicBezTo>
                    <a:pt x="354" y="92"/>
                    <a:pt x="351" y="93"/>
                    <a:pt x="348" y="95"/>
                  </a:cubicBezTo>
                  <a:cubicBezTo>
                    <a:pt x="344" y="96"/>
                    <a:pt x="339" y="98"/>
                    <a:pt x="335" y="100"/>
                  </a:cubicBezTo>
                  <a:cubicBezTo>
                    <a:pt x="329" y="103"/>
                    <a:pt x="323" y="106"/>
                    <a:pt x="318" y="109"/>
                  </a:cubicBezTo>
                  <a:cubicBezTo>
                    <a:pt x="315" y="104"/>
                    <a:pt x="313" y="100"/>
                    <a:pt x="311" y="95"/>
                  </a:cubicBezTo>
                  <a:cubicBezTo>
                    <a:pt x="316" y="93"/>
                    <a:pt x="320" y="91"/>
                    <a:pt x="325" y="88"/>
                  </a:cubicBezTo>
                  <a:cubicBezTo>
                    <a:pt x="330" y="86"/>
                    <a:pt x="335" y="84"/>
                    <a:pt x="339" y="82"/>
                  </a:cubicBezTo>
                  <a:cubicBezTo>
                    <a:pt x="337" y="75"/>
                    <a:pt x="334" y="68"/>
                    <a:pt x="331" y="62"/>
                  </a:cubicBezTo>
                  <a:cubicBezTo>
                    <a:pt x="328" y="55"/>
                    <a:pt x="325" y="48"/>
                    <a:pt x="322" y="41"/>
                  </a:cubicBezTo>
                  <a:cubicBezTo>
                    <a:pt x="304" y="49"/>
                    <a:pt x="286" y="58"/>
                    <a:pt x="268" y="67"/>
                  </a:cubicBezTo>
                  <a:cubicBezTo>
                    <a:pt x="251" y="77"/>
                    <a:pt x="234" y="88"/>
                    <a:pt x="218" y="100"/>
                  </a:cubicBezTo>
                  <a:cubicBezTo>
                    <a:pt x="222" y="106"/>
                    <a:pt x="226" y="112"/>
                    <a:pt x="231" y="118"/>
                  </a:cubicBezTo>
                  <a:cubicBezTo>
                    <a:pt x="235" y="124"/>
                    <a:pt x="239" y="130"/>
                    <a:pt x="244" y="136"/>
                  </a:cubicBezTo>
                  <a:cubicBezTo>
                    <a:pt x="248" y="133"/>
                    <a:pt x="252" y="130"/>
                    <a:pt x="257" y="127"/>
                  </a:cubicBezTo>
                  <a:cubicBezTo>
                    <a:pt x="261" y="124"/>
                    <a:pt x="265" y="121"/>
                    <a:pt x="270" y="118"/>
                  </a:cubicBezTo>
                  <a:cubicBezTo>
                    <a:pt x="272" y="123"/>
                    <a:pt x="275" y="127"/>
                    <a:pt x="278" y="131"/>
                  </a:cubicBezTo>
                  <a:cubicBezTo>
                    <a:pt x="272" y="134"/>
                    <a:pt x="267" y="138"/>
                    <a:pt x="262" y="141"/>
                  </a:cubicBezTo>
                  <a:cubicBezTo>
                    <a:pt x="251" y="149"/>
                    <a:pt x="241" y="156"/>
                    <a:pt x="231" y="164"/>
                  </a:cubicBezTo>
                  <a:cubicBezTo>
                    <a:pt x="226" y="168"/>
                    <a:pt x="222" y="172"/>
                    <a:pt x="217" y="177"/>
                  </a:cubicBezTo>
                  <a:cubicBezTo>
                    <a:pt x="214" y="173"/>
                    <a:pt x="210" y="169"/>
                    <a:pt x="207" y="165"/>
                  </a:cubicBezTo>
                  <a:cubicBezTo>
                    <a:pt x="211" y="162"/>
                    <a:pt x="215" y="159"/>
                    <a:pt x="219" y="155"/>
                  </a:cubicBezTo>
                  <a:cubicBezTo>
                    <a:pt x="223" y="152"/>
                    <a:pt x="227" y="149"/>
                    <a:pt x="231" y="145"/>
                  </a:cubicBezTo>
                  <a:cubicBezTo>
                    <a:pt x="226" y="139"/>
                    <a:pt x="222" y="134"/>
                    <a:pt x="217" y="128"/>
                  </a:cubicBezTo>
                  <a:cubicBezTo>
                    <a:pt x="213" y="122"/>
                    <a:pt x="208" y="116"/>
                    <a:pt x="204" y="110"/>
                  </a:cubicBezTo>
                  <a:cubicBezTo>
                    <a:pt x="188" y="123"/>
                    <a:pt x="173" y="136"/>
                    <a:pt x="159" y="150"/>
                  </a:cubicBezTo>
                  <a:cubicBezTo>
                    <a:pt x="144" y="164"/>
                    <a:pt x="131" y="179"/>
                    <a:pt x="118" y="194"/>
                  </a:cubicBezTo>
                  <a:cubicBezTo>
                    <a:pt x="124" y="198"/>
                    <a:pt x="129" y="203"/>
                    <a:pt x="135" y="208"/>
                  </a:cubicBezTo>
                  <a:cubicBezTo>
                    <a:pt x="141" y="213"/>
                    <a:pt x="147" y="217"/>
                    <a:pt x="152" y="222"/>
                  </a:cubicBezTo>
                  <a:cubicBezTo>
                    <a:pt x="156" y="218"/>
                    <a:pt x="159" y="214"/>
                    <a:pt x="163" y="210"/>
                  </a:cubicBezTo>
                  <a:cubicBezTo>
                    <a:pt x="166" y="206"/>
                    <a:pt x="170" y="202"/>
                    <a:pt x="173" y="198"/>
                  </a:cubicBezTo>
                  <a:cubicBezTo>
                    <a:pt x="177" y="202"/>
                    <a:pt x="180" y="205"/>
                    <a:pt x="184" y="209"/>
                  </a:cubicBezTo>
                  <a:cubicBezTo>
                    <a:pt x="180" y="213"/>
                    <a:pt x="175" y="218"/>
                    <a:pt x="171" y="223"/>
                  </a:cubicBezTo>
                  <a:cubicBezTo>
                    <a:pt x="168" y="226"/>
                    <a:pt x="165" y="230"/>
                    <a:pt x="162" y="234"/>
                  </a:cubicBezTo>
                  <a:cubicBezTo>
                    <a:pt x="160" y="236"/>
                    <a:pt x="158" y="238"/>
                    <a:pt x="156" y="241"/>
                  </a:cubicBezTo>
                  <a:cubicBezTo>
                    <a:pt x="153" y="245"/>
                    <a:pt x="151" y="249"/>
                    <a:pt x="148" y="253"/>
                  </a:cubicBezTo>
                  <a:cubicBezTo>
                    <a:pt x="144" y="258"/>
                    <a:pt x="141" y="263"/>
                    <a:pt x="137" y="268"/>
                  </a:cubicBezTo>
                  <a:cubicBezTo>
                    <a:pt x="133" y="266"/>
                    <a:pt x="129" y="263"/>
                    <a:pt x="125" y="260"/>
                  </a:cubicBezTo>
                  <a:cubicBezTo>
                    <a:pt x="128" y="256"/>
                    <a:pt x="130" y="251"/>
                    <a:pt x="133" y="247"/>
                  </a:cubicBezTo>
                  <a:cubicBezTo>
                    <a:pt x="136" y="243"/>
                    <a:pt x="140" y="239"/>
                    <a:pt x="143" y="235"/>
                  </a:cubicBezTo>
                  <a:cubicBezTo>
                    <a:pt x="137" y="230"/>
                    <a:pt x="131" y="226"/>
                    <a:pt x="125" y="221"/>
                  </a:cubicBezTo>
                  <a:cubicBezTo>
                    <a:pt x="119" y="217"/>
                    <a:pt x="113" y="212"/>
                    <a:pt x="107" y="208"/>
                  </a:cubicBezTo>
                  <a:cubicBezTo>
                    <a:pt x="95" y="224"/>
                    <a:pt x="84" y="240"/>
                    <a:pt x="74" y="257"/>
                  </a:cubicBezTo>
                  <a:cubicBezTo>
                    <a:pt x="63" y="275"/>
                    <a:pt x="54" y="292"/>
                    <a:pt x="46" y="311"/>
                  </a:cubicBezTo>
                  <a:cubicBezTo>
                    <a:pt x="53" y="314"/>
                    <a:pt x="60" y="317"/>
                    <a:pt x="66" y="320"/>
                  </a:cubicBezTo>
                  <a:cubicBezTo>
                    <a:pt x="73" y="323"/>
                    <a:pt x="80" y="326"/>
                    <a:pt x="87" y="329"/>
                  </a:cubicBezTo>
                  <a:cubicBezTo>
                    <a:pt x="89" y="324"/>
                    <a:pt x="91" y="319"/>
                    <a:pt x="93" y="315"/>
                  </a:cubicBezTo>
                  <a:cubicBezTo>
                    <a:pt x="96" y="310"/>
                    <a:pt x="98" y="305"/>
                    <a:pt x="101" y="301"/>
                  </a:cubicBezTo>
                  <a:cubicBezTo>
                    <a:pt x="105" y="303"/>
                    <a:pt x="109" y="305"/>
                    <a:pt x="114" y="308"/>
                  </a:cubicBezTo>
                  <a:cubicBezTo>
                    <a:pt x="111" y="313"/>
                    <a:pt x="108" y="319"/>
                    <a:pt x="105" y="325"/>
                  </a:cubicBezTo>
                  <a:cubicBezTo>
                    <a:pt x="99" y="336"/>
                    <a:pt x="95" y="347"/>
                    <a:pt x="90" y="360"/>
                  </a:cubicBezTo>
                  <a:cubicBezTo>
                    <a:pt x="88" y="366"/>
                    <a:pt x="86" y="372"/>
                    <a:pt x="84" y="378"/>
                  </a:cubicBezTo>
                  <a:cubicBezTo>
                    <a:pt x="79" y="376"/>
                    <a:pt x="74" y="374"/>
                    <a:pt x="70" y="373"/>
                  </a:cubicBezTo>
                  <a:cubicBezTo>
                    <a:pt x="71" y="368"/>
                    <a:pt x="73" y="363"/>
                    <a:pt x="75" y="358"/>
                  </a:cubicBezTo>
                  <a:cubicBezTo>
                    <a:pt x="77" y="353"/>
                    <a:pt x="78" y="348"/>
                    <a:pt x="80" y="343"/>
                  </a:cubicBezTo>
                  <a:cubicBezTo>
                    <a:pt x="73" y="341"/>
                    <a:pt x="67" y="338"/>
                    <a:pt x="60" y="335"/>
                  </a:cubicBezTo>
                  <a:cubicBezTo>
                    <a:pt x="53" y="332"/>
                    <a:pt x="46" y="329"/>
                    <a:pt x="39" y="327"/>
                  </a:cubicBezTo>
                  <a:cubicBezTo>
                    <a:pt x="32" y="345"/>
                    <a:pt x="25" y="364"/>
                    <a:pt x="20" y="383"/>
                  </a:cubicBezTo>
                  <a:cubicBezTo>
                    <a:pt x="14" y="403"/>
                    <a:pt x="10" y="422"/>
                    <a:pt x="7" y="442"/>
                  </a:cubicBezTo>
                  <a:cubicBezTo>
                    <a:pt x="14" y="443"/>
                    <a:pt x="21" y="444"/>
                    <a:pt x="29" y="445"/>
                  </a:cubicBezTo>
                  <a:cubicBezTo>
                    <a:pt x="36" y="447"/>
                    <a:pt x="43" y="448"/>
                    <a:pt x="51" y="449"/>
                  </a:cubicBezTo>
                  <a:cubicBezTo>
                    <a:pt x="52" y="444"/>
                    <a:pt x="52" y="439"/>
                    <a:pt x="53" y="434"/>
                  </a:cubicBezTo>
                  <a:cubicBezTo>
                    <a:pt x="54" y="429"/>
                    <a:pt x="56" y="423"/>
                    <a:pt x="57" y="418"/>
                  </a:cubicBezTo>
                  <a:cubicBezTo>
                    <a:pt x="62" y="419"/>
                    <a:pt x="66" y="421"/>
                    <a:pt x="71" y="422"/>
                  </a:cubicBezTo>
                  <a:cubicBezTo>
                    <a:pt x="70" y="428"/>
                    <a:pt x="69" y="434"/>
                    <a:pt x="67" y="440"/>
                  </a:cubicBezTo>
                  <a:cubicBezTo>
                    <a:pt x="66" y="445"/>
                    <a:pt x="66" y="450"/>
                    <a:pt x="65" y="454"/>
                  </a:cubicBezTo>
                  <a:cubicBezTo>
                    <a:pt x="64" y="457"/>
                    <a:pt x="64" y="460"/>
                    <a:pt x="63" y="463"/>
                  </a:cubicBezTo>
                  <a:cubicBezTo>
                    <a:pt x="63" y="468"/>
                    <a:pt x="62" y="473"/>
                    <a:pt x="62" y="478"/>
                  </a:cubicBezTo>
                  <a:cubicBezTo>
                    <a:pt x="61" y="484"/>
                    <a:pt x="61" y="491"/>
                    <a:pt x="60" y="497"/>
                  </a:cubicBezTo>
                  <a:cubicBezTo>
                    <a:pt x="56" y="497"/>
                    <a:pt x="51" y="496"/>
                    <a:pt x="46" y="496"/>
                  </a:cubicBezTo>
                  <a:cubicBezTo>
                    <a:pt x="46" y="491"/>
                    <a:pt x="46" y="486"/>
                    <a:pt x="47" y="480"/>
                  </a:cubicBezTo>
                  <a:cubicBezTo>
                    <a:pt x="47" y="475"/>
                    <a:pt x="48" y="470"/>
                    <a:pt x="48" y="465"/>
                  </a:cubicBezTo>
                  <a:cubicBezTo>
                    <a:pt x="41" y="464"/>
                    <a:pt x="34" y="463"/>
                    <a:pt x="26" y="462"/>
                  </a:cubicBezTo>
                  <a:cubicBezTo>
                    <a:pt x="19" y="461"/>
                    <a:pt x="12" y="460"/>
                    <a:pt x="4" y="459"/>
                  </a:cubicBezTo>
                  <a:cubicBezTo>
                    <a:pt x="2" y="479"/>
                    <a:pt x="0" y="499"/>
                    <a:pt x="0" y="519"/>
                  </a:cubicBezTo>
                  <a:cubicBezTo>
                    <a:pt x="0" y="539"/>
                    <a:pt x="1" y="559"/>
                    <a:pt x="3" y="579"/>
                  </a:cubicBezTo>
                  <a:cubicBezTo>
                    <a:pt x="10" y="578"/>
                    <a:pt x="17" y="577"/>
                    <a:pt x="25" y="577"/>
                  </a:cubicBezTo>
                  <a:cubicBezTo>
                    <a:pt x="32" y="576"/>
                    <a:pt x="40" y="575"/>
                    <a:pt x="47" y="574"/>
                  </a:cubicBezTo>
                  <a:cubicBezTo>
                    <a:pt x="47" y="569"/>
                    <a:pt x="46" y="564"/>
                    <a:pt x="46" y="559"/>
                  </a:cubicBezTo>
                  <a:cubicBezTo>
                    <a:pt x="45" y="554"/>
                    <a:pt x="45" y="548"/>
                    <a:pt x="45" y="543"/>
                  </a:cubicBezTo>
                  <a:cubicBezTo>
                    <a:pt x="50" y="543"/>
                    <a:pt x="55" y="543"/>
                    <a:pt x="60" y="543"/>
                  </a:cubicBezTo>
                  <a:cubicBezTo>
                    <a:pt x="60" y="549"/>
                    <a:pt x="60" y="555"/>
                    <a:pt x="61" y="562"/>
                  </a:cubicBezTo>
                  <a:cubicBezTo>
                    <a:pt x="62" y="575"/>
                    <a:pt x="63" y="587"/>
                    <a:pt x="65" y="600"/>
                  </a:cubicBezTo>
                  <a:cubicBezTo>
                    <a:pt x="66" y="606"/>
                    <a:pt x="68" y="612"/>
                    <a:pt x="69" y="618"/>
                  </a:cubicBezTo>
                  <a:cubicBezTo>
                    <a:pt x="64" y="619"/>
                    <a:pt x="59" y="620"/>
                    <a:pt x="54" y="621"/>
                  </a:cubicBezTo>
                  <a:cubicBezTo>
                    <a:pt x="53" y="616"/>
                    <a:pt x="52" y="611"/>
                    <a:pt x="51" y="606"/>
                  </a:cubicBezTo>
                  <a:cubicBezTo>
                    <a:pt x="50" y="601"/>
                    <a:pt x="50" y="595"/>
                    <a:pt x="49" y="590"/>
                  </a:cubicBezTo>
                  <a:cubicBezTo>
                    <a:pt x="42" y="591"/>
                    <a:pt x="34" y="592"/>
                    <a:pt x="27" y="593"/>
                  </a:cubicBezTo>
                  <a:cubicBezTo>
                    <a:pt x="20" y="594"/>
                    <a:pt x="12" y="595"/>
                    <a:pt x="5" y="596"/>
                  </a:cubicBezTo>
                  <a:cubicBezTo>
                    <a:pt x="8" y="616"/>
                    <a:pt x="11" y="636"/>
                    <a:pt x="16" y="655"/>
                  </a:cubicBezTo>
                  <a:cubicBezTo>
                    <a:pt x="21" y="675"/>
                    <a:pt x="28" y="694"/>
                    <a:pt x="34" y="712"/>
                  </a:cubicBezTo>
                  <a:cubicBezTo>
                    <a:pt x="41" y="710"/>
                    <a:pt x="48" y="707"/>
                    <a:pt x="55" y="705"/>
                  </a:cubicBezTo>
                  <a:cubicBezTo>
                    <a:pt x="62" y="702"/>
                    <a:pt x="69" y="699"/>
                    <a:pt x="76" y="697"/>
                  </a:cubicBezTo>
                  <a:cubicBezTo>
                    <a:pt x="74" y="692"/>
                    <a:pt x="72" y="687"/>
                    <a:pt x="71" y="682"/>
                  </a:cubicBezTo>
                  <a:cubicBezTo>
                    <a:pt x="69" y="677"/>
                    <a:pt x="67" y="672"/>
                    <a:pt x="66" y="667"/>
                  </a:cubicBezTo>
                  <a:cubicBezTo>
                    <a:pt x="71" y="665"/>
                    <a:pt x="75" y="664"/>
                    <a:pt x="80" y="663"/>
                  </a:cubicBezTo>
                  <a:cubicBezTo>
                    <a:pt x="82" y="669"/>
                    <a:pt x="84" y="675"/>
                    <a:pt x="86" y="681"/>
                  </a:cubicBezTo>
                  <a:cubicBezTo>
                    <a:pt x="88" y="685"/>
                    <a:pt x="89" y="690"/>
                    <a:pt x="91" y="694"/>
                  </a:cubicBezTo>
                  <a:cubicBezTo>
                    <a:pt x="92" y="697"/>
                    <a:pt x="93" y="700"/>
                    <a:pt x="94" y="703"/>
                  </a:cubicBezTo>
                  <a:cubicBezTo>
                    <a:pt x="96" y="707"/>
                    <a:pt x="98" y="712"/>
                    <a:pt x="100" y="716"/>
                  </a:cubicBezTo>
                  <a:cubicBezTo>
                    <a:pt x="103" y="722"/>
                    <a:pt x="106" y="728"/>
                    <a:pt x="108" y="733"/>
                  </a:cubicBezTo>
                  <a:cubicBezTo>
                    <a:pt x="104" y="735"/>
                    <a:pt x="100" y="738"/>
                    <a:pt x="95" y="740"/>
                  </a:cubicBezTo>
                  <a:cubicBezTo>
                    <a:pt x="93" y="735"/>
                    <a:pt x="90" y="730"/>
                    <a:pt x="88" y="726"/>
                  </a:cubicBezTo>
                  <a:cubicBezTo>
                    <a:pt x="86" y="721"/>
                    <a:pt x="84" y="716"/>
                    <a:pt x="82" y="711"/>
                  </a:cubicBezTo>
                  <a:cubicBezTo>
                    <a:pt x="75" y="714"/>
                    <a:pt x="68" y="717"/>
                    <a:pt x="61" y="720"/>
                  </a:cubicBezTo>
                  <a:cubicBezTo>
                    <a:pt x="55" y="723"/>
                    <a:pt x="48" y="726"/>
                    <a:pt x="41" y="729"/>
                  </a:cubicBezTo>
                  <a:cubicBezTo>
                    <a:pt x="49" y="747"/>
                    <a:pt x="57" y="765"/>
                    <a:pt x="67" y="783"/>
                  </a:cubicBezTo>
                  <a:cubicBezTo>
                    <a:pt x="77" y="800"/>
                    <a:pt x="88" y="817"/>
                    <a:pt x="99" y="833"/>
                  </a:cubicBezTo>
                  <a:cubicBezTo>
                    <a:pt x="105" y="829"/>
                    <a:pt x="111" y="824"/>
                    <a:pt x="118" y="820"/>
                  </a:cubicBezTo>
                  <a:cubicBezTo>
                    <a:pt x="124" y="816"/>
                    <a:pt x="130" y="811"/>
                    <a:pt x="136" y="807"/>
                  </a:cubicBezTo>
                  <a:cubicBezTo>
                    <a:pt x="133" y="803"/>
                    <a:pt x="130" y="799"/>
                    <a:pt x="127" y="794"/>
                  </a:cubicBezTo>
                  <a:cubicBezTo>
                    <a:pt x="124" y="790"/>
                    <a:pt x="121" y="785"/>
                    <a:pt x="118" y="781"/>
                  </a:cubicBezTo>
                  <a:cubicBezTo>
                    <a:pt x="122" y="778"/>
                    <a:pt x="127" y="776"/>
                    <a:pt x="131" y="773"/>
                  </a:cubicBezTo>
                  <a:cubicBezTo>
                    <a:pt x="134" y="778"/>
                    <a:pt x="138" y="784"/>
                    <a:pt x="141" y="789"/>
                  </a:cubicBezTo>
                  <a:cubicBezTo>
                    <a:pt x="148" y="800"/>
                    <a:pt x="156" y="810"/>
                    <a:pt x="164" y="820"/>
                  </a:cubicBezTo>
                  <a:close/>
                  <a:moveTo>
                    <a:pt x="774" y="902"/>
                  </a:moveTo>
                  <a:cubicBezTo>
                    <a:pt x="767" y="906"/>
                    <a:pt x="760" y="911"/>
                    <a:pt x="752" y="915"/>
                  </a:cubicBezTo>
                  <a:cubicBezTo>
                    <a:pt x="756" y="921"/>
                    <a:pt x="760" y="928"/>
                    <a:pt x="764" y="934"/>
                  </a:cubicBezTo>
                  <a:cubicBezTo>
                    <a:pt x="767" y="941"/>
                    <a:pt x="771" y="947"/>
                    <a:pt x="775" y="954"/>
                  </a:cubicBezTo>
                  <a:cubicBezTo>
                    <a:pt x="784" y="948"/>
                    <a:pt x="793" y="942"/>
                    <a:pt x="802" y="937"/>
                  </a:cubicBezTo>
                  <a:cubicBezTo>
                    <a:pt x="805" y="941"/>
                    <a:pt x="808" y="945"/>
                    <a:pt x="811" y="949"/>
                  </a:cubicBezTo>
                  <a:cubicBezTo>
                    <a:pt x="799" y="957"/>
                    <a:pt x="787" y="964"/>
                    <a:pt x="775" y="971"/>
                  </a:cubicBezTo>
                  <a:cubicBezTo>
                    <a:pt x="763" y="978"/>
                    <a:pt x="751" y="984"/>
                    <a:pt x="738" y="990"/>
                  </a:cubicBezTo>
                  <a:cubicBezTo>
                    <a:pt x="736" y="985"/>
                    <a:pt x="734" y="981"/>
                    <a:pt x="732" y="976"/>
                  </a:cubicBezTo>
                  <a:cubicBezTo>
                    <a:pt x="741" y="971"/>
                    <a:pt x="751" y="967"/>
                    <a:pt x="761" y="962"/>
                  </a:cubicBezTo>
                  <a:cubicBezTo>
                    <a:pt x="757" y="955"/>
                    <a:pt x="754" y="948"/>
                    <a:pt x="750" y="942"/>
                  </a:cubicBezTo>
                  <a:cubicBezTo>
                    <a:pt x="747" y="935"/>
                    <a:pt x="743" y="929"/>
                    <a:pt x="739" y="922"/>
                  </a:cubicBezTo>
                  <a:cubicBezTo>
                    <a:pt x="732" y="926"/>
                    <a:pt x="724" y="930"/>
                    <a:pt x="716" y="934"/>
                  </a:cubicBezTo>
                  <a:cubicBezTo>
                    <a:pt x="710" y="937"/>
                    <a:pt x="704" y="940"/>
                    <a:pt x="697" y="943"/>
                  </a:cubicBezTo>
                  <a:cubicBezTo>
                    <a:pt x="694" y="944"/>
                    <a:pt x="691" y="945"/>
                    <a:pt x="688" y="947"/>
                  </a:cubicBezTo>
                  <a:cubicBezTo>
                    <a:pt x="681" y="949"/>
                    <a:pt x="675" y="951"/>
                    <a:pt x="669" y="953"/>
                  </a:cubicBezTo>
                  <a:cubicBezTo>
                    <a:pt x="660" y="956"/>
                    <a:pt x="652" y="958"/>
                    <a:pt x="644" y="961"/>
                  </a:cubicBezTo>
                  <a:cubicBezTo>
                    <a:pt x="646" y="968"/>
                    <a:pt x="648" y="975"/>
                    <a:pt x="650" y="982"/>
                  </a:cubicBezTo>
                  <a:cubicBezTo>
                    <a:pt x="652" y="989"/>
                    <a:pt x="654" y="996"/>
                    <a:pt x="656" y="1004"/>
                  </a:cubicBezTo>
                  <a:cubicBezTo>
                    <a:pt x="666" y="1001"/>
                    <a:pt x="676" y="998"/>
                    <a:pt x="687" y="994"/>
                  </a:cubicBezTo>
                  <a:cubicBezTo>
                    <a:pt x="688" y="999"/>
                    <a:pt x="690" y="1004"/>
                    <a:pt x="691" y="1008"/>
                  </a:cubicBezTo>
                  <a:cubicBezTo>
                    <a:pt x="678" y="1013"/>
                    <a:pt x="665" y="1017"/>
                    <a:pt x="651" y="1020"/>
                  </a:cubicBezTo>
                  <a:cubicBezTo>
                    <a:pt x="638" y="1024"/>
                    <a:pt x="624" y="1027"/>
                    <a:pt x="611" y="1029"/>
                  </a:cubicBezTo>
                  <a:cubicBezTo>
                    <a:pt x="610" y="1024"/>
                    <a:pt x="609" y="1019"/>
                    <a:pt x="608" y="1014"/>
                  </a:cubicBezTo>
                  <a:cubicBezTo>
                    <a:pt x="619" y="1012"/>
                    <a:pt x="629" y="1010"/>
                    <a:pt x="640" y="1008"/>
                  </a:cubicBezTo>
                  <a:cubicBezTo>
                    <a:pt x="638" y="1000"/>
                    <a:pt x="636" y="993"/>
                    <a:pt x="635" y="986"/>
                  </a:cubicBezTo>
                  <a:cubicBezTo>
                    <a:pt x="633" y="979"/>
                    <a:pt x="631" y="971"/>
                    <a:pt x="629" y="964"/>
                  </a:cubicBezTo>
                  <a:cubicBezTo>
                    <a:pt x="621" y="966"/>
                    <a:pt x="613" y="968"/>
                    <a:pt x="604" y="970"/>
                  </a:cubicBezTo>
                  <a:cubicBezTo>
                    <a:pt x="587" y="973"/>
                    <a:pt x="570" y="975"/>
                    <a:pt x="553" y="976"/>
                  </a:cubicBezTo>
                  <a:cubicBezTo>
                    <a:pt x="544" y="976"/>
                    <a:pt x="536" y="976"/>
                    <a:pt x="527" y="976"/>
                  </a:cubicBezTo>
                  <a:cubicBezTo>
                    <a:pt x="527" y="984"/>
                    <a:pt x="527" y="991"/>
                    <a:pt x="527" y="999"/>
                  </a:cubicBezTo>
                  <a:cubicBezTo>
                    <a:pt x="527" y="1006"/>
                    <a:pt x="527" y="1014"/>
                    <a:pt x="527" y="1021"/>
                  </a:cubicBezTo>
                  <a:cubicBezTo>
                    <a:pt x="538" y="1021"/>
                    <a:pt x="549" y="1021"/>
                    <a:pt x="560" y="1020"/>
                  </a:cubicBezTo>
                  <a:cubicBezTo>
                    <a:pt x="560" y="1025"/>
                    <a:pt x="560" y="1030"/>
                    <a:pt x="561" y="1035"/>
                  </a:cubicBezTo>
                  <a:cubicBezTo>
                    <a:pt x="547" y="1036"/>
                    <a:pt x="533" y="1036"/>
                    <a:pt x="519" y="1036"/>
                  </a:cubicBezTo>
                  <a:cubicBezTo>
                    <a:pt x="505" y="1036"/>
                    <a:pt x="491" y="1035"/>
                    <a:pt x="477" y="1034"/>
                  </a:cubicBezTo>
                  <a:cubicBezTo>
                    <a:pt x="478" y="1029"/>
                    <a:pt x="478" y="1024"/>
                    <a:pt x="479" y="1019"/>
                  </a:cubicBezTo>
                  <a:cubicBezTo>
                    <a:pt x="490" y="1020"/>
                    <a:pt x="500" y="1020"/>
                    <a:pt x="511" y="1021"/>
                  </a:cubicBezTo>
                  <a:cubicBezTo>
                    <a:pt x="511" y="1013"/>
                    <a:pt x="512" y="1006"/>
                    <a:pt x="512" y="998"/>
                  </a:cubicBezTo>
                  <a:cubicBezTo>
                    <a:pt x="512" y="991"/>
                    <a:pt x="512" y="984"/>
                    <a:pt x="512" y="976"/>
                  </a:cubicBezTo>
                  <a:cubicBezTo>
                    <a:pt x="504" y="976"/>
                    <a:pt x="495" y="975"/>
                    <a:pt x="487" y="975"/>
                  </a:cubicBezTo>
                  <a:cubicBezTo>
                    <a:pt x="480" y="974"/>
                    <a:pt x="473" y="974"/>
                    <a:pt x="466" y="973"/>
                  </a:cubicBezTo>
                  <a:cubicBezTo>
                    <a:pt x="462" y="972"/>
                    <a:pt x="459" y="972"/>
                    <a:pt x="455" y="971"/>
                  </a:cubicBezTo>
                  <a:cubicBezTo>
                    <a:pt x="449" y="970"/>
                    <a:pt x="442" y="969"/>
                    <a:pt x="436" y="967"/>
                  </a:cubicBezTo>
                  <a:cubicBezTo>
                    <a:pt x="427" y="966"/>
                    <a:pt x="419" y="964"/>
                    <a:pt x="410" y="961"/>
                  </a:cubicBezTo>
                  <a:cubicBezTo>
                    <a:pt x="409" y="969"/>
                    <a:pt x="407" y="976"/>
                    <a:pt x="405" y="983"/>
                  </a:cubicBezTo>
                  <a:cubicBezTo>
                    <a:pt x="403" y="990"/>
                    <a:pt x="401" y="997"/>
                    <a:pt x="399" y="1005"/>
                  </a:cubicBezTo>
                  <a:cubicBezTo>
                    <a:pt x="410" y="1007"/>
                    <a:pt x="420" y="1010"/>
                    <a:pt x="431" y="1012"/>
                  </a:cubicBezTo>
                  <a:cubicBezTo>
                    <a:pt x="430" y="1017"/>
                    <a:pt x="429" y="1022"/>
                    <a:pt x="428" y="1027"/>
                  </a:cubicBezTo>
                  <a:cubicBezTo>
                    <a:pt x="414" y="1024"/>
                    <a:pt x="400" y="1021"/>
                    <a:pt x="387" y="1017"/>
                  </a:cubicBezTo>
                  <a:cubicBezTo>
                    <a:pt x="374" y="1013"/>
                    <a:pt x="360" y="1009"/>
                    <a:pt x="347" y="1004"/>
                  </a:cubicBezTo>
                  <a:cubicBezTo>
                    <a:pt x="349" y="999"/>
                    <a:pt x="351" y="995"/>
                    <a:pt x="353" y="990"/>
                  </a:cubicBezTo>
                  <a:cubicBezTo>
                    <a:pt x="363" y="994"/>
                    <a:pt x="373" y="997"/>
                    <a:pt x="383" y="1000"/>
                  </a:cubicBezTo>
                  <a:cubicBezTo>
                    <a:pt x="386" y="993"/>
                    <a:pt x="388" y="986"/>
                    <a:pt x="390" y="979"/>
                  </a:cubicBezTo>
                  <a:cubicBezTo>
                    <a:pt x="392" y="972"/>
                    <a:pt x="394" y="965"/>
                    <a:pt x="396" y="957"/>
                  </a:cubicBezTo>
                  <a:cubicBezTo>
                    <a:pt x="388" y="955"/>
                    <a:pt x="380" y="952"/>
                    <a:pt x="372" y="949"/>
                  </a:cubicBezTo>
                  <a:cubicBezTo>
                    <a:pt x="355" y="944"/>
                    <a:pt x="340" y="937"/>
                    <a:pt x="324" y="929"/>
                  </a:cubicBezTo>
                  <a:cubicBezTo>
                    <a:pt x="317" y="925"/>
                    <a:pt x="309" y="921"/>
                    <a:pt x="301" y="917"/>
                  </a:cubicBezTo>
                  <a:cubicBezTo>
                    <a:pt x="298" y="923"/>
                    <a:pt x="294" y="930"/>
                    <a:pt x="290" y="936"/>
                  </a:cubicBezTo>
                  <a:cubicBezTo>
                    <a:pt x="287" y="943"/>
                    <a:pt x="283" y="949"/>
                    <a:pt x="279" y="956"/>
                  </a:cubicBezTo>
                  <a:cubicBezTo>
                    <a:pt x="289" y="961"/>
                    <a:pt x="298" y="966"/>
                    <a:pt x="308" y="971"/>
                  </a:cubicBezTo>
                  <a:cubicBezTo>
                    <a:pt x="306" y="975"/>
                    <a:pt x="304" y="980"/>
                    <a:pt x="301" y="984"/>
                  </a:cubicBezTo>
                  <a:cubicBezTo>
                    <a:pt x="289" y="978"/>
                    <a:pt x="277" y="972"/>
                    <a:pt x="265" y="965"/>
                  </a:cubicBezTo>
                  <a:cubicBezTo>
                    <a:pt x="253" y="957"/>
                    <a:pt x="241" y="950"/>
                    <a:pt x="230" y="942"/>
                  </a:cubicBezTo>
                  <a:cubicBezTo>
                    <a:pt x="233" y="938"/>
                    <a:pt x="235" y="934"/>
                    <a:pt x="238" y="930"/>
                  </a:cubicBezTo>
                  <a:cubicBezTo>
                    <a:pt x="247" y="936"/>
                    <a:pt x="256" y="942"/>
                    <a:pt x="265" y="947"/>
                  </a:cubicBezTo>
                  <a:cubicBezTo>
                    <a:pt x="269" y="941"/>
                    <a:pt x="273" y="935"/>
                    <a:pt x="277" y="928"/>
                  </a:cubicBezTo>
                  <a:cubicBezTo>
                    <a:pt x="281" y="922"/>
                    <a:pt x="285" y="916"/>
                    <a:pt x="289" y="909"/>
                  </a:cubicBezTo>
                  <a:cubicBezTo>
                    <a:pt x="281" y="905"/>
                    <a:pt x="274" y="900"/>
                    <a:pt x="267" y="895"/>
                  </a:cubicBezTo>
                  <a:cubicBezTo>
                    <a:pt x="261" y="891"/>
                    <a:pt x="256" y="887"/>
                    <a:pt x="250" y="883"/>
                  </a:cubicBezTo>
                  <a:cubicBezTo>
                    <a:pt x="247" y="881"/>
                    <a:pt x="245" y="879"/>
                    <a:pt x="242" y="877"/>
                  </a:cubicBezTo>
                  <a:cubicBezTo>
                    <a:pt x="237" y="872"/>
                    <a:pt x="232" y="868"/>
                    <a:pt x="227" y="863"/>
                  </a:cubicBezTo>
                  <a:cubicBezTo>
                    <a:pt x="220" y="858"/>
                    <a:pt x="214" y="852"/>
                    <a:pt x="208" y="846"/>
                  </a:cubicBezTo>
                  <a:cubicBezTo>
                    <a:pt x="203" y="851"/>
                    <a:pt x="197" y="856"/>
                    <a:pt x="192" y="861"/>
                  </a:cubicBezTo>
                  <a:cubicBezTo>
                    <a:pt x="187" y="867"/>
                    <a:pt x="182" y="872"/>
                    <a:pt x="176" y="877"/>
                  </a:cubicBezTo>
                  <a:cubicBezTo>
                    <a:pt x="184" y="885"/>
                    <a:pt x="192" y="892"/>
                    <a:pt x="200" y="899"/>
                  </a:cubicBezTo>
                  <a:cubicBezTo>
                    <a:pt x="197" y="903"/>
                    <a:pt x="194" y="907"/>
                    <a:pt x="190" y="911"/>
                  </a:cubicBezTo>
                  <a:cubicBezTo>
                    <a:pt x="179" y="902"/>
                    <a:pt x="170" y="892"/>
                    <a:pt x="160" y="882"/>
                  </a:cubicBezTo>
                  <a:cubicBezTo>
                    <a:pt x="150" y="872"/>
                    <a:pt x="141" y="862"/>
                    <a:pt x="132" y="851"/>
                  </a:cubicBezTo>
                  <a:cubicBezTo>
                    <a:pt x="136" y="848"/>
                    <a:pt x="140" y="845"/>
                    <a:pt x="144" y="841"/>
                  </a:cubicBezTo>
                  <a:cubicBezTo>
                    <a:pt x="151" y="850"/>
                    <a:pt x="158" y="858"/>
                    <a:pt x="165" y="866"/>
                  </a:cubicBezTo>
                  <a:cubicBezTo>
                    <a:pt x="170" y="861"/>
                    <a:pt x="176" y="855"/>
                    <a:pt x="181" y="850"/>
                  </a:cubicBezTo>
                  <a:cubicBezTo>
                    <a:pt x="187" y="845"/>
                    <a:pt x="192" y="840"/>
                    <a:pt x="198" y="835"/>
                  </a:cubicBezTo>
                  <a:cubicBezTo>
                    <a:pt x="192" y="829"/>
                    <a:pt x="186" y="822"/>
                    <a:pt x="180" y="816"/>
                  </a:cubicBezTo>
                  <a:cubicBezTo>
                    <a:pt x="169" y="803"/>
                    <a:pt x="159" y="789"/>
                    <a:pt x="149" y="775"/>
                  </a:cubicBezTo>
                  <a:cubicBezTo>
                    <a:pt x="145" y="767"/>
                    <a:pt x="140" y="760"/>
                    <a:pt x="136" y="753"/>
                  </a:cubicBezTo>
                  <a:cubicBezTo>
                    <a:pt x="129" y="756"/>
                    <a:pt x="123" y="760"/>
                    <a:pt x="117" y="764"/>
                  </a:cubicBezTo>
                  <a:cubicBezTo>
                    <a:pt x="110" y="768"/>
                    <a:pt x="104" y="771"/>
                    <a:pt x="97" y="775"/>
                  </a:cubicBezTo>
                  <a:cubicBezTo>
                    <a:pt x="103" y="784"/>
                    <a:pt x="108" y="794"/>
                    <a:pt x="114" y="803"/>
                  </a:cubicBezTo>
                  <a:cubicBezTo>
                    <a:pt x="110" y="805"/>
                    <a:pt x="106" y="808"/>
                    <a:pt x="102" y="811"/>
                  </a:cubicBezTo>
                  <a:cubicBezTo>
                    <a:pt x="94" y="799"/>
                    <a:pt x="87" y="787"/>
                    <a:pt x="80" y="775"/>
                  </a:cubicBezTo>
                  <a:cubicBezTo>
                    <a:pt x="73" y="763"/>
                    <a:pt x="67" y="751"/>
                    <a:pt x="61" y="738"/>
                  </a:cubicBezTo>
                  <a:cubicBezTo>
                    <a:pt x="66" y="736"/>
                    <a:pt x="70" y="734"/>
                    <a:pt x="75" y="732"/>
                  </a:cubicBezTo>
                  <a:cubicBezTo>
                    <a:pt x="79" y="742"/>
                    <a:pt x="84" y="751"/>
                    <a:pt x="89" y="761"/>
                  </a:cubicBezTo>
                  <a:cubicBezTo>
                    <a:pt x="96" y="757"/>
                    <a:pt x="102" y="754"/>
                    <a:pt x="109" y="750"/>
                  </a:cubicBezTo>
                  <a:cubicBezTo>
                    <a:pt x="115" y="747"/>
                    <a:pt x="122" y="743"/>
                    <a:pt x="129" y="740"/>
                  </a:cubicBezTo>
                  <a:cubicBezTo>
                    <a:pt x="125" y="732"/>
                    <a:pt x="121" y="724"/>
                    <a:pt x="117" y="717"/>
                  </a:cubicBezTo>
                  <a:cubicBezTo>
                    <a:pt x="114" y="710"/>
                    <a:pt x="111" y="704"/>
                    <a:pt x="108" y="698"/>
                  </a:cubicBezTo>
                  <a:cubicBezTo>
                    <a:pt x="107" y="694"/>
                    <a:pt x="106" y="691"/>
                    <a:pt x="104" y="688"/>
                  </a:cubicBezTo>
                  <a:cubicBezTo>
                    <a:pt x="102" y="681"/>
                    <a:pt x="100" y="675"/>
                    <a:pt x="98" y="669"/>
                  </a:cubicBezTo>
                  <a:cubicBezTo>
                    <a:pt x="95" y="661"/>
                    <a:pt x="93" y="652"/>
                    <a:pt x="90" y="644"/>
                  </a:cubicBezTo>
                  <a:cubicBezTo>
                    <a:pt x="83" y="646"/>
                    <a:pt x="76" y="648"/>
                    <a:pt x="69" y="650"/>
                  </a:cubicBezTo>
                  <a:cubicBezTo>
                    <a:pt x="62" y="652"/>
                    <a:pt x="54" y="654"/>
                    <a:pt x="47" y="656"/>
                  </a:cubicBezTo>
                  <a:cubicBezTo>
                    <a:pt x="50" y="666"/>
                    <a:pt x="53" y="676"/>
                    <a:pt x="57" y="687"/>
                  </a:cubicBezTo>
                  <a:cubicBezTo>
                    <a:pt x="52" y="688"/>
                    <a:pt x="47" y="690"/>
                    <a:pt x="43" y="692"/>
                  </a:cubicBezTo>
                  <a:cubicBezTo>
                    <a:pt x="38" y="678"/>
                    <a:pt x="34" y="665"/>
                    <a:pt x="31" y="652"/>
                  </a:cubicBezTo>
                  <a:cubicBezTo>
                    <a:pt x="27" y="638"/>
                    <a:pt x="24" y="625"/>
                    <a:pt x="22" y="611"/>
                  </a:cubicBezTo>
                  <a:cubicBezTo>
                    <a:pt x="27" y="610"/>
                    <a:pt x="32" y="609"/>
                    <a:pt x="37" y="608"/>
                  </a:cubicBezTo>
                  <a:cubicBezTo>
                    <a:pt x="39" y="619"/>
                    <a:pt x="41" y="629"/>
                    <a:pt x="43" y="640"/>
                  </a:cubicBezTo>
                  <a:cubicBezTo>
                    <a:pt x="50" y="638"/>
                    <a:pt x="58" y="637"/>
                    <a:pt x="65" y="635"/>
                  </a:cubicBezTo>
                  <a:cubicBezTo>
                    <a:pt x="72" y="633"/>
                    <a:pt x="79" y="631"/>
                    <a:pt x="87" y="630"/>
                  </a:cubicBezTo>
                  <a:cubicBezTo>
                    <a:pt x="85" y="621"/>
                    <a:pt x="83" y="613"/>
                    <a:pt x="81" y="604"/>
                  </a:cubicBezTo>
                  <a:cubicBezTo>
                    <a:pt x="78" y="587"/>
                    <a:pt x="76" y="571"/>
                    <a:pt x="75" y="553"/>
                  </a:cubicBezTo>
                  <a:cubicBezTo>
                    <a:pt x="75" y="545"/>
                    <a:pt x="75" y="536"/>
                    <a:pt x="74" y="527"/>
                  </a:cubicBezTo>
                  <a:cubicBezTo>
                    <a:pt x="67" y="527"/>
                    <a:pt x="60" y="527"/>
                    <a:pt x="52" y="527"/>
                  </a:cubicBezTo>
                  <a:cubicBezTo>
                    <a:pt x="45" y="527"/>
                    <a:pt x="37" y="528"/>
                    <a:pt x="30" y="528"/>
                  </a:cubicBezTo>
                  <a:cubicBezTo>
                    <a:pt x="30" y="538"/>
                    <a:pt x="30" y="549"/>
                    <a:pt x="31" y="560"/>
                  </a:cubicBezTo>
                  <a:cubicBezTo>
                    <a:pt x="26" y="560"/>
                    <a:pt x="21" y="561"/>
                    <a:pt x="16" y="561"/>
                  </a:cubicBezTo>
                  <a:cubicBezTo>
                    <a:pt x="15" y="547"/>
                    <a:pt x="15" y="533"/>
                    <a:pt x="15" y="519"/>
                  </a:cubicBezTo>
                  <a:cubicBezTo>
                    <a:pt x="15" y="505"/>
                    <a:pt x="16" y="491"/>
                    <a:pt x="17" y="478"/>
                  </a:cubicBezTo>
                  <a:cubicBezTo>
                    <a:pt x="22" y="478"/>
                    <a:pt x="27" y="478"/>
                    <a:pt x="32" y="479"/>
                  </a:cubicBezTo>
                  <a:cubicBezTo>
                    <a:pt x="31" y="490"/>
                    <a:pt x="30" y="501"/>
                    <a:pt x="30" y="511"/>
                  </a:cubicBezTo>
                  <a:cubicBezTo>
                    <a:pt x="38" y="512"/>
                    <a:pt x="45" y="512"/>
                    <a:pt x="52" y="512"/>
                  </a:cubicBezTo>
                  <a:cubicBezTo>
                    <a:pt x="60" y="512"/>
                    <a:pt x="67" y="512"/>
                    <a:pt x="75" y="513"/>
                  </a:cubicBezTo>
                  <a:cubicBezTo>
                    <a:pt x="75" y="504"/>
                    <a:pt x="75" y="495"/>
                    <a:pt x="76" y="487"/>
                  </a:cubicBezTo>
                  <a:cubicBezTo>
                    <a:pt x="77" y="480"/>
                    <a:pt x="77" y="473"/>
                    <a:pt x="78" y="466"/>
                  </a:cubicBezTo>
                  <a:cubicBezTo>
                    <a:pt x="79" y="462"/>
                    <a:pt x="79" y="459"/>
                    <a:pt x="80" y="456"/>
                  </a:cubicBezTo>
                  <a:cubicBezTo>
                    <a:pt x="81" y="449"/>
                    <a:pt x="82" y="442"/>
                    <a:pt x="83" y="436"/>
                  </a:cubicBezTo>
                  <a:cubicBezTo>
                    <a:pt x="85" y="427"/>
                    <a:pt x="87" y="419"/>
                    <a:pt x="89" y="411"/>
                  </a:cubicBezTo>
                  <a:cubicBezTo>
                    <a:pt x="82" y="409"/>
                    <a:pt x="75" y="407"/>
                    <a:pt x="68" y="405"/>
                  </a:cubicBezTo>
                  <a:cubicBezTo>
                    <a:pt x="61" y="403"/>
                    <a:pt x="53" y="401"/>
                    <a:pt x="46" y="399"/>
                  </a:cubicBezTo>
                  <a:cubicBezTo>
                    <a:pt x="44" y="410"/>
                    <a:pt x="41" y="420"/>
                    <a:pt x="39" y="431"/>
                  </a:cubicBezTo>
                  <a:cubicBezTo>
                    <a:pt x="34" y="430"/>
                    <a:pt x="29" y="429"/>
                    <a:pt x="24" y="428"/>
                  </a:cubicBezTo>
                  <a:cubicBezTo>
                    <a:pt x="27" y="414"/>
                    <a:pt x="30" y="401"/>
                    <a:pt x="34" y="387"/>
                  </a:cubicBezTo>
                  <a:cubicBezTo>
                    <a:pt x="38" y="374"/>
                    <a:pt x="42" y="361"/>
                    <a:pt x="47" y="348"/>
                  </a:cubicBezTo>
                  <a:cubicBezTo>
                    <a:pt x="52" y="349"/>
                    <a:pt x="56" y="351"/>
                    <a:pt x="61" y="353"/>
                  </a:cubicBezTo>
                  <a:cubicBezTo>
                    <a:pt x="57" y="363"/>
                    <a:pt x="54" y="373"/>
                    <a:pt x="51" y="384"/>
                  </a:cubicBezTo>
                  <a:cubicBezTo>
                    <a:pt x="58" y="386"/>
                    <a:pt x="65" y="388"/>
                    <a:pt x="72" y="390"/>
                  </a:cubicBezTo>
                  <a:cubicBezTo>
                    <a:pt x="79" y="392"/>
                    <a:pt x="86" y="394"/>
                    <a:pt x="93" y="396"/>
                  </a:cubicBezTo>
                  <a:cubicBezTo>
                    <a:pt x="96" y="388"/>
                    <a:pt x="99" y="380"/>
                    <a:pt x="101" y="372"/>
                  </a:cubicBezTo>
                  <a:cubicBezTo>
                    <a:pt x="107" y="355"/>
                    <a:pt x="114" y="340"/>
                    <a:pt x="122" y="324"/>
                  </a:cubicBezTo>
                  <a:cubicBezTo>
                    <a:pt x="126" y="317"/>
                    <a:pt x="130" y="309"/>
                    <a:pt x="134" y="302"/>
                  </a:cubicBezTo>
                  <a:cubicBezTo>
                    <a:pt x="128" y="298"/>
                    <a:pt x="121" y="294"/>
                    <a:pt x="115" y="291"/>
                  </a:cubicBezTo>
                  <a:cubicBezTo>
                    <a:pt x="108" y="287"/>
                    <a:pt x="102" y="283"/>
                    <a:pt x="95" y="280"/>
                  </a:cubicBezTo>
                  <a:cubicBezTo>
                    <a:pt x="90" y="289"/>
                    <a:pt x="85" y="299"/>
                    <a:pt x="80" y="308"/>
                  </a:cubicBezTo>
                  <a:cubicBezTo>
                    <a:pt x="75" y="306"/>
                    <a:pt x="71" y="304"/>
                    <a:pt x="67" y="302"/>
                  </a:cubicBezTo>
                  <a:cubicBezTo>
                    <a:pt x="72" y="289"/>
                    <a:pt x="79" y="277"/>
                    <a:pt x="86" y="265"/>
                  </a:cubicBezTo>
                  <a:cubicBezTo>
                    <a:pt x="93" y="253"/>
                    <a:pt x="101" y="241"/>
                    <a:pt x="109" y="230"/>
                  </a:cubicBezTo>
                  <a:cubicBezTo>
                    <a:pt x="113" y="233"/>
                    <a:pt x="117" y="236"/>
                    <a:pt x="121" y="239"/>
                  </a:cubicBezTo>
                  <a:cubicBezTo>
                    <a:pt x="115" y="247"/>
                    <a:pt x="109" y="256"/>
                    <a:pt x="104" y="266"/>
                  </a:cubicBezTo>
                  <a:cubicBezTo>
                    <a:pt x="110" y="269"/>
                    <a:pt x="116" y="273"/>
                    <a:pt x="123" y="277"/>
                  </a:cubicBezTo>
                  <a:cubicBezTo>
                    <a:pt x="129" y="281"/>
                    <a:pt x="135" y="285"/>
                    <a:pt x="142" y="289"/>
                  </a:cubicBezTo>
                  <a:cubicBezTo>
                    <a:pt x="146" y="282"/>
                    <a:pt x="151" y="274"/>
                    <a:pt x="156" y="267"/>
                  </a:cubicBezTo>
                  <a:cubicBezTo>
                    <a:pt x="160" y="262"/>
                    <a:pt x="164" y="256"/>
                    <a:pt x="168" y="250"/>
                  </a:cubicBezTo>
                  <a:cubicBezTo>
                    <a:pt x="170" y="248"/>
                    <a:pt x="172" y="245"/>
                    <a:pt x="174" y="242"/>
                  </a:cubicBezTo>
                  <a:cubicBezTo>
                    <a:pt x="179" y="237"/>
                    <a:pt x="183" y="232"/>
                    <a:pt x="188" y="227"/>
                  </a:cubicBezTo>
                  <a:cubicBezTo>
                    <a:pt x="193" y="220"/>
                    <a:pt x="199" y="214"/>
                    <a:pt x="205" y="208"/>
                  </a:cubicBezTo>
                  <a:cubicBezTo>
                    <a:pt x="200" y="203"/>
                    <a:pt x="195" y="198"/>
                    <a:pt x="189" y="192"/>
                  </a:cubicBezTo>
                  <a:cubicBezTo>
                    <a:pt x="184" y="187"/>
                    <a:pt x="179" y="182"/>
                    <a:pt x="174" y="177"/>
                  </a:cubicBezTo>
                  <a:cubicBezTo>
                    <a:pt x="166" y="184"/>
                    <a:pt x="159" y="192"/>
                    <a:pt x="151" y="200"/>
                  </a:cubicBezTo>
                  <a:cubicBezTo>
                    <a:pt x="148" y="197"/>
                    <a:pt x="144" y="194"/>
                    <a:pt x="140" y="190"/>
                  </a:cubicBezTo>
                  <a:cubicBezTo>
                    <a:pt x="149" y="180"/>
                    <a:pt x="159" y="170"/>
                    <a:pt x="169" y="160"/>
                  </a:cubicBezTo>
                  <a:cubicBezTo>
                    <a:pt x="179" y="150"/>
                    <a:pt x="189" y="141"/>
                    <a:pt x="200" y="132"/>
                  </a:cubicBezTo>
                  <a:cubicBezTo>
                    <a:pt x="203" y="136"/>
                    <a:pt x="206" y="140"/>
                    <a:pt x="209" y="144"/>
                  </a:cubicBezTo>
                  <a:cubicBezTo>
                    <a:pt x="201" y="151"/>
                    <a:pt x="193" y="158"/>
                    <a:pt x="185" y="165"/>
                  </a:cubicBezTo>
                  <a:cubicBezTo>
                    <a:pt x="190" y="171"/>
                    <a:pt x="195" y="176"/>
                    <a:pt x="201" y="182"/>
                  </a:cubicBezTo>
                  <a:cubicBezTo>
                    <a:pt x="206" y="187"/>
                    <a:pt x="211" y="192"/>
                    <a:pt x="216" y="198"/>
                  </a:cubicBezTo>
                  <a:cubicBezTo>
                    <a:pt x="222" y="192"/>
                    <a:pt x="228" y="186"/>
                    <a:pt x="235" y="180"/>
                  </a:cubicBezTo>
                  <a:cubicBezTo>
                    <a:pt x="248" y="169"/>
                    <a:pt x="262" y="159"/>
                    <a:pt x="276" y="150"/>
                  </a:cubicBezTo>
                  <a:cubicBezTo>
                    <a:pt x="284" y="145"/>
                    <a:pt x="291" y="140"/>
                    <a:pt x="298" y="136"/>
                  </a:cubicBezTo>
                  <a:cubicBezTo>
                    <a:pt x="295" y="130"/>
                    <a:pt x="291" y="123"/>
                    <a:pt x="287" y="117"/>
                  </a:cubicBezTo>
                  <a:cubicBezTo>
                    <a:pt x="283" y="110"/>
                    <a:pt x="280" y="104"/>
                    <a:pt x="276" y="97"/>
                  </a:cubicBezTo>
                  <a:cubicBezTo>
                    <a:pt x="267" y="103"/>
                    <a:pt x="257" y="109"/>
                    <a:pt x="248" y="115"/>
                  </a:cubicBezTo>
                  <a:cubicBezTo>
                    <a:pt x="246" y="110"/>
                    <a:pt x="243" y="106"/>
                    <a:pt x="240" y="102"/>
                  </a:cubicBezTo>
                  <a:cubicBezTo>
                    <a:pt x="252" y="94"/>
                    <a:pt x="263" y="87"/>
                    <a:pt x="276" y="80"/>
                  </a:cubicBezTo>
                  <a:cubicBezTo>
                    <a:pt x="288" y="73"/>
                    <a:pt x="300" y="67"/>
                    <a:pt x="313" y="61"/>
                  </a:cubicBezTo>
                  <a:cubicBezTo>
                    <a:pt x="315" y="66"/>
                    <a:pt x="317" y="70"/>
                    <a:pt x="319" y="75"/>
                  </a:cubicBezTo>
                  <a:cubicBezTo>
                    <a:pt x="309" y="80"/>
                    <a:pt x="300" y="84"/>
                    <a:pt x="290" y="90"/>
                  </a:cubicBezTo>
                  <a:cubicBezTo>
                    <a:pt x="294" y="96"/>
                    <a:pt x="297" y="103"/>
                    <a:pt x="301" y="109"/>
                  </a:cubicBezTo>
                  <a:cubicBezTo>
                    <a:pt x="304" y="116"/>
                    <a:pt x="308" y="122"/>
                    <a:pt x="311" y="129"/>
                  </a:cubicBezTo>
                  <a:cubicBezTo>
                    <a:pt x="319" y="125"/>
                    <a:pt x="326" y="121"/>
                    <a:pt x="334" y="117"/>
                  </a:cubicBezTo>
                  <a:cubicBezTo>
                    <a:pt x="341" y="114"/>
                    <a:pt x="347" y="111"/>
                    <a:pt x="353" y="108"/>
                  </a:cubicBezTo>
                  <a:cubicBezTo>
                    <a:pt x="357" y="107"/>
                    <a:pt x="360" y="106"/>
                    <a:pt x="363" y="105"/>
                  </a:cubicBezTo>
                  <a:cubicBezTo>
                    <a:pt x="369" y="102"/>
                    <a:pt x="376" y="100"/>
                    <a:pt x="382" y="98"/>
                  </a:cubicBezTo>
                  <a:cubicBezTo>
                    <a:pt x="390" y="95"/>
                    <a:pt x="399" y="93"/>
                    <a:pt x="407" y="91"/>
                  </a:cubicBezTo>
                  <a:cubicBezTo>
                    <a:pt x="405" y="83"/>
                    <a:pt x="403" y="76"/>
                    <a:pt x="401" y="69"/>
                  </a:cubicBezTo>
                  <a:cubicBezTo>
                    <a:pt x="399" y="62"/>
                    <a:pt x="397" y="55"/>
                    <a:pt x="395" y="47"/>
                  </a:cubicBezTo>
                  <a:cubicBezTo>
                    <a:pt x="385" y="50"/>
                    <a:pt x="374" y="54"/>
                    <a:pt x="364" y="57"/>
                  </a:cubicBezTo>
                  <a:cubicBezTo>
                    <a:pt x="363" y="52"/>
                    <a:pt x="361" y="47"/>
                    <a:pt x="359" y="43"/>
                  </a:cubicBezTo>
                  <a:cubicBezTo>
                    <a:pt x="372" y="38"/>
                    <a:pt x="386" y="34"/>
                    <a:pt x="399" y="31"/>
                  </a:cubicBezTo>
                  <a:cubicBezTo>
                    <a:pt x="413" y="27"/>
                    <a:pt x="426" y="24"/>
                    <a:pt x="440" y="22"/>
                  </a:cubicBezTo>
                  <a:cubicBezTo>
                    <a:pt x="441" y="27"/>
                    <a:pt x="442" y="32"/>
                    <a:pt x="443" y="37"/>
                  </a:cubicBezTo>
                  <a:cubicBezTo>
                    <a:pt x="432" y="39"/>
                    <a:pt x="421" y="41"/>
                    <a:pt x="411" y="43"/>
                  </a:cubicBezTo>
                  <a:cubicBezTo>
                    <a:pt x="413" y="51"/>
                    <a:pt x="414" y="58"/>
                    <a:pt x="416" y="65"/>
                  </a:cubicBezTo>
                  <a:cubicBezTo>
                    <a:pt x="418" y="72"/>
                    <a:pt x="419" y="80"/>
                    <a:pt x="421" y="87"/>
                  </a:cubicBezTo>
                  <a:cubicBezTo>
                    <a:pt x="430" y="85"/>
                    <a:pt x="438" y="83"/>
                    <a:pt x="446" y="82"/>
                  </a:cubicBezTo>
                  <a:cubicBezTo>
                    <a:pt x="464" y="78"/>
                    <a:pt x="480" y="76"/>
                    <a:pt x="498" y="75"/>
                  </a:cubicBezTo>
                  <a:cubicBezTo>
                    <a:pt x="506" y="75"/>
                    <a:pt x="515" y="75"/>
                    <a:pt x="523" y="75"/>
                  </a:cubicBezTo>
                  <a:cubicBezTo>
                    <a:pt x="523" y="67"/>
                    <a:pt x="523" y="60"/>
                    <a:pt x="523" y="52"/>
                  </a:cubicBezTo>
                  <a:cubicBezTo>
                    <a:pt x="523" y="45"/>
                    <a:pt x="523" y="37"/>
                    <a:pt x="523" y="30"/>
                  </a:cubicBezTo>
                  <a:cubicBezTo>
                    <a:pt x="512" y="30"/>
                    <a:pt x="502" y="31"/>
                    <a:pt x="491" y="31"/>
                  </a:cubicBezTo>
                  <a:cubicBezTo>
                    <a:pt x="491" y="26"/>
                    <a:pt x="490" y="21"/>
                    <a:pt x="490" y="16"/>
                  </a:cubicBezTo>
                  <a:cubicBezTo>
                    <a:pt x="504" y="15"/>
                    <a:pt x="518" y="15"/>
                    <a:pt x="532" y="15"/>
                  </a:cubicBezTo>
                  <a:cubicBezTo>
                    <a:pt x="546" y="15"/>
                    <a:pt x="559" y="16"/>
                    <a:pt x="573" y="17"/>
                  </a:cubicBezTo>
                  <a:cubicBezTo>
                    <a:pt x="573" y="22"/>
                    <a:pt x="572" y="27"/>
                    <a:pt x="572" y="32"/>
                  </a:cubicBezTo>
                  <a:cubicBezTo>
                    <a:pt x="561" y="31"/>
                    <a:pt x="550" y="31"/>
                    <a:pt x="540" y="30"/>
                  </a:cubicBezTo>
                  <a:cubicBezTo>
                    <a:pt x="539" y="38"/>
                    <a:pt x="539" y="45"/>
                    <a:pt x="539" y="53"/>
                  </a:cubicBezTo>
                  <a:cubicBezTo>
                    <a:pt x="539" y="60"/>
                    <a:pt x="538" y="67"/>
                    <a:pt x="538" y="75"/>
                  </a:cubicBezTo>
                  <a:cubicBezTo>
                    <a:pt x="547" y="75"/>
                    <a:pt x="555" y="76"/>
                    <a:pt x="564" y="76"/>
                  </a:cubicBezTo>
                  <a:cubicBezTo>
                    <a:pt x="571" y="77"/>
                    <a:pt x="578" y="78"/>
                    <a:pt x="585" y="78"/>
                  </a:cubicBezTo>
                  <a:cubicBezTo>
                    <a:pt x="588" y="79"/>
                    <a:pt x="592" y="79"/>
                    <a:pt x="595" y="80"/>
                  </a:cubicBezTo>
                  <a:cubicBezTo>
                    <a:pt x="602" y="81"/>
                    <a:pt x="609" y="82"/>
                    <a:pt x="615" y="84"/>
                  </a:cubicBezTo>
                  <a:cubicBezTo>
                    <a:pt x="624" y="85"/>
                    <a:pt x="632" y="87"/>
                    <a:pt x="640" y="90"/>
                  </a:cubicBezTo>
                  <a:cubicBezTo>
                    <a:pt x="642" y="82"/>
                    <a:pt x="644" y="75"/>
                    <a:pt x="646" y="68"/>
                  </a:cubicBezTo>
                  <a:cubicBezTo>
                    <a:pt x="648" y="61"/>
                    <a:pt x="650" y="54"/>
                    <a:pt x="652" y="46"/>
                  </a:cubicBezTo>
                  <a:cubicBezTo>
                    <a:pt x="641" y="44"/>
                    <a:pt x="631" y="41"/>
                    <a:pt x="620" y="39"/>
                  </a:cubicBezTo>
                  <a:cubicBezTo>
                    <a:pt x="621" y="34"/>
                    <a:pt x="622" y="29"/>
                    <a:pt x="623" y="24"/>
                  </a:cubicBezTo>
                  <a:cubicBezTo>
                    <a:pt x="637" y="27"/>
                    <a:pt x="650" y="30"/>
                    <a:pt x="664" y="34"/>
                  </a:cubicBezTo>
                  <a:cubicBezTo>
                    <a:pt x="677" y="38"/>
                    <a:pt x="690" y="42"/>
                    <a:pt x="703" y="47"/>
                  </a:cubicBezTo>
                  <a:cubicBezTo>
                    <a:pt x="701" y="52"/>
                    <a:pt x="700" y="56"/>
                    <a:pt x="698" y="61"/>
                  </a:cubicBezTo>
                  <a:cubicBezTo>
                    <a:pt x="688" y="57"/>
                    <a:pt x="678" y="54"/>
                    <a:pt x="667" y="51"/>
                  </a:cubicBezTo>
                  <a:cubicBezTo>
                    <a:pt x="665" y="58"/>
                    <a:pt x="663" y="65"/>
                    <a:pt x="661" y="72"/>
                  </a:cubicBezTo>
                  <a:cubicBezTo>
                    <a:pt x="659" y="79"/>
                    <a:pt x="657" y="86"/>
                    <a:pt x="654" y="94"/>
                  </a:cubicBezTo>
                  <a:cubicBezTo>
                    <a:pt x="663" y="96"/>
                    <a:pt x="671" y="99"/>
                    <a:pt x="679" y="102"/>
                  </a:cubicBezTo>
                  <a:cubicBezTo>
                    <a:pt x="696" y="107"/>
                    <a:pt x="711" y="114"/>
                    <a:pt x="726" y="122"/>
                  </a:cubicBezTo>
                  <a:cubicBezTo>
                    <a:pt x="734" y="126"/>
                    <a:pt x="742" y="130"/>
                    <a:pt x="749" y="134"/>
                  </a:cubicBezTo>
                  <a:cubicBezTo>
                    <a:pt x="753" y="128"/>
                    <a:pt x="757" y="121"/>
                    <a:pt x="760" y="115"/>
                  </a:cubicBezTo>
                  <a:cubicBezTo>
                    <a:pt x="764" y="108"/>
                    <a:pt x="768" y="102"/>
                    <a:pt x="771" y="95"/>
                  </a:cubicBezTo>
                  <a:cubicBezTo>
                    <a:pt x="762" y="90"/>
                    <a:pt x="752" y="85"/>
                    <a:pt x="743" y="80"/>
                  </a:cubicBezTo>
                  <a:cubicBezTo>
                    <a:pt x="745" y="76"/>
                    <a:pt x="747" y="71"/>
                    <a:pt x="749" y="67"/>
                  </a:cubicBezTo>
                  <a:cubicBezTo>
                    <a:pt x="762" y="73"/>
                    <a:pt x="774" y="79"/>
                    <a:pt x="786" y="87"/>
                  </a:cubicBezTo>
                  <a:cubicBezTo>
                    <a:pt x="798" y="94"/>
                    <a:pt x="810" y="101"/>
                    <a:pt x="821" y="109"/>
                  </a:cubicBezTo>
                  <a:cubicBezTo>
                    <a:pt x="818" y="113"/>
                    <a:pt x="815" y="117"/>
                    <a:pt x="812" y="122"/>
                  </a:cubicBezTo>
                  <a:cubicBezTo>
                    <a:pt x="803" y="115"/>
                    <a:pt x="794" y="109"/>
                    <a:pt x="785" y="104"/>
                  </a:cubicBezTo>
                  <a:cubicBezTo>
                    <a:pt x="781" y="110"/>
                    <a:pt x="777" y="116"/>
                    <a:pt x="774" y="123"/>
                  </a:cubicBezTo>
                  <a:cubicBezTo>
                    <a:pt x="770" y="129"/>
                    <a:pt x="766" y="135"/>
                    <a:pt x="762" y="142"/>
                  </a:cubicBezTo>
                  <a:cubicBezTo>
                    <a:pt x="769" y="146"/>
                    <a:pt x="776" y="151"/>
                    <a:pt x="783" y="156"/>
                  </a:cubicBezTo>
                  <a:cubicBezTo>
                    <a:pt x="789" y="160"/>
                    <a:pt x="795" y="164"/>
                    <a:pt x="801" y="168"/>
                  </a:cubicBezTo>
                  <a:cubicBezTo>
                    <a:pt x="803" y="170"/>
                    <a:pt x="806" y="172"/>
                    <a:pt x="809" y="175"/>
                  </a:cubicBezTo>
                  <a:cubicBezTo>
                    <a:pt x="814" y="179"/>
                    <a:pt x="819" y="183"/>
                    <a:pt x="824" y="188"/>
                  </a:cubicBezTo>
                  <a:cubicBezTo>
                    <a:pt x="830" y="193"/>
                    <a:pt x="837" y="199"/>
                    <a:pt x="843" y="205"/>
                  </a:cubicBezTo>
                  <a:cubicBezTo>
                    <a:pt x="848" y="200"/>
                    <a:pt x="853" y="195"/>
                    <a:pt x="859" y="190"/>
                  </a:cubicBezTo>
                  <a:cubicBezTo>
                    <a:pt x="864" y="184"/>
                    <a:pt x="869" y="179"/>
                    <a:pt x="874" y="174"/>
                  </a:cubicBezTo>
                  <a:cubicBezTo>
                    <a:pt x="867" y="166"/>
                    <a:pt x="859" y="159"/>
                    <a:pt x="851" y="152"/>
                  </a:cubicBezTo>
                  <a:cubicBezTo>
                    <a:pt x="854" y="148"/>
                    <a:pt x="857" y="144"/>
                    <a:pt x="860" y="140"/>
                  </a:cubicBezTo>
                  <a:cubicBezTo>
                    <a:pt x="871" y="149"/>
                    <a:pt x="881" y="159"/>
                    <a:pt x="891" y="169"/>
                  </a:cubicBezTo>
                  <a:cubicBezTo>
                    <a:pt x="901" y="179"/>
                    <a:pt x="910" y="189"/>
                    <a:pt x="919" y="200"/>
                  </a:cubicBezTo>
                  <a:cubicBezTo>
                    <a:pt x="915" y="203"/>
                    <a:pt x="911" y="206"/>
                    <a:pt x="907" y="210"/>
                  </a:cubicBezTo>
                  <a:cubicBezTo>
                    <a:pt x="900" y="201"/>
                    <a:pt x="893" y="193"/>
                    <a:pt x="886" y="185"/>
                  </a:cubicBezTo>
                  <a:cubicBezTo>
                    <a:pt x="880" y="190"/>
                    <a:pt x="875" y="196"/>
                    <a:pt x="869" y="201"/>
                  </a:cubicBezTo>
                  <a:cubicBezTo>
                    <a:pt x="864" y="206"/>
                    <a:pt x="859" y="211"/>
                    <a:pt x="853" y="216"/>
                  </a:cubicBezTo>
                  <a:cubicBezTo>
                    <a:pt x="859" y="222"/>
                    <a:pt x="865" y="229"/>
                    <a:pt x="870" y="235"/>
                  </a:cubicBezTo>
                  <a:cubicBezTo>
                    <a:pt x="882" y="248"/>
                    <a:pt x="892" y="262"/>
                    <a:pt x="901" y="277"/>
                  </a:cubicBezTo>
                  <a:cubicBezTo>
                    <a:pt x="906" y="284"/>
                    <a:pt x="910" y="291"/>
                    <a:pt x="915" y="299"/>
                  </a:cubicBezTo>
                  <a:cubicBezTo>
                    <a:pt x="921" y="295"/>
                    <a:pt x="928" y="291"/>
                    <a:pt x="934" y="287"/>
                  </a:cubicBezTo>
                  <a:cubicBezTo>
                    <a:pt x="941" y="284"/>
                    <a:pt x="947" y="280"/>
                    <a:pt x="953" y="276"/>
                  </a:cubicBezTo>
                  <a:cubicBezTo>
                    <a:pt x="948" y="267"/>
                    <a:pt x="942" y="258"/>
                    <a:pt x="936" y="249"/>
                  </a:cubicBezTo>
                  <a:cubicBezTo>
                    <a:pt x="940" y="246"/>
                    <a:pt x="945" y="243"/>
                    <a:pt x="949" y="240"/>
                  </a:cubicBezTo>
                  <a:cubicBezTo>
                    <a:pt x="957" y="252"/>
                    <a:pt x="964" y="264"/>
                    <a:pt x="971" y="276"/>
                  </a:cubicBezTo>
                  <a:cubicBezTo>
                    <a:pt x="977" y="288"/>
                    <a:pt x="984" y="300"/>
                    <a:pt x="989" y="313"/>
                  </a:cubicBezTo>
                  <a:cubicBezTo>
                    <a:pt x="985" y="315"/>
                    <a:pt x="980" y="317"/>
                    <a:pt x="976" y="319"/>
                  </a:cubicBezTo>
                  <a:cubicBezTo>
                    <a:pt x="971" y="309"/>
                    <a:pt x="966" y="300"/>
                    <a:pt x="961" y="290"/>
                  </a:cubicBezTo>
                  <a:cubicBezTo>
                    <a:pt x="955" y="294"/>
                    <a:pt x="948" y="297"/>
                    <a:pt x="942" y="301"/>
                  </a:cubicBezTo>
                  <a:cubicBezTo>
                    <a:pt x="935" y="304"/>
                    <a:pt x="929" y="308"/>
                    <a:pt x="922" y="311"/>
                  </a:cubicBezTo>
                  <a:cubicBezTo>
                    <a:pt x="926" y="319"/>
                    <a:pt x="930" y="327"/>
                    <a:pt x="934" y="334"/>
                  </a:cubicBezTo>
                  <a:cubicBezTo>
                    <a:pt x="937" y="341"/>
                    <a:pt x="940" y="347"/>
                    <a:pt x="942" y="354"/>
                  </a:cubicBezTo>
                  <a:cubicBezTo>
                    <a:pt x="944" y="357"/>
                    <a:pt x="945" y="360"/>
                    <a:pt x="946" y="363"/>
                  </a:cubicBezTo>
                  <a:cubicBezTo>
                    <a:pt x="949" y="370"/>
                    <a:pt x="951" y="376"/>
                    <a:pt x="953" y="382"/>
                  </a:cubicBezTo>
                  <a:cubicBezTo>
                    <a:pt x="956" y="391"/>
                    <a:pt x="958" y="399"/>
                    <a:pt x="960" y="407"/>
                  </a:cubicBezTo>
                  <a:cubicBezTo>
                    <a:pt x="968" y="405"/>
                    <a:pt x="975" y="403"/>
                    <a:pt x="982" y="401"/>
                  </a:cubicBezTo>
                  <a:cubicBezTo>
                    <a:pt x="989" y="399"/>
                    <a:pt x="996" y="397"/>
                    <a:pt x="1003" y="395"/>
                  </a:cubicBezTo>
                  <a:cubicBezTo>
                    <a:pt x="1000" y="385"/>
                    <a:pt x="997" y="375"/>
                    <a:pt x="994" y="364"/>
                  </a:cubicBezTo>
                  <a:cubicBezTo>
                    <a:pt x="999" y="363"/>
                    <a:pt x="1003" y="361"/>
                    <a:pt x="1008" y="359"/>
                  </a:cubicBezTo>
                  <a:cubicBezTo>
                    <a:pt x="1013" y="373"/>
                    <a:pt x="1017" y="386"/>
                    <a:pt x="1020" y="400"/>
                  </a:cubicBezTo>
                  <a:cubicBezTo>
                    <a:pt x="1024" y="413"/>
                    <a:pt x="1027" y="427"/>
                    <a:pt x="1029" y="440"/>
                  </a:cubicBezTo>
                  <a:cubicBezTo>
                    <a:pt x="1024" y="441"/>
                    <a:pt x="1019" y="442"/>
                    <a:pt x="1014" y="443"/>
                  </a:cubicBezTo>
                  <a:cubicBezTo>
                    <a:pt x="1012" y="432"/>
                    <a:pt x="1010" y="422"/>
                    <a:pt x="1007" y="411"/>
                  </a:cubicBezTo>
                  <a:cubicBezTo>
                    <a:pt x="1000" y="413"/>
                    <a:pt x="993" y="415"/>
                    <a:pt x="986" y="416"/>
                  </a:cubicBezTo>
                  <a:cubicBezTo>
                    <a:pt x="978" y="418"/>
                    <a:pt x="971" y="420"/>
                    <a:pt x="964" y="421"/>
                  </a:cubicBezTo>
                  <a:cubicBezTo>
                    <a:pt x="966" y="430"/>
                    <a:pt x="968" y="438"/>
                    <a:pt x="969" y="447"/>
                  </a:cubicBezTo>
                  <a:cubicBezTo>
                    <a:pt x="973" y="464"/>
                    <a:pt x="975" y="480"/>
                    <a:pt x="975" y="498"/>
                  </a:cubicBezTo>
                  <a:cubicBezTo>
                    <a:pt x="976" y="506"/>
                    <a:pt x="976" y="515"/>
                    <a:pt x="976" y="524"/>
                  </a:cubicBezTo>
                  <a:cubicBezTo>
                    <a:pt x="984" y="524"/>
                    <a:pt x="991" y="524"/>
                    <a:pt x="998" y="524"/>
                  </a:cubicBezTo>
                  <a:cubicBezTo>
                    <a:pt x="1006" y="524"/>
                    <a:pt x="1013" y="524"/>
                    <a:pt x="1021" y="524"/>
                  </a:cubicBezTo>
                  <a:cubicBezTo>
                    <a:pt x="1021" y="513"/>
                    <a:pt x="1020" y="502"/>
                    <a:pt x="1020" y="491"/>
                  </a:cubicBezTo>
                  <a:cubicBezTo>
                    <a:pt x="1025" y="491"/>
                    <a:pt x="1030" y="490"/>
                    <a:pt x="1035" y="490"/>
                  </a:cubicBezTo>
                  <a:cubicBezTo>
                    <a:pt x="1036" y="504"/>
                    <a:pt x="1036" y="518"/>
                    <a:pt x="1036" y="532"/>
                  </a:cubicBezTo>
                  <a:cubicBezTo>
                    <a:pt x="1036" y="546"/>
                    <a:pt x="1035" y="560"/>
                    <a:pt x="1034" y="573"/>
                  </a:cubicBezTo>
                  <a:cubicBezTo>
                    <a:pt x="1029" y="573"/>
                    <a:pt x="1024" y="573"/>
                    <a:pt x="1019" y="572"/>
                  </a:cubicBezTo>
                  <a:cubicBezTo>
                    <a:pt x="1020" y="561"/>
                    <a:pt x="1020" y="551"/>
                    <a:pt x="1021" y="540"/>
                  </a:cubicBezTo>
                  <a:cubicBezTo>
                    <a:pt x="1013" y="540"/>
                    <a:pt x="1006" y="539"/>
                    <a:pt x="998" y="539"/>
                  </a:cubicBezTo>
                  <a:cubicBezTo>
                    <a:pt x="991" y="539"/>
                    <a:pt x="983" y="539"/>
                    <a:pt x="976" y="538"/>
                  </a:cubicBezTo>
                  <a:cubicBezTo>
                    <a:pt x="976" y="547"/>
                    <a:pt x="975" y="556"/>
                    <a:pt x="975" y="564"/>
                  </a:cubicBezTo>
                  <a:cubicBezTo>
                    <a:pt x="974" y="571"/>
                    <a:pt x="973" y="578"/>
                    <a:pt x="973" y="585"/>
                  </a:cubicBezTo>
                  <a:cubicBezTo>
                    <a:pt x="972" y="589"/>
                    <a:pt x="972" y="592"/>
                    <a:pt x="971" y="596"/>
                  </a:cubicBezTo>
                  <a:cubicBezTo>
                    <a:pt x="970" y="602"/>
                    <a:pt x="969" y="609"/>
                    <a:pt x="967" y="615"/>
                  </a:cubicBezTo>
                  <a:cubicBezTo>
                    <a:pt x="965" y="624"/>
                    <a:pt x="963" y="632"/>
                    <a:pt x="961" y="640"/>
                  </a:cubicBezTo>
                  <a:cubicBezTo>
                    <a:pt x="968" y="642"/>
                    <a:pt x="976" y="644"/>
                    <a:pt x="983" y="646"/>
                  </a:cubicBezTo>
                  <a:cubicBezTo>
                    <a:pt x="990" y="648"/>
                    <a:pt x="997" y="650"/>
                    <a:pt x="1004" y="652"/>
                  </a:cubicBezTo>
                  <a:cubicBezTo>
                    <a:pt x="1007" y="641"/>
                    <a:pt x="1010" y="631"/>
                    <a:pt x="1012" y="620"/>
                  </a:cubicBezTo>
                  <a:cubicBezTo>
                    <a:pt x="1017" y="621"/>
                    <a:pt x="1022" y="622"/>
                    <a:pt x="1026" y="623"/>
                  </a:cubicBezTo>
                  <a:cubicBezTo>
                    <a:pt x="1024" y="637"/>
                    <a:pt x="1021" y="650"/>
                    <a:pt x="1017" y="664"/>
                  </a:cubicBezTo>
                  <a:cubicBezTo>
                    <a:pt x="1013" y="677"/>
                    <a:pt x="1009" y="690"/>
                    <a:pt x="1004" y="703"/>
                  </a:cubicBezTo>
                  <a:cubicBezTo>
                    <a:pt x="999" y="702"/>
                    <a:pt x="994" y="700"/>
                    <a:pt x="990" y="698"/>
                  </a:cubicBezTo>
                  <a:cubicBezTo>
                    <a:pt x="993" y="688"/>
                    <a:pt x="997" y="678"/>
                    <a:pt x="1000" y="667"/>
                  </a:cubicBezTo>
                  <a:cubicBezTo>
                    <a:pt x="993" y="665"/>
                    <a:pt x="986" y="663"/>
                    <a:pt x="979" y="661"/>
                  </a:cubicBezTo>
                  <a:cubicBezTo>
                    <a:pt x="972" y="659"/>
                    <a:pt x="964" y="657"/>
                    <a:pt x="957" y="655"/>
                  </a:cubicBezTo>
                  <a:cubicBezTo>
                    <a:pt x="955" y="663"/>
                    <a:pt x="952" y="671"/>
                    <a:pt x="949" y="679"/>
                  </a:cubicBezTo>
                  <a:cubicBezTo>
                    <a:pt x="943" y="696"/>
                    <a:pt x="937" y="711"/>
                    <a:pt x="929" y="727"/>
                  </a:cubicBezTo>
                  <a:cubicBezTo>
                    <a:pt x="925" y="734"/>
                    <a:pt x="921" y="742"/>
                    <a:pt x="917" y="749"/>
                  </a:cubicBezTo>
                  <a:cubicBezTo>
                    <a:pt x="923" y="753"/>
                    <a:pt x="930" y="757"/>
                    <a:pt x="936" y="760"/>
                  </a:cubicBezTo>
                  <a:cubicBezTo>
                    <a:pt x="943" y="764"/>
                    <a:pt x="949" y="768"/>
                    <a:pt x="955" y="772"/>
                  </a:cubicBezTo>
                  <a:cubicBezTo>
                    <a:pt x="961" y="762"/>
                    <a:pt x="966" y="753"/>
                    <a:pt x="971" y="743"/>
                  </a:cubicBezTo>
                  <a:cubicBezTo>
                    <a:pt x="975" y="745"/>
                    <a:pt x="980" y="747"/>
                    <a:pt x="984" y="749"/>
                  </a:cubicBezTo>
                  <a:cubicBezTo>
                    <a:pt x="978" y="762"/>
                    <a:pt x="971" y="774"/>
                    <a:pt x="964" y="786"/>
                  </a:cubicBezTo>
                  <a:cubicBezTo>
                    <a:pt x="957" y="798"/>
                    <a:pt x="950" y="810"/>
                    <a:pt x="941" y="821"/>
                  </a:cubicBezTo>
                  <a:cubicBezTo>
                    <a:pt x="937" y="818"/>
                    <a:pt x="933" y="815"/>
                    <a:pt x="929" y="813"/>
                  </a:cubicBezTo>
                  <a:cubicBezTo>
                    <a:pt x="935" y="804"/>
                    <a:pt x="941" y="795"/>
                    <a:pt x="947" y="785"/>
                  </a:cubicBezTo>
                  <a:cubicBezTo>
                    <a:pt x="941" y="782"/>
                    <a:pt x="934" y="778"/>
                    <a:pt x="928" y="774"/>
                  </a:cubicBezTo>
                  <a:cubicBezTo>
                    <a:pt x="922" y="770"/>
                    <a:pt x="915" y="766"/>
                    <a:pt x="909" y="762"/>
                  </a:cubicBezTo>
                  <a:cubicBezTo>
                    <a:pt x="905" y="769"/>
                    <a:pt x="900" y="777"/>
                    <a:pt x="895" y="784"/>
                  </a:cubicBezTo>
                  <a:cubicBezTo>
                    <a:pt x="891" y="789"/>
                    <a:pt x="887" y="795"/>
                    <a:pt x="883" y="801"/>
                  </a:cubicBezTo>
                  <a:cubicBezTo>
                    <a:pt x="881" y="804"/>
                    <a:pt x="879" y="806"/>
                    <a:pt x="876" y="809"/>
                  </a:cubicBezTo>
                  <a:cubicBezTo>
                    <a:pt x="872" y="814"/>
                    <a:pt x="868" y="819"/>
                    <a:pt x="863" y="824"/>
                  </a:cubicBezTo>
                  <a:cubicBezTo>
                    <a:pt x="857" y="831"/>
                    <a:pt x="851" y="837"/>
                    <a:pt x="845" y="843"/>
                  </a:cubicBezTo>
                  <a:cubicBezTo>
                    <a:pt x="851" y="848"/>
                    <a:pt x="856" y="853"/>
                    <a:pt x="861" y="859"/>
                  </a:cubicBezTo>
                  <a:cubicBezTo>
                    <a:pt x="867" y="864"/>
                    <a:pt x="872" y="869"/>
                    <a:pt x="877" y="874"/>
                  </a:cubicBezTo>
                  <a:cubicBezTo>
                    <a:pt x="885" y="867"/>
                    <a:pt x="892" y="859"/>
                    <a:pt x="899" y="851"/>
                  </a:cubicBezTo>
                  <a:cubicBezTo>
                    <a:pt x="903" y="854"/>
                    <a:pt x="907" y="857"/>
                    <a:pt x="911" y="861"/>
                  </a:cubicBezTo>
                  <a:cubicBezTo>
                    <a:pt x="901" y="871"/>
                    <a:pt x="892" y="881"/>
                    <a:pt x="882" y="891"/>
                  </a:cubicBezTo>
                  <a:cubicBezTo>
                    <a:pt x="872" y="901"/>
                    <a:pt x="862" y="910"/>
                    <a:pt x="851" y="919"/>
                  </a:cubicBezTo>
                  <a:cubicBezTo>
                    <a:pt x="848" y="915"/>
                    <a:pt x="844" y="911"/>
                    <a:pt x="841" y="907"/>
                  </a:cubicBezTo>
                  <a:cubicBezTo>
                    <a:pt x="849" y="900"/>
                    <a:pt x="858" y="893"/>
                    <a:pt x="865" y="886"/>
                  </a:cubicBezTo>
                  <a:cubicBezTo>
                    <a:pt x="860" y="880"/>
                    <a:pt x="855" y="875"/>
                    <a:pt x="850" y="870"/>
                  </a:cubicBezTo>
                  <a:cubicBezTo>
                    <a:pt x="845" y="864"/>
                    <a:pt x="840" y="859"/>
                    <a:pt x="835" y="853"/>
                  </a:cubicBezTo>
                  <a:cubicBezTo>
                    <a:pt x="829" y="859"/>
                    <a:pt x="822" y="865"/>
                    <a:pt x="816" y="871"/>
                  </a:cubicBezTo>
                  <a:cubicBezTo>
                    <a:pt x="802" y="882"/>
                    <a:pt x="789" y="892"/>
                    <a:pt x="774" y="90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2" name="图片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71556" y="3614109"/>
            <a:ext cx="3293780" cy="3917202"/>
          </a:xfrm>
          <a:prstGeom prst="rect">
            <a:avLst/>
          </a:prstGeom>
        </p:spPr>
      </p:pic>
      <p:sp>
        <p:nvSpPr>
          <p:cNvPr id="10" name="文本框 9"/>
          <p:cNvSpPr txBox="1"/>
          <p:nvPr/>
        </p:nvSpPr>
        <p:spPr>
          <a:xfrm>
            <a:off x="6058927" y="1224080"/>
            <a:ext cx="800219" cy="1102225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lang="zh-CN" altLang="en-US" sz="4000" b="1" dirty="0">
                <a:solidFill>
                  <a:srgbClr val="FFC000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小品</a:t>
            </a:r>
          </a:p>
        </p:txBody>
      </p:sp>
      <p:sp>
        <p:nvSpPr>
          <p:cNvPr id="11" name="文本框 10"/>
          <p:cNvSpPr txBox="1"/>
          <p:nvPr/>
        </p:nvSpPr>
        <p:spPr>
          <a:xfrm>
            <a:off x="5708647" y="2301782"/>
            <a:ext cx="800219" cy="1102225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lang="zh-CN" altLang="en-US" sz="4000" b="1" dirty="0">
                <a:solidFill>
                  <a:srgbClr val="FFC000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娟娟</a:t>
            </a:r>
          </a:p>
        </p:txBody>
      </p:sp>
      <p:sp>
        <p:nvSpPr>
          <p:cNvPr id="12" name="文本框 11"/>
          <p:cNvSpPr txBox="1"/>
          <p:nvPr/>
        </p:nvSpPr>
        <p:spPr>
          <a:xfrm>
            <a:off x="5084435" y="1719355"/>
            <a:ext cx="738664" cy="1230465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pPr algn="ctr"/>
            <a:r>
              <a:rPr lang="zh-CN" altLang="en-US" b="1" dirty="0">
                <a:solidFill>
                  <a:srgbClr val="FFC000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二零一六年</a:t>
            </a:r>
            <a:endParaRPr lang="en-US" altLang="zh-CN" b="1" dirty="0">
              <a:solidFill>
                <a:srgbClr val="FFC000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  <a:p>
            <a:pPr algn="ctr"/>
            <a:r>
              <a:rPr lang="zh-CN" altLang="en-US" b="1" dirty="0">
                <a:solidFill>
                  <a:srgbClr val="FFC000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五月二十</a:t>
            </a:r>
          </a:p>
        </p:txBody>
      </p:sp>
      <p:grpSp>
        <p:nvGrpSpPr>
          <p:cNvPr id="553" name="组合 552"/>
          <p:cNvGrpSpPr/>
          <p:nvPr/>
        </p:nvGrpSpPr>
        <p:grpSpPr>
          <a:xfrm>
            <a:off x="6933860" y="2397838"/>
            <a:ext cx="1895921" cy="2012338"/>
            <a:chOff x="4746626" y="1990726"/>
            <a:chExt cx="2714625" cy="2881313"/>
          </a:xfrm>
        </p:grpSpPr>
        <p:grpSp>
          <p:nvGrpSpPr>
            <p:cNvPr id="554" name="Group 205"/>
            <p:cNvGrpSpPr/>
            <p:nvPr/>
          </p:nvGrpSpPr>
          <p:grpSpPr bwMode="auto">
            <a:xfrm>
              <a:off x="4746626" y="1990726"/>
              <a:ext cx="2698750" cy="2881313"/>
              <a:chOff x="2990" y="1254"/>
              <a:chExt cx="1700" cy="1815"/>
            </a:xfrm>
          </p:grpSpPr>
          <p:sp>
            <p:nvSpPr>
              <p:cNvPr id="701" name="Freeform 5"/>
              <p:cNvSpPr/>
              <p:nvPr/>
            </p:nvSpPr>
            <p:spPr bwMode="auto">
              <a:xfrm>
                <a:off x="3036" y="2005"/>
                <a:ext cx="275" cy="190"/>
              </a:xfrm>
              <a:custGeom>
                <a:avLst/>
                <a:gdLst>
                  <a:gd name="T0" fmla="*/ 0 w 103"/>
                  <a:gd name="T1" fmla="*/ 68 h 71"/>
                  <a:gd name="T2" fmla="*/ 59 w 103"/>
                  <a:gd name="T3" fmla="*/ 41 h 71"/>
                  <a:gd name="T4" fmla="*/ 62 w 103"/>
                  <a:gd name="T5" fmla="*/ 33 h 71"/>
                  <a:gd name="T6" fmla="*/ 42 w 103"/>
                  <a:gd name="T7" fmla="*/ 4 h 71"/>
                  <a:gd name="T8" fmla="*/ 43 w 103"/>
                  <a:gd name="T9" fmla="*/ 0 h 71"/>
                  <a:gd name="T10" fmla="*/ 103 w 103"/>
                  <a:gd name="T11" fmla="*/ 35 h 71"/>
                  <a:gd name="T12" fmla="*/ 101 w 103"/>
                  <a:gd name="T13" fmla="*/ 39 h 71"/>
                  <a:gd name="T14" fmla="*/ 2 w 103"/>
                  <a:gd name="T15" fmla="*/ 71 h 71"/>
                  <a:gd name="T16" fmla="*/ 0 w 103"/>
                  <a:gd name="T17" fmla="*/ 6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3" h="71">
                    <a:moveTo>
                      <a:pt x="0" y="68"/>
                    </a:moveTo>
                    <a:cubicBezTo>
                      <a:pt x="19" y="58"/>
                      <a:pt x="47" y="45"/>
                      <a:pt x="59" y="41"/>
                    </a:cubicBezTo>
                    <a:cubicBezTo>
                      <a:pt x="73" y="38"/>
                      <a:pt x="71" y="39"/>
                      <a:pt x="62" y="33"/>
                    </a:cubicBezTo>
                    <a:cubicBezTo>
                      <a:pt x="51" y="25"/>
                      <a:pt x="44" y="13"/>
                      <a:pt x="42" y="4"/>
                    </a:cubicBezTo>
                    <a:cubicBezTo>
                      <a:pt x="42" y="3"/>
                      <a:pt x="43" y="1"/>
                      <a:pt x="43" y="0"/>
                    </a:cubicBezTo>
                    <a:cubicBezTo>
                      <a:pt x="56" y="36"/>
                      <a:pt x="74" y="38"/>
                      <a:pt x="103" y="35"/>
                    </a:cubicBezTo>
                    <a:cubicBezTo>
                      <a:pt x="102" y="36"/>
                      <a:pt x="102" y="38"/>
                      <a:pt x="101" y="39"/>
                    </a:cubicBezTo>
                    <a:cubicBezTo>
                      <a:pt x="60" y="39"/>
                      <a:pt x="33" y="54"/>
                      <a:pt x="2" y="71"/>
                    </a:cubicBezTo>
                    <a:cubicBezTo>
                      <a:pt x="2" y="70"/>
                      <a:pt x="0" y="69"/>
                      <a:pt x="0" y="68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6"/>
              <p:cNvSpPr/>
              <p:nvPr/>
            </p:nvSpPr>
            <p:spPr bwMode="auto">
              <a:xfrm>
                <a:off x="3025" y="2125"/>
                <a:ext cx="67" cy="54"/>
              </a:xfrm>
              <a:custGeom>
                <a:avLst/>
                <a:gdLst>
                  <a:gd name="T0" fmla="*/ 21 w 25"/>
                  <a:gd name="T1" fmla="*/ 15 h 20"/>
                  <a:gd name="T2" fmla="*/ 4 w 25"/>
                  <a:gd name="T3" fmla="*/ 12 h 20"/>
                  <a:gd name="T4" fmla="*/ 0 w 25"/>
                  <a:gd name="T5" fmla="*/ 0 h 20"/>
                  <a:gd name="T6" fmla="*/ 12 w 25"/>
                  <a:gd name="T7" fmla="*/ 1 h 20"/>
                  <a:gd name="T8" fmla="*/ 21 w 25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1" y="15"/>
                    </a:moveTo>
                    <a:cubicBezTo>
                      <a:pt x="15" y="20"/>
                      <a:pt x="8" y="18"/>
                      <a:pt x="4" y="12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4" y="0"/>
                      <a:pt x="8" y="0"/>
                      <a:pt x="12" y="1"/>
                    </a:cubicBezTo>
                    <a:cubicBezTo>
                      <a:pt x="18" y="3"/>
                      <a:pt x="25" y="8"/>
                      <a:pt x="21" y="15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7"/>
              <p:cNvSpPr/>
              <p:nvPr/>
            </p:nvSpPr>
            <p:spPr bwMode="auto">
              <a:xfrm>
                <a:off x="3030" y="2125"/>
                <a:ext cx="51" cy="40"/>
              </a:xfrm>
              <a:custGeom>
                <a:avLst/>
                <a:gdLst>
                  <a:gd name="T0" fmla="*/ 0 w 19"/>
                  <a:gd name="T1" fmla="*/ 0 h 15"/>
                  <a:gd name="T2" fmla="*/ 10 w 19"/>
                  <a:gd name="T3" fmla="*/ 1 h 15"/>
                  <a:gd name="T4" fmla="*/ 14 w 19"/>
                  <a:gd name="T5" fmla="*/ 3 h 15"/>
                  <a:gd name="T6" fmla="*/ 19 w 19"/>
                  <a:gd name="T7" fmla="*/ 11 h 15"/>
                  <a:gd name="T8" fmla="*/ 7 w 19"/>
                  <a:gd name="T9" fmla="*/ 3 h 15"/>
                  <a:gd name="T10" fmla="*/ 7 w 19"/>
                  <a:gd name="T11" fmla="*/ 7 h 15"/>
                  <a:gd name="T12" fmla="*/ 0 w 19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cubicBezTo>
                      <a:pt x="11" y="1"/>
                      <a:pt x="13" y="2"/>
                      <a:pt x="14" y="3"/>
                    </a:cubicBezTo>
                    <a:cubicBezTo>
                      <a:pt x="16" y="5"/>
                      <a:pt x="19" y="8"/>
                      <a:pt x="19" y="11"/>
                    </a:cubicBezTo>
                    <a:cubicBezTo>
                      <a:pt x="12" y="15"/>
                      <a:pt x="10" y="6"/>
                      <a:pt x="7" y="3"/>
                    </a:cubicBezTo>
                    <a:cubicBezTo>
                      <a:pt x="7" y="4"/>
                      <a:pt x="7" y="5"/>
                      <a:pt x="7" y="7"/>
                    </a:cubicBezTo>
                    <a:cubicBezTo>
                      <a:pt x="4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8"/>
              <p:cNvSpPr/>
              <p:nvPr/>
            </p:nvSpPr>
            <p:spPr bwMode="auto">
              <a:xfrm>
                <a:off x="3060" y="2168"/>
                <a:ext cx="43" cy="62"/>
              </a:xfrm>
              <a:custGeom>
                <a:avLst/>
                <a:gdLst>
                  <a:gd name="T0" fmla="*/ 12 w 16"/>
                  <a:gd name="T1" fmla="*/ 2 h 23"/>
                  <a:gd name="T2" fmla="*/ 13 w 16"/>
                  <a:gd name="T3" fmla="*/ 16 h 23"/>
                  <a:gd name="T4" fmla="*/ 1 w 16"/>
                  <a:gd name="T5" fmla="*/ 23 h 23"/>
                  <a:gd name="T6" fmla="*/ 1 w 16"/>
                  <a:gd name="T7" fmla="*/ 8 h 23"/>
                  <a:gd name="T8" fmla="*/ 12 w 16"/>
                  <a:gd name="T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2" y="2"/>
                    </a:moveTo>
                    <a:cubicBezTo>
                      <a:pt x="16" y="6"/>
                      <a:pt x="16" y="11"/>
                      <a:pt x="13" y="16"/>
                    </a:cubicBezTo>
                    <a:cubicBezTo>
                      <a:pt x="10" y="20"/>
                      <a:pt x="6" y="21"/>
                      <a:pt x="1" y="23"/>
                    </a:cubicBezTo>
                    <a:cubicBezTo>
                      <a:pt x="1" y="18"/>
                      <a:pt x="0" y="13"/>
                      <a:pt x="1" y="8"/>
                    </a:cubicBezTo>
                    <a:cubicBezTo>
                      <a:pt x="2" y="3"/>
                      <a:pt x="6" y="0"/>
                      <a:pt x="12" y="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9"/>
              <p:cNvSpPr/>
              <p:nvPr/>
            </p:nvSpPr>
            <p:spPr bwMode="auto">
              <a:xfrm>
                <a:off x="3071" y="2171"/>
                <a:ext cx="32" cy="56"/>
              </a:xfrm>
              <a:custGeom>
                <a:avLst/>
                <a:gdLst>
                  <a:gd name="T0" fmla="*/ 8 w 12"/>
                  <a:gd name="T1" fmla="*/ 1 h 21"/>
                  <a:gd name="T2" fmla="*/ 9 w 12"/>
                  <a:gd name="T3" fmla="*/ 15 h 21"/>
                  <a:gd name="T4" fmla="*/ 0 w 12"/>
                  <a:gd name="T5" fmla="*/ 21 h 21"/>
                  <a:gd name="T6" fmla="*/ 7 w 12"/>
                  <a:gd name="T7" fmla="*/ 4 h 21"/>
                  <a:gd name="T8" fmla="*/ 2 w 12"/>
                  <a:gd name="T9" fmla="*/ 13 h 21"/>
                  <a:gd name="T10" fmla="*/ 6 w 12"/>
                  <a:gd name="T11" fmla="*/ 0 h 21"/>
                  <a:gd name="T12" fmla="*/ 8 w 12"/>
                  <a:gd name="T13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1">
                    <a:moveTo>
                      <a:pt x="8" y="1"/>
                    </a:moveTo>
                    <a:cubicBezTo>
                      <a:pt x="12" y="5"/>
                      <a:pt x="12" y="10"/>
                      <a:pt x="9" y="15"/>
                    </a:cubicBezTo>
                    <a:cubicBezTo>
                      <a:pt x="6" y="18"/>
                      <a:pt x="3" y="19"/>
                      <a:pt x="0" y="21"/>
                    </a:cubicBezTo>
                    <a:cubicBezTo>
                      <a:pt x="5" y="16"/>
                      <a:pt x="7" y="11"/>
                      <a:pt x="7" y="4"/>
                    </a:cubicBezTo>
                    <a:cubicBezTo>
                      <a:pt x="5" y="7"/>
                      <a:pt x="4" y="11"/>
                      <a:pt x="2" y="13"/>
                    </a:cubicBezTo>
                    <a:cubicBezTo>
                      <a:pt x="2" y="12"/>
                      <a:pt x="5" y="2"/>
                      <a:pt x="6" y="0"/>
                    </a:cubicBezTo>
                    <a:cubicBezTo>
                      <a:pt x="6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10"/>
              <p:cNvSpPr/>
              <p:nvPr/>
            </p:nvSpPr>
            <p:spPr bwMode="auto">
              <a:xfrm>
                <a:off x="3119" y="2136"/>
                <a:ext cx="48" cy="70"/>
              </a:xfrm>
              <a:custGeom>
                <a:avLst/>
                <a:gdLst>
                  <a:gd name="T0" fmla="*/ 11 w 18"/>
                  <a:gd name="T1" fmla="*/ 1 h 26"/>
                  <a:gd name="T2" fmla="*/ 13 w 18"/>
                  <a:gd name="T3" fmla="*/ 19 h 26"/>
                  <a:gd name="T4" fmla="*/ 3 w 18"/>
                  <a:gd name="T5" fmla="*/ 26 h 26"/>
                  <a:gd name="T6" fmla="*/ 0 w 18"/>
                  <a:gd name="T7" fmla="*/ 14 h 26"/>
                  <a:gd name="T8" fmla="*/ 11 w 18"/>
                  <a:gd name="T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6">
                    <a:moveTo>
                      <a:pt x="11" y="1"/>
                    </a:moveTo>
                    <a:cubicBezTo>
                      <a:pt x="18" y="6"/>
                      <a:pt x="17" y="14"/>
                      <a:pt x="13" y="19"/>
                    </a:cubicBezTo>
                    <a:cubicBezTo>
                      <a:pt x="10" y="22"/>
                      <a:pt x="6" y="24"/>
                      <a:pt x="3" y="26"/>
                    </a:cubicBezTo>
                    <a:cubicBezTo>
                      <a:pt x="2" y="22"/>
                      <a:pt x="0" y="18"/>
                      <a:pt x="0" y="14"/>
                    </a:cubicBezTo>
                    <a:cubicBezTo>
                      <a:pt x="0" y="8"/>
                      <a:pt x="4" y="0"/>
                      <a:pt x="11" y="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11"/>
              <p:cNvSpPr/>
              <p:nvPr/>
            </p:nvSpPr>
            <p:spPr bwMode="auto">
              <a:xfrm>
                <a:off x="3119" y="2144"/>
                <a:ext cx="37" cy="56"/>
              </a:xfrm>
              <a:custGeom>
                <a:avLst/>
                <a:gdLst>
                  <a:gd name="T0" fmla="*/ 2 w 14"/>
                  <a:gd name="T1" fmla="*/ 21 h 21"/>
                  <a:gd name="T2" fmla="*/ 0 w 14"/>
                  <a:gd name="T3" fmla="*/ 11 h 21"/>
                  <a:gd name="T4" fmla="*/ 1 w 14"/>
                  <a:gd name="T5" fmla="*/ 7 h 21"/>
                  <a:gd name="T6" fmla="*/ 7 w 14"/>
                  <a:gd name="T7" fmla="*/ 0 h 21"/>
                  <a:gd name="T8" fmla="*/ 3 w 14"/>
                  <a:gd name="T9" fmla="*/ 13 h 21"/>
                  <a:gd name="T10" fmla="*/ 6 w 14"/>
                  <a:gd name="T11" fmla="*/ 12 h 21"/>
                  <a:gd name="T12" fmla="*/ 2 w 14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1">
                    <a:moveTo>
                      <a:pt x="2" y="21"/>
                    </a:moveTo>
                    <a:cubicBezTo>
                      <a:pt x="1" y="18"/>
                      <a:pt x="0" y="14"/>
                      <a:pt x="0" y="11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3"/>
                      <a:pt x="5" y="1"/>
                      <a:pt x="7" y="0"/>
                    </a:cubicBezTo>
                    <a:cubicBezTo>
                      <a:pt x="14" y="5"/>
                      <a:pt x="5" y="10"/>
                      <a:pt x="3" y="13"/>
                    </a:cubicBezTo>
                    <a:cubicBezTo>
                      <a:pt x="4" y="13"/>
                      <a:pt x="5" y="13"/>
                      <a:pt x="6" y="12"/>
                    </a:cubicBezTo>
                    <a:cubicBezTo>
                      <a:pt x="3" y="16"/>
                      <a:pt x="3" y="18"/>
                      <a:pt x="2" y="21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12"/>
              <p:cNvSpPr/>
              <p:nvPr/>
            </p:nvSpPr>
            <p:spPr bwMode="auto">
              <a:xfrm>
                <a:off x="3196" y="2034"/>
                <a:ext cx="51" cy="62"/>
              </a:xfrm>
              <a:custGeom>
                <a:avLst/>
                <a:gdLst>
                  <a:gd name="T0" fmla="*/ 12 w 19"/>
                  <a:gd name="T1" fmla="*/ 23 h 23"/>
                  <a:gd name="T2" fmla="*/ 1 w 19"/>
                  <a:gd name="T3" fmla="*/ 10 h 23"/>
                  <a:gd name="T4" fmla="*/ 5 w 19"/>
                  <a:gd name="T5" fmla="*/ 0 h 23"/>
                  <a:gd name="T6" fmla="*/ 13 w 19"/>
                  <a:gd name="T7" fmla="*/ 7 h 23"/>
                  <a:gd name="T8" fmla="*/ 12 w 19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12" y="23"/>
                    </a:moveTo>
                    <a:cubicBezTo>
                      <a:pt x="5" y="23"/>
                      <a:pt x="0" y="17"/>
                      <a:pt x="1" y="10"/>
                    </a:cubicBezTo>
                    <a:cubicBezTo>
                      <a:pt x="1" y="7"/>
                      <a:pt x="3" y="3"/>
                      <a:pt x="5" y="0"/>
                    </a:cubicBezTo>
                    <a:cubicBezTo>
                      <a:pt x="7" y="2"/>
                      <a:pt x="11" y="4"/>
                      <a:pt x="13" y="7"/>
                    </a:cubicBezTo>
                    <a:cubicBezTo>
                      <a:pt x="17" y="12"/>
                      <a:pt x="19" y="20"/>
                      <a:pt x="12" y="2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13"/>
              <p:cNvSpPr/>
              <p:nvPr/>
            </p:nvSpPr>
            <p:spPr bwMode="auto">
              <a:xfrm>
                <a:off x="3212" y="2037"/>
                <a:ext cx="27" cy="48"/>
              </a:xfrm>
              <a:custGeom>
                <a:avLst/>
                <a:gdLst>
                  <a:gd name="T0" fmla="*/ 0 w 10"/>
                  <a:gd name="T1" fmla="*/ 0 h 18"/>
                  <a:gd name="T2" fmla="*/ 7 w 10"/>
                  <a:gd name="T3" fmla="*/ 6 h 18"/>
                  <a:gd name="T4" fmla="*/ 9 w 10"/>
                  <a:gd name="T5" fmla="*/ 10 h 18"/>
                  <a:gd name="T6" fmla="*/ 8 w 10"/>
                  <a:gd name="T7" fmla="*/ 18 h 18"/>
                  <a:gd name="T8" fmla="*/ 4 w 10"/>
                  <a:gd name="T9" fmla="*/ 6 h 18"/>
                  <a:gd name="T10" fmla="*/ 2 w 10"/>
                  <a:gd name="T11" fmla="*/ 9 h 18"/>
                  <a:gd name="T12" fmla="*/ 0 w 10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0" y="0"/>
                    </a:moveTo>
                    <a:cubicBezTo>
                      <a:pt x="2" y="2"/>
                      <a:pt x="5" y="4"/>
                      <a:pt x="7" y="6"/>
                    </a:cubicBezTo>
                    <a:cubicBezTo>
                      <a:pt x="8" y="7"/>
                      <a:pt x="9" y="8"/>
                      <a:pt x="9" y="10"/>
                    </a:cubicBezTo>
                    <a:cubicBezTo>
                      <a:pt x="10" y="13"/>
                      <a:pt x="10" y="16"/>
                      <a:pt x="8" y="18"/>
                    </a:cubicBezTo>
                    <a:cubicBezTo>
                      <a:pt x="1" y="18"/>
                      <a:pt x="5" y="10"/>
                      <a:pt x="4" y="6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2" y="4"/>
                      <a:pt x="1" y="3"/>
                      <a:pt x="0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14"/>
              <p:cNvSpPr/>
              <p:nvPr/>
            </p:nvSpPr>
            <p:spPr bwMode="auto">
              <a:xfrm>
                <a:off x="3119" y="2053"/>
                <a:ext cx="64" cy="45"/>
              </a:xfrm>
              <a:custGeom>
                <a:avLst/>
                <a:gdLst>
                  <a:gd name="T0" fmla="*/ 24 w 24"/>
                  <a:gd name="T1" fmla="*/ 8 h 17"/>
                  <a:gd name="T2" fmla="*/ 8 w 24"/>
                  <a:gd name="T3" fmla="*/ 14 h 17"/>
                  <a:gd name="T4" fmla="*/ 0 w 24"/>
                  <a:gd name="T5" fmla="*/ 7 h 17"/>
                  <a:gd name="T6" fmla="*/ 10 w 24"/>
                  <a:gd name="T7" fmla="*/ 1 h 17"/>
                  <a:gd name="T8" fmla="*/ 24 w 24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24" y="8"/>
                    </a:moveTo>
                    <a:cubicBezTo>
                      <a:pt x="22" y="15"/>
                      <a:pt x="14" y="17"/>
                      <a:pt x="8" y="14"/>
                    </a:cubicBezTo>
                    <a:cubicBezTo>
                      <a:pt x="5" y="12"/>
                      <a:pt x="2" y="9"/>
                      <a:pt x="0" y="7"/>
                    </a:cubicBezTo>
                    <a:cubicBezTo>
                      <a:pt x="3" y="5"/>
                      <a:pt x="6" y="3"/>
                      <a:pt x="10" y="1"/>
                    </a:cubicBezTo>
                    <a:cubicBezTo>
                      <a:pt x="16" y="0"/>
                      <a:pt x="24" y="1"/>
                      <a:pt x="24" y="8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15"/>
              <p:cNvSpPr/>
              <p:nvPr/>
            </p:nvSpPr>
            <p:spPr bwMode="auto">
              <a:xfrm>
                <a:off x="3121" y="2055"/>
                <a:ext cx="57" cy="30"/>
              </a:xfrm>
              <a:custGeom>
                <a:avLst/>
                <a:gdLst>
                  <a:gd name="T0" fmla="*/ 0 w 21"/>
                  <a:gd name="T1" fmla="*/ 5 h 11"/>
                  <a:gd name="T2" fmla="*/ 9 w 21"/>
                  <a:gd name="T3" fmla="*/ 0 h 11"/>
                  <a:gd name="T4" fmla="*/ 13 w 21"/>
                  <a:gd name="T5" fmla="*/ 0 h 11"/>
                  <a:gd name="T6" fmla="*/ 21 w 21"/>
                  <a:gd name="T7" fmla="*/ 4 h 11"/>
                  <a:gd name="T8" fmla="*/ 7 w 21"/>
                  <a:gd name="T9" fmla="*/ 4 h 11"/>
                  <a:gd name="T10" fmla="*/ 9 w 21"/>
                  <a:gd name="T11" fmla="*/ 7 h 11"/>
                  <a:gd name="T12" fmla="*/ 0 w 21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3" y="3"/>
                      <a:pt x="6" y="1"/>
                      <a:pt x="9" y="0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6" y="1"/>
                      <a:pt x="19" y="2"/>
                      <a:pt x="21" y="4"/>
                    </a:cubicBezTo>
                    <a:cubicBezTo>
                      <a:pt x="18" y="11"/>
                      <a:pt x="11" y="4"/>
                      <a:pt x="7" y="4"/>
                    </a:cubicBezTo>
                    <a:cubicBezTo>
                      <a:pt x="8" y="5"/>
                      <a:pt x="8" y="6"/>
                      <a:pt x="9" y="7"/>
                    </a:cubicBezTo>
                    <a:cubicBezTo>
                      <a:pt x="5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16"/>
              <p:cNvSpPr/>
              <p:nvPr/>
            </p:nvSpPr>
            <p:spPr bwMode="auto">
              <a:xfrm>
                <a:off x="2990" y="2171"/>
                <a:ext cx="67" cy="56"/>
              </a:xfrm>
              <a:custGeom>
                <a:avLst/>
                <a:gdLst>
                  <a:gd name="T0" fmla="*/ 21 w 25"/>
                  <a:gd name="T1" fmla="*/ 6 h 21"/>
                  <a:gd name="T2" fmla="*/ 4 w 25"/>
                  <a:gd name="T3" fmla="*/ 9 h 21"/>
                  <a:gd name="T4" fmla="*/ 0 w 25"/>
                  <a:gd name="T5" fmla="*/ 20 h 21"/>
                  <a:gd name="T6" fmla="*/ 12 w 25"/>
                  <a:gd name="T7" fmla="*/ 19 h 21"/>
                  <a:gd name="T8" fmla="*/ 21 w 25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21" y="6"/>
                    </a:moveTo>
                    <a:cubicBezTo>
                      <a:pt x="16" y="0"/>
                      <a:pt x="8" y="3"/>
                      <a:pt x="4" y="9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4" y="20"/>
                      <a:pt x="8" y="21"/>
                      <a:pt x="12" y="19"/>
                    </a:cubicBezTo>
                    <a:cubicBezTo>
                      <a:pt x="18" y="18"/>
                      <a:pt x="25" y="12"/>
                      <a:pt x="21" y="6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17"/>
              <p:cNvSpPr/>
              <p:nvPr/>
            </p:nvSpPr>
            <p:spPr bwMode="auto">
              <a:xfrm>
                <a:off x="2996" y="2184"/>
                <a:ext cx="50" cy="40"/>
              </a:xfrm>
              <a:custGeom>
                <a:avLst/>
                <a:gdLst>
                  <a:gd name="T0" fmla="*/ 0 w 19"/>
                  <a:gd name="T1" fmla="*/ 15 h 15"/>
                  <a:gd name="T2" fmla="*/ 10 w 19"/>
                  <a:gd name="T3" fmla="*/ 14 h 15"/>
                  <a:gd name="T4" fmla="*/ 14 w 19"/>
                  <a:gd name="T5" fmla="*/ 13 h 15"/>
                  <a:gd name="T6" fmla="*/ 19 w 19"/>
                  <a:gd name="T7" fmla="*/ 5 h 15"/>
                  <a:gd name="T8" fmla="*/ 7 w 19"/>
                  <a:gd name="T9" fmla="*/ 12 h 15"/>
                  <a:gd name="T10" fmla="*/ 7 w 19"/>
                  <a:gd name="T11" fmla="*/ 9 h 15"/>
                  <a:gd name="T12" fmla="*/ 0 w 19"/>
                  <a:gd name="T1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3" y="15"/>
                      <a:pt x="7" y="15"/>
                      <a:pt x="10" y="14"/>
                    </a:cubicBezTo>
                    <a:cubicBezTo>
                      <a:pt x="12" y="14"/>
                      <a:pt x="13" y="14"/>
                      <a:pt x="14" y="13"/>
                    </a:cubicBezTo>
                    <a:cubicBezTo>
                      <a:pt x="17" y="11"/>
                      <a:pt x="19" y="8"/>
                      <a:pt x="19" y="5"/>
                    </a:cubicBezTo>
                    <a:cubicBezTo>
                      <a:pt x="12" y="0"/>
                      <a:pt x="10" y="10"/>
                      <a:pt x="7" y="12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5" y="13"/>
                      <a:pt x="3" y="14"/>
                      <a:pt x="0" y="15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18"/>
              <p:cNvSpPr/>
              <p:nvPr/>
            </p:nvSpPr>
            <p:spPr bwMode="auto">
              <a:xfrm>
                <a:off x="3124" y="1988"/>
                <a:ext cx="48" cy="59"/>
              </a:xfrm>
              <a:custGeom>
                <a:avLst/>
                <a:gdLst>
                  <a:gd name="T0" fmla="*/ 14 w 18"/>
                  <a:gd name="T1" fmla="*/ 18 h 22"/>
                  <a:gd name="T2" fmla="*/ 13 w 18"/>
                  <a:gd name="T3" fmla="*/ 5 h 22"/>
                  <a:gd name="T4" fmla="*/ 0 w 18"/>
                  <a:gd name="T5" fmla="*/ 0 h 22"/>
                  <a:gd name="T6" fmla="*/ 3 w 18"/>
                  <a:gd name="T7" fmla="*/ 14 h 22"/>
                  <a:gd name="T8" fmla="*/ 14 w 18"/>
                  <a:gd name="T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4" y="18"/>
                    </a:moveTo>
                    <a:cubicBezTo>
                      <a:pt x="18" y="14"/>
                      <a:pt x="17" y="8"/>
                      <a:pt x="13" y="5"/>
                    </a:cubicBezTo>
                    <a:cubicBezTo>
                      <a:pt x="9" y="1"/>
                      <a:pt x="4" y="1"/>
                      <a:pt x="0" y="0"/>
                    </a:cubicBezTo>
                    <a:cubicBezTo>
                      <a:pt x="0" y="4"/>
                      <a:pt x="0" y="10"/>
                      <a:pt x="3" y="14"/>
                    </a:cubicBezTo>
                    <a:cubicBezTo>
                      <a:pt x="5" y="19"/>
                      <a:pt x="9" y="22"/>
                      <a:pt x="14" y="18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19"/>
              <p:cNvSpPr/>
              <p:nvPr/>
            </p:nvSpPr>
            <p:spPr bwMode="auto">
              <a:xfrm>
                <a:off x="3129" y="1991"/>
                <a:ext cx="43" cy="48"/>
              </a:xfrm>
              <a:custGeom>
                <a:avLst/>
                <a:gdLst>
                  <a:gd name="T0" fmla="*/ 12 w 16"/>
                  <a:gd name="T1" fmla="*/ 17 h 18"/>
                  <a:gd name="T2" fmla="*/ 11 w 16"/>
                  <a:gd name="T3" fmla="*/ 4 h 18"/>
                  <a:gd name="T4" fmla="*/ 0 w 16"/>
                  <a:gd name="T5" fmla="*/ 0 h 18"/>
                  <a:gd name="T6" fmla="*/ 11 w 16"/>
                  <a:gd name="T7" fmla="*/ 15 h 18"/>
                  <a:gd name="T8" fmla="*/ 4 w 16"/>
                  <a:gd name="T9" fmla="*/ 6 h 18"/>
                  <a:gd name="T10" fmla="*/ 10 w 16"/>
                  <a:gd name="T11" fmla="*/ 18 h 18"/>
                  <a:gd name="T12" fmla="*/ 12 w 16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12" y="17"/>
                    </a:moveTo>
                    <a:cubicBezTo>
                      <a:pt x="16" y="13"/>
                      <a:pt x="15" y="7"/>
                      <a:pt x="11" y="4"/>
                    </a:cubicBezTo>
                    <a:cubicBezTo>
                      <a:pt x="8" y="1"/>
                      <a:pt x="4" y="0"/>
                      <a:pt x="0" y="0"/>
                    </a:cubicBezTo>
                    <a:cubicBezTo>
                      <a:pt x="7" y="3"/>
                      <a:pt x="10" y="7"/>
                      <a:pt x="11" y="15"/>
                    </a:cubicBezTo>
                    <a:cubicBezTo>
                      <a:pt x="9" y="12"/>
                      <a:pt x="6" y="9"/>
                      <a:pt x="4" y="6"/>
                    </a:cubicBezTo>
                    <a:cubicBezTo>
                      <a:pt x="5" y="8"/>
                      <a:pt x="9" y="17"/>
                      <a:pt x="10" y="18"/>
                    </a:cubicBezTo>
                    <a:cubicBezTo>
                      <a:pt x="11" y="18"/>
                      <a:pt x="12" y="18"/>
                      <a:pt x="12" y="17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20"/>
              <p:cNvSpPr/>
              <p:nvPr/>
            </p:nvSpPr>
            <p:spPr bwMode="auto">
              <a:xfrm>
                <a:off x="3231" y="1927"/>
                <a:ext cx="412" cy="284"/>
              </a:xfrm>
              <a:custGeom>
                <a:avLst/>
                <a:gdLst>
                  <a:gd name="T0" fmla="*/ 154 w 154"/>
                  <a:gd name="T1" fmla="*/ 50 h 106"/>
                  <a:gd name="T2" fmla="*/ 77 w 154"/>
                  <a:gd name="T3" fmla="*/ 2 h 106"/>
                  <a:gd name="T4" fmla="*/ 82 w 154"/>
                  <a:gd name="T5" fmla="*/ 7 h 106"/>
                  <a:gd name="T6" fmla="*/ 34 w 154"/>
                  <a:gd name="T7" fmla="*/ 18 h 106"/>
                  <a:gd name="T8" fmla="*/ 39 w 154"/>
                  <a:gd name="T9" fmla="*/ 20 h 106"/>
                  <a:gd name="T10" fmla="*/ 0 w 154"/>
                  <a:gd name="T11" fmla="*/ 53 h 106"/>
                  <a:gd name="T12" fmla="*/ 34 w 154"/>
                  <a:gd name="T13" fmla="*/ 86 h 106"/>
                  <a:gd name="T14" fmla="*/ 28 w 154"/>
                  <a:gd name="T15" fmla="*/ 90 h 106"/>
                  <a:gd name="T16" fmla="*/ 80 w 154"/>
                  <a:gd name="T17" fmla="*/ 99 h 106"/>
                  <a:gd name="T18" fmla="*/ 74 w 154"/>
                  <a:gd name="T19" fmla="*/ 106 h 106"/>
                  <a:gd name="T20" fmla="*/ 154 w 154"/>
                  <a:gd name="T21" fmla="*/ 5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4" h="106">
                    <a:moveTo>
                      <a:pt x="154" y="50"/>
                    </a:moveTo>
                    <a:cubicBezTo>
                      <a:pt x="139" y="0"/>
                      <a:pt x="108" y="10"/>
                      <a:pt x="77" y="2"/>
                    </a:cubicBezTo>
                    <a:cubicBezTo>
                      <a:pt x="78" y="4"/>
                      <a:pt x="80" y="5"/>
                      <a:pt x="82" y="7"/>
                    </a:cubicBezTo>
                    <a:cubicBezTo>
                      <a:pt x="61" y="5"/>
                      <a:pt x="52" y="16"/>
                      <a:pt x="34" y="18"/>
                    </a:cubicBezTo>
                    <a:cubicBezTo>
                      <a:pt x="36" y="18"/>
                      <a:pt x="38" y="19"/>
                      <a:pt x="39" y="20"/>
                    </a:cubicBezTo>
                    <a:cubicBezTo>
                      <a:pt x="20" y="29"/>
                      <a:pt x="8" y="41"/>
                      <a:pt x="0" y="53"/>
                    </a:cubicBezTo>
                    <a:cubicBezTo>
                      <a:pt x="12" y="68"/>
                      <a:pt x="18" y="74"/>
                      <a:pt x="34" y="86"/>
                    </a:cubicBezTo>
                    <a:cubicBezTo>
                      <a:pt x="31" y="86"/>
                      <a:pt x="30" y="88"/>
                      <a:pt x="28" y="90"/>
                    </a:cubicBezTo>
                    <a:cubicBezTo>
                      <a:pt x="48" y="85"/>
                      <a:pt x="44" y="104"/>
                      <a:pt x="80" y="99"/>
                    </a:cubicBezTo>
                    <a:cubicBezTo>
                      <a:pt x="78" y="102"/>
                      <a:pt x="76" y="104"/>
                      <a:pt x="74" y="106"/>
                    </a:cubicBezTo>
                    <a:cubicBezTo>
                      <a:pt x="100" y="95"/>
                      <a:pt x="139" y="94"/>
                      <a:pt x="154" y="50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21"/>
              <p:cNvSpPr/>
              <p:nvPr/>
            </p:nvSpPr>
            <p:spPr bwMode="auto">
              <a:xfrm>
                <a:off x="3357" y="2061"/>
                <a:ext cx="286" cy="121"/>
              </a:xfrm>
              <a:custGeom>
                <a:avLst/>
                <a:gdLst>
                  <a:gd name="T0" fmla="*/ 61 w 107"/>
                  <a:gd name="T1" fmla="*/ 45 h 45"/>
                  <a:gd name="T2" fmla="*/ 107 w 107"/>
                  <a:gd name="T3" fmla="*/ 0 h 45"/>
                  <a:gd name="T4" fmla="*/ 103 w 107"/>
                  <a:gd name="T5" fmla="*/ 1 h 45"/>
                  <a:gd name="T6" fmla="*/ 31 w 107"/>
                  <a:gd name="T7" fmla="*/ 2 h 45"/>
                  <a:gd name="T8" fmla="*/ 44 w 107"/>
                  <a:gd name="T9" fmla="*/ 21 h 45"/>
                  <a:gd name="T10" fmla="*/ 0 w 107"/>
                  <a:gd name="T11" fmla="*/ 36 h 45"/>
                  <a:gd name="T12" fmla="*/ 59 w 107"/>
                  <a:gd name="T13" fmla="*/ 37 h 45"/>
                  <a:gd name="T14" fmla="*/ 61 w 107"/>
                  <a:gd name="T1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7" h="45">
                    <a:moveTo>
                      <a:pt x="61" y="45"/>
                    </a:moveTo>
                    <a:cubicBezTo>
                      <a:pt x="80" y="38"/>
                      <a:pt x="98" y="27"/>
                      <a:pt x="107" y="0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4" y="10"/>
                      <a:pt x="72" y="0"/>
                      <a:pt x="44" y="21"/>
                    </a:cubicBezTo>
                    <a:cubicBezTo>
                      <a:pt x="31" y="30"/>
                      <a:pt x="14" y="34"/>
                      <a:pt x="0" y="36"/>
                    </a:cubicBezTo>
                    <a:cubicBezTo>
                      <a:pt x="25" y="42"/>
                      <a:pt x="39" y="45"/>
                      <a:pt x="59" y="37"/>
                    </a:cubicBezTo>
                    <a:cubicBezTo>
                      <a:pt x="74" y="32"/>
                      <a:pt x="68" y="38"/>
                      <a:pt x="61" y="45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22"/>
              <p:cNvSpPr/>
              <p:nvPr/>
            </p:nvSpPr>
            <p:spPr bwMode="auto">
              <a:xfrm>
                <a:off x="3338" y="2055"/>
                <a:ext cx="351" cy="19"/>
              </a:xfrm>
              <a:custGeom>
                <a:avLst/>
                <a:gdLst>
                  <a:gd name="T0" fmla="*/ 130 w 131"/>
                  <a:gd name="T1" fmla="*/ 0 h 7"/>
                  <a:gd name="T2" fmla="*/ 0 w 131"/>
                  <a:gd name="T3" fmla="*/ 4 h 7"/>
                  <a:gd name="T4" fmla="*/ 131 w 131"/>
                  <a:gd name="T5" fmla="*/ 6 h 7"/>
                  <a:gd name="T6" fmla="*/ 130 w 131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1" h="7">
                    <a:moveTo>
                      <a:pt x="130" y="0"/>
                    </a:moveTo>
                    <a:cubicBezTo>
                      <a:pt x="91" y="2"/>
                      <a:pt x="39" y="2"/>
                      <a:pt x="0" y="4"/>
                    </a:cubicBezTo>
                    <a:cubicBezTo>
                      <a:pt x="42" y="6"/>
                      <a:pt x="93" y="7"/>
                      <a:pt x="131" y="6"/>
                    </a:cubicBezTo>
                    <a:cubicBezTo>
                      <a:pt x="130" y="5"/>
                      <a:pt x="130" y="1"/>
                      <a:pt x="130" y="0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23"/>
              <p:cNvSpPr/>
              <p:nvPr/>
            </p:nvSpPr>
            <p:spPr bwMode="auto">
              <a:xfrm>
                <a:off x="3253" y="1948"/>
                <a:ext cx="294" cy="102"/>
              </a:xfrm>
              <a:custGeom>
                <a:avLst/>
                <a:gdLst>
                  <a:gd name="T0" fmla="*/ 0 w 110"/>
                  <a:gd name="T1" fmla="*/ 38 h 38"/>
                  <a:gd name="T2" fmla="*/ 42 w 110"/>
                  <a:gd name="T3" fmla="*/ 14 h 38"/>
                  <a:gd name="T4" fmla="*/ 36 w 110"/>
                  <a:gd name="T5" fmla="*/ 12 h 38"/>
                  <a:gd name="T6" fmla="*/ 83 w 110"/>
                  <a:gd name="T7" fmla="*/ 5 h 38"/>
                  <a:gd name="T8" fmla="*/ 79 w 110"/>
                  <a:gd name="T9" fmla="*/ 0 h 38"/>
                  <a:gd name="T10" fmla="*/ 110 w 110"/>
                  <a:gd name="T11" fmla="*/ 13 h 38"/>
                  <a:gd name="T12" fmla="*/ 64 w 110"/>
                  <a:gd name="T13" fmla="*/ 33 h 38"/>
                  <a:gd name="T14" fmla="*/ 67 w 110"/>
                  <a:gd name="T15" fmla="*/ 16 h 38"/>
                  <a:gd name="T16" fmla="*/ 0 w 110"/>
                  <a:gd name="T1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0" h="38">
                    <a:moveTo>
                      <a:pt x="0" y="38"/>
                    </a:moveTo>
                    <a:cubicBezTo>
                      <a:pt x="14" y="27"/>
                      <a:pt x="29" y="18"/>
                      <a:pt x="42" y="14"/>
                    </a:cubicBezTo>
                    <a:cubicBezTo>
                      <a:pt x="40" y="13"/>
                      <a:pt x="38" y="13"/>
                      <a:pt x="36" y="12"/>
                    </a:cubicBezTo>
                    <a:cubicBezTo>
                      <a:pt x="48" y="8"/>
                      <a:pt x="61" y="2"/>
                      <a:pt x="83" y="5"/>
                    </a:cubicBezTo>
                    <a:cubicBezTo>
                      <a:pt x="82" y="3"/>
                      <a:pt x="81" y="1"/>
                      <a:pt x="79" y="0"/>
                    </a:cubicBezTo>
                    <a:cubicBezTo>
                      <a:pt x="90" y="1"/>
                      <a:pt x="100" y="3"/>
                      <a:pt x="110" y="13"/>
                    </a:cubicBezTo>
                    <a:cubicBezTo>
                      <a:pt x="94" y="15"/>
                      <a:pt x="74" y="18"/>
                      <a:pt x="64" y="33"/>
                    </a:cubicBezTo>
                    <a:cubicBezTo>
                      <a:pt x="62" y="26"/>
                      <a:pt x="62" y="23"/>
                      <a:pt x="67" y="16"/>
                    </a:cubicBezTo>
                    <a:cubicBezTo>
                      <a:pt x="42" y="20"/>
                      <a:pt x="18" y="29"/>
                      <a:pt x="0" y="38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24"/>
              <p:cNvSpPr/>
              <p:nvPr/>
            </p:nvSpPr>
            <p:spPr bwMode="auto">
              <a:xfrm>
                <a:off x="3491" y="1921"/>
                <a:ext cx="313" cy="180"/>
              </a:xfrm>
              <a:custGeom>
                <a:avLst/>
                <a:gdLst>
                  <a:gd name="T0" fmla="*/ 12 w 117"/>
                  <a:gd name="T1" fmla="*/ 0 h 67"/>
                  <a:gd name="T2" fmla="*/ 117 w 117"/>
                  <a:gd name="T3" fmla="*/ 52 h 67"/>
                  <a:gd name="T4" fmla="*/ 107 w 117"/>
                  <a:gd name="T5" fmla="*/ 67 h 67"/>
                  <a:gd name="T6" fmla="*/ 0 w 117"/>
                  <a:gd name="T7" fmla="*/ 16 h 67"/>
                  <a:gd name="T8" fmla="*/ 12 w 117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67">
                    <a:moveTo>
                      <a:pt x="12" y="0"/>
                    </a:moveTo>
                    <a:cubicBezTo>
                      <a:pt x="41" y="31"/>
                      <a:pt x="76" y="40"/>
                      <a:pt x="117" y="52"/>
                    </a:cubicBezTo>
                    <a:cubicBezTo>
                      <a:pt x="114" y="57"/>
                      <a:pt x="110" y="62"/>
                      <a:pt x="107" y="67"/>
                    </a:cubicBezTo>
                    <a:cubicBezTo>
                      <a:pt x="71" y="52"/>
                      <a:pt x="30" y="30"/>
                      <a:pt x="0" y="16"/>
                    </a:cubicBezTo>
                    <a:cubicBezTo>
                      <a:pt x="4" y="11"/>
                      <a:pt x="8" y="6"/>
                      <a:pt x="12" y="0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25"/>
              <p:cNvSpPr/>
              <p:nvPr/>
            </p:nvSpPr>
            <p:spPr bwMode="auto">
              <a:xfrm>
                <a:off x="3322" y="1795"/>
                <a:ext cx="163" cy="193"/>
              </a:xfrm>
              <a:custGeom>
                <a:avLst/>
                <a:gdLst>
                  <a:gd name="T0" fmla="*/ 52 w 61"/>
                  <a:gd name="T1" fmla="*/ 50 h 72"/>
                  <a:gd name="T2" fmla="*/ 47 w 61"/>
                  <a:gd name="T3" fmla="*/ 0 h 72"/>
                  <a:gd name="T4" fmla="*/ 0 w 61"/>
                  <a:gd name="T5" fmla="*/ 72 h 72"/>
                  <a:gd name="T6" fmla="*/ 52 w 61"/>
                  <a:gd name="T7" fmla="*/ 5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72">
                    <a:moveTo>
                      <a:pt x="52" y="50"/>
                    </a:moveTo>
                    <a:cubicBezTo>
                      <a:pt x="61" y="35"/>
                      <a:pt x="53" y="14"/>
                      <a:pt x="47" y="0"/>
                    </a:cubicBezTo>
                    <a:cubicBezTo>
                      <a:pt x="36" y="29"/>
                      <a:pt x="25" y="51"/>
                      <a:pt x="0" y="72"/>
                    </a:cubicBezTo>
                    <a:cubicBezTo>
                      <a:pt x="18" y="70"/>
                      <a:pt x="42" y="67"/>
                      <a:pt x="52" y="50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26"/>
              <p:cNvSpPr/>
              <p:nvPr/>
            </p:nvSpPr>
            <p:spPr bwMode="auto">
              <a:xfrm>
                <a:off x="3009" y="1865"/>
                <a:ext cx="396" cy="91"/>
              </a:xfrm>
              <a:custGeom>
                <a:avLst/>
                <a:gdLst>
                  <a:gd name="T0" fmla="*/ 135 w 148"/>
                  <a:gd name="T1" fmla="*/ 33 h 34"/>
                  <a:gd name="T2" fmla="*/ 0 w 148"/>
                  <a:gd name="T3" fmla="*/ 34 h 34"/>
                  <a:gd name="T4" fmla="*/ 148 w 148"/>
                  <a:gd name="T5" fmla="*/ 6 h 34"/>
                  <a:gd name="T6" fmla="*/ 135 w 148"/>
                  <a:gd name="T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8" h="34">
                    <a:moveTo>
                      <a:pt x="135" y="33"/>
                    </a:moveTo>
                    <a:cubicBezTo>
                      <a:pt x="90" y="29"/>
                      <a:pt x="43" y="18"/>
                      <a:pt x="0" y="34"/>
                    </a:cubicBezTo>
                    <a:cubicBezTo>
                      <a:pt x="38" y="0"/>
                      <a:pt x="92" y="3"/>
                      <a:pt x="148" y="6"/>
                    </a:cubicBezTo>
                    <a:cubicBezTo>
                      <a:pt x="144" y="12"/>
                      <a:pt x="139" y="27"/>
                      <a:pt x="135" y="33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27"/>
              <p:cNvSpPr/>
              <p:nvPr/>
            </p:nvSpPr>
            <p:spPr bwMode="auto">
              <a:xfrm>
                <a:off x="3183" y="1530"/>
                <a:ext cx="260" cy="362"/>
              </a:xfrm>
              <a:custGeom>
                <a:avLst/>
                <a:gdLst>
                  <a:gd name="T0" fmla="*/ 0 w 97"/>
                  <a:gd name="T1" fmla="*/ 0 h 135"/>
                  <a:gd name="T2" fmla="*/ 97 w 97"/>
                  <a:gd name="T3" fmla="*/ 114 h 135"/>
                  <a:gd name="T4" fmla="*/ 72 w 97"/>
                  <a:gd name="T5" fmla="*/ 135 h 135"/>
                  <a:gd name="T6" fmla="*/ 0 w 97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135">
                    <a:moveTo>
                      <a:pt x="0" y="0"/>
                    </a:moveTo>
                    <a:cubicBezTo>
                      <a:pt x="24" y="43"/>
                      <a:pt x="64" y="79"/>
                      <a:pt x="97" y="114"/>
                    </a:cubicBezTo>
                    <a:cubicBezTo>
                      <a:pt x="92" y="119"/>
                      <a:pt x="77" y="130"/>
                      <a:pt x="72" y="135"/>
                    </a:cubicBezTo>
                    <a:cubicBezTo>
                      <a:pt x="43" y="96"/>
                      <a:pt x="1" y="50"/>
                      <a:pt x="0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28"/>
              <p:cNvSpPr/>
              <p:nvPr/>
            </p:nvSpPr>
            <p:spPr bwMode="auto">
              <a:xfrm>
                <a:off x="3202" y="1645"/>
                <a:ext cx="37" cy="46"/>
              </a:xfrm>
              <a:custGeom>
                <a:avLst/>
                <a:gdLst>
                  <a:gd name="T0" fmla="*/ 2 w 14"/>
                  <a:gd name="T1" fmla="*/ 1 h 17"/>
                  <a:gd name="T2" fmla="*/ 5 w 14"/>
                  <a:gd name="T3" fmla="*/ 17 h 17"/>
                  <a:gd name="T4" fmla="*/ 14 w 14"/>
                  <a:gd name="T5" fmla="*/ 5 h 17"/>
                  <a:gd name="T6" fmla="*/ 2 w 14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2" y="1"/>
                    </a:moveTo>
                    <a:cubicBezTo>
                      <a:pt x="0" y="5"/>
                      <a:pt x="0" y="12"/>
                      <a:pt x="5" y="17"/>
                    </a:cubicBezTo>
                    <a:cubicBezTo>
                      <a:pt x="6" y="14"/>
                      <a:pt x="12" y="8"/>
                      <a:pt x="14" y="5"/>
                    </a:cubicBezTo>
                    <a:cubicBezTo>
                      <a:pt x="11" y="0"/>
                      <a:pt x="9" y="1"/>
                      <a:pt x="2" y="1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29"/>
              <p:cNvSpPr/>
              <p:nvPr/>
            </p:nvSpPr>
            <p:spPr bwMode="auto">
              <a:xfrm>
                <a:off x="3068" y="1672"/>
                <a:ext cx="115" cy="110"/>
              </a:xfrm>
              <a:custGeom>
                <a:avLst/>
                <a:gdLst>
                  <a:gd name="T0" fmla="*/ 5 w 43"/>
                  <a:gd name="T1" fmla="*/ 37 h 41"/>
                  <a:gd name="T2" fmla="*/ 9 w 43"/>
                  <a:gd name="T3" fmla="*/ 25 h 41"/>
                  <a:gd name="T4" fmla="*/ 43 w 43"/>
                  <a:gd name="T5" fmla="*/ 22 h 41"/>
                  <a:gd name="T6" fmla="*/ 5 w 43"/>
                  <a:gd name="T7" fmla="*/ 3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41">
                    <a:moveTo>
                      <a:pt x="5" y="37"/>
                    </a:moveTo>
                    <a:cubicBezTo>
                      <a:pt x="0" y="30"/>
                      <a:pt x="10" y="32"/>
                      <a:pt x="9" y="25"/>
                    </a:cubicBezTo>
                    <a:cubicBezTo>
                      <a:pt x="6" y="12"/>
                      <a:pt x="22" y="0"/>
                      <a:pt x="43" y="22"/>
                    </a:cubicBezTo>
                    <a:cubicBezTo>
                      <a:pt x="27" y="41"/>
                      <a:pt x="29" y="41"/>
                      <a:pt x="5" y="37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30"/>
              <p:cNvSpPr/>
              <p:nvPr/>
            </p:nvSpPr>
            <p:spPr bwMode="auto">
              <a:xfrm>
                <a:off x="3092" y="1699"/>
                <a:ext cx="48" cy="70"/>
              </a:xfrm>
              <a:custGeom>
                <a:avLst/>
                <a:gdLst>
                  <a:gd name="T0" fmla="*/ 0 w 18"/>
                  <a:gd name="T1" fmla="*/ 26 h 26"/>
                  <a:gd name="T2" fmla="*/ 7 w 18"/>
                  <a:gd name="T3" fmla="*/ 0 h 26"/>
                  <a:gd name="T4" fmla="*/ 18 w 18"/>
                  <a:gd name="T5" fmla="*/ 23 h 26"/>
                  <a:gd name="T6" fmla="*/ 0 w 18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12" y="17"/>
                      <a:pt x="6" y="17"/>
                      <a:pt x="7" y="0"/>
                    </a:cubicBezTo>
                    <a:cubicBezTo>
                      <a:pt x="11" y="8"/>
                      <a:pt x="15" y="16"/>
                      <a:pt x="18" y="23"/>
                    </a:cubicBezTo>
                    <a:cubicBezTo>
                      <a:pt x="12" y="24"/>
                      <a:pt x="6" y="25"/>
                      <a:pt x="0" y="26"/>
                    </a:cubicBezTo>
                    <a:close/>
                  </a:path>
                </a:pathLst>
              </a:custGeom>
              <a:solidFill>
                <a:srgbClr val="C6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31"/>
              <p:cNvSpPr/>
              <p:nvPr/>
            </p:nvSpPr>
            <p:spPr bwMode="auto">
              <a:xfrm>
                <a:off x="3124" y="1626"/>
                <a:ext cx="32" cy="65"/>
              </a:xfrm>
              <a:custGeom>
                <a:avLst/>
                <a:gdLst>
                  <a:gd name="T0" fmla="*/ 0 w 12"/>
                  <a:gd name="T1" fmla="*/ 22 h 24"/>
                  <a:gd name="T2" fmla="*/ 12 w 12"/>
                  <a:gd name="T3" fmla="*/ 24 h 24"/>
                  <a:gd name="T4" fmla="*/ 0 w 12"/>
                  <a:gd name="T5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22"/>
                    </a:moveTo>
                    <a:cubicBezTo>
                      <a:pt x="6" y="0"/>
                      <a:pt x="11" y="5"/>
                      <a:pt x="12" y="24"/>
                    </a:cubicBezTo>
                    <a:cubicBezTo>
                      <a:pt x="8" y="23"/>
                      <a:pt x="4" y="23"/>
                      <a:pt x="0" y="2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32"/>
              <p:cNvSpPr/>
              <p:nvPr/>
            </p:nvSpPr>
            <p:spPr bwMode="auto">
              <a:xfrm>
                <a:off x="3095" y="1667"/>
                <a:ext cx="96" cy="96"/>
              </a:xfrm>
              <a:custGeom>
                <a:avLst/>
                <a:gdLst>
                  <a:gd name="T0" fmla="*/ 11 w 36"/>
                  <a:gd name="T1" fmla="*/ 36 h 36"/>
                  <a:gd name="T2" fmla="*/ 36 w 36"/>
                  <a:gd name="T3" fmla="*/ 7 h 36"/>
                  <a:gd name="T4" fmla="*/ 11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11" y="36"/>
                    </a:moveTo>
                    <a:cubicBezTo>
                      <a:pt x="1" y="5"/>
                      <a:pt x="0" y="0"/>
                      <a:pt x="36" y="7"/>
                    </a:cubicBezTo>
                    <a:cubicBezTo>
                      <a:pt x="34" y="23"/>
                      <a:pt x="28" y="32"/>
                      <a:pt x="11" y="36"/>
                    </a:cubicBezTo>
                    <a:close/>
                  </a:path>
                </a:pathLst>
              </a:custGeom>
              <a:solidFill>
                <a:srgbClr val="C6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33"/>
              <p:cNvSpPr/>
              <p:nvPr/>
            </p:nvSpPr>
            <p:spPr bwMode="auto">
              <a:xfrm>
                <a:off x="3105" y="1688"/>
                <a:ext cx="51" cy="75"/>
              </a:xfrm>
              <a:custGeom>
                <a:avLst/>
                <a:gdLst>
                  <a:gd name="T0" fmla="*/ 7 w 19"/>
                  <a:gd name="T1" fmla="*/ 28 h 28"/>
                  <a:gd name="T2" fmla="*/ 2 w 19"/>
                  <a:gd name="T3" fmla="*/ 0 h 28"/>
                  <a:gd name="T4" fmla="*/ 17 w 19"/>
                  <a:gd name="T5" fmla="*/ 23 h 28"/>
                  <a:gd name="T6" fmla="*/ 7 w 19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8">
                    <a:moveTo>
                      <a:pt x="7" y="28"/>
                    </a:moveTo>
                    <a:cubicBezTo>
                      <a:pt x="3" y="13"/>
                      <a:pt x="0" y="4"/>
                      <a:pt x="2" y="0"/>
                    </a:cubicBezTo>
                    <a:cubicBezTo>
                      <a:pt x="9" y="1"/>
                      <a:pt x="19" y="16"/>
                      <a:pt x="17" y="23"/>
                    </a:cubicBezTo>
                    <a:cubicBezTo>
                      <a:pt x="16" y="23"/>
                      <a:pt x="12" y="25"/>
                      <a:pt x="7" y="28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34"/>
              <p:cNvSpPr/>
              <p:nvPr/>
            </p:nvSpPr>
            <p:spPr bwMode="auto">
              <a:xfrm>
                <a:off x="3111" y="1683"/>
                <a:ext cx="51" cy="72"/>
              </a:xfrm>
              <a:custGeom>
                <a:avLst/>
                <a:gdLst>
                  <a:gd name="T0" fmla="*/ 0 w 19"/>
                  <a:gd name="T1" fmla="*/ 2 h 27"/>
                  <a:gd name="T2" fmla="*/ 19 w 19"/>
                  <a:gd name="T3" fmla="*/ 24 h 27"/>
                  <a:gd name="T4" fmla="*/ 12 w 19"/>
                  <a:gd name="T5" fmla="*/ 27 h 27"/>
                  <a:gd name="T6" fmla="*/ 0 w 19"/>
                  <a:gd name="T7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0" y="2"/>
                    </a:moveTo>
                    <a:cubicBezTo>
                      <a:pt x="9" y="0"/>
                      <a:pt x="16" y="17"/>
                      <a:pt x="19" y="24"/>
                    </a:cubicBezTo>
                    <a:cubicBezTo>
                      <a:pt x="17" y="24"/>
                      <a:pt x="13" y="26"/>
                      <a:pt x="12" y="27"/>
                    </a:cubicBezTo>
                    <a:cubicBezTo>
                      <a:pt x="15" y="23"/>
                      <a:pt x="9" y="4"/>
                      <a:pt x="0" y="2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35"/>
              <p:cNvSpPr/>
              <p:nvPr/>
            </p:nvSpPr>
            <p:spPr bwMode="auto">
              <a:xfrm>
                <a:off x="3143" y="1645"/>
                <a:ext cx="80" cy="99"/>
              </a:xfrm>
              <a:custGeom>
                <a:avLst/>
                <a:gdLst>
                  <a:gd name="T0" fmla="*/ 0 w 30"/>
                  <a:gd name="T1" fmla="*/ 1 h 37"/>
                  <a:gd name="T2" fmla="*/ 30 w 30"/>
                  <a:gd name="T3" fmla="*/ 12 h 37"/>
                  <a:gd name="T4" fmla="*/ 12 w 30"/>
                  <a:gd name="T5" fmla="*/ 37 h 37"/>
                  <a:gd name="T6" fmla="*/ 6 w 30"/>
                  <a:gd name="T7" fmla="*/ 27 h 37"/>
                  <a:gd name="T8" fmla="*/ 3 w 30"/>
                  <a:gd name="T9" fmla="*/ 14 h 37"/>
                  <a:gd name="T10" fmla="*/ 0 w 30"/>
                  <a:gd name="T11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37">
                    <a:moveTo>
                      <a:pt x="0" y="1"/>
                    </a:moveTo>
                    <a:cubicBezTo>
                      <a:pt x="4" y="0"/>
                      <a:pt x="26" y="10"/>
                      <a:pt x="30" y="12"/>
                    </a:cubicBezTo>
                    <a:cubicBezTo>
                      <a:pt x="21" y="29"/>
                      <a:pt x="26" y="24"/>
                      <a:pt x="12" y="37"/>
                    </a:cubicBezTo>
                    <a:cubicBezTo>
                      <a:pt x="6" y="33"/>
                      <a:pt x="5" y="30"/>
                      <a:pt x="6" y="27"/>
                    </a:cubicBezTo>
                    <a:cubicBezTo>
                      <a:pt x="9" y="20"/>
                      <a:pt x="3" y="20"/>
                      <a:pt x="3" y="14"/>
                    </a:cubicBezTo>
                    <a:cubicBezTo>
                      <a:pt x="4" y="9"/>
                      <a:pt x="3" y="4"/>
                      <a:pt x="0" y="1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36"/>
              <p:cNvSpPr/>
              <p:nvPr/>
            </p:nvSpPr>
            <p:spPr bwMode="auto">
              <a:xfrm>
                <a:off x="3143" y="1648"/>
                <a:ext cx="32" cy="91"/>
              </a:xfrm>
              <a:custGeom>
                <a:avLst/>
                <a:gdLst>
                  <a:gd name="T0" fmla="*/ 9 w 12"/>
                  <a:gd name="T1" fmla="*/ 34 h 34"/>
                  <a:gd name="T2" fmla="*/ 6 w 12"/>
                  <a:gd name="T3" fmla="*/ 26 h 34"/>
                  <a:gd name="T4" fmla="*/ 3 w 12"/>
                  <a:gd name="T5" fmla="*/ 13 h 34"/>
                  <a:gd name="T6" fmla="*/ 0 w 12"/>
                  <a:gd name="T7" fmla="*/ 0 h 34"/>
                  <a:gd name="T8" fmla="*/ 5 w 12"/>
                  <a:gd name="T9" fmla="*/ 10 h 34"/>
                  <a:gd name="T10" fmla="*/ 8 w 12"/>
                  <a:gd name="T11" fmla="*/ 19 h 34"/>
                  <a:gd name="T12" fmla="*/ 9 w 12"/>
                  <a:gd name="T13" fmla="*/ 23 h 34"/>
                  <a:gd name="T14" fmla="*/ 12 w 12"/>
                  <a:gd name="T15" fmla="*/ 30 h 34"/>
                  <a:gd name="T16" fmla="*/ 9 w 12"/>
                  <a:gd name="T1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4">
                    <a:moveTo>
                      <a:pt x="9" y="34"/>
                    </a:moveTo>
                    <a:cubicBezTo>
                      <a:pt x="6" y="31"/>
                      <a:pt x="5" y="28"/>
                      <a:pt x="6" y="26"/>
                    </a:cubicBezTo>
                    <a:cubicBezTo>
                      <a:pt x="9" y="19"/>
                      <a:pt x="3" y="19"/>
                      <a:pt x="3" y="13"/>
                    </a:cubicBezTo>
                    <a:cubicBezTo>
                      <a:pt x="4" y="8"/>
                      <a:pt x="3" y="3"/>
                      <a:pt x="0" y="0"/>
                    </a:cubicBezTo>
                    <a:cubicBezTo>
                      <a:pt x="4" y="2"/>
                      <a:pt x="5" y="6"/>
                      <a:pt x="5" y="10"/>
                    </a:cubicBezTo>
                    <a:cubicBezTo>
                      <a:pt x="6" y="14"/>
                      <a:pt x="5" y="16"/>
                      <a:pt x="8" y="19"/>
                    </a:cubicBezTo>
                    <a:cubicBezTo>
                      <a:pt x="9" y="20"/>
                      <a:pt x="10" y="20"/>
                      <a:pt x="9" y="23"/>
                    </a:cubicBezTo>
                    <a:cubicBezTo>
                      <a:pt x="9" y="27"/>
                      <a:pt x="9" y="28"/>
                      <a:pt x="12" y="30"/>
                    </a:cubicBezTo>
                    <a:cubicBezTo>
                      <a:pt x="9" y="34"/>
                      <a:pt x="9" y="34"/>
                      <a:pt x="9" y="34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37"/>
              <p:cNvSpPr/>
              <p:nvPr/>
            </p:nvSpPr>
            <p:spPr bwMode="auto">
              <a:xfrm>
                <a:off x="3081" y="1675"/>
                <a:ext cx="391" cy="327"/>
              </a:xfrm>
              <a:custGeom>
                <a:avLst/>
                <a:gdLst>
                  <a:gd name="T0" fmla="*/ 92 w 146"/>
                  <a:gd name="T1" fmla="*/ 113 h 122"/>
                  <a:gd name="T2" fmla="*/ 32 w 146"/>
                  <a:gd name="T3" fmla="*/ 85 h 122"/>
                  <a:gd name="T4" fmla="*/ 0 w 146"/>
                  <a:gd name="T5" fmla="*/ 35 h 122"/>
                  <a:gd name="T6" fmla="*/ 44 w 146"/>
                  <a:gd name="T7" fmla="*/ 9 h 122"/>
                  <a:gd name="T8" fmla="*/ 84 w 146"/>
                  <a:gd name="T9" fmla="*/ 1 h 122"/>
                  <a:gd name="T10" fmla="*/ 135 w 146"/>
                  <a:gd name="T11" fmla="*/ 38 h 122"/>
                  <a:gd name="T12" fmla="*/ 92 w 146"/>
                  <a:gd name="T13" fmla="*/ 11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6" h="122">
                    <a:moveTo>
                      <a:pt x="92" y="113"/>
                    </a:moveTo>
                    <a:cubicBezTo>
                      <a:pt x="67" y="122"/>
                      <a:pt x="45" y="105"/>
                      <a:pt x="32" y="85"/>
                    </a:cubicBezTo>
                    <a:cubicBezTo>
                      <a:pt x="20" y="68"/>
                      <a:pt x="4" y="42"/>
                      <a:pt x="0" y="35"/>
                    </a:cubicBezTo>
                    <a:cubicBezTo>
                      <a:pt x="41" y="28"/>
                      <a:pt x="25" y="19"/>
                      <a:pt x="44" y="9"/>
                    </a:cubicBezTo>
                    <a:cubicBezTo>
                      <a:pt x="53" y="4"/>
                      <a:pt x="74" y="0"/>
                      <a:pt x="84" y="1"/>
                    </a:cubicBezTo>
                    <a:cubicBezTo>
                      <a:pt x="109" y="3"/>
                      <a:pt x="125" y="17"/>
                      <a:pt x="135" y="38"/>
                    </a:cubicBezTo>
                    <a:cubicBezTo>
                      <a:pt x="146" y="62"/>
                      <a:pt x="114" y="106"/>
                      <a:pt x="92" y="113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38"/>
              <p:cNvSpPr/>
              <p:nvPr/>
            </p:nvSpPr>
            <p:spPr bwMode="auto">
              <a:xfrm>
                <a:off x="3137" y="1793"/>
                <a:ext cx="308" cy="193"/>
              </a:xfrm>
              <a:custGeom>
                <a:avLst/>
                <a:gdLst>
                  <a:gd name="T0" fmla="*/ 71 w 115"/>
                  <a:gd name="T1" fmla="*/ 69 h 72"/>
                  <a:gd name="T2" fmla="*/ 60 w 115"/>
                  <a:gd name="T3" fmla="*/ 72 h 72"/>
                  <a:gd name="T4" fmla="*/ 0 w 115"/>
                  <a:gd name="T5" fmla="*/ 12 h 72"/>
                  <a:gd name="T6" fmla="*/ 62 w 115"/>
                  <a:gd name="T7" fmla="*/ 26 h 72"/>
                  <a:gd name="T8" fmla="*/ 115 w 115"/>
                  <a:gd name="T9" fmla="*/ 14 h 72"/>
                  <a:gd name="T10" fmla="*/ 71 w 115"/>
                  <a:gd name="T11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5" h="72">
                    <a:moveTo>
                      <a:pt x="71" y="69"/>
                    </a:moveTo>
                    <a:cubicBezTo>
                      <a:pt x="67" y="71"/>
                      <a:pt x="63" y="71"/>
                      <a:pt x="60" y="7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0" y="0"/>
                      <a:pt x="42" y="17"/>
                      <a:pt x="62" y="26"/>
                    </a:cubicBezTo>
                    <a:cubicBezTo>
                      <a:pt x="79" y="34"/>
                      <a:pt x="79" y="6"/>
                      <a:pt x="115" y="14"/>
                    </a:cubicBezTo>
                    <a:cubicBezTo>
                      <a:pt x="110" y="37"/>
                      <a:pt x="88" y="64"/>
                      <a:pt x="71" y="69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39"/>
              <p:cNvSpPr/>
              <p:nvPr/>
            </p:nvSpPr>
            <p:spPr bwMode="auto">
              <a:xfrm>
                <a:off x="3081" y="1691"/>
                <a:ext cx="134" cy="131"/>
              </a:xfrm>
              <a:custGeom>
                <a:avLst/>
                <a:gdLst>
                  <a:gd name="T0" fmla="*/ 0 w 50"/>
                  <a:gd name="T1" fmla="*/ 29 h 49"/>
                  <a:gd name="T2" fmla="*/ 44 w 50"/>
                  <a:gd name="T3" fmla="*/ 3 h 49"/>
                  <a:gd name="T4" fmla="*/ 50 w 50"/>
                  <a:gd name="T5" fmla="*/ 0 h 49"/>
                  <a:gd name="T6" fmla="*/ 49 w 50"/>
                  <a:gd name="T7" fmla="*/ 5 h 49"/>
                  <a:gd name="T8" fmla="*/ 0 w 50"/>
                  <a:gd name="T9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0" y="29"/>
                    </a:moveTo>
                    <a:cubicBezTo>
                      <a:pt x="41" y="22"/>
                      <a:pt x="25" y="13"/>
                      <a:pt x="44" y="3"/>
                    </a:cubicBezTo>
                    <a:cubicBezTo>
                      <a:pt x="46" y="2"/>
                      <a:pt x="48" y="1"/>
                      <a:pt x="50" y="0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2" y="4"/>
                      <a:pt x="18" y="49"/>
                      <a:pt x="0" y="29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40"/>
              <p:cNvSpPr/>
              <p:nvPr/>
            </p:nvSpPr>
            <p:spPr bwMode="auto">
              <a:xfrm>
                <a:off x="3116" y="1798"/>
                <a:ext cx="265" cy="255"/>
              </a:xfrm>
              <a:custGeom>
                <a:avLst/>
                <a:gdLst>
                  <a:gd name="T0" fmla="*/ 0 w 99"/>
                  <a:gd name="T1" fmla="*/ 14 h 95"/>
                  <a:gd name="T2" fmla="*/ 99 w 99"/>
                  <a:gd name="T3" fmla="*/ 53 h 95"/>
                  <a:gd name="T4" fmla="*/ 52 w 99"/>
                  <a:gd name="T5" fmla="*/ 26 h 95"/>
                  <a:gd name="T6" fmla="*/ 0 w 99"/>
                  <a:gd name="T7" fmla="*/ 1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95">
                    <a:moveTo>
                      <a:pt x="0" y="14"/>
                    </a:moveTo>
                    <a:cubicBezTo>
                      <a:pt x="14" y="55"/>
                      <a:pt x="60" y="95"/>
                      <a:pt x="99" y="53"/>
                    </a:cubicBezTo>
                    <a:cubicBezTo>
                      <a:pt x="77" y="67"/>
                      <a:pt x="66" y="38"/>
                      <a:pt x="52" y="26"/>
                    </a:cubicBezTo>
                    <a:cubicBezTo>
                      <a:pt x="40" y="14"/>
                      <a:pt x="16" y="0"/>
                      <a:pt x="0" y="14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41"/>
              <p:cNvSpPr/>
              <p:nvPr/>
            </p:nvSpPr>
            <p:spPr bwMode="auto">
              <a:xfrm>
                <a:off x="3116" y="1828"/>
                <a:ext cx="161" cy="160"/>
              </a:xfrm>
              <a:custGeom>
                <a:avLst/>
                <a:gdLst>
                  <a:gd name="T0" fmla="*/ 0 w 60"/>
                  <a:gd name="T1" fmla="*/ 3 h 60"/>
                  <a:gd name="T2" fmla="*/ 60 w 60"/>
                  <a:gd name="T3" fmla="*/ 60 h 60"/>
                  <a:gd name="T4" fmla="*/ 5 w 60"/>
                  <a:gd name="T5" fmla="*/ 0 h 60"/>
                  <a:gd name="T6" fmla="*/ 0 w 60"/>
                  <a:gd name="T7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60">
                    <a:moveTo>
                      <a:pt x="0" y="3"/>
                    </a:moveTo>
                    <a:cubicBezTo>
                      <a:pt x="9" y="30"/>
                      <a:pt x="33" y="57"/>
                      <a:pt x="60" y="60"/>
                    </a:cubicBezTo>
                    <a:cubicBezTo>
                      <a:pt x="25" y="48"/>
                      <a:pt x="10" y="2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42"/>
              <p:cNvSpPr/>
              <p:nvPr/>
            </p:nvSpPr>
            <p:spPr bwMode="auto">
              <a:xfrm>
                <a:off x="3196" y="1635"/>
                <a:ext cx="279" cy="244"/>
              </a:xfrm>
              <a:custGeom>
                <a:avLst/>
                <a:gdLst>
                  <a:gd name="T0" fmla="*/ 87 w 104"/>
                  <a:gd name="T1" fmla="*/ 91 h 91"/>
                  <a:gd name="T2" fmla="*/ 66 w 104"/>
                  <a:gd name="T3" fmla="*/ 80 h 91"/>
                  <a:gd name="T4" fmla="*/ 22 w 104"/>
                  <a:gd name="T5" fmla="*/ 58 h 91"/>
                  <a:gd name="T6" fmla="*/ 6 w 104"/>
                  <a:gd name="T7" fmla="*/ 19 h 91"/>
                  <a:gd name="T8" fmla="*/ 4 w 104"/>
                  <a:gd name="T9" fmla="*/ 5 h 91"/>
                  <a:gd name="T10" fmla="*/ 55 w 104"/>
                  <a:gd name="T11" fmla="*/ 11 h 91"/>
                  <a:gd name="T12" fmla="*/ 87 w 104"/>
                  <a:gd name="T13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4" h="91">
                    <a:moveTo>
                      <a:pt x="87" y="91"/>
                    </a:moveTo>
                    <a:cubicBezTo>
                      <a:pt x="81" y="81"/>
                      <a:pt x="77" y="82"/>
                      <a:pt x="66" y="80"/>
                    </a:cubicBezTo>
                    <a:cubicBezTo>
                      <a:pt x="50" y="76"/>
                      <a:pt x="35" y="72"/>
                      <a:pt x="22" y="58"/>
                    </a:cubicBezTo>
                    <a:cubicBezTo>
                      <a:pt x="13" y="49"/>
                      <a:pt x="0" y="31"/>
                      <a:pt x="6" y="19"/>
                    </a:cubicBezTo>
                    <a:cubicBezTo>
                      <a:pt x="9" y="11"/>
                      <a:pt x="15" y="7"/>
                      <a:pt x="4" y="5"/>
                    </a:cubicBezTo>
                    <a:cubicBezTo>
                      <a:pt x="21" y="0"/>
                      <a:pt x="39" y="4"/>
                      <a:pt x="55" y="11"/>
                    </a:cubicBezTo>
                    <a:cubicBezTo>
                      <a:pt x="89" y="26"/>
                      <a:pt x="104" y="63"/>
                      <a:pt x="87" y="91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43"/>
              <p:cNvSpPr/>
              <p:nvPr/>
            </p:nvSpPr>
            <p:spPr bwMode="auto">
              <a:xfrm>
                <a:off x="3266" y="1643"/>
                <a:ext cx="209" cy="236"/>
              </a:xfrm>
              <a:custGeom>
                <a:avLst/>
                <a:gdLst>
                  <a:gd name="T0" fmla="*/ 61 w 78"/>
                  <a:gd name="T1" fmla="*/ 88 h 88"/>
                  <a:gd name="T2" fmla="*/ 40 w 78"/>
                  <a:gd name="T3" fmla="*/ 77 h 88"/>
                  <a:gd name="T4" fmla="*/ 33 w 78"/>
                  <a:gd name="T5" fmla="*/ 75 h 88"/>
                  <a:gd name="T6" fmla="*/ 0 w 78"/>
                  <a:gd name="T7" fmla="*/ 0 h 88"/>
                  <a:gd name="T8" fmla="*/ 29 w 78"/>
                  <a:gd name="T9" fmla="*/ 8 h 88"/>
                  <a:gd name="T10" fmla="*/ 61 w 78"/>
                  <a:gd name="T11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8" h="88">
                    <a:moveTo>
                      <a:pt x="61" y="88"/>
                    </a:moveTo>
                    <a:cubicBezTo>
                      <a:pt x="55" y="78"/>
                      <a:pt x="51" y="79"/>
                      <a:pt x="40" y="77"/>
                    </a:cubicBezTo>
                    <a:cubicBezTo>
                      <a:pt x="38" y="76"/>
                      <a:pt x="36" y="76"/>
                      <a:pt x="33" y="75"/>
                    </a:cubicBezTo>
                    <a:cubicBezTo>
                      <a:pt x="53" y="44"/>
                      <a:pt x="31" y="12"/>
                      <a:pt x="0" y="0"/>
                    </a:cubicBezTo>
                    <a:cubicBezTo>
                      <a:pt x="10" y="1"/>
                      <a:pt x="20" y="4"/>
                      <a:pt x="29" y="8"/>
                    </a:cubicBezTo>
                    <a:cubicBezTo>
                      <a:pt x="63" y="23"/>
                      <a:pt x="78" y="60"/>
                      <a:pt x="61" y="88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44"/>
              <p:cNvSpPr/>
              <p:nvPr/>
            </p:nvSpPr>
            <p:spPr bwMode="auto">
              <a:xfrm>
                <a:off x="3196" y="1645"/>
                <a:ext cx="153" cy="199"/>
              </a:xfrm>
              <a:custGeom>
                <a:avLst/>
                <a:gdLst>
                  <a:gd name="T0" fmla="*/ 57 w 57"/>
                  <a:gd name="T1" fmla="*/ 74 h 74"/>
                  <a:gd name="T2" fmla="*/ 23 w 57"/>
                  <a:gd name="T3" fmla="*/ 55 h 74"/>
                  <a:gd name="T4" fmla="*/ 6 w 57"/>
                  <a:gd name="T5" fmla="*/ 15 h 74"/>
                  <a:gd name="T6" fmla="*/ 4 w 57"/>
                  <a:gd name="T7" fmla="*/ 1 h 74"/>
                  <a:gd name="T8" fmla="*/ 7 w 57"/>
                  <a:gd name="T9" fmla="*/ 1 h 74"/>
                  <a:gd name="T10" fmla="*/ 15 w 57"/>
                  <a:gd name="T11" fmla="*/ 13 h 74"/>
                  <a:gd name="T12" fmla="*/ 57 w 57"/>
                  <a:gd name="T1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74">
                    <a:moveTo>
                      <a:pt x="57" y="74"/>
                    </a:moveTo>
                    <a:cubicBezTo>
                      <a:pt x="45" y="70"/>
                      <a:pt x="33" y="66"/>
                      <a:pt x="23" y="55"/>
                    </a:cubicBezTo>
                    <a:cubicBezTo>
                      <a:pt x="15" y="47"/>
                      <a:pt x="0" y="28"/>
                      <a:pt x="6" y="15"/>
                    </a:cubicBezTo>
                    <a:cubicBezTo>
                      <a:pt x="9" y="7"/>
                      <a:pt x="15" y="3"/>
                      <a:pt x="4" y="1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13" y="0"/>
                      <a:pt x="18" y="5"/>
                      <a:pt x="15" y="13"/>
                    </a:cubicBezTo>
                    <a:cubicBezTo>
                      <a:pt x="2" y="37"/>
                      <a:pt x="36" y="64"/>
                      <a:pt x="57" y="74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45"/>
              <p:cNvSpPr/>
              <p:nvPr/>
            </p:nvSpPr>
            <p:spPr bwMode="auto">
              <a:xfrm>
                <a:off x="3290" y="1661"/>
                <a:ext cx="185" cy="327"/>
              </a:xfrm>
              <a:custGeom>
                <a:avLst/>
                <a:gdLst>
                  <a:gd name="T0" fmla="*/ 0 w 69"/>
                  <a:gd name="T1" fmla="*/ 122 h 122"/>
                  <a:gd name="T2" fmla="*/ 18 w 69"/>
                  <a:gd name="T3" fmla="*/ 0 h 122"/>
                  <a:gd name="T4" fmla="*/ 20 w 69"/>
                  <a:gd name="T5" fmla="*/ 1 h 122"/>
                  <a:gd name="T6" fmla="*/ 52 w 69"/>
                  <a:gd name="T7" fmla="*/ 81 h 122"/>
                  <a:gd name="T8" fmla="*/ 52 w 69"/>
                  <a:gd name="T9" fmla="*/ 81 h 122"/>
                  <a:gd name="T10" fmla="*/ 34 w 69"/>
                  <a:gd name="T11" fmla="*/ 104 h 122"/>
                  <a:gd name="T12" fmla="*/ 34 w 69"/>
                  <a:gd name="T13" fmla="*/ 104 h 122"/>
                  <a:gd name="T14" fmla="*/ 0 w 69"/>
                  <a:gd name="T15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" h="122">
                    <a:moveTo>
                      <a:pt x="0" y="122"/>
                    </a:moveTo>
                    <a:cubicBezTo>
                      <a:pt x="50" y="101"/>
                      <a:pt x="66" y="35"/>
                      <a:pt x="18" y="0"/>
                    </a:cubicBezTo>
                    <a:cubicBezTo>
                      <a:pt x="19" y="1"/>
                      <a:pt x="19" y="1"/>
                      <a:pt x="20" y="1"/>
                    </a:cubicBezTo>
                    <a:cubicBezTo>
                      <a:pt x="54" y="16"/>
                      <a:pt x="69" y="53"/>
                      <a:pt x="52" y="81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47" y="89"/>
                      <a:pt x="41" y="98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23" y="116"/>
                      <a:pt x="11" y="121"/>
                      <a:pt x="0" y="12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46"/>
              <p:cNvSpPr/>
              <p:nvPr/>
            </p:nvSpPr>
            <p:spPr bwMode="auto">
              <a:xfrm>
                <a:off x="3113" y="1573"/>
                <a:ext cx="434" cy="472"/>
              </a:xfrm>
              <a:custGeom>
                <a:avLst/>
                <a:gdLst>
                  <a:gd name="T0" fmla="*/ 147 w 162"/>
                  <a:gd name="T1" fmla="*/ 0 h 176"/>
                  <a:gd name="T2" fmla="*/ 91 w 162"/>
                  <a:gd name="T3" fmla="*/ 136 h 176"/>
                  <a:gd name="T4" fmla="*/ 0 w 162"/>
                  <a:gd name="T5" fmla="*/ 149 h 176"/>
                  <a:gd name="T6" fmla="*/ 115 w 162"/>
                  <a:gd name="T7" fmla="*/ 129 h 176"/>
                  <a:gd name="T8" fmla="*/ 147 w 162"/>
                  <a:gd name="T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2" h="176">
                    <a:moveTo>
                      <a:pt x="147" y="0"/>
                    </a:moveTo>
                    <a:cubicBezTo>
                      <a:pt x="81" y="39"/>
                      <a:pt x="146" y="81"/>
                      <a:pt x="91" y="136"/>
                    </a:cubicBezTo>
                    <a:cubicBezTo>
                      <a:pt x="71" y="156"/>
                      <a:pt x="36" y="142"/>
                      <a:pt x="0" y="149"/>
                    </a:cubicBezTo>
                    <a:cubicBezTo>
                      <a:pt x="51" y="157"/>
                      <a:pt x="77" y="176"/>
                      <a:pt x="115" y="129"/>
                    </a:cubicBezTo>
                    <a:cubicBezTo>
                      <a:pt x="162" y="70"/>
                      <a:pt x="97" y="51"/>
                      <a:pt x="147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47"/>
              <p:cNvSpPr/>
              <p:nvPr/>
            </p:nvSpPr>
            <p:spPr bwMode="auto">
              <a:xfrm>
                <a:off x="3012" y="2165"/>
                <a:ext cx="484" cy="330"/>
              </a:xfrm>
              <a:custGeom>
                <a:avLst/>
                <a:gdLst>
                  <a:gd name="T0" fmla="*/ 181 w 181"/>
                  <a:gd name="T1" fmla="*/ 63 h 123"/>
                  <a:gd name="T2" fmla="*/ 92 w 181"/>
                  <a:gd name="T3" fmla="*/ 122 h 123"/>
                  <a:gd name="T4" fmla="*/ 99 w 181"/>
                  <a:gd name="T5" fmla="*/ 117 h 123"/>
                  <a:gd name="T6" fmla="*/ 42 w 181"/>
                  <a:gd name="T7" fmla="*/ 106 h 123"/>
                  <a:gd name="T8" fmla="*/ 48 w 181"/>
                  <a:gd name="T9" fmla="*/ 103 h 123"/>
                  <a:gd name="T10" fmla="*/ 0 w 181"/>
                  <a:gd name="T11" fmla="*/ 66 h 123"/>
                  <a:gd name="T12" fmla="*/ 39 w 181"/>
                  <a:gd name="T13" fmla="*/ 26 h 123"/>
                  <a:gd name="T14" fmla="*/ 32 w 181"/>
                  <a:gd name="T15" fmla="*/ 22 h 123"/>
                  <a:gd name="T16" fmla="*/ 93 w 181"/>
                  <a:gd name="T17" fmla="*/ 9 h 123"/>
                  <a:gd name="T18" fmla="*/ 85 w 181"/>
                  <a:gd name="T19" fmla="*/ 0 h 123"/>
                  <a:gd name="T20" fmla="*/ 181 w 181"/>
                  <a:gd name="T21" fmla="*/ 6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1" h="123">
                    <a:moveTo>
                      <a:pt x="181" y="63"/>
                    </a:moveTo>
                    <a:cubicBezTo>
                      <a:pt x="166" y="123"/>
                      <a:pt x="128" y="112"/>
                      <a:pt x="92" y="122"/>
                    </a:cubicBezTo>
                    <a:cubicBezTo>
                      <a:pt x="94" y="121"/>
                      <a:pt x="96" y="119"/>
                      <a:pt x="99" y="117"/>
                    </a:cubicBezTo>
                    <a:cubicBezTo>
                      <a:pt x="74" y="119"/>
                      <a:pt x="63" y="108"/>
                      <a:pt x="42" y="106"/>
                    </a:cubicBezTo>
                    <a:cubicBezTo>
                      <a:pt x="44" y="105"/>
                      <a:pt x="46" y="104"/>
                      <a:pt x="48" y="103"/>
                    </a:cubicBezTo>
                    <a:cubicBezTo>
                      <a:pt x="25" y="93"/>
                      <a:pt x="10" y="79"/>
                      <a:pt x="0" y="66"/>
                    </a:cubicBezTo>
                    <a:cubicBezTo>
                      <a:pt x="14" y="48"/>
                      <a:pt x="21" y="40"/>
                      <a:pt x="39" y="26"/>
                    </a:cubicBezTo>
                    <a:cubicBezTo>
                      <a:pt x="35" y="26"/>
                      <a:pt x="34" y="23"/>
                      <a:pt x="32" y="22"/>
                    </a:cubicBezTo>
                    <a:cubicBezTo>
                      <a:pt x="55" y="27"/>
                      <a:pt x="49" y="4"/>
                      <a:pt x="93" y="9"/>
                    </a:cubicBezTo>
                    <a:cubicBezTo>
                      <a:pt x="90" y="6"/>
                      <a:pt x="87" y="3"/>
                      <a:pt x="85" y="0"/>
                    </a:cubicBezTo>
                    <a:cubicBezTo>
                      <a:pt x="116" y="13"/>
                      <a:pt x="162" y="12"/>
                      <a:pt x="181" y="63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48"/>
              <p:cNvSpPr/>
              <p:nvPr/>
            </p:nvSpPr>
            <p:spPr bwMode="auto">
              <a:xfrm>
                <a:off x="3156" y="2200"/>
                <a:ext cx="340" cy="137"/>
              </a:xfrm>
              <a:custGeom>
                <a:avLst/>
                <a:gdLst>
                  <a:gd name="T0" fmla="*/ 71 w 127"/>
                  <a:gd name="T1" fmla="*/ 0 h 51"/>
                  <a:gd name="T2" fmla="*/ 127 w 127"/>
                  <a:gd name="T3" fmla="*/ 50 h 51"/>
                  <a:gd name="T4" fmla="*/ 122 w 127"/>
                  <a:gd name="T5" fmla="*/ 50 h 51"/>
                  <a:gd name="T6" fmla="*/ 37 w 127"/>
                  <a:gd name="T7" fmla="*/ 51 h 51"/>
                  <a:gd name="T8" fmla="*/ 52 w 127"/>
                  <a:gd name="T9" fmla="*/ 28 h 51"/>
                  <a:gd name="T10" fmla="*/ 0 w 127"/>
                  <a:gd name="T11" fmla="*/ 12 h 51"/>
                  <a:gd name="T12" fmla="*/ 69 w 127"/>
                  <a:gd name="T13" fmla="*/ 9 h 51"/>
                  <a:gd name="T14" fmla="*/ 71 w 127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51">
                    <a:moveTo>
                      <a:pt x="71" y="0"/>
                    </a:moveTo>
                    <a:cubicBezTo>
                      <a:pt x="93" y="7"/>
                      <a:pt x="115" y="19"/>
                      <a:pt x="127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41" y="41"/>
                      <a:pt x="86" y="51"/>
                      <a:pt x="52" y="28"/>
                    </a:cubicBezTo>
                    <a:cubicBezTo>
                      <a:pt x="37" y="18"/>
                      <a:pt x="17" y="14"/>
                      <a:pt x="0" y="12"/>
                    </a:cubicBezTo>
                    <a:cubicBezTo>
                      <a:pt x="29" y="5"/>
                      <a:pt x="45" y="0"/>
                      <a:pt x="69" y="9"/>
                    </a:cubicBezTo>
                    <a:cubicBezTo>
                      <a:pt x="87" y="15"/>
                      <a:pt x="79" y="7"/>
                      <a:pt x="71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49"/>
              <p:cNvSpPr/>
              <p:nvPr/>
            </p:nvSpPr>
            <p:spPr bwMode="auto">
              <a:xfrm>
                <a:off x="3140" y="2321"/>
                <a:ext cx="407" cy="24"/>
              </a:xfrm>
              <a:custGeom>
                <a:avLst/>
                <a:gdLst>
                  <a:gd name="T0" fmla="*/ 152 w 152"/>
                  <a:gd name="T1" fmla="*/ 7 h 9"/>
                  <a:gd name="T2" fmla="*/ 0 w 152"/>
                  <a:gd name="T3" fmla="*/ 7 h 9"/>
                  <a:gd name="T4" fmla="*/ 152 w 152"/>
                  <a:gd name="T5" fmla="*/ 0 h 9"/>
                  <a:gd name="T6" fmla="*/ 152 w 152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9">
                    <a:moveTo>
                      <a:pt x="152" y="7"/>
                    </a:moveTo>
                    <a:cubicBezTo>
                      <a:pt x="106" y="7"/>
                      <a:pt x="46" y="9"/>
                      <a:pt x="0" y="7"/>
                    </a:cubicBezTo>
                    <a:cubicBezTo>
                      <a:pt x="49" y="3"/>
                      <a:pt x="108" y="0"/>
                      <a:pt x="152" y="0"/>
                    </a:cubicBezTo>
                    <a:cubicBezTo>
                      <a:pt x="152" y="1"/>
                      <a:pt x="152" y="5"/>
                      <a:pt x="152" y="7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50"/>
              <p:cNvSpPr/>
              <p:nvPr/>
            </p:nvSpPr>
            <p:spPr bwMode="auto">
              <a:xfrm>
                <a:off x="3038" y="2364"/>
                <a:ext cx="348" cy="112"/>
              </a:xfrm>
              <a:custGeom>
                <a:avLst/>
                <a:gdLst>
                  <a:gd name="T0" fmla="*/ 0 w 130"/>
                  <a:gd name="T1" fmla="*/ 0 h 42"/>
                  <a:gd name="T2" fmla="*/ 51 w 130"/>
                  <a:gd name="T3" fmla="*/ 26 h 42"/>
                  <a:gd name="T4" fmla="*/ 43 w 130"/>
                  <a:gd name="T5" fmla="*/ 29 h 42"/>
                  <a:gd name="T6" fmla="*/ 99 w 130"/>
                  <a:gd name="T7" fmla="*/ 36 h 42"/>
                  <a:gd name="T8" fmla="*/ 95 w 130"/>
                  <a:gd name="T9" fmla="*/ 42 h 42"/>
                  <a:gd name="T10" fmla="*/ 130 w 130"/>
                  <a:gd name="T11" fmla="*/ 25 h 42"/>
                  <a:gd name="T12" fmla="*/ 75 w 130"/>
                  <a:gd name="T13" fmla="*/ 4 h 42"/>
                  <a:gd name="T14" fmla="*/ 80 w 130"/>
                  <a:gd name="T15" fmla="*/ 23 h 42"/>
                  <a:gd name="T16" fmla="*/ 0 w 130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42">
                    <a:moveTo>
                      <a:pt x="0" y="0"/>
                    </a:moveTo>
                    <a:cubicBezTo>
                      <a:pt x="17" y="13"/>
                      <a:pt x="35" y="22"/>
                      <a:pt x="51" y="26"/>
                    </a:cubicBezTo>
                    <a:cubicBezTo>
                      <a:pt x="48" y="27"/>
                      <a:pt x="46" y="28"/>
                      <a:pt x="43" y="29"/>
                    </a:cubicBezTo>
                    <a:cubicBezTo>
                      <a:pt x="57" y="33"/>
                      <a:pt x="73" y="40"/>
                      <a:pt x="99" y="36"/>
                    </a:cubicBezTo>
                    <a:cubicBezTo>
                      <a:pt x="98" y="38"/>
                      <a:pt x="96" y="40"/>
                      <a:pt x="95" y="42"/>
                    </a:cubicBezTo>
                    <a:cubicBezTo>
                      <a:pt x="107" y="40"/>
                      <a:pt x="118" y="37"/>
                      <a:pt x="130" y="25"/>
                    </a:cubicBezTo>
                    <a:cubicBezTo>
                      <a:pt x="111" y="23"/>
                      <a:pt x="88" y="20"/>
                      <a:pt x="75" y="4"/>
                    </a:cubicBezTo>
                    <a:cubicBezTo>
                      <a:pt x="74" y="12"/>
                      <a:pt x="74" y="15"/>
                      <a:pt x="80" y="23"/>
                    </a:cubicBezTo>
                    <a:cubicBezTo>
                      <a:pt x="50" y="20"/>
                      <a:pt x="22" y="10"/>
                      <a:pt x="0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51"/>
              <p:cNvSpPr/>
              <p:nvPr/>
            </p:nvSpPr>
            <p:spPr bwMode="auto">
              <a:xfrm>
                <a:off x="3892" y="2723"/>
                <a:ext cx="150" cy="290"/>
              </a:xfrm>
              <a:custGeom>
                <a:avLst/>
                <a:gdLst>
                  <a:gd name="T0" fmla="*/ 6 w 56"/>
                  <a:gd name="T1" fmla="*/ 108 h 108"/>
                  <a:gd name="T2" fmla="*/ 11 w 56"/>
                  <a:gd name="T3" fmla="*/ 43 h 108"/>
                  <a:gd name="T4" fmla="*/ 18 w 56"/>
                  <a:gd name="T5" fmla="*/ 38 h 108"/>
                  <a:gd name="T6" fmla="*/ 52 w 56"/>
                  <a:gd name="T7" fmla="*/ 48 h 108"/>
                  <a:gd name="T8" fmla="*/ 56 w 56"/>
                  <a:gd name="T9" fmla="*/ 45 h 108"/>
                  <a:gd name="T10" fmla="*/ 3 w 56"/>
                  <a:gd name="T11" fmla="*/ 0 h 108"/>
                  <a:gd name="T12" fmla="*/ 0 w 56"/>
                  <a:gd name="T13" fmla="*/ 4 h 108"/>
                  <a:gd name="T14" fmla="*/ 3 w 56"/>
                  <a:gd name="T15" fmla="*/ 107 h 108"/>
                  <a:gd name="T16" fmla="*/ 6 w 56"/>
                  <a:gd name="T17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108">
                    <a:moveTo>
                      <a:pt x="6" y="108"/>
                    </a:moveTo>
                    <a:cubicBezTo>
                      <a:pt x="9" y="87"/>
                      <a:pt x="12" y="56"/>
                      <a:pt x="11" y="43"/>
                    </a:cubicBezTo>
                    <a:cubicBezTo>
                      <a:pt x="10" y="29"/>
                      <a:pt x="10" y="32"/>
                      <a:pt x="18" y="38"/>
                    </a:cubicBezTo>
                    <a:cubicBezTo>
                      <a:pt x="30" y="45"/>
                      <a:pt x="43" y="48"/>
                      <a:pt x="52" y="48"/>
                    </a:cubicBezTo>
                    <a:cubicBezTo>
                      <a:pt x="54" y="47"/>
                      <a:pt x="55" y="46"/>
                      <a:pt x="56" y="45"/>
                    </a:cubicBezTo>
                    <a:cubicBezTo>
                      <a:pt x="18" y="45"/>
                      <a:pt x="10" y="28"/>
                      <a:pt x="3" y="0"/>
                    </a:cubicBezTo>
                    <a:cubicBezTo>
                      <a:pt x="2" y="1"/>
                      <a:pt x="1" y="2"/>
                      <a:pt x="0" y="4"/>
                    </a:cubicBezTo>
                    <a:cubicBezTo>
                      <a:pt x="14" y="41"/>
                      <a:pt x="8" y="72"/>
                      <a:pt x="3" y="107"/>
                    </a:cubicBezTo>
                    <a:cubicBezTo>
                      <a:pt x="4" y="107"/>
                      <a:pt x="5" y="108"/>
                      <a:pt x="6" y="108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52"/>
              <p:cNvSpPr/>
              <p:nvPr/>
            </p:nvSpPr>
            <p:spPr bwMode="auto">
              <a:xfrm>
                <a:off x="3905" y="2948"/>
                <a:ext cx="65" cy="57"/>
              </a:xfrm>
              <a:custGeom>
                <a:avLst/>
                <a:gdLst>
                  <a:gd name="T0" fmla="*/ 3 w 24"/>
                  <a:gd name="T1" fmla="*/ 5 h 21"/>
                  <a:gd name="T2" fmla="*/ 12 w 24"/>
                  <a:gd name="T3" fmla="*/ 21 h 21"/>
                  <a:gd name="T4" fmla="*/ 24 w 24"/>
                  <a:gd name="T5" fmla="*/ 20 h 21"/>
                  <a:gd name="T6" fmla="*/ 19 w 24"/>
                  <a:gd name="T7" fmla="*/ 9 h 21"/>
                  <a:gd name="T8" fmla="*/ 3 w 24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3" y="5"/>
                    </a:moveTo>
                    <a:cubicBezTo>
                      <a:pt x="0" y="13"/>
                      <a:pt x="5" y="19"/>
                      <a:pt x="12" y="21"/>
                    </a:cubicBezTo>
                    <a:cubicBezTo>
                      <a:pt x="16" y="21"/>
                      <a:pt x="20" y="21"/>
                      <a:pt x="24" y="20"/>
                    </a:cubicBezTo>
                    <a:cubicBezTo>
                      <a:pt x="23" y="17"/>
                      <a:pt x="22" y="13"/>
                      <a:pt x="19" y="9"/>
                    </a:cubicBezTo>
                    <a:cubicBezTo>
                      <a:pt x="16" y="4"/>
                      <a:pt x="8" y="0"/>
                      <a:pt x="3" y="5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53"/>
              <p:cNvSpPr/>
              <p:nvPr/>
            </p:nvSpPr>
            <p:spPr bwMode="auto">
              <a:xfrm>
                <a:off x="3919" y="2956"/>
                <a:ext cx="51" cy="43"/>
              </a:xfrm>
              <a:custGeom>
                <a:avLst/>
                <a:gdLst>
                  <a:gd name="T0" fmla="*/ 19 w 19"/>
                  <a:gd name="T1" fmla="*/ 16 h 16"/>
                  <a:gd name="T2" fmla="*/ 14 w 19"/>
                  <a:gd name="T3" fmla="*/ 6 h 16"/>
                  <a:gd name="T4" fmla="*/ 12 w 19"/>
                  <a:gd name="T5" fmla="*/ 3 h 16"/>
                  <a:gd name="T6" fmla="*/ 2 w 19"/>
                  <a:gd name="T7" fmla="*/ 1 h 16"/>
                  <a:gd name="T8" fmla="*/ 14 w 19"/>
                  <a:gd name="T9" fmla="*/ 10 h 16"/>
                  <a:gd name="T10" fmla="*/ 10 w 19"/>
                  <a:gd name="T11" fmla="*/ 11 h 16"/>
                  <a:gd name="T12" fmla="*/ 19 w 19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6">
                    <a:moveTo>
                      <a:pt x="19" y="16"/>
                    </a:moveTo>
                    <a:cubicBezTo>
                      <a:pt x="17" y="13"/>
                      <a:pt x="16" y="9"/>
                      <a:pt x="14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8" y="1"/>
                      <a:pt x="5" y="0"/>
                      <a:pt x="2" y="1"/>
                    </a:cubicBezTo>
                    <a:cubicBezTo>
                      <a:pt x="0" y="9"/>
                      <a:pt x="10" y="8"/>
                      <a:pt x="14" y="10"/>
                    </a:cubicBezTo>
                    <a:cubicBezTo>
                      <a:pt x="12" y="10"/>
                      <a:pt x="11" y="11"/>
                      <a:pt x="10" y="11"/>
                    </a:cubicBezTo>
                    <a:cubicBezTo>
                      <a:pt x="15" y="12"/>
                      <a:pt x="16" y="14"/>
                      <a:pt x="19" y="16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54"/>
              <p:cNvSpPr/>
              <p:nvPr/>
            </p:nvSpPr>
            <p:spPr bwMode="auto">
              <a:xfrm>
                <a:off x="3860" y="2948"/>
                <a:ext cx="54" cy="54"/>
              </a:xfrm>
              <a:custGeom>
                <a:avLst/>
                <a:gdLst>
                  <a:gd name="T0" fmla="*/ 16 w 20"/>
                  <a:gd name="T1" fmla="*/ 3 h 20"/>
                  <a:gd name="T2" fmla="*/ 3 w 20"/>
                  <a:gd name="T3" fmla="*/ 6 h 20"/>
                  <a:gd name="T4" fmla="*/ 0 w 20"/>
                  <a:gd name="T5" fmla="*/ 20 h 20"/>
                  <a:gd name="T6" fmla="*/ 14 w 20"/>
                  <a:gd name="T7" fmla="*/ 15 h 20"/>
                  <a:gd name="T8" fmla="*/ 16 w 20"/>
                  <a:gd name="T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6" y="3"/>
                    </a:moveTo>
                    <a:cubicBezTo>
                      <a:pt x="11" y="0"/>
                      <a:pt x="6" y="2"/>
                      <a:pt x="3" y="6"/>
                    </a:cubicBezTo>
                    <a:cubicBezTo>
                      <a:pt x="0" y="11"/>
                      <a:pt x="0" y="15"/>
                      <a:pt x="0" y="20"/>
                    </a:cubicBezTo>
                    <a:cubicBezTo>
                      <a:pt x="4" y="19"/>
                      <a:pt x="10" y="18"/>
                      <a:pt x="14" y="15"/>
                    </a:cubicBezTo>
                    <a:cubicBezTo>
                      <a:pt x="19" y="12"/>
                      <a:pt x="20" y="7"/>
                      <a:pt x="16" y="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55"/>
              <p:cNvSpPr/>
              <p:nvPr/>
            </p:nvSpPr>
            <p:spPr bwMode="auto">
              <a:xfrm>
                <a:off x="3860" y="2948"/>
                <a:ext cx="48" cy="46"/>
              </a:xfrm>
              <a:custGeom>
                <a:avLst/>
                <a:gdLst>
                  <a:gd name="T0" fmla="*/ 16 w 18"/>
                  <a:gd name="T1" fmla="*/ 3 h 17"/>
                  <a:gd name="T2" fmla="*/ 3 w 18"/>
                  <a:gd name="T3" fmla="*/ 6 h 17"/>
                  <a:gd name="T4" fmla="*/ 0 w 18"/>
                  <a:gd name="T5" fmla="*/ 17 h 17"/>
                  <a:gd name="T6" fmla="*/ 14 w 18"/>
                  <a:gd name="T7" fmla="*/ 5 h 17"/>
                  <a:gd name="T8" fmla="*/ 6 w 18"/>
                  <a:gd name="T9" fmla="*/ 13 h 17"/>
                  <a:gd name="T10" fmla="*/ 18 w 18"/>
                  <a:gd name="T11" fmla="*/ 5 h 17"/>
                  <a:gd name="T12" fmla="*/ 16 w 18"/>
                  <a:gd name="T1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16" y="3"/>
                    </a:moveTo>
                    <a:cubicBezTo>
                      <a:pt x="11" y="0"/>
                      <a:pt x="6" y="2"/>
                      <a:pt x="3" y="6"/>
                    </a:cubicBezTo>
                    <a:cubicBezTo>
                      <a:pt x="1" y="10"/>
                      <a:pt x="0" y="13"/>
                      <a:pt x="0" y="17"/>
                    </a:cubicBezTo>
                    <a:cubicBezTo>
                      <a:pt x="3" y="10"/>
                      <a:pt x="6" y="7"/>
                      <a:pt x="14" y="5"/>
                    </a:cubicBezTo>
                    <a:cubicBezTo>
                      <a:pt x="12" y="7"/>
                      <a:pt x="8" y="10"/>
                      <a:pt x="6" y="13"/>
                    </a:cubicBezTo>
                    <a:cubicBezTo>
                      <a:pt x="8" y="12"/>
                      <a:pt x="16" y="6"/>
                      <a:pt x="18" y="5"/>
                    </a:cubicBezTo>
                    <a:cubicBezTo>
                      <a:pt x="17" y="4"/>
                      <a:pt x="17" y="3"/>
                      <a:pt x="16" y="3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56"/>
              <p:cNvSpPr/>
              <p:nvPr/>
            </p:nvSpPr>
            <p:spPr bwMode="auto">
              <a:xfrm>
                <a:off x="3863" y="2879"/>
                <a:ext cx="64" cy="56"/>
              </a:xfrm>
              <a:custGeom>
                <a:avLst/>
                <a:gdLst>
                  <a:gd name="T0" fmla="*/ 20 w 24"/>
                  <a:gd name="T1" fmla="*/ 4 h 21"/>
                  <a:gd name="T2" fmla="*/ 3 w 24"/>
                  <a:gd name="T3" fmla="*/ 9 h 21"/>
                  <a:gd name="T4" fmla="*/ 0 w 24"/>
                  <a:gd name="T5" fmla="*/ 21 h 21"/>
                  <a:gd name="T6" fmla="*/ 12 w 24"/>
                  <a:gd name="T7" fmla="*/ 19 h 21"/>
                  <a:gd name="T8" fmla="*/ 20 w 24"/>
                  <a:gd name="T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20" y="4"/>
                    </a:moveTo>
                    <a:cubicBezTo>
                      <a:pt x="13" y="0"/>
                      <a:pt x="6" y="3"/>
                      <a:pt x="3" y="9"/>
                    </a:cubicBezTo>
                    <a:cubicBezTo>
                      <a:pt x="1" y="13"/>
                      <a:pt x="1" y="17"/>
                      <a:pt x="0" y="21"/>
                    </a:cubicBezTo>
                    <a:cubicBezTo>
                      <a:pt x="4" y="20"/>
                      <a:pt x="8" y="20"/>
                      <a:pt x="12" y="19"/>
                    </a:cubicBezTo>
                    <a:cubicBezTo>
                      <a:pt x="18" y="17"/>
                      <a:pt x="24" y="11"/>
                      <a:pt x="20" y="4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57"/>
              <p:cNvSpPr/>
              <p:nvPr/>
            </p:nvSpPr>
            <p:spPr bwMode="auto">
              <a:xfrm>
                <a:off x="3865" y="2889"/>
                <a:ext cx="51" cy="46"/>
              </a:xfrm>
              <a:custGeom>
                <a:avLst/>
                <a:gdLst>
                  <a:gd name="T0" fmla="*/ 0 w 19"/>
                  <a:gd name="T1" fmla="*/ 17 h 17"/>
                  <a:gd name="T2" fmla="*/ 11 w 19"/>
                  <a:gd name="T3" fmla="*/ 15 h 17"/>
                  <a:gd name="T4" fmla="*/ 15 w 19"/>
                  <a:gd name="T5" fmla="*/ 13 h 17"/>
                  <a:gd name="T6" fmla="*/ 19 w 19"/>
                  <a:gd name="T7" fmla="*/ 5 h 17"/>
                  <a:gd name="T8" fmla="*/ 7 w 19"/>
                  <a:gd name="T9" fmla="*/ 13 h 17"/>
                  <a:gd name="T10" fmla="*/ 7 w 19"/>
                  <a:gd name="T11" fmla="*/ 10 h 17"/>
                  <a:gd name="T12" fmla="*/ 0 w 19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7"/>
                    </a:moveTo>
                    <a:cubicBezTo>
                      <a:pt x="4" y="16"/>
                      <a:pt x="7" y="16"/>
                      <a:pt x="11" y="15"/>
                    </a:cubicBezTo>
                    <a:cubicBezTo>
                      <a:pt x="12" y="15"/>
                      <a:pt x="13" y="14"/>
                      <a:pt x="15" y="13"/>
                    </a:cubicBezTo>
                    <a:cubicBezTo>
                      <a:pt x="17" y="11"/>
                      <a:pt x="19" y="7"/>
                      <a:pt x="19" y="5"/>
                    </a:cubicBezTo>
                    <a:cubicBezTo>
                      <a:pt x="12" y="0"/>
                      <a:pt x="10" y="10"/>
                      <a:pt x="7" y="13"/>
                    </a:cubicBezTo>
                    <a:cubicBezTo>
                      <a:pt x="7" y="12"/>
                      <a:pt x="7" y="11"/>
                      <a:pt x="7" y="10"/>
                    </a:cubicBezTo>
                    <a:cubicBezTo>
                      <a:pt x="5" y="14"/>
                      <a:pt x="3" y="15"/>
                      <a:pt x="0" y="17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58"/>
              <p:cNvSpPr/>
              <p:nvPr/>
            </p:nvSpPr>
            <p:spPr bwMode="auto">
              <a:xfrm>
                <a:off x="3930" y="2777"/>
                <a:ext cx="64" cy="48"/>
              </a:xfrm>
              <a:custGeom>
                <a:avLst/>
                <a:gdLst>
                  <a:gd name="T0" fmla="*/ 0 w 24"/>
                  <a:gd name="T1" fmla="*/ 9 h 18"/>
                  <a:gd name="T2" fmla="*/ 16 w 24"/>
                  <a:gd name="T3" fmla="*/ 15 h 18"/>
                  <a:gd name="T4" fmla="*/ 24 w 24"/>
                  <a:gd name="T5" fmla="*/ 8 h 18"/>
                  <a:gd name="T6" fmla="*/ 14 w 24"/>
                  <a:gd name="T7" fmla="*/ 2 h 18"/>
                  <a:gd name="T8" fmla="*/ 0 w 24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0" y="9"/>
                    </a:moveTo>
                    <a:cubicBezTo>
                      <a:pt x="2" y="16"/>
                      <a:pt x="9" y="18"/>
                      <a:pt x="16" y="15"/>
                    </a:cubicBezTo>
                    <a:cubicBezTo>
                      <a:pt x="19" y="13"/>
                      <a:pt x="22" y="11"/>
                      <a:pt x="24" y="8"/>
                    </a:cubicBezTo>
                    <a:cubicBezTo>
                      <a:pt x="21" y="6"/>
                      <a:pt x="18" y="4"/>
                      <a:pt x="14" y="2"/>
                    </a:cubicBezTo>
                    <a:cubicBezTo>
                      <a:pt x="9" y="0"/>
                      <a:pt x="1" y="2"/>
                      <a:pt x="0" y="9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59"/>
              <p:cNvSpPr/>
              <p:nvPr/>
            </p:nvSpPr>
            <p:spPr bwMode="auto">
              <a:xfrm>
                <a:off x="3938" y="2782"/>
                <a:ext cx="53" cy="30"/>
              </a:xfrm>
              <a:custGeom>
                <a:avLst/>
                <a:gdLst>
                  <a:gd name="T0" fmla="*/ 20 w 20"/>
                  <a:gd name="T1" fmla="*/ 5 h 11"/>
                  <a:gd name="T2" fmla="*/ 11 w 20"/>
                  <a:gd name="T3" fmla="*/ 0 h 11"/>
                  <a:gd name="T4" fmla="*/ 8 w 20"/>
                  <a:gd name="T5" fmla="*/ 0 h 11"/>
                  <a:gd name="T6" fmla="*/ 0 w 20"/>
                  <a:gd name="T7" fmla="*/ 3 h 11"/>
                  <a:gd name="T8" fmla="*/ 13 w 20"/>
                  <a:gd name="T9" fmla="*/ 4 h 11"/>
                  <a:gd name="T10" fmla="*/ 11 w 20"/>
                  <a:gd name="T11" fmla="*/ 6 h 11"/>
                  <a:gd name="T12" fmla="*/ 20 w 20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20" y="5"/>
                    </a:moveTo>
                    <a:cubicBezTo>
                      <a:pt x="17" y="3"/>
                      <a:pt x="15" y="1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4" y="0"/>
                      <a:pt x="1" y="1"/>
                      <a:pt x="0" y="3"/>
                    </a:cubicBezTo>
                    <a:cubicBezTo>
                      <a:pt x="3" y="11"/>
                      <a:pt x="9" y="4"/>
                      <a:pt x="13" y="4"/>
                    </a:cubicBezTo>
                    <a:cubicBezTo>
                      <a:pt x="13" y="4"/>
                      <a:pt x="12" y="5"/>
                      <a:pt x="11" y="6"/>
                    </a:cubicBezTo>
                    <a:cubicBezTo>
                      <a:pt x="15" y="4"/>
                      <a:pt x="17" y="5"/>
                      <a:pt x="20" y="5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60"/>
              <p:cNvSpPr/>
              <p:nvPr/>
            </p:nvSpPr>
            <p:spPr bwMode="auto">
              <a:xfrm>
                <a:off x="3948" y="2830"/>
                <a:ext cx="48" cy="67"/>
              </a:xfrm>
              <a:custGeom>
                <a:avLst/>
                <a:gdLst>
                  <a:gd name="T0" fmla="*/ 6 w 18"/>
                  <a:gd name="T1" fmla="*/ 2 h 25"/>
                  <a:gd name="T2" fmla="*/ 6 w 18"/>
                  <a:gd name="T3" fmla="*/ 19 h 25"/>
                  <a:gd name="T4" fmla="*/ 16 w 18"/>
                  <a:gd name="T5" fmla="*/ 25 h 25"/>
                  <a:gd name="T6" fmla="*/ 17 w 18"/>
                  <a:gd name="T7" fmla="*/ 13 h 25"/>
                  <a:gd name="T8" fmla="*/ 6 w 18"/>
                  <a:gd name="T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6" y="2"/>
                    </a:moveTo>
                    <a:cubicBezTo>
                      <a:pt x="0" y="7"/>
                      <a:pt x="1" y="14"/>
                      <a:pt x="6" y="19"/>
                    </a:cubicBezTo>
                    <a:cubicBezTo>
                      <a:pt x="9" y="22"/>
                      <a:pt x="12" y="23"/>
                      <a:pt x="16" y="25"/>
                    </a:cubicBezTo>
                    <a:cubicBezTo>
                      <a:pt x="16" y="21"/>
                      <a:pt x="18" y="17"/>
                      <a:pt x="17" y="13"/>
                    </a:cubicBezTo>
                    <a:cubicBezTo>
                      <a:pt x="17" y="7"/>
                      <a:pt x="13" y="0"/>
                      <a:pt x="6" y="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61"/>
              <p:cNvSpPr/>
              <p:nvPr/>
            </p:nvSpPr>
            <p:spPr bwMode="auto">
              <a:xfrm>
                <a:off x="3959" y="2838"/>
                <a:ext cx="37" cy="54"/>
              </a:xfrm>
              <a:custGeom>
                <a:avLst/>
                <a:gdLst>
                  <a:gd name="T0" fmla="*/ 12 w 14"/>
                  <a:gd name="T1" fmla="*/ 20 h 20"/>
                  <a:gd name="T2" fmla="*/ 13 w 14"/>
                  <a:gd name="T3" fmla="*/ 10 h 20"/>
                  <a:gd name="T4" fmla="*/ 13 w 14"/>
                  <a:gd name="T5" fmla="*/ 6 h 20"/>
                  <a:gd name="T6" fmla="*/ 6 w 14"/>
                  <a:gd name="T7" fmla="*/ 0 h 20"/>
                  <a:gd name="T8" fmla="*/ 11 w 14"/>
                  <a:gd name="T9" fmla="*/ 13 h 20"/>
                  <a:gd name="T10" fmla="*/ 8 w 14"/>
                  <a:gd name="T11" fmla="*/ 12 h 20"/>
                  <a:gd name="T12" fmla="*/ 12 w 14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0">
                    <a:moveTo>
                      <a:pt x="12" y="20"/>
                    </a:moveTo>
                    <a:cubicBezTo>
                      <a:pt x="13" y="17"/>
                      <a:pt x="14" y="14"/>
                      <a:pt x="13" y="10"/>
                    </a:cubicBezTo>
                    <a:cubicBezTo>
                      <a:pt x="13" y="9"/>
                      <a:pt x="13" y="8"/>
                      <a:pt x="13" y="6"/>
                    </a:cubicBezTo>
                    <a:cubicBezTo>
                      <a:pt x="11" y="3"/>
                      <a:pt x="8" y="1"/>
                      <a:pt x="6" y="0"/>
                    </a:cubicBezTo>
                    <a:cubicBezTo>
                      <a:pt x="0" y="6"/>
                      <a:pt x="9" y="9"/>
                      <a:pt x="11" y="13"/>
                    </a:cubicBezTo>
                    <a:cubicBezTo>
                      <a:pt x="10" y="13"/>
                      <a:pt x="9" y="12"/>
                      <a:pt x="8" y="12"/>
                    </a:cubicBezTo>
                    <a:cubicBezTo>
                      <a:pt x="11" y="15"/>
                      <a:pt x="11" y="17"/>
                      <a:pt x="12" y="2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62"/>
              <p:cNvSpPr/>
              <p:nvPr/>
            </p:nvSpPr>
            <p:spPr bwMode="auto">
              <a:xfrm>
                <a:off x="3879" y="2999"/>
                <a:ext cx="45" cy="70"/>
              </a:xfrm>
              <a:custGeom>
                <a:avLst/>
                <a:gdLst>
                  <a:gd name="T0" fmla="*/ 10 w 17"/>
                  <a:gd name="T1" fmla="*/ 1 h 26"/>
                  <a:gd name="T2" fmla="*/ 13 w 17"/>
                  <a:gd name="T3" fmla="*/ 18 h 26"/>
                  <a:gd name="T4" fmla="*/ 4 w 17"/>
                  <a:gd name="T5" fmla="*/ 26 h 26"/>
                  <a:gd name="T6" fmla="*/ 0 w 17"/>
                  <a:gd name="T7" fmla="*/ 14 h 26"/>
                  <a:gd name="T8" fmla="*/ 10 w 17"/>
                  <a:gd name="T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10" y="1"/>
                    </a:moveTo>
                    <a:cubicBezTo>
                      <a:pt x="17" y="5"/>
                      <a:pt x="17" y="13"/>
                      <a:pt x="13" y="18"/>
                    </a:cubicBezTo>
                    <a:cubicBezTo>
                      <a:pt x="11" y="21"/>
                      <a:pt x="7" y="23"/>
                      <a:pt x="4" y="26"/>
                    </a:cubicBezTo>
                    <a:cubicBezTo>
                      <a:pt x="3" y="22"/>
                      <a:pt x="1" y="18"/>
                      <a:pt x="0" y="14"/>
                    </a:cubicBezTo>
                    <a:cubicBezTo>
                      <a:pt x="0" y="8"/>
                      <a:pt x="3" y="0"/>
                      <a:pt x="10" y="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63"/>
              <p:cNvSpPr/>
              <p:nvPr/>
            </p:nvSpPr>
            <p:spPr bwMode="auto">
              <a:xfrm>
                <a:off x="3879" y="3007"/>
                <a:ext cx="35" cy="57"/>
              </a:xfrm>
              <a:custGeom>
                <a:avLst/>
                <a:gdLst>
                  <a:gd name="T0" fmla="*/ 3 w 13"/>
                  <a:gd name="T1" fmla="*/ 21 h 21"/>
                  <a:gd name="T2" fmla="*/ 0 w 13"/>
                  <a:gd name="T3" fmla="*/ 11 h 21"/>
                  <a:gd name="T4" fmla="*/ 0 w 13"/>
                  <a:gd name="T5" fmla="*/ 7 h 21"/>
                  <a:gd name="T6" fmla="*/ 6 w 13"/>
                  <a:gd name="T7" fmla="*/ 0 h 21"/>
                  <a:gd name="T8" fmla="*/ 3 w 13"/>
                  <a:gd name="T9" fmla="*/ 14 h 21"/>
                  <a:gd name="T10" fmla="*/ 7 w 13"/>
                  <a:gd name="T11" fmla="*/ 12 h 21"/>
                  <a:gd name="T12" fmla="*/ 3 w 1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1">
                    <a:moveTo>
                      <a:pt x="3" y="21"/>
                    </a:moveTo>
                    <a:cubicBezTo>
                      <a:pt x="2" y="18"/>
                      <a:pt x="1" y="15"/>
                      <a:pt x="0" y="11"/>
                    </a:cubicBezTo>
                    <a:cubicBezTo>
                      <a:pt x="0" y="10"/>
                      <a:pt x="0" y="8"/>
                      <a:pt x="0" y="7"/>
                    </a:cubicBezTo>
                    <a:cubicBezTo>
                      <a:pt x="2" y="4"/>
                      <a:pt x="4" y="1"/>
                      <a:pt x="6" y="0"/>
                    </a:cubicBezTo>
                    <a:cubicBezTo>
                      <a:pt x="13" y="4"/>
                      <a:pt x="5" y="10"/>
                      <a:pt x="3" y="14"/>
                    </a:cubicBezTo>
                    <a:cubicBezTo>
                      <a:pt x="4" y="13"/>
                      <a:pt x="6" y="13"/>
                      <a:pt x="7" y="12"/>
                    </a:cubicBezTo>
                    <a:cubicBezTo>
                      <a:pt x="3" y="16"/>
                      <a:pt x="4" y="18"/>
                      <a:pt x="3" y="21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64"/>
              <p:cNvSpPr/>
              <p:nvPr/>
            </p:nvSpPr>
            <p:spPr bwMode="auto">
              <a:xfrm>
                <a:off x="4002" y="2828"/>
                <a:ext cx="64" cy="43"/>
              </a:xfrm>
              <a:custGeom>
                <a:avLst/>
                <a:gdLst>
                  <a:gd name="T0" fmla="*/ 2 w 24"/>
                  <a:gd name="T1" fmla="*/ 6 h 16"/>
                  <a:gd name="T2" fmla="*/ 15 w 24"/>
                  <a:gd name="T3" fmla="*/ 3 h 16"/>
                  <a:gd name="T4" fmla="*/ 24 w 24"/>
                  <a:gd name="T5" fmla="*/ 13 h 16"/>
                  <a:gd name="T6" fmla="*/ 9 w 24"/>
                  <a:gd name="T7" fmla="*/ 16 h 16"/>
                  <a:gd name="T8" fmla="*/ 2 w 24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2" y="6"/>
                    </a:moveTo>
                    <a:cubicBezTo>
                      <a:pt x="5" y="1"/>
                      <a:pt x="10" y="0"/>
                      <a:pt x="15" y="3"/>
                    </a:cubicBezTo>
                    <a:cubicBezTo>
                      <a:pt x="20" y="5"/>
                      <a:pt x="21" y="9"/>
                      <a:pt x="24" y="13"/>
                    </a:cubicBezTo>
                    <a:cubicBezTo>
                      <a:pt x="20" y="14"/>
                      <a:pt x="14" y="16"/>
                      <a:pt x="9" y="16"/>
                    </a:cubicBezTo>
                    <a:cubicBezTo>
                      <a:pt x="4" y="15"/>
                      <a:pt x="0" y="11"/>
                      <a:pt x="2" y="6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65"/>
              <p:cNvSpPr/>
              <p:nvPr/>
            </p:nvSpPr>
            <p:spPr bwMode="auto">
              <a:xfrm>
                <a:off x="4005" y="2828"/>
                <a:ext cx="58" cy="29"/>
              </a:xfrm>
              <a:custGeom>
                <a:avLst/>
                <a:gdLst>
                  <a:gd name="T0" fmla="*/ 1 w 22"/>
                  <a:gd name="T1" fmla="*/ 6 h 11"/>
                  <a:gd name="T2" fmla="*/ 14 w 22"/>
                  <a:gd name="T3" fmla="*/ 3 h 11"/>
                  <a:gd name="T4" fmla="*/ 22 w 22"/>
                  <a:gd name="T5" fmla="*/ 11 h 11"/>
                  <a:gd name="T6" fmla="*/ 4 w 22"/>
                  <a:gd name="T7" fmla="*/ 7 h 11"/>
                  <a:gd name="T8" fmla="*/ 14 w 22"/>
                  <a:gd name="T9" fmla="*/ 10 h 11"/>
                  <a:gd name="T10" fmla="*/ 0 w 22"/>
                  <a:gd name="T11" fmla="*/ 8 h 11"/>
                  <a:gd name="T12" fmla="*/ 1 w 22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1" y="6"/>
                    </a:moveTo>
                    <a:cubicBezTo>
                      <a:pt x="4" y="1"/>
                      <a:pt x="9" y="0"/>
                      <a:pt x="14" y="3"/>
                    </a:cubicBezTo>
                    <a:cubicBezTo>
                      <a:pt x="18" y="5"/>
                      <a:pt x="20" y="8"/>
                      <a:pt x="22" y="11"/>
                    </a:cubicBezTo>
                    <a:cubicBezTo>
                      <a:pt x="16" y="6"/>
                      <a:pt x="11" y="5"/>
                      <a:pt x="4" y="7"/>
                    </a:cubicBezTo>
                    <a:cubicBezTo>
                      <a:pt x="7" y="7"/>
                      <a:pt x="11" y="9"/>
                      <a:pt x="14" y="10"/>
                    </a:cubicBezTo>
                    <a:cubicBezTo>
                      <a:pt x="13" y="10"/>
                      <a:pt x="3" y="8"/>
                      <a:pt x="0" y="8"/>
                    </a:cubicBezTo>
                    <a:cubicBezTo>
                      <a:pt x="0" y="7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66"/>
              <p:cNvSpPr/>
              <p:nvPr/>
            </p:nvSpPr>
            <p:spPr bwMode="auto">
              <a:xfrm>
                <a:off x="4106" y="1441"/>
                <a:ext cx="265" cy="183"/>
              </a:xfrm>
              <a:custGeom>
                <a:avLst/>
                <a:gdLst>
                  <a:gd name="T0" fmla="*/ 98 w 99"/>
                  <a:gd name="T1" fmla="*/ 21 h 68"/>
                  <a:gd name="T2" fmla="*/ 37 w 99"/>
                  <a:gd name="T3" fmla="*/ 42 h 68"/>
                  <a:gd name="T4" fmla="*/ 29 w 99"/>
                  <a:gd name="T5" fmla="*/ 37 h 68"/>
                  <a:gd name="T6" fmla="*/ 25 w 99"/>
                  <a:gd name="T7" fmla="*/ 2 h 68"/>
                  <a:gd name="T8" fmla="*/ 21 w 99"/>
                  <a:gd name="T9" fmla="*/ 0 h 68"/>
                  <a:gd name="T10" fmla="*/ 0 w 99"/>
                  <a:gd name="T11" fmla="*/ 67 h 68"/>
                  <a:gd name="T12" fmla="*/ 5 w 99"/>
                  <a:gd name="T13" fmla="*/ 68 h 68"/>
                  <a:gd name="T14" fmla="*/ 99 w 99"/>
                  <a:gd name="T15" fmla="*/ 24 h 68"/>
                  <a:gd name="T16" fmla="*/ 98 w 99"/>
                  <a:gd name="T17" fmla="*/ 2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68">
                    <a:moveTo>
                      <a:pt x="98" y="21"/>
                    </a:moveTo>
                    <a:cubicBezTo>
                      <a:pt x="78" y="26"/>
                      <a:pt x="48" y="36"/>
                      <a:pt x="37" y="42"/>
                    </a:cubicBezTo>
                    <a:cubicBezTo>
                      <a:pt x="24" y="48"/>
                      <a:pt x="27" y="47"/>
                      <a:pt x="29" y="37"/>
                    </a:cubicBezTo>
                    <a:cubicBezTo>
                      <a:pt x="32" y="24"/>
                      <a:pt x="29" y="10"/>
                      <a:pt x="25" y="2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35" y="35"/>
                      <a:pt x="24" y="49"/>
                      <a:pt x="0" y="67"/>
                    </a:cubicBezTo>
                    <a:cubicBezTo>
                      <a:pt x="2" y="67"/>
                      <a:pt x="3" y="67"/>
                      <a:pt x="5" y="68"/>
                    </a:cubicBezTo>
                    <a:cubicBezTo>
                      <a:pt x="34" y="40"/>
                      <a:pt x="65" y="34"/>
                      <a:pt x="99" y="24"/>
                    </a:cubicBezTo>
                    <a:cubicBezTo>
                      <a:pt x="98" y="23"/>
                      <a:pt x="99" y="22"/>
                      <a:pt x="98" y="21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67"/>
              <p:cNvSpPr/>
              <p:nvPr/>
            </p:nvSpPr>
            <p:spPr bwMode="auto">
              <a:xfrm>
                <a:off x="4302" y="1444"/>
                <a:ext cx="50" cy="70"/>
              </a:xfrm>
              <a:custGeom>
                <a:avLst/>
                <a:gdLst>
                  <a:gd name="T0" fmla="*/ 7 w 19"/>
                  <a:gd name="T1" fmla="*/ 26 h 26"/>
                  <a:gd name="T2" fmla="*/ 18 w 19"/>
                  <a:gd name="T3" fmla="*/ 11 h 26"/>
                  <a:gd name="T4" fmla="*/ 13 w 19"/>
                  <a:gd name="T5" fmla="*/ 0 h 26"/>
                  <a:gd name="T6" fmla="*/ 5 w 19"/>
                  <a:gd name="T7" fmla="*/ 9 h 26"/>
                  <a:gd name="T8" fmla="*/ 7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7" y="26"/>
                    </a:moveTo>
                    <a:cubicBezTo>
                      <a:pt x="15" y="25"/>
                      <a:pt x="19" y="19"/>
                      <a:pt x="18" y="11"/>
                    </a:cubicBezTo>
                    <a:cubicBezTo>
                      <a:pt x="17" y="7"/>
                      <a:pt x="15" y="4"/>
                      <a:pt x="13" y="0"/>
                    </a:cubicBezTo>
                    <a:cubicBezTo>
                      <a:pt x="10" y="3"/>
                      <a:pt x="7" y="6"/>
                      <a:pt x="5" y="9"/>
                    </a:cubicBezTo>
                    <a:cubicBezTo>
                      <a:pt x="1" y="14"/>
                      <a:pt x="0" y="23"/>
                      <a:pt x="7" y="26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68"/>
              <p:cNvSpPr/>
              <p:nvPr/>
            </p:nvSpPr>
            <p:spPr bwMode="auto">
              <a:xfrm>
                <a:off x="4310" y="1450"/>
                <a:ext cx="26" cy="53"/>
              </a:xfrm>
              <a:custGeom>
                <a:avLst/>
                <a:gdLst>
                  <a:gd name="T0" fmla="*/ 9 w 10"/>
                  <a:gd name="T1" fmla="*/ 0 h 20"/>
                  <a:gd name="T2" fmla="*/ 2 w 10"/>
                  <a:gd name="T3" fmla="*/ 7 h 20"/>
                  <a:gd name="T4" fmla="*/ 0 w 10"/>
                  <a:gd name="T5" fmla="*/ 11 h 20"/>
                  <a:gd name="T6" fmla="*/ 2 w 10"/>
                  <a:gd name="T7" fmla="*/ 20 h 20"/>
                  <a:gd name="T8" fmla="*/ 5 w 10"/>
                  <a:gd name="T9" fmla="*/ 6 h 20"/>
                  <a:gd name="T10" fmla="*/ 8 w 10"/>
                  <a:gd name="T11" fmla="*/ 9 h 20"/>
                  <a:gd name="T12" fmla="*/ 9 w 10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0">
                    <a:moveTo>
                      <a:pt x="9" y="0"/>
                    </a:moveTo>
                    <a:cubicBezTo>
                      <a:pt x="6" y="2"/>
                      <a:pt x="4" y="4"/>
                      <a:pt x="2" y="7"/>
                    </a:cubicBez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0" y="18"/>
                      <a:pt x="2" y="20"/>
                    </a:cubicBezTo>
                    <a:cubicBezTo>
                      <a:pt x="10" y="19"/>
                      <a:pt x="5" y="11"/>
                      <a:pt x="5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7" y="4"/>
                      <a:pt x="8" y="3"/>
                      <a:pt x="9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69"/>
              <p:cNvSpPr/>
              <p:nvPr/>
            </p:nvSpPr>
            <p:spPr bwMode="auto">
              <a:xfrm>
                <a:off x="4318" y="1511"/>
                <a:ext cx="61" cy="46"/>
              </a:xfrm>
              <a:custGeom>
                <a:avLst/>
                <a:gdLst>
                  <a:gd name="T0" fmla="*/ 1 w 23"/>
                  <a:gd name="T1" fmla="*/ 5 h 17"/>
                  <a:gd name="T2" fmla="*/ 9 w 23"/>
                  <a:gd name="T3" fmla="*/ 16 h 17"/>
                  <a:gd name="T4" fmla="*/ 23 w 23"/>
                  <a:gd name="T5" fmla="*/ 13 h 17"/>
                  <a:gd name="T6" fmla="*/ 13 w 23"/>
                  <a:gd name="T7" fmla="*/ 3 h 17"/>
                  <a:gd name="T8" fmla="*/ 1 w 23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" y="5"/>
                    </a:moveTo>
                    <a:cubicBezTo>
                      <a:pt x="0" y="11"/>
                      <a:pt x="4" y="15"/>
                      <a:pt x="9" y="16"/>
                    </a:cubicBezTo>
                    <a:cubicBezTo>
                      <a:pt x="14" y="17"/>
                      <a:pt x="18" y="15"/>
                      <a:pt x="23" y="13"/>
                    </a:cubicBezTo>
                    <a:cubicBezTo>
                      <a:pt x="20" y="10"/>
                      <a:pt x="17" y="5"/>
                      <a:pt x="13" y="3"/>
                    </a:cubicBezTo>
                    <a:cubicBezTo>
                      <a:pt x="8" y="0"/>
                      <a:pt x="3" y="0"/>
                      <a:pt x="1" y="5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70"/>
              <p:cNvSpPr/>
              <p:nvPr/>
            </p:nvSpPr>
            <p:spPr bwMode="auto">
              <a:xfrm>
                <a:off x="4318" y="1519"/>
                <a:ext cx="53" cy="38"/>
              </a:xfrm>
              <a:custGeom>
                <a:avLst/>
                <a:gdLst>
                  <a:gd name="T0" fmla="*/ 1 w 20"/>
                  <a:gd name="T1" fmla="*/ 2 h 14"/>
                  <a:gd name="T2" fmla="*/ 9 w 20"/>
                  <a:gd name="T3" fmla="*/ 13 h 14"/>
                  <a:gd name="T4" fmla="*/ 20 w 20"/>
                  <a:gd name="T5" fmla="*/ 11 h 14"/>
                  <a:gd name="T6" fmla="*/ 4 w 20"/>
                  <a:gd name="T7" fmla="*/ 4 h 14"/>
                  <a:gd name="T8" fmla="*/ 14 w 20"/>
                  <a:gd name="T9" fmla="*/ 7 h 14"/>
                  <a:gd name="T10" fmla="*/ 2 w 20"/>
                  <a:gd name="T11" fmla="*/ 0 h 14"/>
                  <a:gd name="T12" fmla="*/ 1 w 20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4">
                    <a:moveTo>
                      <a:pt x="1" y="2"/>
                    </a:moveTo>
                    <a:cubicBezTo>
                      <a:pt x="0" y="8"/>
                      <a:pt x="4" y="12"/>
                      <a:pt x="9" y="13"/>
                    </a:cubicBezTo>
                    <a:cubicBezTo>
                      <a:pt x="13" y="14"/>
                      <a:pt x="17" y="13"/>
                      <a:pt x="20" y="11"/>
                    </a:cubicBezTo>
                    <a:cubicBezTo>
                      <a:pt x="13" y="11"/>
                      <a:pt x="8" y="10"/>
                      <a:pt x="4" y="4"/>
                    </a:cubicBezTo>
                    <a:cubicBezTo>
                      <a:pt x="6" y="5"/>
                      <a:pt x="10" y="7"/>
                      <a:pt x="14" y="7"/>
                    </a:cubicBezTo>
                    <a:cubicBezTo>
                      <a:pt x="12" y="7"/>
                      <a:pt x="4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71"/>
              <p:cNvSpPr/>
              <p:nvPr/>
            </p:nvSpPr>
            <p:spPr bwMode="auto">
              <a:xfrm>
                <a:off x="4251" y="1522"/>
                <a:ext cx="64" cy="56"/>
              </a:xfrm>
              <a:custGeom>
                <a:avLst/>
                <a:gdLst>
                  <a:gd name="T0" fmla="*/ 2 w 24"/>
                  <a:gd name="T1" fmla="*/ 7 h 21"/>
                  <a:gd name="T2" fmla="*/ 12 w 24"/>
                  <a:gd name="T3" fmla="*/ 20 h 21"/>
                  <a:gd name="T4" fmla="*/ 24 w 24"/>
                  <a:gd name="T5" fmla="*/ 19 h 21"/>
                  <a:gd name="T6" fmla="*/ 18 w 24"/>
                  <a:gd name="T7" fmla="*/ 8 h 21"/>
                  <a:gd name="T8" fmla="*/ 2 w 24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2" y="7"/>
                    </a:moveTo>
                    <a:cubicBezTo>
                      <a:pt x="0" y="14"/>
                      <a:pt x="5" y="20"/>
                      <a:pt x="12" y="20"/>
                    </a:cubicBezTo>
                    <a:cubicBezTo>
                      <a:pt x="16" y="21"/>
                      <a:pt x="20" y="20"/>
                      <a:pt x="24" y="19"/>
                    </a:cubicBezTo>
                    <a:cubicBezTo>
                      <a:pt x="22" y="15"/>
                      <a:pt x="21" y="11"/>
                      <a:pt x="18" y="8"/>
                    </a:cubicBezTo>
                    <a:cubicBezTo>
                      <a:pt x="14" y="4"/>
                      <a:pt x="6" y="0"/>
                      <a:pt x="2" y="7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72"/>
              <p:cNvSpPr/>
              <p:nvPr/>
            </p:nvSpPr>
            <p:spPr bwMode="auto">
              <a:xfrm>
                <a:off x="4261" y="1533"/>
                <a:ext cx="51" cy="35"/>
              </a:xfrm>
              <a:custGeom>
                <a:avLst/>
                <a:gdLst>
                  <a:gd name="T0" fmla="*/ 19 w 19"/>
                  <a:gd name="T1" fmla="*/ 13 h 13"/>
                  <a:gd name="T2" fmla="*/ 14 w 19"/>
                  <a:gd name="T3" fmla="*/ 4 h 13"/>
                  <a:gd name="T4" fmla="*/ 11 w 19"/>
                  <a:gd name="T5" fmla="*/ 1 h 13"/>
                  <a:gd name="T6" fmla="*/ 1 w 19"/>
                  <a:gd name="T7" fmla="*/ 1 h 13"/>
                  <a:gd name="T8" fmla="*/ 14 w 19"/>
                  <a:gd name="T9" fmla="*/ 8 h 13"/>
                  <a:gd name="T10" fmla="*/ 11 w 19"/>
                  <a:gd name="T11" fmla="*/ 10 h 13"/>
                  <a:gd name="T12" fmla="*/ 19 w 1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19" y="13"/>
                    </a:moveTo>
                    <a:cubicBezTo>
                      <a:pt x="18" y="10"/>
                      <a:pt x="16" y="7"/>
                      <a:pt x="14" y="4"/>
                    </a:cubicBezTo>
                    <a:cubicBezTo>
                      <a:pt x="13" y="3"/>
                      <a:pt x="12" y="2"/>
                      <a:pt x="11" y="1"/>
                    </a:cubicBezTo>
                    <a:cubicBezTo>
                      <a:pt x="8" y="0"/>
                      <a:pt x="4" y="0"/>
                      <a:pt x="1" y="1"/>
                    </a:cubicBezTo>
                    <a:cubicBezTo>
                      <a:pt x="0" y="9"/>
                      <a:pt x="10" y="6"/>
                      <a:pt x="14" y="8"/>
                    </a:cubicBezTo>
                    <a:cubicBezTo>
                      <a:pt x="13" y="9"/>
                      <a:pt x="12" y="9"/>
                      <a:pt x="11" y="10"/>
                    </a:cubicBezTo>
                    <a:cubicBezTo>
                      <a:pt x="15" y="10"/>
                      <a:pt x="17" y="11"/>
                      <a:pt x="19" y="13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73"/>
              <p:cNvSpPr/>
              <p:nvPr/>
            </p:nvSpPr>
            <p:spPr bwMode="auto">
              <a:xfrm>
                <a:off x="4133" y="1503"/>
                <a:ext cx="48" cy="65"/>
              </a:xfrm>
              <a:custGeom>
                <a:avLst/>
                <a:gdLst>
                  <a:gd name="T0" fmla="*/ 12 w 18"/>
                  <a:gd name="T1" fmla="*/ 22 h 24"/>
                  <a:gd name="T2" fmla="*/ 12 w 18"/>
                  <a:gd name="T3" fmla="*/ 5 h 24"/>
                  <a:gd name="T4" fmla="*/ 2 w 18"/>
                  <a:gd name="T5" fmla="*/ 0 h 24"/>
                  <a:gd name="T6" fmla="*/ 1 w 18"/>
                  <a:gd name="T7" fmla="*/ 11 h 24"/>
                  <a:gd name="T8" fmla="*/ 12 w 18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12" y="22"/>
                    </a:moveTo>
                    <a:cubicBezTo>
                      <a:pt x="18" y="17"/>
                      <a:pt x="17" y="10"/>
                      <a:pt x="12" y="5"/>
                    </a:cubicBezTo>
                    <a:cubicBezTo>
                      <a:pt x="9" y="2"/>
                      <a:pt x="6" y="1"/>
                      <a:pt x="2" y="0"/>
                    </a:cubicBezTo>
                    <a:cubicBezTo>
                      <a:pt x="2" y="3"/>
                      <a:pt x="0" y="7"/>
                      <a:pt x="1" y="11"/>
                    </a:cubicBezTo>
                    <a:cubicBezTo>
                      <a:pt x="1" y="17"/>
                      <a:pt x="5" y="24"/>
                      <a:pt x="12" y="2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74"/>
              <p:cNvSpPr/>
              <p:nvPr/>
            </p:nvSpPr>
            <p:spPr bwMode="auto">
              <a:xfrm>
                <a:off x="4136" y="1506"/>
                <a:ext cx="34" cy="53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10 h 20"/>
                  <a:gd name="T4" fmla="*/ 1 w 13"/>
                  <a:gd name="T5" fmla="*/ 14 h 20"/>
                  <a:gd name="T6" fmla="*/ 7 w 13"/>
                  <a:gd name="T7" fmla="*/ 20 h 20"/>
                  <a:gd name="T8" fmla="*/ 2 w 13"/>
                  <a:gd name="T9" fmla="*/ 7 h 20"/>
                  <a:gd name="T10" fmla="*/ 6 w 13"/>
                  <a:gd name="T11" fmla="*/ 8 h 20"/>
                  <a:gd name="T12" fmla="*/ 1 w 13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  <a:cubicBezTo>
                      <a:pt x="0" y="11"/>
                      <a:pt x="0" y="13"/>
                      <a:pt x="1" y="14"/>
                    </a:cubicBezTo>
                    <a:cubicBezTo>
                      <a:pt x="2" y="17"/>
                      <a:pt x="5" y="19"/>
                      <a:pt x="7" y="20"/>
                    </a:cubicBezTo>
                    <a:cubicBezTo>
                      <a:pt x="13" y="14"/>
                      <a:pt x="4" y="11"/>
                      <a:pt x="2" y="7"/>
                    </a:cubicBezTo>
                    <a:cubicBezTo>
                      <a:pt x="3" y="7"/>
                      <a:pt x="4" y="8"/>
                      <a:pt x="6" y="8"/>
                    </a:cubicBezTo>
                    <a:cubicBezTo>
                      <a:pt x="2" y="5"/>
                      <a:pt x="2" y="3"/>
                      <a:pt x="1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75"/>
              <p:cNvSpPr/>
              <p:nvPr/>
            </p:nvSpPr>
            <p:spPr bwMode="auto">
              <a:xfrm>
                <a:off x="4173" y="1468"/>
                <a:ext cx="59" cy="57"/>
              </a:xfrm>
              <a:custGeom>
                <a:avLst/>
                <a:gdLst>
                  <a:gd name="T0" fmla="*/ 5 w 22"/>
                  <a:gd name="T1" fmla="*/ 18 h 21"/>
                  <a:gd name="T2" fmla="*/ 20 w 22"/>
                  <a:gd name="T3" fmla="*/ 11 h 21"/>
                  <a:gd name="T4" fmla="*/ 22 w 22"/>
                  <a:gd name="T5" fmla="*/ 0 h 21"/>
                  <a:gd name="T6" fmla="*/ 10 w 22"/>
                  <a:gd name="T7" fmla="*/ 3 h 21"/>
                  <a:gd name="T8" fmla="*/ 5 w 22"/>
                  <a:gd name="T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5" y="18"/>
                    </a:moveTo>
                    <a:cubicBezTo>
                      <a:pt x="11" y="21"/>
                      <a:pt x="18" y="18"/>
                      <a:pt x="20" y="11"/>
                    </a:cubicBezTo>
                    <a:cubicBezTo>
                      <a:pt x="22" y="8"/>
                      <a:pt x="21" y="4"/>
                      <a:pt x="22" y="0"/>
                    </a:cubicBezTo>
                    <a:cubicBezTo>
                      <a:pt x="18" y="1"/>
                      <a:pt x="14" y="1"/>
                      <a:pt x="10" y="3"/>
                    </a:cubicBezTo>
                    <a:cubicBezTo>
                      <a:pt x="5" y="6"/>
                      <a:pt x="0" y="12"/>
                      <a:pt x="5" y="18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76"/>
              <p:cNvSpPr/>
              <p:nvPr/>
            </p:nvSpPr>
            <p:spPr bwMode="auto">
              <a:xfrm>
                <a:off x="4184" y="1468"/>
                <a:ext cx="43" cy="46"/>
              </a:xfrm>
              <a:custGeom>
                <a:avLst/>
                <a:gdLst>
                  <a:gd name="T0" fmla="*/ 16 w 16"/>
                  <a:gd name="T1" fmla="*/ 0 h 17"/>
                  <a:gd name="T2" fmla="*/ 6 w 16"/>
                  <a:gd name="T3" fmla="*/ 3 h 17"/>
                  <a:gd name="T4" fmla="*/ 3 w 16"/>
                  <a:gd name="T5" fmla="*/ 5 h 17"/>
                  <a:gd name="T6" fmla="*/ 0 w 16"/>
                  <a:gd name="T7" fmla="*/ 14 h 17"/>
                  <a:gd name="T8" fmla="*/ 10 w 16"/>
                  <a:gd name="T9" fmla="*/ 4 h 17"/>
                  <a:gd name="T10" fmla="*/ 11 w 16"/>
                  <a:gd name="T11" fmla="*/ 7 h 17"/>
                  <a:gd name="T12" fmla="*/ 16 w 16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3" y="1"/>
                      <a:pt x="10" y="1"/>
                      <a:pt x="6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1" y="8"/>
                      <a:pt x="0" y="11"/>
                      <a:pt x="0" y="14"/>
                    </a:cubicBezTo>
                    <a:cubicBezTo>
                      <a:pt x="7" y="17"/>
                      <a:pt x="7" y="7"/>
                      <a:pt x="10" y="4"/>
                    </a:cubicBezTo>
                    <a:cubicBezTo>
                      <a:pt x="10" y="5"/>
                      <a:pt x="10" y="6"/>
                      <a:pt x="11" y="7"/>
                    </a:cubicBezTo>
                    <a:cubicBezTo>
                      <a:pt x="12" y="3"/>
                      <a:pt x="14" y="2"/>
                      <a:pt x="16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77"/>
              <p:cNvSpPr/>
              <p:nvPr/>
            </p:nvSpPr>
            <p:spPr bwMode="auto">
              <a:xfrm>
                <a:off x="4360" y="1474"/>
                <a:ext cx="67" cy="51"/>
              </a:xfrm>
              <a:custGeom>
                <a:avLst/>
                <a:gdLst>
                  <a:gd name="T0" fmla="*/ 0 w 25"/>
                  <a:gd name="T1" fmla="*/ 12 h 19"/>
                  <a:gd name="T2" fmla="*/ 15 w 25"/>
                  <a:gd name="T3" fmla="*/ 2 h 19"/>
                  <a:gd name="T4" fmla="*/ 25 w 25"/>
                  <a:gd name="T5" fmla="*/ 8 h 19"/>
                  <a:gd name="T6" fmla="*/ 16 w 25"/>
                  <a:gd name="T7" fmla="*/ 16 h 19"/>
                  <a:gd name="T8" fmla="*/ 0 w 25"/>
                  <a:gd name="T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0" y="12"/>
                    </a:moveTo>
                    <a:cubicBezTo>
                      <a:pt x="1" y="4"/>
                      <a:pt x="8" y="0"/>
                      <a:pt x="15" y="2"/>
                    </a:cubicBezTo>
                    <a:cubicBezTo>
                      <a:pt x="19" y="3"/>
                      <a:pt x="22" y="6"/>
                      <a:pt x="25" y="8"/>
                    </a:cubicBezTo>
                    <a:cubicBezTo>
                      <a:pt x="22" y="10"/>
                      <a:pt x="20" y="14"/>
                      <a:pt x="16" y="16"/>
                    </a:cubicBezTo>
                    <a:cubicBezTo>
                      <a:pt x="11" y="19"/>
                      <a:pt x="2" y="19"/>
                      <a:pt x="0" y="1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78"/>
              <p:cNvSpPr/>
              <p:nvPr/>
            </p:nvSpPr>
            <p:spPr bwMode="auto">
              <a:xfrm>
                <a:off x="4368" y="1492"/>
                <a:ext cx="57" cy="27"/>
              </a:xfrm>
              <a:custGeom>
                <a:avLst/>
                <a:gdLst>
                  <a:gd name="T0" fmla="*/ 21 w 21"/>
                  <a:gd name="T1" fmla="*/ 2 h 10"/>
                  <a:gd name="T2" fmla="*/ 13 w 21"/>
                  <a:gd name="T3" fmla="*/ 9 h 10"/>
                  <a:gd name="T4" fmla="*/ 9 w 21"/>
                  <a:gd name="T5" fmla="*/ 10 h 10"/>
                  <a:gd name="T6" fmla="*/ 0 w 21"/>
                  <a:gd name="T7" fmla="*/ 8 h 10"/>
                  <a:gd name="T8" fmla="*/ 14 w 21"/>
                  <a:gd name="T9" fmla="*/ 5 h 10"/>
                  <a:gd name="T10" fmla="*/ 12 w 21"/>
                  <a:gd name="T11" fmla="*/ 2 h 10"/>
                  <a:gd name="T12" fmla="*/ 21 w 21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21" y="2"/>
                    </a:moveTo>
                    <a:cubicBezTo>
                      <a:pt x="19" y="4"/>
                      <a:pt x="16" y="7"/>
                      <a:pt x="13" y="9"/>
                    </a:cubicBezTo>
                    <a:cubicBezTo>
                      <a:pt x="12" y="9"/>
                      <a:pt x="11" y="10"/>
                      <a:pt x="9" y="10"/>
                    </a:cubicBezTo>
                    <a:cubicBezTo>
                      <a:pt x="6" y="10"/>
                      <a:pt x="2" y="10"/>
                      <a:pt x="0" y="8"/>
                    </a:cubicBezTo>
                    <a:cubicBezTo>
                      <a:pt x="2" y="0"/>
                      <a:pt x="10" y="5"/>
                      <a:pt x="14" y="5"/>
                    </a:cubicBezTo>
                    <a:cubicBezTo>
                      <a:pt x="13" y="4"/>
                      <a:pt x="13" y="3"/>
                      <a:pt x="12" y="2"/>
                    </a:cubicBezTo>
                    <a:cubicBezTo>
                      <a:pt x="16" y="4"/>
                      <a:pt x="18" y="3"/>
                      <a:pt x="21" y="2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79"/>
              <p:cNvSpPr/>
              <p:nvPr/>
            </p:nvSpPr>
            <p:spPr bwMode="auto">
              <a:xfrm>
                <a:off x="4152" y="1412"/>
                <a:ext cx="45" cy="62"/>
              </a:xfrm>
              <a:custGeom>
                <a:avLst/>
                <a:gdLst>
                  <a:gd name="T0" fmla="*/ 9 w 17"/>
                  <a:gd name="T1" fmla="*/ 23 h 23"/>
                  <a:gd name="T2" fmla="*/ 1 w 17"/>
                  <a:gd name="T3" fmla="*/ 12 h 23"/>
                  <a:gd name="T4" fmla="*/ 7 w 17"/>
                  <a:gd name="T5" fmla="*/ 0 h 23"/>
                  <a:gd name="T6" fmla="*/ 15 w 17"/>
                  <a:gd name="T7" fmla="*/ 12 h 23"/>
                  <a:gd name="T8" fmla="*/ 9 w 17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9" y="23"/>
                    </a:moveTo>
                    <a:cubicBezTo>
                      <a:pt x="3" y="22"/>
                      <a:pt x="0" y="17"/>
                      <a:pt x="1" y="12"/>
                    </a:cubicBezTo>
                    <a:cubicBezTo>
                      <a:pt x="1" y="7"/>
                      <a:pt x="4" y="4"/>
                      <a:pt x="7" y="0"/>
                    </a:cubicBezTo>
                    <a:cubicBezTo>
                      <a:pt x="10" y="3"/>
                      <a:pt x="14" y="8"/>
                      <a:pt x="15" y="12"/>
                    </a:cubicBezTo>
                    <a:cubicBezTo>
                      <a:pt x="17" y="17"/>
                      <a:pt x="15" y="22"/>
                      <a:pt x="9" y="2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80"/>
              <p:cNvSpPr/>
              <p:nvPr/>
            </p:nvSpPr>
            <p:spPr bwMode="auto">
              <a:xfrm>
                <a:off x="4152" y="1417"/>
                <a:ext cx="29" cy="57"/>
              </a:xfrm>
              <a:custGeom>
                <a:avLst/>
                <a:gdLst>
                  <a:gd name="T0" fmla="*/ 9 w 11"/>
                  <a:gd name="T1" fmla="*/ 21 h 21"/>
                  <a:gd name="T2" fmla="*/ 1 w 11"/>
                  <a:gd name="T3" fmla="*/ 10 h 21"/>
                  <a:gd name="T4" fmla="*/ 6 w 11"/>
                  <a:gd name="T5" fmla="*/ 0 h 21"/>
                  <a:gd name="T6" fmla="*/ 8 w 11"/>
                  <a:gd name="T7" fmla="*/ 18 h 21"/>
                  <a:gd name="T8" fmla="*/ 8 w 11"/>
                  <a:gd name="T9" fmla="*/ 7 h 21"/>
                  <a:gd name="T10" fmla="*/ 11 w 11"/>
                  <a:gd name="T11" fmla="*/ 21 h 21"/>
                  <a:gd name="T12" fmla="*/ 9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9" y="21"/>
                    </a:moveTo>
                    <a:cubicBezTo>
                      <a:pt x="3" y="20"/>
                      <a:pt x="0" y="15"/>
                      <a:pt x="1" y="10"/>
                    </a:cubicBezTo>
                    <a:cubicBezTo>
                      <a:pt x="1" y="6"/>
                      <a:pt x="3" y="3"/>
                      <a:pt x="6" y="0"/>
                    </a:cubicBezTo>
                    <a:cubicBezTo>
                      <a:pt x="3" y="7"/>
                      <a:pt x="4" y="12"/>
                      <a:pt x="8" y="18"/>
                    </a:cubicBezTo>
                    <a:cubicBezTo>
                      <a:pt x="8" y="15"/>
                      <a:pt x="7" y="10"/>
                      <a:pt x="8" y="7"/>
                    </a:cubicBezTo>
                    <a:cubicBezTo>
                      <a:pt x="8" y="9"/>
                      <a:pt x="11" y="18"/>
                      <a:pt x="11" y="21"/>
                    </a:cubicBezTo>
                    <a:cubicBezTo>
                      <a:pt x="11" y="21"/>
                      <a:pt x="10" y="21"/>
                      <a:pt x="9" y="21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81"/>
              <p:cNvSpPr/>
              <p:nvPr/>
            </p:nvSpPr>
            <p:spPr bwMode="auto">
              <a:xfrm>
                <a:off x="3611" y="2479"/>
                <a:ext cx="388" cy="472"/>
              </a:xfrm>
              <a:custGeom>
                <a:avLst/>
                <a:gdLst>
                  <a:gd name="T0" fmla="*/ 92 w 145"/>
                  <a:gd name="T1" fmla="*/ 0 h 176"/>
                  <a:gd name="T2" fmla="*/ 126 w 145"/>
                  <a:gd name="T3" fmla="*/ 102 h 176"/>
                  <a:gd name="T4" fmla="*/ 122 w 145"/>
                  <a:gd name="T5" fmla="*/ 94 h 176"/>
                  <a:gd name="T6" fmla="*/ 97 w 145"/>
                  <a:gd name="T7" fmla="*/ 147 h 176"/>
                  <a:gd name="T8" fmla="*/ 95 w 145"/>
                  <a:gd name="T9" fmla="*/ 139 h 176"/>
                  <a:gd name="T10" fmla="*/ 47 w 145"/>
                  <a:gd name="T11" fmla="*/ 176 h 176"/>
                  <a:gd name="T12" fmla="*/ 19 w 145"/>
                  <a:gd name="T13" fmla="*/ 128 h 176"/>
                  <a:gd name="T14" fmla="*/ 13 w 145"/>
                  <a:gd name="T15" fmla="*/ 134 h 176"/>
                  <a:gd name="T16" fmla="*/ 16 w 145"/>
                  <a:gd name="T17" fmla="*/ 72 h 176"/>
                  <a:gd name="T18" fmla="*/ 6 w 145"/>
                  <a:gd name="T19" fmla="*/ 77 h 176"/>
                  <a:gd name="T20" fmla="*/ 92 w 145"/>
                  <a:gd name="T21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5" h="176">
                    <a:moveTo>
                      <a:pt x="92" y="0"/>
                    </a:moveTo>
                    <a:cubicBezTo>
                      <a:pt x="145" y="31"/>
                      <a:pt x="124" y="64"/>
                      <a:pt x="126" y="102"/>
                    </a:cubicBezTo>
                    <a:cubicBezTo>
                      <a:pt x="124" y="99"/>
                      <a:pt x="123" y="97"/>
                      <a:pt x="122" y="94"/>
                    </a:cubicBezTo>
                    <a:cubicBezTo>
                      <a:pt x="118" y="119"/>
                      <a:pt x="104" y="126"/>
                      <a:pt x="97" y="147"/>
                    </a:cubicBezTo>
                    <a:cubicBezTo>
                      <a:pt x="96" y="144"/>
                      <a:pt x="95" y="142"/>
                      <a:pt x="95" y="139"/>
                    </a:cubicBezTo>
                    <a:cubicBezTo>
                      <a:pt x="79" y="159"/>
                      <a:pt x="62" y="170"/>
                      <a:pt x="47" y="176"/>
                    </a:cubicBezTo>
                    <a:cubicBezTo>
                      <a:pt x="33" y="158"/>
                      <a:pt x="27" y="149"/>
                      <a:pt x="19" y="128"/>
                    </a:cubicBezTo>
                    <a:cubicBezTo>
                      <a:pt x="17" y="131"/>
                      <a:pt x="15" y="132"/>
                      <a:pt x="13" y="134"/>
                    </a:cubicBezTo>
                    <a:cubicBezTo>
                      <a:pt x="23" y="113"/>
                      <a:pt x="0" y="112"/>
                      <a:pt x="16" y="72"/>
                    </a:cubicBezTo>
                    <a:cubicBezTo>
                      <a:pt x="13" y="73"/>
                      <a:pt x="9" y="75"/>
                      <a:pt x="6" y="77"/>
                    </a:cubicBezTo>
                    <a:cubicBezTo>
                      <a:pt x="26" y="51"/>
                      <a:pt x="37" y="6"/>
                      <a:pt x="92" y="0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82"/>
              <p:cNvSpPr/>
              <p:nvPr/>
            </p:nvSpPr>
            <p:spPr bwMode="auto">
              <a:xfrm>
                <a:off x="3670" y="2479"/>
                <a:ext cx="187" cy="303"/>
              </a:xfrm>
              <a:custGeom>
                <a:avLst/>
                <a:gdLst>
                  <a:gd name="T0" fmla="*/ 6 w 70"/>
                  <a:gd name="T1" fmla="*/ 42 h 113"/>
                  <a:gd name="T2" fmla="*/ 70 w 70"/>
                  <a:gd name="T3" fmla="*/ 0 h 113"/>
                  <a:gd name="T4" fmla="*/ 68 w 70"/>
                  <a:gd name="T5" fmla="*/ 5 h 113"/>
                  <a:gd name="T6" fmla="*/ 47 w 70"/>
                  <a:gd name="T7" fmla="*/ 87 h 113"/>
                  <a:gd name="T8" fmla="*/ 29 w 70"/>
                  <a:gd name="T9" fmla="*/ 67 h 113"/>
                  <a:gd name="T10" fmla="*/ 0 w 70"/>
                  <a:gd name="T11" fmla="*/ 113 h 113"/>
                  <a:gd name="T12" fmla="*/ 14 w 70"/>
                  <a:gd name="T13" fmla="*/ 46 h 113"/>
                  <a:gd name="T14" fmla="*/ 6 w 70"/>
                  <a:gd name="T15" fmla="*/ 4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113">
                    <a:moveTo>
                      <a:pt x="6" y="42"/>
                    </a:moveTo>
                    <a:cubicBezTo>
                      <a:pt x="19" y="22"/>
                      <a:pt x="36" y="4"/>
                      <a:pt x="70" y="0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47" y="87"/>
                      <a:pt x="47" y="87"/>
                      <a:pt x="47" y="87"/>
                    </a:cubicBezTo>
                    <a:cubicBezTo>
                      <a:pt x="39" y="81"/>
                      <a:pt x="60" y="40"/>
                      <a:pt x="29" y="67"/>
                    </a:cubicBezTo>
                    <a:cubicBezTo>
                      <a:pt x="15" y="79"/>
                      <a:pt x="6" y="97"/>
                      <a:pt x="0" y="113"/>
                    </a:cubicBezTo>
                    <a:cubicBezTo>
                      <a:pt x="0" y="84"/>
                      <a:pt x="0" y="67"/>
                      <a:pt x="14" y="46"/>
                    </a:cubicBezTo>
                    <a:cubicBezTo>
                      <a:pt x="25" y="30"/>
                      <a:pt x="16" y="35"/>
                      <a:pt x="6" y="42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83"/>
              <p:cNvSpPr/>
              <p:nvPr/>
            </p:nvSpPr>
            <p:spPr bwMode="auto">
              <a:xfrm>
                <a:off x="3769" y="2428"/>
                <a:ext cx="104" cy="400"/>
              </a:xfrm>
              <a:custGeom>
                <a:avLst/>
                <a:gdLst>
                  <a:gd name="T0" fmla="*/ 39 w 39"/>
                  <a:gd name="T1" fmla="*/ 2 h 149"/>
                  <a:gd name="T2" fmla="*/ 0 w 39"/>
                  <a:gd name="T3" fmla="*/ 149 h 149"/>
                  <a:gd name="T4" fmla="*/ 32 w 39"/>
                  <a:gd name="T5" fmla="*/ 0 h 149"/>
                  <a:gd name="T6" fmla="*/ 39 w 39"/>
                  <a:gd name="T7" fmla="*/ 2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49">
                    <a:moveTo>
                      <a:pt x="39" y="2"/>
                    </a:moveTo>
                    <a:cubicBezTo>
                      <a:pt x="27" y="46"/>
                      <a:pt x="13" y="105"/>
                      <a:pt x="0" y="149"/>
                    </a:cubicBezTo>
                    <a:cubicBezTo>
                      <a:pt x="8" y="100"/>
                      <a:pt x="21" y="42"/>
                      <a:pt x="32" y="0"/>
                    </a:cubicBezTo>
                    <a:cubicBezTo>
                      <a:pt x="33" y="0"/>
                      <a:pt x="38" y="1"/>
                      <a:pt x="39" y="2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84"/>
              <p:cNvSpPr/>
              <p:nvPr/>
            </p:nvSpPr>
            <p:spPr bwMode="auto">
              <a:xfrm>
                <a:off x="3764" y="2611"/>
                <a:ext cx="179" cy="319"/>
              </a:xfrm>
              <a:custGeom>
                <a:avLst/>
                <a:gdLst>
                  <a:gd name="T0" fmla="*/ 0 w 67"/>
                  <a:gd name="T1" fmla="*/ 119 h 119"/>
                  <a:gd name="T2" fmla="*/ 39 w 67"/>
                  <a:gd name="T3" fmla="*/ 78 h 119"/>
                  <a:gd name="T4" fmla="*/ 39 w 67"/>
                  <a:gd name="T5" fmla="*/ 85 h 119"/>
                  <a:gd name="T6" fmla="*/ 61 w 67"/>
                  <a:gd name="T7" fmla="*/ 33 h 119"/>
                  <a:gd name="T8" fmla="*/ 65 w 67"/>
                  <a:gd name="T9" fmla="*/ 39 h 119"/>
                  <a:gd name="T10" fmla="*/ 59 w 67"/>
                  <a:gd name="T11" fmla="*/ 0 h 119"/>
                  <a:gd name="T12" fmla="*/ 23 w 67"/>
                  <a:gd name="T13" fmla="*/ 48 h 119"/>
                  <a:gd name="T14" fmla="*/ 43 w 67"/>
                  <a:gd name="T15" fmla="*/ 49 h 119"/>
                  <a:gd name="T16" fmla="*/ 0 w 67"/>
                  <a:gd name="T1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119">
                    <a:moveTo>
                      <a:pt x="0" y="119"/>
                    </a:moveTo>
                    <a:cubicBezTo>
                      <a:pt x="17" y="107"/>
                      <a:pt x="31" y="91"/>
                      <a:pt x="39" y="78"/>
                    </a:cubicBezTo>
                    <a:cubicBezTo>
                      <a:pt x="39" y="80"/>
                      <a:pt x="39" y="83"/>
                      <a:pt x="39" y="85"/>
                    </a:cubicBezTo>
                    <a:cubicBezTo>
                      <a:pt x="47" y="73"/>
                      <a:pt x="57" y="59"/>
                      <a:pt x="61" y="33"/>
                    </a:cubicBezTo>
                    <a:cubicBezTo>
                      <a:pt x="62" y="35"/>
                      <a:pt x="64" y="37"/>
                      <a:pt x="65" y="39"/>
                    </a:cubicBezTo>
                    <a:cubicBezTo>
                      <a:pt x="66" y="27"/>
                      <a:pt x="67" y="15"/>
                      <a:pt x="59" y="0"/>
                    </a:cubicBezTo>
                    <a:cubicBezTo>
                      <a:pt x="51" y="18"/>
                      <a:pt x="43" y="40"/>
                      <a:pt x="23" y="48"/>
                    </a:cubicBezTo>
                    <a:cubicBezTo>
                      <a:pt x="31" y="52"/>
                      <a:pt x="34" y="52"/>
                      <a:pt x="43" y="49"/>
                    </a:cubicBezTo>
                    <a:cubicBezTo>
                      <a:pt x="32" y="77"/>
                      <a:pt x="16" y="101"/>
                      <a:pt x="0" y="119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85"/>
              <p:cNvSpPr/>
              <p:nvPr/>
            </p:nvSpPr>
            <p:spPr bwMode="auto">
              <a:xfrm>
                <a:off x="3681" y="1254"/>
                <a:ext cx="372" cy="477"/>
              </a:xfrm>
              <a:custGeom>
                <a:avLst/>
                <a:gdLst>
                  <a:gd name="T0" fmla="*/ 56 w 139"/>
                  <a:gd name="T1" fmla="*/ 178 h 178"/>
                  <a:gd name="T2" fmla="*/ 15 w 139"/>
                  <a:gd name="T3" fmla="*/ 79 h 178"/>
                  <a:gd name="T4" fmla="*/ 19 w 139"/>
                  <a:gd name="T5" fmla="*/ 87 h 178"/>
                  <a:gd name="T6" fmla="*/ 41 w 139"/>
                  <a:gd name="T7" fmla="*/ 33 h 178"/>
                  <a:gd name="T8" fmla="*/ 43 w 139"/>
                  <a:gd name="T9" fmla="*/ 40 h 178"/>
                  <a:gd name="T10" fmla="*/ 88 w 139"/>
                  <a:gd name="T11" fmla="*/ 0 h 178"/>
                  <a:gd name="T12" fmla="*/ 119 w 139"/>
                  <a:gd name="T13" fmla="*/ 46 h 178"/>
                  <a:gd name="T14" fmla="*/ 125 w 139"/>
                  <a:gd name="T15" fmla="*/ 40 h 178"/>
                  <a:gd name="T16" fmla="*/ 126 w 139"/>
                  <a:gd name="T17" fmla="*/ 102 h 178"/>
                  <a:gd name="T18" fmla="*/ 136 w 139"/>
                  <a:gd name="T19" fmla="*/ 96 h 178"/>
                  <a:gd name="T20" fmla="*/ 56 w 139"/>
                  <a:gd name="T21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9" h="178">
                    <a:moveTo>
                      <a:pt x="56" y="178"/>
                    </a:moveTo>
                    <a:cubicBezTo>
                      <a:pt x="0" y="151"/>
                      <a:pt x="19" y="117"/>
                      <a:pt x="15" y="79"/>
                    </a:cubicBezTo>
                    <a:cubicBezTo>
                      <a:pt x="16" y="82"/>
                      <a:pt x="18" y="84"/>
                      <a:pt x="19" y="87"/>
                    </a:cubicBezTo>
                    <a:cubicBezTo>
                      <a:pt x="22" y="62"/>
                      <a:pt x="35" y="54"/>
                      <a:pt x="41" y="33"/>
                    </a:cubicBezTo>
                    <a:cubicBezTo>
                      <a:pt x="41" y="35"/>
                      <a:pt x="42" y="38"/>
                      <a:pt x="43" y="40"/>
                    </a:cubicBezTo>
                    <a:cubicBezTo>
                      <a:pt x="57" y="19"/>
                      <a:pt x="73" y="7"/>
                      <a:pt x="88" y="0"/>
                    </a:cubicBezTo>
                    <a:cubicBezTo>
                      <a:pt x="103" y="17"/>
                      <a:pt x="109" y="25"/>
                      <a:pt x="119" y="46"/>
                    </a:cubicBezTo>
                    <a:cubicBezTo>
                      <a:pt x="121" y="42"/>
                      <a:pt x="124" y="41"/>
                      <a:pt x="125" y="40"/>
                    </a:cubicBezTo>
                    <a:cubicBezTo>
                      <a:pt x="116" y="61"/>
                      <a:pt x="139" y="60"/>
                      <a:pt x="126" y="102"/>
                    </a:cubicBezTo>
                    <a:cubicBezTo>
                      <a:pt x="130" y="100"/>
                      <a:pt x="133" y="98"/>
                      <a:pt x="136" y="96"/>
                    </a:cubicBezTo>
                    <a:cubicBezTo>
                      <a:pt x="118" y="124"/>
                      <a:pt x="110" y="169"/>
                      <a:pt x="56" y="178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86"/>
              <p:cNvSpPr/>
              <p:nvPr/>
            </p:nvSpPr>
            <p:spPr bwMode="auto">
              <a:xfrm>
                <a:off x="3831" y="1417"/>
                <a:ext cx="174" cy="314"/>
              </a:xfrm>
              <a:custGeom>
                <a:avLst/>
                <a:gdLst>
                  <a:gd name="T0" fmla="*/ 60 w 65"/>
                  <a:gd name="T1" fmla="*/ 72 h 117"/>
                  <a:gd name="T2" fmla="*/ 0 w 65"/>
                  <a:gd name="T3" fmla="*/ 117 h 117"/>
                  <a:gd name="T4" fmla="*/ 1 w 65"/>
                  <a:gd name="T5" fmla="*/ 112 h 117"/>
                  <a:gd name="T6" fmla="*/ 16 w 65"/>
                  <a:gd name="T7" fmla="*/ 29 h 117"/>
                  <a:gd name="T8" fmla="*/ 36 w 65"/>
                  <a:gd name="T9" fmla="*/ 48 h 117"/>
                  <a:gd name="T10" fmla="*/ 62 w 65"/>
                  <a:gd name="T11" fmla="*/ 0 h 117"/>
                  <a:gd name="T12" fmla="*/ 52 w 65"/>
                  <a:gd name="T13" fmla="*/ 68 h 117"/>
                  <a:gd name="T14" fmla="*/ 60 w 65"/>
                  <a:gd name="T15" fmla="*/ 7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117">
                    <a:moveTo>
                      <a:pt x="60" y="72"/>
                    </a:moveTo>
                    <a:cubicBezTo>
                      <a:pt x="49" y="92"/>
                      <a:pt x="33" y="112"/>
                      <a:pt x="0" y="117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25" y="35"/>
                      <a:pt x="7" y="77"/>
                      <a:pt x="36" y="48"/>
                    </a:cubicBezTo>
                    <a:cubicBezTo>
                      <a:pt x="49" y="35"/>
                      <a:pt x="57" y="16"/>
                      <a:pt x="62" y="0"/>
                    </a:cubicBezTo>
                    <a:cubicBezTo>
                      <a:pt x="63" y="29"/>
                      <a:pt x="65" y="46"/>
                      <a:pt x="52" y="68"/>
                    </a:cubicBezTo>
                    <a:cubicBezTo>
                      <a:pt x="43" y="85"/>
                      <a:pt x="51" y="78"/>
                      <a:pt x="60" y="72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87"/>
              <p:cNvSpPr/>
              <p:nvPr/>
            </p:nvSpPr>
            <p:spPr bwMode="auto">
              <a:xfrm>
                <a:off x="3817" y="1380"/>
                <a:ext cx="78" cy="405"/>
              </a:xfrm>
              <a:custGeom>
                <a:avLst/>
                <a:gdLst>
                  <a:gd name="T0" fmla="*/ 0 w 29"/>
                  <a:gd name="T1" fmla="*/ 149 h 151"/>
                  <a:gd name="T2" fmla="*/ 29 w 29"/>
                  <a:gd name="T3" fmla="*/ 0 h 151"/>
                  <a:gd name="T4" fmla="*/ 7 w 29"/>
                  <a:gd name="T5" fmla="*/ 151 h 151"/>
                  <a:gd name="T6" fmla="*/ 0 w 29"/>
                  <a:gd name="T7" fmla="*/ 14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151">
                    <a:moveTo>
                      <a:pt x="0" y="149"/>
                    </a:moveTo>
                    <a:cubicBezTo>
                      <a:pt x="9" y="104"/>
                      <a:pt x="18" y="45"/>
                      <a:pt x="29" y="0"/>
                    </a:cubicBezTo>
                    <a:cubicBezTo>
                      <a:pt x="23" y="49"/>
                      <a:pt x="15" y="108"/>
                      <a:pt x="7" y="151"/>
                    </a:cubicBezTo>
                    <a:cubicBezTo>
                      <a:pt x="5" y="150"/>
                      <a:pt x="1" y="150"/>
                      <a:pt x="0" y="149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88"/>
              <p:cNvSpPr/>
              <p:nvPr/>
            </p:nvSpPr>
            <p:spPr bwMode="auto">
              <a:xfrm>
                <a:off x="3732" y="1275"/>
                <a:ext cx="157" cy="330"/>
              </a:xfrm>
              <a:custGeom>
                <a:avLst/>
                <a:gdLst>
                  <a:gd name="T0" fmla="*/ 59 w 59"/>
                  <a:gd name="T1" fmla="*/ 0 h 123"/>
                  <a:gd name="T2" fmla="*/ 24 w 59"/>
                  <a:gd name="T3" fmla="*/ 45 h 123"/>
                  <a:gd name="T4" fmla="*/ 23 w 59"/>
                  <a:gd name="T5" fmla="*/ 37 h 123"/>
                  <a:gd name="T6" fmla="*/ 5 w 59"/>
                  <a:gd name="T7" fmla="*/ 90 h 123"/>
                  <a:gd name="T8" fmla="*/ 0 w 59"/>
                  <a:gd name="T9" fmla="*/ 85 h 123"/>
                  <a:gd name="T10" fmla="*/ 9 w 59"/>
                  <a:gd name="T11" fmla="*/ 123 h 123"/>
                  <a:gd name="T12" fmla="*/ 41 w 59"/>
                  <a:gd name="T13" fmla="*/ 73 h 123"/>
                  <a:gd name="T14" fmla="*/ 22 w 59"/>
                  <a:gd name="T15" fmla="*/ 74 h 123"/>
                  <a:gd name="T16" fmla="*/ 59 w 59"/>
                  <a:gd name="T1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123">
                    <a:moveTo>
                      <a:pt x="59" y="0"/>
                    </a:moveTo>
                    <a:cubicBezTo>
                      <a:pt x="44" y="14"/>
                      <a:pt x="31" y="31"/>
                      <a:pt x="24" y="45"/>
                    </a:cubicBezTo>
                    <a:cubicBezTo>
                      <a:pt x="23" y="42"/>
                      <a:pt x="23" y="40"/>
                      <a:pt x="23" y="37"/>
                    </a:cubicBezTo>
                    <a:cubicBezTo>
                      <a:pt x="16" y="50"/>
                      <a:pt x="6" y="64"/>
                      <a:pt x="5" y="90"/>
                    </a:cubicBezTo>
                    <a:cubicBezTo>
                      <a:pt x="4" y="89"/>
                      <a:pt x="2" y="87"/>
                      <a:pt x="0" y="85"/>
                    </a:cubicBezTo>
                    <a:cubicBezTo>
                      <a:pt x="0" y="97"/>
                      <a:pt x="1" y="109"/>
                      <a:pt x="9" y="123"/>
                    </a:cubicBezTo>
                    <a:cubicBezTo>
                      <a:pt x="15" y="105"/>
                      <a:pt x="22" y="82"/>
                      <a:pt x="41" y="73"/>
                    </a:cubicBezTo>
                    <a:cubicBezTo>
                      <a:pt x="34" y="70"/>
                      <a:pt x="31" y="70"/>
                      <a:pt x="22" y="74"/>
                    </a:cubicBezTo>
                    <a:cubicBezTo>
                      <a:pt x="31" y="45"/>
                      <a:pt x="45" y="20"/>
                      <a:pt x="59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89"/>
              <p:cNvSpPr/>
              <p:nvPr/>
            </p:nvSpPr>
            <p:spPr bwMode="auto">
              <a:xfrm>
                <a:off x="4138" y="1522"/>
                <a:ext cx="431" cy="445"/>
              </a:xfrm>
              <a:custGeom>
                <a:avLst/>
                <a:gdLst>
                  <a:gd name="T0" fmla="*/ 18 w 161"/>
                  <a:gd name="T1" fmla="*/ 129 h 166"/>
                  <a:gd name="T2" fmla="*/ 124 w 161"/>
                  <a:gd name="T3" fmla="*/ 119 h 166"/>
                  <a:gd name="T4" fmla="*/ 115 w 161"/>
                  <a:gd name="T5" fmla="*/ 119 h 166"/>
                  <a:gd name="T6" fmla="*/ 153 w 161"/>
                  <a:gd name="T7" fmla="*/ 75 h 166"/>
                  <a:gd name="T8" fmla="*/ 146 w 161"/>
                  <a:gd name="T9" fmla="*/ 76 h 166"/>
                  <a:gd name="T10" fmla="*/ 160 w 161"/>
                  <a:gd name="T11" fmla="*/ 17 h 166"/>
                  <a:gd name="T12" fmla="*/ 105 w 161"/>
                  <a:gd name="T13" fmla="*/ 11 h 166"/>
                  <a:gd name="T14" fmla="*/ 108 w 161"/>
                  <a:gd name="T15" fmla="*/ 3 h 166"/>
                  <a:gd name="T16" fmla="*/ 52 w 161"/>
                  <a:gd name="T17" fmla="*/ 31 h 166"/>
                  <a:gd name="T18" fmla="*/ 53 w 161"/>
                  <a:gd name="T19" fmla="*/ 20 h 166"/>
                  <a:gd name="T20" fmla="*/ 18 w 161"/>
                  <a:gd name="T21" fmla="*/ 12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1" h="166">
                    <a:moveTo>
                      <a:pt x="18" y="129"/>
                    </a:moveTo>
                    <a:cubicBezTo>
                      <a:pt x="67" y="166"/>
                      <a:pt x="89" y="133"/>
                      <a:pt x="124" y="119"/>
                    </a:cubicBezTo>
                    <a:cubicBezTo>
                      <a:pt x="121" y="119"/>
                      <a:pt x="118" y="119"/>
                      <a:pt x="115" y="119"/>
                    </a:cubicBezTo>
                    <a:cubicBezTo>
                      <a:pt x="136" y="105"/>
                      <a:pt x="137" y="90"/>
                      <a:pt x="153" y="75"/>
                    </a:cubicBezTo>
                    <a:cubicBezTo>
                      <a:pt x="151" y="75"/>
                      <a:pt x="148" y="76"/>
                      <a:pt x="146" y="76"/>
                    </a:cubicBezTo>
                    <a:cubicBezTo>
                      <a:pt x="158" y="54"/>
                      <a:pt x="161" y="34"/>
                      <a:pt x="160" y="17"/>
                    </a:cubicBezTo>
                    <a:cubicBezTo>
                      <a:pt x="138" y="12"/>
                      <a:pt x="128" y="10"/>
                      <a:pt x="105" y="11"/>
                    </a:cubicBezTo>
                    <a:cubicBezTo>
                      <a:pt x="107" y="8"/>
                      <a:pt x="107" y="5"/>
                      <a:pt x="108" y="3"/>
                    </a:cubicBezTo>
                    <a:cubicBezTo>
                      <a:pt x="93" y="21"/>
                      <a:pt x="83" y="0"/>
                      <a:pt x="52" y="31"/>
                    </a:cubicBezTo>
                    <a:cubicBezTo>
                      <a:pt x="53" y="27"/>
                      <a:pt x="53" y="24"/>
                      <a:pt x="53" y="20"/>
                    </a:cubicBezTo>
                    <a:cubicBezTo>
                      <a:pt x="37" y="49"/>
                      <a:pt x="0" y="77"/>
                      <a:pt x="18" y="129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90"/>
              <p:cNvSpPr/>
              <p:nvPr/>
            </p:nvSpPr>
            <p:spPr bwMode="auto">
              <a:xfrm>
                <a:off x="4157" y="1576"/>
                <a:ext cx="230" cy="292"/>
              </a:xfrm>
              <a:custGeom>
                <a:avLst/>
                <a:gdLst>
                  <a:gd name="T0" fmla="*/ 23 w 86"/>
                  <a:gd name="T1" fmla="*/ 34 h 109"/>
                  <a:gd name="T2" fmla="*/ 11 w 86"/>
                  <a:gd name="T3" fmla="*/ 109 h 109"/>
                  <a:gd name="T4" fmla="*/ 14 w 86"/>
                  <a:gd name="T5" fmla="*/ 105 h 109"/>
                  <a:gd name="T6" fmla="*/ 81 w 86"/>
                  <a:gd name="T7" fmla="*/ 53 h 109"/>
                  <a:gd name="T8" fmla="*/ 55 w 86"/>
                  <a:gd name="T9" fmla="*/ 45 h 109"/>
                  <a:gd name="T10" fmla="*/ 86 w 86"/>
                  <a:gd name="T11" fmla="*/ 0 h 109"/>
                  <a:gd name="T12" fmla="*/ 30 w 86"/>
                  <a:gd name="T13" fmla="*/ 40 h 109"/>
                  <a:gd name="T14" fmla="*/ 23 w 86"/>
                  <a:gd name="T15" fmla="*/ 3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109">
                    <a:moveTo>
                      <a:pt x="23" y="34"/>
                    </a:moveTo>
                    <a:cubicBezTo>
                      <a:pt x="10" y="54"/>
                      <a:pt x="0" y="77"/>
                      <a:pt x="11" y="109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2" y="48"/>
                      <a:pt x="43" y="84"/>
                      <a:pt x="55" y="45"/>
                    </a:cubicBezTo>
                    <a:cubicBezTo>
                      <a:pt x="61" y="27"/>
                      <a:pt x="73" y="12"/>
                      <a:pt x="86" y="0"/>
                    </a:cubicBezTo>
                    <a:cubicBezTo>
                      <a:pt x="59" y="12"/>
                      <a:pt x="43" y="19"/>
                      <a:pt x="30" y="40"/>
                    </a:cubicBezTo>
                    <a:cubicBezTo>
                      <a:pt x="19" y="56"/>
                      <a:pt x="21" y="45"/>
                      <a:pt x="23" y="34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91"/>
              <p:cNvSpPr/>
              <p:nvPr/>
            </p:nvSpPr>
            <p:spPr bwMode="auto">
              <a:xfrm>
                <a:off x="4136" y="1648"/>
                <a:ext cx="329" cy="255"/>
              </a:xfrm>
              <a:custGeom>
                <a:avLst/>
                <a:gdLst>
                  <a:gd name="T0" fmla="*/ 5 w 123"/>
                  <a:gd name="T1" fmla="*/ 95 h 95"/>
                  <a:gd name="T2" fmla="*/ 123 w 123"/>
                  <a:gd name="T3" fmla="*/ 0 h 95"/>
                  <a:gd name="T4" fmla="*/ 0 w 123"/>
                  <a:gd name="T5" fmla="*/ 90 h 95"/>
                  <a:gd name="T6" fmla="*/ 5 w 123"/>
                  <a:gd name="T7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3" h="95">
                    <a:moveTo>
                      <a:pt x="5" y="95"/>
                    </a:moveTo>
                    <a:cubicBezTo>
                      <a:pt x="41" y="66"/>
                      <a:pt x="89" y="30"/>
                      <a:pt x="123" y="0"/>
                    </a:cubicBezTo>
                    <a:cubicBezTo>
                      <a:pt x="83" y="27"/>
                      <a:pt x="35" y="62"/>
                      <a:pt x="0" y="90"/>
                    </a:cubicBezTo>
                    <a:cubicBezTo>
                      <a:pt x="1" y="91"/>
                      <a:pt x="4" y="94"/>
                      <a:pt x="5" y="95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92"/>
              <p:cNvSpPr/>
              <p:nvPr/>
            </p:nvSpPr>
            <p:spPr bwMode="auto">
              <a:xfrm>
                <a:off x="4331" y="1602"/>
                <a:ext cx="227" cy="277"/>
              </a:xfrm>
              <a:custGeom>
                <a:avLst/>
                <a:gdLst>
                  <a:gd name="T0" fmla="*/ 85 w 85"/>
                  <a:gd name="T1" fmla="*/ 0 h 103"/>
                  <a:gd name="T2" fmla="*/ 63 w 85"/>
                  <a:gd name="T3" fmla="*/ 52 h 103"/>
                  <a:gd name="T4" fmla="*/ 70 w 85"/>
                  <a:gd name="T5" fmla="*/ 49 h 103"/>
                  <a:gd name="T6" fmla="*/ 31 w 85"/>
                  <a:gd name="T7" fmla="*/ 90 h 103"/>
                  <a:gd name="T8" fmla="*/ 38 w 85"/>
                  <a:gd name="T9" fmla="*/ 92 h 103"/>
                  <a:gd name="T10" fmla="*/ 0 w 85"/>
                  <a:gd name="T11" fmla="*/ 101 h 103"/>
                  <a:gd name="T12" fmla="*/ 29 w 85"/>
                  <a:gd name="T13" fmla="*/ 50 h 103"/>
                  <a:gd name="T14" fmla="*/ 38 w 85"/>
                  <a:gd name="T15" fmla="*/ 68 h 103"/>
                  <a:gd name="T16" fmla="*/ 85 w 85"/>
                  <a:gd name="T1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103">
                    <a:moveTo>
                      <a:pt x="85" y="0"/>
                    </a:moveTo>
                    <a:cubicBezTo>
                      <a:pt x="80" y="20"/>
                      <a:pt x="72" y="39"/>
                      <a:pt x="63" y="52"/>
                    </a:cubicBezTo>
                    <a:cubicBezTo>
                      <a:pt x="65" y="51"/>
                      <a:pt x="68" y="50"/>
                      <a:pt x="70" y="49"/>
                    </a:cubicBezTo>
                    <a:cubicBezTo>
                      <a:pt x="62" y="62"/>
                      <a:pt x="54" y="77"/>
                      <a:pt x="31" y="90"/>
                    </a:cubicBezTo>
                    <a:cubicBezTo>
                      <a:pt x="33" y="91"/>
                      <a:pt x="36" y="91"/>
                      <a:pt x="38" y="92"/>
                    </a:cubicBezTo>
                    <a:cubicBezTo>
                      <a:pt x="27" y="98"/>
                      <a:pt x="17" y="103"/>
                      <a:pt x="0" y="101"/>
                    </a:cubicBezTo>
                    <a:cubicBezTo>
                      <a:pt x="13" y="88"/>
                      <a:pt x="30" y="71"/>
                      <a:pt x="29" y="50"/>
                    </a:cubicBezTo>
                    <a:cubicBezTo>
                      <a:pt x="36" y="55"/>
                      <a:pt x="37" y="58"/>
                      <a:pt x="38" y="68"/>
                    </a:cubicBezTo>
                    <a:cubicBezTo>
                      <a:pt x="59" y="46"/>
                      <a:pt x="75" y="22"/>
                      <a:pt x="85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93"/>
              <p:cNvSpPr/>
              <p:nvPr/>
            </p:nvSpPr>
            <p:spPr bwMode="auto">
              <a:xfrm>
                <a:off x="4034" y="1903"/>
                <a:ext cx="468" cy="359"/>
              </a:xfrm>
              <a:custGeom>
                <a:avLst/>
                <a:gdLst>
                  <a:gd name="T0" fmla="*/ 9 w 175"/>
                  <a:gd name="T1" fmla="*/ 39 h 134"/>
                  <a:gd name="T2" fmla="*/ 68 w 175"/>
                  <a:gd name="T3" fmla="*/ 129 h 134"/>
                  <a:gd name="T4" fmla="*/ 64 w 175"/>
                  <a:gd name="T5" fmla="*/ 121 h 134"/>
                  <a:gd name="T6" fmla="*/ 121 w 175"/>
                  <a:gd name="T7" fmla="*/ 134 h 134"/>
                  <a:gd name="T8" fmla="*/ 116 w 175"/>
                  <a:gd name="T9" fmla="*/ 128 h 134"/>
                  <a:gd name="T10" fmla="*/ 175 w 175"/>
                  <a:gd name="T11" fmla="*/ 113 h 134"/>
                  <a:gd name="T12" fmla="*/ 155 w 175"/>
                  <a:gd name="T13" fmla="*/ 62 h 134"/>
                  <a:gd name="T14" fmla="*/ 163 w 175"/>
                  <a:gd name="T15" fmla="*/ 60 h 134"/>
                  <a:gd name="T16" fmla="*/ 112 w 175"/>
                  <a:gd name="T17" fmla="*/ 24 h 134"/>
                  <a:gd name="T18" fmla="*/ 123 w 175"/>
                  <a:gd name="T19" fmla="*/ 20 h 134"/>
                  <a:gd name="T20" fmla="*/ 9 w 175"/>
                  <a:gd name="T21" fmla="*/ 3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5" h="134">
                    <a:moveTo>
                      <a:pt x="9" y="39"/>
                    </a:moveTo>
                    <a:cubicBezTo>
                      <a:pt x="0" y="100"/>
                      <a:pt x="39" y="105"/>
                      <a:pt x="68" y="129"/>
                    </a:cubicBezTo>
                    <a:cubicBezTo>
                      <a:pt x="67" y="126"/>
                      <a:pt x="65" y="124"/>
                      <a:pt x="64" y="121"/>
                    </a:cubicBezTo>
                    <a:cubicBezTo>
                      <a:pt x="86" y="133"/>
                      <a:pt x="100" y="127"/>
                      <a:pt x="121" y="134"/>
                    </a:cubicBezTo>
                    <a:cubicBezTo>
                      <a:pt x="119" y="132"/>
                      <a:pt x="118" y="130"/>
                      <a:pt x="116" y="128"/>
                    </a:cubicBezTo>
                    <a:cubicBezTo>
                      <a:pt x="141" y="128"/>
                      <a:pt x="160" y="122"/>
                      <a:pt x="175" y="113"/>
                    </a:cubicBezTo>
                    <a:cubicBezTo>
                      <a:pt x="169" y="91"/>
                      <a:pt x="166" y="82"/>
                      <a:pt x="155" y="62"/>
                    </a:cubicBezTo>
                    <a:cubicBezTo>
                      <a:pt x="158" y="62"/>
                      <a:pt x="161" y="61"/>
                      <a:pt x="163" y="60"/>
                    </a:cubicBezTo>
                    <a:cubicBezTo>
                      <a:pt x="140" y="56"/>
                      <a:pt x="154" y="37"/>
                      <a:pt x="112" y="24"/>
                    </a:cubicBezTo>
                    <a:cubicBezTo>
                      <a:pt x="116" y="23"/>
                      <a:pt x="119" y="21"/>
                      <a:pt x="123" y="20"/>
                    </a:cubicBezTo>
                    <a:cubicBezTo>
                      <a:pt x="90" y="19"/>
                      <a:pt x="47" y="0"/>
                      <a:pt x="9" y="39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94"/>
              <p:cNvSpPr/>
              <p:nvPr/>
            </p:nvSpPr>
            <p:spPr bwMode="auto">
              <a:xfrm>
                <a:off x="4058" y="1938"/>
                <a:ext cx="353" cy="168"/>
              </a:xfrm>
              <a:custGeom>
                <a:avLst/>
                <a:gdLst>
                  <a:gd name="T0" fmla="*/ 72 w 132"/>
                  <a:gd name="T1" fmla="*/ 2 h 63"/>
                  <a:gd name="T2" fmla="*/ 0 w 132"/>
                  <a:gd name="T3" fmla="*/ 26 h 63"/>
                  <a:gd name="T4" fmla="*/ 5 w 132"/>
                  <a:gd name="T5" fmla="*/ 28 h 63"/>
                  <a:gd name="T6" fmla="*/ 83 w 132"/>
                  <a:gd name="T7" fmla="*/ 63 h 63"/>
                  <a:gd name="T8" fmla="*/ 78 w 132"/>
                  <a:gd name="T9" fmla="*/ 36 h 63"/>
                  <a:gd name="T10" fmla="*/ 132 w 132"/>
                  <a:gd name="T11" fmla="*/ 41 h 63"/>
                  <a:gd name="T12" fmla="*/ 70 w 132"/>
                  <a:gd name="T13" fmla="*/ 11 h 63"/>
                  <a:gd name="T14" fmla="*/ 72 w 132"/>
                  <a:gd name="T15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2" h="63">
                    <a:moveTo>
                      <a:pt x="72" y="2"/>
                    </a:moveTo>
                    <a:cubicBezTo>
                      <a:pt x="49" y="0"/>
                      <a:pt x="24" y="2"/>
                      <a:pt x="0" y="26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3" y="52"/>
                      <a:pt x="37" y="43"/>
                      <a:pt x="78" y="36"/>
                    </a:cubicBezTo>
                    <a:cubicBezTo>
                      <a:pt x="96" y="33"/>
                      <a:pt x="116" y="36"/>
                      <a:pt x="132" y="41"/>
                    </a:cubicBezTo>
                    <a:cubicBezTo>
                      <a:pt x="109" y="24"/>
                      <a:pt x="95" y="13"/>
                      <a:pt x="70" y="11"/>
                    </a:cubicBezTo>
                    <a:cubicBezTo>
                      <a:pt x="51" y="9"/>
                      <a:pt x="61" y="6"/>
                      <a:pt x="72" y="2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95"/>
              <p:cNvSpPr/>
              <p:nvPr/>
            </p:nvSpPr>
            <p:spPr bwMode="auto">
              <a:xfrm>
                <a:off x="4013" y="1975"/>
                <a:ext cx="372" cy="180"/>
              </a:xfrm>
              <a:custGeom>
                <a:avLst/>
                <a:gdLst>
                  <a:gd name="T0" fmla="*/ 0 w 139"/>
                  <a:gd name="T1" fmla="*/ 6 h 67"/>
                  <a:gd name="T2" fmla="*/ 139 w 139"/>
                  <a:gd name="T3" fmla="*/ 67 h 67"/>
                  <a:gd name="T4" fmla="*/ 2 w 139"/>
                  <a:gd name="T5" fmla="*/ 0 h 67"/>
                  <a:gd name="T6" fmla="*/ 0 w 139"/>
                  <a:gd name="T7" fmla="*/ 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67">
                    <a:moveTo>
                      <a:pt x="0" y="6"/>
                    </a:moveTo>
                    <a:cubicBezTo>
                      <a:pt x="42" y="24"/>
                      <a:pt x="97" y="50"/>
                      <a:pt x="139" y="67"/>
                    </a:cubicBezTo>
                    <a:cubicBezTo>
                      <a:pt x="96" y="44"/>
                      <a:pt x="42" y="17"/>
                      <a:pt x="2" y="0"/>
                    </a:cubicBezTo>
                    <a:cubicBezTo>
                      <a:pt x="2" y="1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96"/>
              <p:cNvSpPr/>
              <p:nvPr/>
            </p:nvSpPr>
            <p:spPr bwMode="auto">
              <a:xfrm>
                <a:off x="4122" y="2141"/>
                <a:ext cx="345" cy="99"/>
              </a:xfrm>
              <a:custGeom>
                <a:avLst/>
                <a:gdLst>
                  <a:gd name="T0" fmla="*/ 129 w 129"/>
                  <a:gd name="T1" fmla="*/ 28 h 37"/>
                  <a:gd name="T2" fmla="*/ 72 w 129"/>
                  <a:gd name="T3" fmla="*/ 32 h 37"/>
                  <a:gd name="T4" fmla="*/ 78 w 129"/>
                  <a:gd name="T5" fmla="*/ 37 h 37"/>
                  <a:gd name="T6" fmla="*/ 24 w 129"/>
                  <a:gd name="T7" fmla="*/ 22 h 37"/>
                  <a:gd name="T8" fmla="*/ 26 w 129"/>
                  <a:gd name="T9" fmla="*/ 29 h 37"/>
                  <a:gd name="T10" fmla="*/ 0 w 129"/>
                  <a:gd name="T11" fmla="*/ 0 h 37"/>
                  <a:gd name="T12" fmla="*/ 59 w 129"/>
                  <a:gd name="T13" fmla="*/ 1 h 37"/>
                  <a:gd name="T14" fmla="*/ 47 w 129"/>
                  <a:gd name="T15" fmla="*/ 17 h 37"/>
                  <a:gd name="T16" fmla="*/ 129 w 129"/>
                  <a:gd name="T17" fmla="*/ 2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9" h="37">
                    <a:moveTo>
                      <a:pt x="129" y="28"/>
                    </a:moveTo>
                    <a:cubicBezTo>
                      <a:pt x="109" y="33"/>
                      <a:pt x="88" y="34"/>
                      <a:pt x="72" y="32"/>
                    </a:cubicBezTo>
                    <a:cubicBezTo>
                      <a:pt x="74" y="34"/>
                      <a:pt x="76" y="35"/>
                      <a:pt x="78" y="37"/>
                    </a:cubicBezTo>
                    <a:cubicBezTo>
                      <a:pt x="64" y="35"/>
                      <a:pt x="47" y="35"/>
                      <a:pt x="24" y="22"/>
                    </a:cubicBezTo>
                    <a:cubicBezTo>
                      <a:pt x="25" y="24"/>
                      <a:pt x="25" y="26"/>
                      <a:pt x="26" y="29"/>
                    </a:cubicBezTo>
                    <a:cubicBezTo>
                      <a:pt x="16" y="22"/>
                      <a:pt x="6" y="15"/>
                      <a:pt x="0" y="0"/>
                    </a:cubicBezTo>
                    <a:cubicBezTo>
                      <a:pt x="18" y="5"/>
                      <a:pt x="41" y="12"/>
                      <a:pt x="59" y="1"/>
                    </a:cubicBezTo>
                    <a:cubicBezTo>
                      <a:pt x="57" y="9"/>
                      <a:pt x="56" y="12"/>
                      <a:pt x="47" y="17"/>
                    </a:cubicBezTo>
                    <a:cubicBezTo>
                      <a:pt x="76" y="26"/>
                      <a:pt x="105" y="28"/>
                      <a:pt x="129" y="28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97"/>
              <p:cNvSpPr/>
              <p:nvPr/>
            </p:nvSpPr>
            <p:spPr bwMode="auto">
              <a:xfrm>
                <a:off x="3352" y="1573"/>
                <a:ext cx="326" cy="421"/>
              </a:xfrm>
              <a:custGeom>
                <a:avLst/>
                <a:gdLst>
                  <a:gd name="T0" fmla="*/ 87 w 122"/>
                  <a:gd name="T1" fmla="*/ 147 h 157"/>
                  <a:gd name="T2" fmla="*/ 6 w 122"/>
                  <a:gd name="T3" fmla="*/ 96 h 157"/>
                  <a:gd name="T4" fmla="*/ 13 w 122"/>
                  <a:gd name="T5" fmla="*/ 99 h 157"/>
                  <a:gd name="T6" fmla="*/ 0 w 122"/>
                  <a:gd name="T7" fmla="*/ 49 h 157"/>
                  <a:gd name="T8" fmla="*/ 6 w 122"/>
                  <a:gd name="T9" fmla="*/ 53 h 157"/>
                  <a:gd name="T10" fmla="*/ 18 w 122"/>
                  <a:gd name="T11" fmla="*/ 0 h 157"/>
                  <a:gd name="T12" fmla="*/ 65 w 122"/>
                  <a:gd name="T13" fmla="*/ 17 h 157"/>
                  <a:gd name="T14" fmla="*/ 66 w 122"/>
                  <a:gd name="T15" fmla="*/ 9 h 157"/>
                  <a:gd name="T16" fmla="*/ 99 w 122"/>
                  <a:gd name="T17" fmla="*/ 54 h 157"/>
                  <a:gd name="T18" fmla="*/ 103 w 122"/>
                  <a:gd name="T19" fmla="*/ 45 h 157"/>
                  <a:gd name="T20" fmla="*/ 87 w 122"/>
                  <a:gd name="T21" fmla="*/ 14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57">
                    <a:moveTo>
                      <a:pt x="87" y="147"/>
                    </a:moveTo>
                    <a:cubicBezTo>
                      <a:pt x="33" y="157"/>
                      <a:pt x="28" y="122"/>
                      <a:pt x="6" y="96"/>
                    </a:cubicBezTo>
                    <a:cubicBezTo>
                      <a:pt x="8" y="97"/>
                      <a:pt x="11" y="98"/>
                      <a:pt x="13" y="99"/>
                    </a:cubicBezTo>
                    <a:cubicBezTo>
                      <a:pt x="2" y="80"/>
                      <a:pt x="7" y="67"/>
                      <a:pt x="0" y="49"/>
                    </a:cubicBezTo>
                    <a:cubicBezTo>
                      <a:pt x="2" y="50"/>
                      <a:pt x="4" y="51"/>
                      <a:pt x="6" y="53"/>
                    </a:cubicBezTo>
                    <a:cubicBezTo>
                      <a:pt x="5" y="30"/>
                      <a:pt x="11" y="13"/>
                      <a:pt x="18" y="0"/>
                    </a:cubicBezTo>
                    <a:cubicBezTo>
                      <a:pt x="38" y="4"/>
                      <a:pt x="47" y="7"/>
                      <a:pt x="65" y="17"/>
                    </a:cubicBezTo>
                    <a:cubicBezTo>
                      <a:pt x="64" y="14"/>
                      <a:pt x="65" y="11"/>
                      <a:pt x="66" y="9"/>
                    </a:cubicBezTo>
                    <a:cubicBezTo>
                      <a:pt x="70" y="30"/>
                      <a:pt x="87" y="17"/>
                      <a:pt x="99" y="54"/>
                    </a:cubicBezTo>
                    <a:cubicBezTo>
                      <a:pt x="100" y="51"/>
                      <a:pt x="102" y="48"/>
                      <a:pt x="103" y="45"/>
                    </a:cubicBezTo>
                    <a:cubicBezTo>
                      <a:pt x="104" y="75"/>
                      <a:pt x="122" y="112"/>
                      <a:pt x="87" y="147"/>
                    </a:cubicBezTo>
                    <a:close/>
                  </a:path>
                </a:pathLst>
              </a:custGeom>
              <a:solidFill>
                <a:srgbClr val="849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98"/>
              <p:cNvSpPr/>
              <p:nvPr/>
            </p:nvSpPr>
            <p:spPr bwMode="auto">
              <a:xfrm>
                <a:off x="3493" y="1651"/>
                <a:ext cx="153" cy="316"/>
              </a:xfrm>
              <a:custGeom>
                <a:avLst/>
                <a:gdLst>
                  <a:gd name="T0" fmla="*/ 55 w 57"/>
                  <a:gd name="T1" fmla="*/ 53 h 118"/>
                  <a:gd name="T2" fmla="*/ 34 w 57"/>
                  <a:gd name="T3" fmla="*/ 118 h 118"/>
                  <a:gd name="T4" fmla="*/ 33 w 57"/>
                  <a:gd name="T5" fmla="*/ 113 h 118"/>
                  <a:gd name="T6" fmla="*/ 0 w 57"/>
                  <a:gd name="T7" fmla="*/ 45 h 118"/>
                  <a:gd name="T8" fmla="*/ 24 w 57"/>
                  <a:gd name="T9" fmla="*/ 48 h 118"/>
                  <a:gd name="T10" fmla="*/ 18 w 57"/>
                  <a:gd name="T11" fmla="*/ 0 h 118"/>
                  <a:gd name="T12" fmla="*/ 47 w 57"/>
                  <a:gd name="T13" fmla="*/ 55 h 118"/>
                  <a:gd name="T14" fmla="*/ 55 w 57"/>
                  <a:gd name="T15" fmla="*/ 5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118">
                    <a:moveTo>
                      <a:pt x="55" y="53"/>
                    </a:moveTo>
                    <a:cubicBezTo>
                      <a:pt x="57" y="74"/>
                      <a:pt x="56" y="97"/>
                      <a:pt x="34" y="118"/>
                    </a:cubicBezTo>
                    <a:cubicBezTo>
                      <a:pt x="33" y="113"/>
                      <a:pt x="33" y="113"/>
                      <a:pt x="33" y="113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0" y="44"/>
                      <a:pt x="18" y="85"/>
                      <a:pt x="24" y="48"/>
                    </a:cubicBezTo>
                    <a:cubicBezTo>
                      <a:pt x="27" y="32"/>
                      <a:pt x="23" y="14"/>
                      <a:pt x="18" y="0"/>
                    </a:cubicBezTo>
                    <a:cubicBezTo>
                      <a:pt x="35" y="21"/>
                      <a:pt x="45" y="32"/>
                      <a:pt x="47" y="55"/>
                    </a:cubicBezTo>
                    <a:cubicBezTo>
                      <a:pt x="49" y="72"/>
                      <a:pt x="52" y="63"/>
                      <a:pt x="55" y="53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99"/>
              <p:cNvSpPr/>
              <p:nvPr/>
            </p:nvSpPr>
            <p:spPr bwMode="auto">
              <a:xfrm>
                <a:off x="3448" y="1677"/>
                <a:ext cx="168" cy="333"/>
              </a:xfrm>
              <a:custGeom>
                <a:avLst/>
                <a:gdLst>
                  <a:gd name="T0" fmla="*/ 57 w 63"/>
                  <a:gd name="T1" fmla="*/ 124 h 124"/>
                  <a:gd name="T2" fmla="*/ 0 w 63"/>
                  <a:gd name="T3" fmla="*/ 0 h 124"/>
                  <a:gd name="T4" fmla="*/ 63 w 63"/>
                  <a:gd name="T5" fmla="*/ 122 h 124"/>
                  <a:gd name="T6" fmla="*/ 57 w 63"/>
                  <a:gd name="T7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124">
                    <a:moveTo>
                      <a:pt x="57" y="124"/>
                    </a:moveTo>
                    <a:cubicBezTo>
                      <a:pt x="40" y="86"/>
                      <a:pt x="16" y="38"/>
                      <a:pt x="0" y="0"/>
                    </a:cubicBezTo>
                    <a:cubicBezTo>
                      <a:pt x="22" y="38"/>
                      <a:pt x="46" y="86"/>
                      <a:pt x="63" y="122"/>
                    </a:cubicBezTo>
                    <a:cubicBezTo>
                      <a:pt x="62" y="122"/>
                      <a:pt x="58" y="123"/>
                      <a:pt x="57" y="124"/>
                    </a:cubicBezTo>
                    <a:close/>
                  </a:path>
                </a:pathLst>
              </a:custGeom>
              <a:solidFill>
                <a:srgbClr val="6B7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00"/>
              <p:cNvSpPr/>
              <p:nvPr/>
            </p:nvSpPr>
            <p:spPr bwMode="auto">
              <a:xfrm>
                <a:off x="3373" y="1602"/>
                <a:ext cx="94" cy="311"/>
              </a:xfrm>
              <a:custGeom>
                <a:avLst/>
                <a:gdLst>
                  <a:gd name="T0" fmla="*/ 7 w 35"/>
                  <a:gd name="T1" fmla="*/ 0 h 116"/>
                  <a:gd name="T2" fmla="*/ 4 w 35"/>
                  <a:gd name="T3" fmla="*/ 51 h 116"/>
                  <a:gd name="T4" fmla="*/ 0 w 35"/>
                  <a:gd name="T5" fmla="*/ 46 h 116"/>
                  <a:gd name="T6" fmla="*/ 15 w 35"/>
                  <a:gd name="T7" fmla="*/ 94 h 116"/>
                  <a:gd name="T8" fmla="*/ 8 w 35"/>
                  <a:gd name="T9" fmla="*/ 93 h 116"/>
                  <a:gd name="T10" fmla="*/ 35 w 35"/>
                  <a:gd name="T11" fmla="*/ 116 h 116"/>
                  <a:gd name="T12" fmla="*/ 32 w 35"/>
                  <a:gd name="T13" fmla="*/ 63 h 116"/>
                  <a:gd name="T14" fmla="*/ 18 w 35"/>
                  <a:gd name="T15" fmla="*/ 73 h 116"/>
                  <a:gd name="T16" fmla="*/ 7 w 35"/>
                  <a:gd name="T17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16">
                    <a:moveTo>
                      <a:pt x="7" y="0"/>
                    </a:moveTo>
                    <a:cubicBezTo>
                      <a:pt x="3" y="18"/>
                      <a:pt x="2" y="37"/>
                      <a:pt x="4" y="51"/>
                    </a:cubicBezTo>
                    <a:cubicBezTo>
                      <a:pt x="3" y="49"/>
                      <a:pt x="1" y="48"/>
                      <a:pt x="0" y="46"/>
                    </a:cubicBezTo>
                    <a:cubicBezTo>
                      <a:pt x="1" y="59"/>
                      <a:pt x="2" y="74"/>
                      <a:pt x="15" y="94"/>
                    </a:cubicBezTo>
                    <a:cubicBezTo>
                      <a:pt x="12" y="94"/>
                      <a:pt x="10" y="93"/>
                      <a:pt x="8" y="93"/>
                    </a:cubicBezTo>
                    <a:cubicBezTo>
                      <a:pt x="14" y="102"/>
                      <a:pt x="21" y="110"/>
                      <a:pt x="35" y="116"/>
                    </a:cubicBezTo>
                    <a:cubicBezTo>
                      <a:pt x="30" y="99"/>
                      <a:pt x="23" y="79"/>
                      <a:pt x="32" y="63"/>
                    </a:cubicBezTo>
                    <a:cubicBezTo>
                      <a:pt x="25" y="64"/>
                      <a:pt x="22" y="66"/>
                      <a:pt x="18" y="73"/>
                    </a:cubicBezTo>
                    <a:cubicBezTo>
                      <a:pt x="9" y="48"/>
                      <a:pt x="7" y="22"/>
                      <a:pt x="7" y="0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01"/>
              <p:cNvSpPr/>
              <p:nvPr/>
            </p:nvSpPr>
            <p:spPr bwMode="auto">
              <a:xfrm>
                <a:off x="3860" y="2463"/>
                <a:ext cx="388" cy="375"/>
              </a:xfrm>
              <a:custGeom>
                <a:avLst/>
                <a:gdLst>
                  <a:gd name="T0" fmla="*/ 31 w 145"/>
                  <a:gd name="T1" fmla="*/ 16 h 140"/>
                  <a:gd name="T2" fmla="*/ 41 w 145"/>
                  <a:gd name="T3" fmla="*/ 109 h 140"/>
                  <a:gd name="T4" fmla="*/ 42 w 145"/>
                  <a:gd name="T5" fmla="*/ 102 h 140"/>
                  <a:gd name="T6" fmla="*/ 81 w 145"/>
                  <a:gd name="T7" fmla="*/ 134 h 140"/>
                  <a:gd name="T8" fmla="*/ 80 w 145"/>
                  <a:gd name="T9" fmla="*/ 128 h 140"/>
                  <a:gd name="T10" fmla="*/ 131 w 145"/>
                  <a:gd name="T11" fmla="*/ 139 h 140"/>
                  <a:gd name="T12" fmla="*/ 136 w 145"/>
                  <a:gd name="T13" fmla="*/ 91 h 140"/>
                  <a:gd name="T14" fmla="*/ 143 w 145"/>
                  <a:gd name="T15" fmla="*/ 93 h 140"/>
                  <a:gd name="T16" fmla="*/ 117 w 145"/>
                  <a:gd name="T17" fmla="*/ 45 h 140"/>
                  <a:gd name="T18" fmla="*/ 127 w 145"/>
                  <a:gd name="T19" fmla="*/ 45 h 140"/>
                  <a:gd name="T20" fmla="*/ 31 w 145"/>
                  <a:gd name="T21" fmla="*/ 1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5" h="140">
                    <a:moveTo>
                      <a:pt x="31" y="16"/>
                    </a:moveTo>
                    <a:cubicBezTo>
                      <a:pt x="0" y="60"/>
                      <a:pt x="28" y="79"/>
                      <a:pt x="41" y="109"/>
                    </a:cubicBezTo>
                    <a:cubicBezTo>
                      <a:pt x="42" y="107"/>
                      <a:pt x="42" y="104"/>
                      <a:pt x="42" y="102"/>
                    </a:cubicBezTo>
                    <a:cubicBezTo>
                      <a:pt x="54" y="119"/>
                      <a:pt x="68" y="120"/>
                      <a:pt x="81" y="134"/>
                    </a:cubicBezTo>
                    <a:cubicBezTo>
                      <a:pt x="80" y="132"/>
                      <a:pt x="80" y="130"/>
                      <a:pt x="80" y="128"/>
                    </a:cubicBezTo>
                    <a:cubicBezTo>
                      <a:pt x="99" y="137"/>
                      <a:pt x="117" y="140"/>
                      <a:pt x="131" y="139"/>
                    </a:cubicBezTo>
                    <a:cubicBezTo>
                      <a:pt x="135" y="119"/>
                      <a:pt x="137" y="111"/>
                      <a:pt x="136" y="91"/>
                    </a:cubicBezTo>
                    <a:cubicBezTo>
                      <a:pt x="138" y="93"/>
                      <a:pt x="141" y="92"/>
                      <a:pt x="143" y="93"/>
                    </a:cubicBezTo>
                    <a:cubicBezTo>
                      <a:pt x="126" y="80"/>
                      <a:pt x="145" y="71"/>
                      <a:pt x="117" y="45"/>
                    </a:cubicBezTo>
                    <a:cubicBezTo>
                      <a:pt x="121" y="45"/>
                      <a:pt x="124" y="45"/>
                      <a:pt x="127" y="45"/>
                    </a:cubicBezTo>
                    <a:cubicBezTo>
                      <a:pt x="102" y="32"/>
                      <a:pt x="76" y="0"/>
                      <a:pt x="31" y="16"/>
                    </a:cubicBezTo>
                    <a:close/>
                  </a:path>
                </a:pathLst>
              </a:custGeom>
              <a:solidFill>
                <a:srgbClr val="849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02"/>
              <p:cNvSpPr/>
              <p:nvPr/>
            </p:nvSpPr>
            <p:spPr bwMode="auto">
              <a:xfrm>
                <a:off x="3943" y="2479"/>
                <a:ext cx="260" cy="199"/>
              </a:xfrm>
              <a:custGeom>
                <a:avLst/>
                <a:gdLst>
                  <a:gd name="T0" fmla="*/ 65 w 97"/>
                  <a:gd name="T1" fmla="*/ 19 h 74"/>
                  <a:gd name="T2" fmla="*/ 0 w 97"/>
                  <a:gd name="T3" fmla="*/ 10 h 74"/>
                  <a:gd name="T4" fmla="*/ 3 w 97"/>
                  <a:gd name="T5" fmla="*/ 13 h 74"/>
                  <a:gd name="T6" fmla="*/ 50 w 97"/>
                  <a:gd name="T7" fmla="*/ 71 h 74"/>
                  <a:gd name="T8" fmla="*/ 57 w 97"/>
                  <a:gd name="T9" fmla="*/ 48 h 74"/>
                  <a:gd name="T10" fmla="*/ 97 w 97"/>
                  <a:gd name="T11" fmla="*/ 74 h 74"/>
                  <a:gd name="T12" fmla="*/ 61 w 97"/>
                  <a:gd name="T13" fmla="*/ 26 h 74"/>
                  <a:gd name="T14" fmla="*/ 65 w 97"/>
                  <a:gd name="T15" fmla="*/ 1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74">
                    <a:moveTo>
                      <a:pt x="65" y="19"/>
                    </a:moveTo>
                    <a:cubicBezTo>
                      <a:pt x="48" y="8"/>
                      <a:pt x="28" y="0"/>
                      <a:pt x="0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4" y="63"/>
                      <a:pt x="22" y="38"/>
                      <a:pt x="57" y="48"/>
                    </a:cubicBezTo>
                    <a:cubicBezTo>
                      <a:pt x="72" y="53"/>
                      <a:pt x="86" y="63"/>
                      <a:pt x="97" y="74"/>
                    </a:cubicBezTo>
                    <a:cubicBezTo>
                      <a:pt x="86" y="51"/>
                      <a:pt x="79" y="37"/>
                      <a:pt x="61" y="26"/>
                    </a:cubicBezTo>
                    <a:cubicBezTo>
                      <a:pt x="46" y="17"/>
                      <a:pt x="56" y="18"/>
                      <a:pt x="65" y="19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03"/>
              <p:cNvSpPr/>
              <p:nvPr/>
            </p:nvSpPr>
            <p:spPr bwMode="auto">
              <a:xfrm>
                <a:off x="3914" y="2463"/>
                <a:ext cx="227" cy="284"/>
              </a:xfrm>
              <a:custGeom>
                <a:avLst/>
                <a:gdLst>
                  <a:gd name="T0" fmla="*/ 0 w 85"/>
                  <a:gd name="T1" fmla="*/ 5 h 106"/>
                  <a:gd name="T2" fmla="*/ 85 w 85"/>
                  <a:gd name="T3" fmla="*/ 106 h 106"/>
                  <a:gd name="T4" fmla="*/ 4 w 85"/>
                  <a:gd name="T5" fmla="*/ 0 h 106"/>
                  <a:gd name="T6" fmla="*/ 0 w 85"/>
                  <a:gd name="T7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106">
                    <a:moveTo>
                      <a:pt x="0" y="5"/>
                    </a:moveTo>
                    <a:cubicBezTo>
                      <a:pt x="25" y="35"/>
                      <a:pt x="58" y="77"/>
                      <a:pt x="85" y="106"/>
                    </a:cubicBezTo>
                    <a:cubicBezTo>
                      <a:pt x="60" y="71"/>
                      <a:pt x="28" y="30"/>
                      <a:pt x="4" y="0"/>
                    </a:cubicBezTo>
                    <a:cubicBezTo>
                      <a:pt x="3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6B7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04"/>
              <p:cNvSpPr/>
              <p:nvPr/>
            </p:nvSpPr>
            <p:spPr bwMode="auto">
              <a:xfrm>
                <a:off x="3938" y="2635"/>
                <a:ext cx="243" cy="195"/>
              </a:xfrm>
              <a:custGeom>
                <a:avLst/>
                <a:gdLst>
                  <a:gd name="T0" fmla="*/ 91 w 91"/>
                  <a:gd name="T1" fmla="*/ 73 h 73"/>
                  <a:gd name="T2" fmla="*/ 45 w 91"/>
                  <a:gd name="T3" fmla="*/ 54 h 73"/>
                  <a:gd name="T4" fmla="*/ 48 w 91"/>
                  <a:gd name="T5" fmla="*/ 60 h 73"/>
                  <a:gd name="T6" fmla="*/ 11 w 91"/>
                  <a:gd name="T7" fmla="*/ 27 h 73"/>
                  <a:gd name="T8" fmla="*/ 10 w 91"/>
                  <a:gd name="T9" fmla="*/ 33 h 73"/>
                  <a:gd name="T10" fmla="*/ 1 w 91"/>
                  <a:gd name="T11" fmla="*/ 0 h 73"/>
                  <a:gd name="T12" fmla="*/ 47 w 91"/>
                  <a:gd name="T13" fmla="*/ 25 h 73"/>
                  <a:gd name="T14" fmla="*/ 31 w 91"/>
                  <a:gd name="T15" fmla="*/ 32 h 73"/>
                  <a:gd name="T16" fmla="*/ 91 w 91"/>
                  <a:gd name="T1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73">
                    <a:moveTo>
                      <a:pt x="91" y="73"/>
                    </a:moveTo>
                    <a:cubicBezTo>
                      <a:pt x="73" y="69"/>
                      <a:pt x="57" y="62"/>
                      <a:pt x="45" y="54"/>
                    </a:cubicBezTo>
                    <a:cubicBezTo>
                      <a:pt x="46" y="56"/>
                      <a:pt x="47" y="58"/>
                      <a:pt x="48" y="60"/>
                    </a:cubicBezTo>
                    <a:cubicBezTo>
                      <a:pt x="37" y="53"/>
                      <a:pt x="24" y="46"/>
                      <a:pt x="11" y="27"/>
                    </a:cubicBezTo>
                    <a:cubicBezTo>
                      <a:pt x="11" y="29"/>
                      <a:pt x="11" y="31"/>
                      <a:pt x="10" y="33"/>
                    </a:cubicBezTo>
                    <a:cubicBezTo>
                      <a:pt x="4" y="24"/>
                      <a:pt x="0" y="15"/>
                      <a:pt x="1" y="0"/>
                    </a:cubicBezTo>
                    <a:cubicBezTo>
                      <a:pt x="13" y="11"/>
                      <a:pt x="28" y="26"/>
                      <a:pt x="47" y="25"/>
                    </a:cubicBezTo>
                    <a:cubicBezTo>
                      <a:pt x="42" y="30"/>
                      <a:pt x="40" y="32"/>
                      <a:pt x="31" y="32"/>
                    </a:cubicBezTo>
                    <a:cubicBezTo>
                      <a:pt x="50" y="51"/>
                      <a:pt x="72" y="64"/>
                      <a:pt x="91" y="73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05"/>
              <p:cNvSpPr/>
              <p:nvPr/>
            </p:nvSpPr>
            <p:spPr bwMode="auto">
              <a:xfrm>
                <a:off x="3146" y="2372"/>
                <a:ext cx="430" cy="448"/>
              </a:xfrm>
              <a:custGeom>
                <a:avLst/>
                <a:gdLst>
                  <a:gd name="T0" fmla="*/ 117 w 161"/>
                  <a:gd name="T1" fmla="*/ 9 h 167"/>
                  <a:gd name="T2" fmla="*/ 124 w 161"/>
                  <a:gd name="T3" fmla="*/ 115 h 167"/>
                  <a:gd name="T4" fmla="*/ 122 w 161"/>
                  <a:gd name="T5" fmla="*/ 107 h 167"/>
                  <a:gd name="T6" fmla="*/ 84 w 161"/>
                  <a:gd name="T7" fmla="*/ 151 h 167"/>
                  <a:gd name="T8" fmla="*/ 84 w 161"/>
                  <a:gd name="T9" fmla="*/ 144 h 167"/>
                  <a:gd name="T10" fmla="*/ 28 w 161"/>
                  <a:gd name="T11" fmla="*/ 167 h 167"/>
                  <a:gd name="T12" fmla="*/ 14 w 161"/>
                  <a:gd name="T13" fmla="*/ 113 h 167"/>
                  <a:gd name="T14" fmla="*/ 6 w 161"/>
                  <a:gd name="T15" fmla="*/ 117 h 167"/>
                  <a:gd name="T16" fmla="*/ 26 w 161"/>
                  <a:gd name="T17" fmla="*/ 58 h 167"/>
                  <a:gd name="T18" fmla="*/ 14 w 161"/>
                  <a:gd name="T19" fmla="*/ 60 h 167"/>
                  <a:gd name="T20" fmla="*/ 117 w 161"/>
                  <a:gd name="T21" fmla="*/ 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1" h="167">
                    <a:moveTo>
                      <a:pt x="117" y="9"/>
                    </a:moveTo>
                    <a:cubicBezTo>
                      <a:pt x="161" y="52"/>
                      <a:pt x="132" y="79"/>
                      <a:pt x="124" y="115"/>
                    </a:cubicBezTo>
                    <a:cubicBezTo>
                      <a:pt x="123" y="113"/>
                      <a:pt x="122" y="110"/>
                      <a:pt x="122" y="107"/>
                    </a:cubicBezTo>
                    <a:cubicBezTo>
                      <a:pt x="112" y="130"/>
                      <a:pt x="96" y="133"/>
                      <a:pt x="84" y="151"/>
                    </a:cubicBezTo>
                    <a:cubicBezTo>
                      <a:pt x="84" y="149"/>
                      <a:pt x="84" y="146"/>
                      <a:pt x="84" y="144"/>
                    </a:cubicBezTo>
                    <a:cubicBezTo>
                      <a:pt x="64" y="159"/>
                      <a:pt x="45" y="165"/>
                      <a:pt x="28" y="167"/>
                    </a:cubicBezTo>
                    <a:cubicBezTo>
                      <a:pt x="20" y="146"/>
                      <a:pt x="17" y="136"/>
                      <a:pt x="14" y="113"/>
                    </a:cubicBezTo>
                    <a:cubicBezTo>
                      <a:pt x="11" y="116"/>
                      <a:pt x="9" y="116"/>
                      <a:pt x="6" y="117"/>
                    </a:cubicBezTo>
                    <a:cubicBezTo>
                      <a:pt x="22" y="99"/>
                      <a:pt x="0" y="93"/>
                      <a:pt x="26" y="58"/>
                    </a:cubicBezTo>
                    <a:cubicBezTo>
                      <a:pt x="22" y="59"/>
                      <a:pt x="18" y="60"/>
                      <a:pt x="14" y="60"/>
                    </a:cubicBezTo>
                    <a:cubicBezTo>
                      <a:pt x="41" y="40"/>
                      <a:pt x="63" y="0"/>
                      <a:pt x="117" y="9"/>
                    </a:cubicBezTo>
                    <a:close/>
                  </a:path>
                </a:pathLst>
              </a:custGeom>
              <a:solidFill>
                <a:srgbClr val="849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06"/>
              <p:cNvSpPr/>
              <p:nvPr/>
            </p:nvSpPr>
            <p:spPr bwMode="auto">
              <a:xfrm>
                <a:off x="3199" y="2380"/>
                <a:ext cx="260" cy="257"/>
              </a:xfrm>
              <a:custGeom>
                <a:avLst/>
                <a:gdLst>
                  <a:gd name="T0" fmla="*/ 25 w 97"/>
                  <a:gd name="T1" fmla="*/ 29 h 96"/>
                  <a:gd name="T2" fmla="*/ 97 w 97"/>
                  <a:gd name="T3" fmla="*/ 6 h 96"/>
                  <a:gd name="T4" fmla="*/ 94 w 97"/>
                  <a:gd name="T5" fmla="*/ 10 h 96"/>
                  <a:gd name="T6" fmla="*/ 53 w 97"/>
                  <a:gd name="T7" fmla="*/ 84 h 96"/>
                  <a:gd name="T8" fmla="*/ 40 w 97"/>
                  <a:gd name="T9" fmla="*/ 60 h 96"/>
                  <a:gd name="T10" fmla="*/ 0 w 97"/>
                  <a:gd name="T11" fmla="*/ 96 h 96"/>
                  <a:gd name="T12" fmla="*/ 32 w 97"/>
                  <a:gd name="T13" fmla="*/ 35 h 96"/>
                  <a:gd name="T14" fmla="*/ 25 w 97"/>
                  <a:gd name="T15" fmla="*/ 2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96">
                    <a:moveTo>
                      <a:pt x="25" y="29"/>
                    </a:moveTo>
                    <a:cubicBezTo>
                      <a:pt x="43" y="13"/>
                      <a:pt x="64" y="0"/>
                      <a:pt x="97" y="6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46" y="76"/>
                      <a:pt x="78" y="42"/>
                      <a:pt x="40" y="60"/>
                    </a:cubicBezTo>
                    <a:cubicBezTo>
                      <a:pt x="24" y="68"/>
                      <a:pt x="10" y="83"/>
                      <a:pt x="0" y="96"/>
                    </a:cubicBezTo>
                    <a:cubicBezTo>
                      <a:pt x="9" y="68"/>
                      <a:pt x="13" y="52"/>
                      <a:pt x="32" y="35"/>
                    </a:cubicBezTo>
                    <a:cubicBezTo>
                      <a:pt x="46" y="23"/>
                      <a:pt x="36" y="25"/>
                      <a:pt x="25" y="29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07"/>
              <p:cNvSpPr/>
              <p:nvPr/>
            </p:nvSpPr>
            <p:spPr bwMode="auto">
              <a:xfrm>
                <a:off x="3285" y="2342"/>
                <a:ext cx="203" cy="365"/>
              </a:xfrm>
              <a:custGeom>
                <a:avLst/>
                <a:gdLst>
                  <a:gd name="T0" fmla="*/ 76 w 76"/>
                  <a:gd name="T1" fmla="*/ 5 h 136"/>
                  <a:gd name="T2" fmla="*/ 0 w 76"/>
                  <a:gd name="T3" fmla="*/ 136 h 136"/>
                  <a:gd name="T4" fmla="*/ 70 w 76"/>
                  <a:gd name="T5" fmla="*/ 0 h 136"/>
                  <a:gd name="T6" fmla="*/ 76 w 76"/>
                  <a:gd name="T7" fmla="*/ 5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136">
                    <a:moveTo>
                      <a:pt x="76" y="5"/>
                    </a:moveTo>
                    <a:cubicBezTo>
                      <a:pt x="53" y="44"/>
                      <a:pt x="24" y="97"/>
                      <a:pt x="0" y="136"/>
                    </a:cubicBezTo>
                    <a:cubicBezTo>
                      <a:pt x="21" y="91"/>
                      <a:pt x="48" y="39"/>
                      <a:pt x="70" y="0"/>
                    </a:cubicBezTo>
                    <a:cubicBezTo>
                      <a:pt x="71" y="1"/>
                      <a:pt x="75" y="4"/>
                      <a:pt x="76" y="5"/>
                    </a:cubicBezTo>
                    <a:close/>
                  </a:path>
                </a:pathLst>
              </a:custGeom>
              <a:solidFill>
                <a:srgbClr val="6B7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08"/>
              <p:cNvSpPr/>
              <p:nvPr/>
            </p:nvSpPr>
            <p:spPr bwMode="auto">
              <a:xfrm>
                <a:off x="3255" y="2538"/>
                <a:ext cx="244" cy="268"/>
              </a:xfrm>
              <a:custGeom>
                <a:avLst/>
                <a:gdLst>
                  <a:gd name="T0" fmla="*/ 0 w 91"/>
                  <a:gd name="T1" fmla="*/ 100 h 100"/>
                  <a:gd name="T2" fmla="*/ 48 w 91"/>
                  <a:gd name="T3" fmla="*/ 70 h 100"/>
                  <a:gd name="T4" fmla="*/ 46 w 91"/>
                  <a:gd name="T5" fmla="*/ 77 h 100"/>
                  <a:gd name="T6" fmla="*/ 80 w 91"/>
                  <a:gd name="T7" fmla="*/ 33 h 100"/>
                  <a:gd name="T8" fmla="*/ 83 w 91"/>
                  <a:gd name="T9" fmla="*/ 39 h 100"/>
                  <a:gd name="T10" fmla="*/ 87 w 91"/>
                  <a:gd name="T11" fmla="*/ 0 h 100"/>
                  <a:gd name="T12" fmla="*/ 40 w 91"/>
                  <a:gd name="T13" fmla="*/ 37 h 100"/>
                  <a:gd name="T14" fmla="*/ 59 w 91"/>
                  <a:gd name="T15" fmla="*/ 43 h 100"/>
                  <a:gd name="T16" fmla="*/ 0 w 91"/>
                  <a:gd name="T1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100">
                    <a:moveTo>
                      <a:pt x="0" y="100"/>
                    </a:moveTo>
                    <a:cubicBezTo>
                      <a:pt x="19" y="92"/>
                      <a:pt x="36" y="81"/>
                      <a:pt x="48" y="70"/>
                    </a:cubicBezTo>
                    <a:cubicBezTo>
                      <a:pt x="47" y="72"/>
                      <a:pt x="46" y="75"/>
                      <a:pt x="46" y="77"/>
                    </a:cubicBezTo>
                    <a:cubicBezTo>
                      <a:pt x="57" y="67"/>
                      <a:pt x="70" y="57"/>
                      <a:pt x="80" y="33"/>
                    </a:cubicBezTo>
                    <a:cubicBezTo>
                      <a:pt x="81" y="35"/>
                      <a:pt x="82" y="37"/>
                      <a:pt x="83" y="39"/>
                    </a:cubicBezTo>
                    <a:cubicBezTo>
                      <a:pt x="87" y="28"/>
                      <a:pt x="91" y="16"/>
                      <a:pt x="87" y="0"/>
                    </a:cubicBezTo>
                    <a:cubicBezTo>
                      <a:pt x="75" y="15"/>
                      <a:pt x="61" y="35"/>
                      <a:pt x="40" y="37"/>
                    </a:cubicBezTo>
                    <a:cubicBezTo>
                      <a:pt x="47" y="42"/>
                      <a:pt x="49" y="44"/>
                      <a:pt x="59" y="43"/>
                    </a:cubicBezTo>
                    <a:cubicBezTo>
                      <a:pt x="41" y="67"/>
                      <a:pt x="19" y="86"/>
                      <a:pt x="0" y="100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09"/>
              <p:cNvSpPr/>
              <p:nvPr/>
            </p:nvSpPr>
            <p:spPr bwMode="auto">
              <a:xfrm>
                <a:off x="4232" y="2015"/>
                <a:ext cx="458" cy="410"/>
              </a:xfrm>
              <a:custGeom>
                <a:avLst/>
                <a:gdLst>
                  <a:gd name="T0" fmla="*/ 1 w 171"/>
                  <a:gd name="T1" fmla="*/ 50 h 153"/>
                  <a:gd name="T2" fmla="*/ 105 w 171"/>
                  <a:gd name="T3" fmla="*/ 27 h 153"/>
                  <a:gd name="T4" fmla="*/ 97 w 171"/>
                  <a:gd name="T5" fmla="*/ 30 h 153"/>
                  <a:gd name="T6" fmla="*/ 146 w 171"/>
                  <a:gd name="T7" fmla="*/ 60 h 153"/>
                  <a:gd name="T8" fmla="*/ 139 w 171"/>
                  <a:gd name="T9" fmla="*/ 61 h 153"/>
                  <a:gd name="T10" fmla="*/ 171 w 171"/>
                  <a:gd name="T11" fmla="*/ 113 h 153"/>
                  <a:gd name="T12" fmla="*/ 120 w 171"/>
                  <a:gd name="T13" fmla="*/ 136 h 153"/>
                  <a:gd name="T14" fmla="*/ 125 w 171"/>
                  <a:gd name="T15" fmla="*/ 143 h 153"/>
                  <a:gd name="T16" fmla="*/ 64 w 171"/>
                  <a:gd name="T17" fmla="*/ 133 h 153"/>
                  <a:gd name="T18" fmla="*/ 68 w 171"/>
                  <a:gd name="T19" fmla="*/ 144 h 153"/>
                  <a:gd name="T20" fmla="*/ 1 w 171"/>
                  <a:gd name="T21" fmla="*/ 5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1" h="153">
                    <a:moveTo>
                      <a:pt x="1" y="50"/>
                    </a:moveTo>
                    <a:cubicBezTo>
                      <a:pt x="36" y="0"/>
                      <a:pt x="67" y="24"/>
                      <a:pt x="105" y="27"/>
                    </a:cubicBezTo>
                    <a:cubicBezTo>
                      <a:pt x="102" y="28"/>
                      <a:pt x="100" y="29"/>
                      <a:pt x="97" y="30"/>
                    </a:cubicBezTo>
                    <a:cubicBezTo>
                      <a:pt x="121" y="37"/>
                      <a:pt x="127" y="51"/>
                      <a:pt x="146" y="60"/>
                    </a:cubicBezTo>
                    <a:cubicBezTo>
                      <a:pt x="144" y="61"/>
                      <a:pt x="142" y="61"/>
                      <a:pt x="139" y="61"/>
                    </a:cubicBezTo>
                    <a:cubicBezTo>
                      <a:pt x="157" y="79"/>
                      <a:pt x="166" y="97"/>
                      <a:pt x="171" y="113"/>
                    </a:cubicBezTo>
                    <a:cubicBezTo>
                      <a:pt x="151" y="125"/>
                      <a:pt x="142" y="129"/>
                      <a:pt x="120" y="136"/>
                    </a:cubicBezTo>
                    <a:cubicBezTo>
                      <a:pt x="123" y="138"/>
                      <a:pt x="124" y="141"/>
                      <a:pt x="125" y="143"/>
                    </a:cubicBezTo>
                    <a:cubicBezTo>
                      <a:pt x="105" y="130"/>
                      <a:pt x="103" y="153"/>
                      <a:pt x="64" y="133"/>
                    </a:cubicBezTo>
                    <a:cubicBezTo>
                      <a:pt x="65" y="137"/>
                      <a:pt x="67" y="140"/>
                      <a:pt x="68" y="144"/>
                    </a:cubicBezTo>
                    <a:cubicBezTo>
                      <a:pt x="44" y="121"/>
                      <a:pt x="0" y="105"/>
                      <a:pt x="1" y="50"/>
                    </a:cubicBezTo>
                    <a:close/>
                  </a:path>
                </a:pathLst>
              </a:custGeom>
              <a:solidFill>
                <a:srgbClr val="849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10"/>
              <p:cNvSpPr/>
              <p:nvPr/>
            </p:nvSpPr>
            <p:spPr bwMode="auto">
              <a:xfrm>
                <a:off x="4232" y="2149"/>
                <a:ext cx="284" cy="220"/>
              </a:xfrm>
              <a:custGeom>
                <a:avLst/>
                <a:gdLst>
                  <a:gd name="T0" fmla="*/ 35 w 106"/>
                  <a:gd name="T1" fmla="*/ 68 h 82"/>
                  <a:gd name="T2" fmla="*/ 1 w 106"/>
                  <a:gd name="T3" fmla="*/ 0 h 82"/>
                  <a:gd name="T4" fmla="*/ 5 w 106"/>
                  <a:gd name="T5" fmla="*/ 3 h 82"/>
                  <a:gd name="T6" fmla="*/ 85 w 106"/>
                  <a:gd name="T7" fmla="*/ 32 h 82"/>
                  <a:gd name="T8" fmla="*/ 63 w 106"/>
                  <a:gd name="T9" fmla="*/ 48 h 82"/>
                  <a:gd name="T10" fmla="*/ 106 w 106"/>
                  <a:gd name="T11" fmla="*/ 82 h 82"/>
                  <a:gd name="T12" fmla="*/ 40 w 106"/>
                  <a:gd name="T13" fmla="*/ 60 h 82"/>
                  <a:gd name="T14" fmla="*/ 35 w 106"/>
                  <a:gd name="T15" fmla="*/ 6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" h="82">
                    <a:moveTo>
                      <a:pt x="35" y="68"/>
                    </a:moveTo>
                    <a:cubicBezTo>
                      <a:pt x="17" y="53"/>
                      <a:pt x="0" y="34"/>
                      <a:pt x="1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78" y="40"/>
                      <a:pt x="39" y="14"/>
                      <a:pt x="63" y="48"/>
                    </a:cubicBezTo>
                    <a:cubicBezTo>
                      <a:pt x="74" y="63"/>
                      <a:pt x="90" y="74"/>
                      <a:pt x="106" y="82"/>
                    </a:cubicBezTo>
                    <a:cubicBezTo>
                      <a:pt x="76" y="78"/>
                      <a:pt x="59" y="76"/>
                      <a:pt x="40" y="60"/>
                    </a:cubicBezTo>
                    <a:cubicBezTo>
                      <a:pt x="25" y="48"/>
                      <a:pt x="30" y="58"/>
                      <a:pt x="35" y="68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11"/>
              <p:cNvSpPr/>
              <p:nvPr/>
            </p:nvSpPr>
            <p:spPr bwMode="auto">
              <a:xfrm>
                <a:off x="4181" y="2131"/>
                <a:ext cx="388" cy="144"/>
              </a:xfrm>
              <a:custGeom>
                <a:avLst/>
                <a:gdLst>
                  <a:gd name="T0" fmla="*/ 3 w 145"/>
                  <a:gd name="T1" fmla="*/ 0 h 54"/>
                  <a:gd name="T2" fmla="*/ 145 w 145"/>
                  <a:gd name="T3" fmla="*/ 54 h 54"/>
                  <a:gd name="T4" fmla="*/ 0 w 145"/>
                  <a:gd name="T5" fmla="*/ 6 h 54"/>
                  <a:gd name="T6" fmla="*/ 3 w 145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5" h="54">
                    <a:moveTo>
                      <a:pt x="3" y="0"/>
                    </a:moveTo>
                    <a:cubicBezTo>
                      <a:pt x="45" y="16"/>
                      <a:pt x="103" y="36"/>
                      <a:pt x="145" y="54"/>
                    </a:cubicBezTo>
                    <a:cubicBezTo>
                      <a:pt x="97" y="40"/>
                      <a:pt x="41" y="21"/>
                      <a:pt x="0" y="6"/>
                    </a:cubicBezTo>
                    <a:cubicBezTo>
                      <a:pt x="1" y="5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6B7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12"/>
              <p:cNvSpPr/>
              <p:nvPr/>
            </p:nvSpPr>
            <p:spPr bwMode="auto">
              <a:xfrm>
                <a:off x="4371" y="2082"/>
                <a:ext cx="300" cy="207"/>
              </a:xfrm>
              <a:custGeom>
                <a:avLst/>
                <a:gdLst>
                  <a:gd name="T0" fmla="*/ 112 w 112"/>
                  <a:gd name="T1" fmla="*/ 77 h 77"/>
                  <a:gd name="T2" fmla="*/ 75 w 112"/>
                  <a:gd name="T3" fmla="*/ 34 h 77"/>
                  <a:gd name="T4" fmla="*/ 82 w 112"/>
                  <a:gd name="T5" fmla="*/ 35 h 77"/>
                  <a:gd name="T6" fmla="*/ 33 w 112"/>
                  <a:gd name="T7" fmla="*/ 8 h 77"/>
                  <a:gd name="T8" fmla="*/ 39 w 112"/>
                  <a:gd name="T9" fmla="*/ 4 h 77"/>
                  <a:gd name="T10" fmla="*/ 0 w 112"/>
                  <a:gd name="T11" fmla="*/ 6 h 77"/>
                  <a:gd name="T12" fmla="*/ 44 w 112"/>
                  <a:gd name="T13" fmla="*/ 47 h 77"/>
                  <a:gd name="T14" fmla="*/ 46 w 112"/>
                  <a:gd name="T15" fmla="*/ 27 h 77"/>
                  <a:gd name="T16" fmla="*/ 112 w 112"/>
                  <a:gd name="T17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77">
                    <a:moveTo>
                      <a:pt x="112" y="77"/>
                    </a:moveTo>
                    <a:cubicBezTo>
                      <a:pt x="101" y="59"/>
                      <a:pt x="87" y="44"/>
                      <a:pt x="75" y="34"/>
                    </a:cubicBezTo>
                    <a:cubicBezTo>
                      <a:pt x="77" y="34"/>
                      <a:pt x="80" y="34"/>
                      <a:pt x="82" y="35"/>
                    </a:cubicBezTo>
                    <a:cubicBezTo>
                      <a:pt x="71" y="25"/>
                      <a:pt x="58" y="14"/>
                      <a:pt x="33" y="8"/>
                    </a:cubicBezTo>
                    <a:cubicBezTo>
                      <a:pt x="35" y="7"/>
                      <a:pt x="37" y="5"/>
                      <a:pt x="39" y="4"/>
                    </a:cubicBezTo>
                    <a:cubicBezTo>
                      <a:pt x="27" y="1"/>
                      <a:pt x="15" y="0"/>
                      <a:pt x="0" y="6"/>
                    </a:cubicBezTo>
                    <a:cubicBezTo>
                      <a:pt x="17" y="16"/>
                      <a:pt x="38" y="26"/>
                      <a:pt x="44" y="47"/>
                    </a:cubicBezTo>
                    <a:cubicBezTo>
                      <a:pt x="48" y="39"/>
                      <a:pt x="49" y="37"/>
                      <a:pt x="46" y="27"/>
                    </a:cubicBezTo>
                    <a:cubicBezTo>
                      <a:pt x="73" y="41"/>
                      <a:pt x="95" y="59"/>
                      <a:pt x="112" y="77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13"/>
              <p:cNvSpPr/>
              <p:nvPr/>
            </p:nvSpPr>
            <p:spPr bwMode="auto">
              <a:xfrm>
                <a:off x="4320" y="2487"/>
                <a:ext cx="126" cy="110"/>
              </a:xfrm>
              <a:custGeom>
                <a:avLst/>
                <a:gdLst>
                  <a:gd name="T0" fmla="*/ 22 w 47"/>
                  <a:gd name="T1" fmla="*/ 7 h 41"/>
                  <a:gd name="T2" fmla="*/ 11 w 47"/>
                  <a:gd name="T3" fmla="*/ 6 h 41"/>
                  <a:gd name="T4" fmla="*/ 47 w 47"/>
                  <a:gd name="T5" fmla="*/ 37 h 41"/>
                  <a:gd name="T6" fmla="*/ 44 w 47"/>
                  <a:gd name="T7" fmla="*/ 41 h 41"/>
                  <a:gd name="T8" fmla="*/ 13 w 47"/>
                  <a:gd name="T9" fmla="*/ 14 h 41"/>
                  <a:gd name="T10" fmla="*/ 16 w 47"/>
                  <a:gd name="T11" fmla="*/ 39 h 41"/>
                  <a:gd name="T12" fmla="*/ 12 w 47"/>
                  <a:gd name="T13" fmla="*/ 36 h 41"/>
                  <a:gd name="T14" fmla="*/ 0 w 47"/>
                  <a:gd name="T15" fmla="*/ 5 h 41"/>
                  <a:gd name="T16" fmla="*/ 6 w 47"/>
                  <a:gd name="T17" fmla="*/ 0 h 41"/>
                  <a:gd name="T18" fmla="*/ 7 w 47"/>
                  <a:gd name="T19" fmla="*/ 1 h 41"/>
                  <a:gd name="T20" fmla="*/ 21 w 47"/>
                  <a:gd name="T21" fmla="*/ 3 h 41"/>
                  <a:gd name="T22" fmla="*/ 22 w 47"/>
                  <a:gd name="T23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41">
                    <a:moveTo>
                      <a:pt x="22" y="7"/>
                    </a:moveTo>
                    <a:cubicBezTo>
                      <a:pt x="17" y="8"/>
                      <a:pt x="14" y="7"/>
                      <a:pt x="11" y="6"/>
                    </a:cubicBezTo>
                    <a:cubicBezTo>
                      <a:pt x="23" y="20"/>
                      <a:pt x="28" y="23"/>
                      <a:pt x="47" y="37"/>
                    </a:cubicBezTo>
                    <a:cubicBezTo>
                      <a:pt x="46" y="39"/>
                      <a:pt x="45" y="40"/>
                      <a:pt x="44" y="41"/>
                    </a:cubicBezTo>
                    <a:cubicBezTo>
                      <a:pt x="30" y="27"/>
                      <a:pt x="29" y="27"/>
                      <a:pt x="13" y="14"/>
                    </a:cubicBezTo>
                    <a:cubicBezTo>
                      <a:pt x="17" y="24"/>
                      <a:pt x="17" y="30"/>
                      <a:pt x="16" y="39"/>
                    </a:cubicBezTo>
                    <a:cubicBezTo>
                      <a:pt x="15" y="38"/>
                      <a:pt x="13" y="37"/>
                      <a:pt x="12" y="36"/>
                    </a:cubicBezTo>
                    <a:cubicBezTo>
                      <a:pt x="14" y="26"/>
                      <a:pt x="16" y="23"/>
                      <a:pt x="0" y="5"/>
                    </a:cubicBezTo>
                    <a:cubicBezTo>
                      <a:pt x="2" y="3"/>
                      <a:pt x="4" y="2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1" y="4"/>
                      <a:pt x="16" y="4"/>
                      <a:pt x="21" y="3"/>
                    </a:cubicBezTo>
                    <a:cubicBezTo>
                      <a:pt x="21" y="4"/>
                      <a:pt x="22" y="6"/>
                      <a:pt x="22" y="7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14"/>
              <p:cNvSpPr/>
              <p:nvPr/>
            </p:nvSpPr>
            <p:spPr bwMode="auto">
              <a:xfrm>
                <a:off x="4417" y="2557"/>
                <a:ext cx="125" cy="99"/>
              </a:xfrm>
              <a:custGeom>
                <a:avLst/>
                <a:gdLst>
                  <a:gd name="T0" fmla="*/ 3 w 47"/>
                  <a:gd name="T1" fmla="*/ 11 h 37"/>
                  <a:gd name="T2" fmla="*/ 19 w 47"/>
                  <a:gd name="T3" fmla="*/ 35 h 37"/>
                  <a:gd name="T4" fmla="*/ 47 w 47"/>
                  <a:gd name="T5" fmla="*/ 31 h 37"/>
                  <a:gd name="T6" fmla="*/ 28 w 47"/>
                  <a:gd name="T7" fmla="*/ 7 h 37"/>
                  <a:gd name="T8" fmla="*/ 3 w 47"/>
                  <a:gd name="T9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3" y="11"/>
                    </a:moveTo>
                    <a:cubicBezTo>
                      <a:pt x="0" y="23"/>
                      <a:pt x="8" y="32"/>
                      <a:pt x="19" y="35"/>
                    </a:cubicBezTo>
                    <a:cubicBezTo>
                      <a:pt x="29" y="37"/>
                      <a:pt x="37" y="33"/>
                      <a:pt x="47" y="31"/>
                    </a:cubicBezTo>
                    <a:cubicBezTo>
                      <a:pt x="42" y="23"/>
                      <a:pt x="36" y="13"/>
                      <a:pt x="28" y="7"/>
                    </a:cubicBezTo>
                    <a:cubicBezTo>
                      <a:pt x="19" y="0"/>
                      <a:pt x="8" y="0"/>
                      <a:pt x="3" y="1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15"/>
              <p:cNvSpPr/>
              <p:nvPr/>
            </p:nvSpPr>
            <p:spPr bwMode="auto">
              <a:xfrm>
                <a:off x="4417" y="2576"/>
                <a:ext cx="112" cy="80"/>
              </a:xfrm>
              <a:custGeom>
                <a:avLst/>
                <a:gdLst>
                  <a:gd name="T0" fmla="*/ 3 w 42"/>
                  <a:gd name="T1" fmla="*/ 4 h 30"/>
                  <a:gd name="T2" fmla="*/ 19 w 42"/>
                  <a:gd name="T3" fmla="*/ 28 h 30"/>
                  <a:gd name="T4" fmla="*/ 42 w 42"/>
                  <a:gd name="T5" fmla="*/ 25 h 30"/>
                  <a:gd name="T6" fmla="*/ 8 w 42"/>
                  <a:gd name="T7" fmla="*/ 7 h 30"/>
                  <a:gd name="T8" fmla="*/ 29 w 42"/>
                  <a:gd name="T9" fmla="*/ 17 h 30"/>
                  <a:gd name="T10" fmla="*/ 5 w 42"/>
                  <a:gd name="T11" fmla="*/ 0 h 30"/>
                  <a:gd name="T12" fmla="*/ 3 w 42"/>
                  <a:gd name="T13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30">
                    <a:moveTo>
                      <a:pt x="3" y="4"/>
                    </a:moveTo>
                    <a:cubicBezTo>
                      <a:pt x="0" y="16"/>
                      <a:pt x="8" y="25"/>
                      <a:pt x="19" y="28"/>
                    </a:cubicBezTo>
                    <a:cubicBezTo>
                      <a:pt x="27" y="30"/>
                      <a:pt x="34" y="28"/>
                      <a:pt x="42" y="25"/>
                    </a:cubicBezTo>
                    <a:cubicBezTo>
                      <a:pt x="26" y="25"/>
                      <a:pt x="17" y="20"/>
                      <a:pt x="8" y="7"/>
                    </a:cubicBezTo>
                    <a:cubicBezTo>
                      <a:pt x="14" y="10"/>
                      <a:pt x="22" y="14"/>
                      <a:pt x="29" y="17"/>
                    </a:cubicBezTo>
                    <a:cubicBezTo>
                      <a:pt x="26" y="15"/>
                      <a:pt x="9" y="3"/>
                      <a:pt x="5" y="0"/>
                    </a:cubicBezTo>
                    <a:cubicBezTo>
                      <a:pt x="4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16"/>
              <p:cNvSpPr/>
              <p:nvPr/>
            </p:nvSpPr>
            <p:spPr bwMode="auto">
              <a:xfrm>
                <a:off x="4294" y="2562"/>
                <a:ext cx="96" cy="126"/>
              </a:xfrm>
              <a:custGeom>
                <a:avLst/>
                <a:gdLst>
                  <a:gd name="T0" fmla="*/ 25 w 36"/>
                  <a:gd name="T1" fmla="*/ 2 h 47"/>
                  <a:gd name="T2" fmla="*/ 2 w 36"/>
                  <a:gd name="T3" fmla="*/ 19 h 47"/>
                  <a:gd name="T4" fmla="*/ 8 w 36"/>
                  <a:gd name="T5" fmla="*/ 47 h 47"/>
                  <a:gd name="T6" fmla="*/ 30 w 36"/>
                  <a:gd name="T7" fmla="*/ 27 h 47"/>
                  <a:gd name="T8" fmla="*/ 25 w 3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7">
                    <a:moveTo>
                      <a:pt x="25" y="2"/>
                    </a:moveTo>
                    <a:cubicBezTo>
                      <a:pt x="13" y="0"/>
                      <a:pt x="4" y="8"/>
                      <a:pt x="2" y="19"/>
                    </a:cubicBezTo>
                    <a:cubicBezTo>
                      <a:pt x="0" y="29"/>
                      <a:pt x="4" y="38"/>
                      <a:pt x="8" y="47"/>
                    </a:cubicBezTo>
                    <a:cubicBezTo>
                      <a:pt x="14" y="42"/>
                      <a:pt x="25" y="35"/>
                      <a:pt x="30" y="27"/>
                    </a:cubicBezTo>
                    <a:cubicBezTo>
                      <a:pt x="36" y="17"/>
                      <a:pt x="36" y="7"/>
                      <a:pt x="25" y="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17"/>
              <p:cNvSpPr/>
              <p:nvPr/>
            </p:nvSpPr>
            <p:spPr bwMode="auto">
              <a:xfrm>
                <a:off x="4294" y="2562"/>
                <a:ext cx="77" cy="113"/>
              </a:xfrm>
              <a:custGeom>
                <a:avLst/>
                <a:gdLst>
                  <a:gd name="T0" fmla="*/ 25 w 29"/>
                  <a:gd name="T1" fmla="*/ 2 h 42"/>
                  <a:gd name="T2" fmla="*/ 2 w 29"/>
                  <a:gd name="T3" fmla="*/ 19 h 42"/>
                  <a:gd name="T4" fmla="*/ 6 w 29"/>
                  <a:gd name="T5" fmla="*/ 42 h 42"/>
                  <a:gd name="T6" fmla="*/ 22 w 29"/>
                  <a:gd name="T7" fmla="*/ 8 h 42"/>
                  <a:gd name="T8" fmla="*/ 14 w 29"/>
                  <a:gd name="T9" fmla="*/ 29 h 42"/>
                  <a:gd name="T10" fmla="*/ 29 w 29"/>
                  <a:gd name="T11" fmla="*/ 4 h 42"/>
                  <a:gd name="T12" fmla="*/ 25 w 29"/>
                  <a:gd name="T1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42">
                    <a:moveTo>
                      <a:pt x="25" y="2"/>
                    </a:moveTo>
                    <a:cubicBezTo>
                      <a:pt x="13" y="0"/>
                      <a:pt x="4" y="8"/>
                      <a:pt x="2" y="19"/>
                    </a:cubicBezTo>
                    <a:cubicBezTo>
                      <a:pt x="0" y="27"/>
                      <a:pt x="3" y="35"/>
                      <a:pt x="6" y="42"/>
                    </a:cubicBezTo>
                    <a:cubicBezTo>
                      <a:pt x="5" y="26"/>
                      <a:pt x="9" y="17"/>
                      <a:pt x="22" y="8"/>
                    </a:cubicBezTo>
                    <a:cubicBezTo>
                      <a:pt x="19" y="13"/>
                      <a:pt x="15" y="22"/>
                      <a:pt x="14" y="29"/>
                    </a:cubicBezTo>
                    <a:cubicBezTo>
                      <a:pt x="15" y="26"/>
                      <a:pt x="26" y="8"/>
                      <a:pt x="29" y="4"/>
                    </a:cubicBezTo>
                    <a:cubicBezTo>
                      <a:pt x="28" y="3"/>
                      <a:pt x="26" y="2"/>
                      <a:pt x="25" y="2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18"/>
              <p:cNvSpPr/>
              <p:nvPr/>
            </p:nvSpPr>
            <p:spPr bwMode="auto">
              <a:xfrm>
                <a:off x="4371" y="2439"/>
                <a:ext cx="131" cy="99"/>
              </a:xfrm>
              <a:custGeom>
                <a:avLst/>
                <a:gdLst>
                  <a:gd name="T0" fmla="*/ 0 w 49"/>
                  <a:gd name="T1" fmla="*/ 23 h 37"/>
                  <a:gd name="T2" fmla="*/ 27 w 49"/>
                  <a:gd name="T3" fmla="*/ 2 h 37"/>
                  <a:gd name="T4" fmla="*/ 49 w 49"/>
                  <a:gd name="T5" fmla="*/ 11 h 37"/>
                  <a:gd name="T6" fmla="*/ 32 w 49"/>
                  <a:gd name="T7" fmla="*/ 28 h 37"/>
                  <a:gd name="T8" fmla="*/ 0 w 49"/>
                  <a:gd name="T9" fmla="*/ 2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37">
                    <a:moveTo>
                      <a:pt x="0" y="23"/>
                    </a:moveTo>
                    <a:cubicBezTo>
                      <a:pt x="0" y="8"/>
                      <a:pt x="13" y="0"/>
                      <a:pt x="27" y="2"/>
                    </a:cubicBezTo>
                    <a:cubicBezTo>
                      <a:pt x="35" y="3"/>
                      <a:pt x="41" y="7"/>
                      <a:pt x="49" y="11"/>
                    </a:cubicBezTo>
                    <a:cubicBezTo>
                      <a:pt x="43" y="16"/>
                      <a:pt x="39" y="23"/>
                      <a:pt x="32" y="28"/>
                    </a:cubicBezTo>
                    <a:cubicBezTo>
                      <a:pt x="22" y="34"/>
                      <a:pt x="5" y="37"/>
                      <a:pt x="0" y="2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19"/>
              <p:cNvSpPr/>
              <p:nvPr/>
            </p:nvSpPr>
            <p:spPr bwMode="auto">
              <a:xfrm>
                <a:off x="4390" y="2471"/>
                <a:ext cx="107" cy="54"/>
              </a:xfrm>
              <a:custGeom>
                <a:avLst/>
                <a:gdLst>
                  <a:gd name="T0" fmla="*/ 40 w 40"/>
                  <a:gd name="T1" fmla="*/ 1 h 20"/>
                  <a:gd name="T2" fmla="*/ 25 w 40"/>
                  <a:gd name="T3" fmla="*/ 16 h 20"/>
                  <a:gd name="T4" fmla="*/ 18 w 40"/>
                  <a:gd name="T5" fmla="*/ 19 h 20"/>
                  <a:gd name="T6" fmla="*/ 0 w 40"/>
                  <a:gd name="T7" fmla="*/ 16 h 20"/>
                  <a:gd name="T8" fmla="*/ 26 w 40"/>
                  <a:gd name="T9" fmla="*/ 8 h 20"/>
                  <a:gd name="T10" fmla="*/ 21 w 40"/>
                  <a:gd name="T11" fmla="*/ 3 h 20"/>
                  <a:gd name="T12" fmla="*/ 40 w 40"/>
                  <a:gd name="T13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0">
                    <a:moveTo>
                      <a:pt x="40" y="1"/>
                    </a:moveTo>
                    <a:cubicBezTo>
                      <a:pt x="35" y="6"/>
                      <a:pt x="31" y="11"/>
                      <a:pt x="25" y="16"/>
                    </a:cubicBezTo>
                    <a:cubicBezTo>
                      <a:pt x="23" y="17"/>
                      <a:pt x="20" y="18"/>
                      <a:pt x="18" y="19"/>
                    </a:cubicBezTo>
                    <a:cubicBezTo>
                      <a:pt x="11" y="20"/>
                      <a:pt x="4" y="19"/>
                      <a:pt x="0" y="16"/>
                    </a:cubicBezTo>
                    <a:cubicBezTo>
                      <a:pt x="1" y="0"/>
                      <a:pt x="18" y="9"/>
                      <a:pt x="26" y="8"/>
                    </a:cubicBezTo>
                    <a:cubicBezTo>
                      <a:pt x="25" y="7"/>
                      <a:pt x="23" y="5"/>
                      <a:pt x="21" y="3"/>
                    </a:cubicBezTo>
                    <a:cubicBezTo>
                      <a:pt x="31" y="5"/>
                      <a:pt x="33" y="3"/>
                      <a:pt x="40" y="1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20"/>
              <p:cNvSpPr/>
              <p:nvPr/>
            </p:nvSpPr>
            <p:spPr bwMode="auto">
              <a:xfrm>
                <a:off x="3616" y="1492"/>
                <a:ext cx="118" cy="116"/>
              </a:xfrm>
              <a:custGeom>
                <a:avLst/>
                <a:gdLst>
                  <a:gd name="T0" fmla="*/ 36 w 44"/>
                  <a:gd name="T1" fmla="*/ 23 h 43"/>
                  <a:gd name="T2" fmla="*/ 38 w 44"/>
                  <a:gd name="T3" fmla="*/ 33 h 43"/>
                  <a:gd name="T4" fmla="*/ 4 w 44"/>
                  <a:gd name="T5" fmla="*/ 0 h 43"/>
                  <a:gd name="T6" fmla="*/ 0 w 44"/>
                  <a:gd name="T7" fmla="*/ 3 h 43"/>
                  <a:gd name="T8" fmla="*/ 30 w 44"/>
                  <a:gd name="T9" fmla="*/ 31 h 43"/>
                  <a:gd name="T10" fmla="*/ 4 w 44"/>
                  <a:gd name="T11" fmla="*/ 30 h 43"/>
                  <a:gd name="T12" fmla="*/ 8 w 44"/>
                  <a:gd name="T13" fmla="*/ 35 h 43"/>
                  <a:gd name="T14" fmla="*/ 40 w 44"/>
                  <a:gd name="T15" fmla="*/ 43 h 43"/>
                  <a:gd name="T16" fmla="*/ 44 w 44"/>
                  <a:gd name="T17" fmla="*/ 38 h 43"/>
                  <a:gd name="T18" fmla="*/ 43 w 44"/>
                  <a:gd name="T19" fmla="*/ 37 h 43"/>
                  <a:gd name="T20" fmla="*/ 40 w 44"/>
                  <a:gd name="T21" fmla="*/ 23 h 43"/>
                  <a:gd name="T22" fmla="*/ 36 w 44"/>
                  <a:gd name="T23" fmla="*/ 2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43">
                    <a:moveTo>
                      <a:pt x="36" y="23"/>
                    </a:moveTo>
                    <a:cubicBezTo>
                      <a:pt x="36" y="27"/>
                      <a:pt x="36" y="30"/>
                      <a:pt x="38" y="33"/>
                    </a:cubicBezTo>
                    <a:cubicBezTo>
                      <a:pt x="23" y="22"/>
                      <a:pt x="20" y="18"/>
                      <a:pt x="4" y="0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16" y="16"/>
                      <a:pt x="15" y="16"/>
                      <a:pt x="30" y="31"/>
                    </a:cubicBezTo>
                    <a:cubicBezTo>
                      <a:pt x="20" y="28"/>
                      <a:pt x="14" y="28"/>
                      <a:pt x="4" y="30"/>
                    </a:cubicBezTo>
                    <a:cubicBezTo>
                      <a:pt x="5" y="32"/>
                      <a:pt x="7" y="33"/>
                      <a:pt x="8" y="35"/>
                    </a:cubicBezTo>
                    <a:cubicBezTo>
                      <a:pt x="18" y="31"/>
                      <a:pt x="21" y="29"/>
                      <a:pt x="40" y="43"/>
                    </a:cubicBezTo>
                    <a:cubicBezTo>
                      <a:pt x="41" y="42"/>
                      <a:pt x="43" y="40"/>
                      <a:pt x="44" y="38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0" y="33"/>
                      <a:pt x="39" y="28"/>
                      <a:pt x="40" y="23"/>
                    </a:cubicBezTo>
                    <a:cubicBezTo>
                      <a:pt x="39" y="23"/>
                      <a:pt x="37" y="23"/>
                      <a:pt x="36" y="23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21"/>
              <p:cNvSpPr/>
              <p:nvPr/>
            </p:nvSpPr>
            <p:spPr bwMode="auto">
              <a:xfrm>
                <a:off x="3555" y="1399"/>
                <a:ext cx="102" cy="123"/>
              </a:xfrm>
              <a:custGeom>
                <a:avLst/>
                <a:gdLst>
                  <a:gd name="T0" fmla="*/ 28 w 38"/>
                  <a:gd name="T1" fmla="*/ 43 h 46"/>
                  <a:gd name="T2" fmla="*/ 3 w 38"/>
                  <a:gd name="T3" fmla="*/ 28 h 46"/>
                  <a:gd name="T4" fmla="*/ 5 w 38"/>
                  <a:gd name="T5" fmla="*/ 0 h 46"/>
                  <a:gd name="T6" fmla="*/ 30 w 38"/>
                  <a:gd name="T7" fmla="*/ 17 h 46"/>
                  <a:gd name="T8" fmla="*/ 28 w 38"/>
                  <a:gd name="T9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6">
                    <a:moveTo>
                      <a:pt x="28" y="43"/>
                    </a:moveTo>
                    <a:cubicBezTo>
                      <a:pt x="16" y="46"/>
                      <a:pt x="7" y="39"/>
                      <a:pt x="3" y="28"/>
                    </a:cubicBezTo>
                    <a:cubicBezTo>
                      <a:pt x="0" y="18"/>
                      <a:pt x="3" y="10"/>
                      <a:pt x="5" y="0"/>
                    </a:cubicBezTo>
                    <a:cubicBezTo>
                      <a:pt x="13" y="4"/>
                      <a:pt x="24" y="10"/>
                      <a:pt x="30" y="17"/>
                    </a:cubicBezTo>
                    <a:cubicBezTo>
                      <a:pt x="37" y="26"/>
                      <a:pt x="38" y="36"/>
                      <a:pt x="28" y="4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22"/>
              <p:cNvSpPr/>
              <p:nvPr/>
            </p:nvSpPr>
            <p:spPr bwMode="auto">
              <a:xfrm>
                <a:off x="3555" y="1412"/>
                <a:ext cx="86" cy="110"/>
              </a:xfrm>
              <a:custGeom>
                <a:avLst/>
                <a:gdLst>
                  <a:gd name="T0" fmla="*/ 28 w 32"/>
                  <a:gd name="T1" fmla="*/ 38 h 41"/>
                  <a:gd name="T2" fmla="*/ 3 w 32"/>
                  <a:gd name="T3" fmla="*/ 23 h 41"/>
                  <a:gd name="T4" fmla="*/ 4 w 32"/>
                  <a:gd name="T5" fmla="*/ 0 h 41"/>
                  <a:gd name="T6" fmla="*/ 24 w 32"/>
                  <a:gd name="T7" fmla="*/ 32 h 41"/>
                  <a:gd name="T8" fmla="*/ 14 w 32"/>
                  <a:gd name="T9" fmla="*/ 12 h 41"/>
                  <a:gd name="T10" fmla="*/ 32 w 32"/>
                  <a:gd name="T11" fmla="*/ 35 h 41"/>
                  <a:gd name="T12" fmla="*/ 28 w 32"/>
                  <a:gd name="T13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1">
                    <a:moveTo>
                      <a:pt x="28" y="38"/>
                    </a:moveTo>
                    <a:cubicBezTo>
                      <a:pt x="16" y="41"/>
                      <a:pt x="7" y="34"/>
                      <a:pt x="3" y="23"/>
                    </a:cubicBezTo>
                    <a:cubicBezTo>
                      <a:pt x="0" y="15"/>
                      <a:pt x="2" y="8"/>
                      <a:pt x="4" y="0"/>
                    </a:cubicBezTo>
                    <a:cubicBezTo>
                      <a:pt x="6" y="16"/>
                      <a:pt x="11" y="24"/>
                      <a:pt x="24" y="32"/>
                    </a:cubicBezTo>
                    <a:cubicBezTo>
                      <a:pt x="21" y="27"/>
                      <a:pt x="16" y="19"/>
                      <a:pt x="14" y="12"/>
                    </a:cubicBezTo>
                    <a:cubicBezTo>
                      <a:pt x="16" y="15"/>
                      <a:pt x="29" y="31"/>
                      <a:pt x="32" y="35"/>
                    </a:cubicBezTo>
                    <a:cubicBezTo>
                      <a:pt x="31" y="36"/>
                      <a:pt x="29" y="37"/>
                      <a:pt x="28" y="38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23"/>
              <p:cNvSpPr/>
              <p:nvPr/>
            </p:nvSpPr>
            <p:spPr bwMode="auto">
              <a:xfrm>
                <a:off x="3536" y="1546"/>
                <a:ext cx="123" cy="102"/>
              </a:xfrm>
              <a:custGeom>
                <a:avLst/>
                <a:gdLst>
                  <a:gd name="T0" fmla="*/ 44 w 46"/>
                  <a:gd name="T1" fmla="*/ 11 h 38"/>
                  <a:gd name="T2" fmla="*/ 28 w 46"/>
                  <a:gd name="T3" fmla="*/ 35 h 38"/>
                  <a:gd name="T4" fmla="*/ 0 w 46"/>
                  <a:gd name="T5" fmla="*/ 31 h 38"/>
                  <a:gd name="T6" fmla="*/ 18 w 46"/>
                  <a:gd name="T7" fmla="*/ 7 h 38"/>
                  <a:gd name="T8" fmla="*/ 44 w 46"/>
                  <a:gd name="T9" fmla="*/ 1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38">
                    <a:moveTo>
                      <a:pt x="44" y="11"/>
                    </a:moveTo>
                    <a:cubicBezTo>
                      <a:pt x="46" y="23"/>
                      <a:pt x="39" y="32"/>
                      <a:pt x="28" y="35"/>
                    </a:cubicBezTo>
                    <a:cubicBezTo>
                      <a:pt x="18" y="38"/>
                      <a:pt x="9" y="34"/>
                      <a:pt x="0" y="31"/>
                    </a:cubicBezTo>
                    <a:cubicBezTo>
                      <a:pt x="5" y="24"/>
                      <a:pt x="10" y="13"/>
                      <a:pt x="18" y="7"/>
                    </a:cubicBezTo>
                    <a:cubicBezTo>
                      <a:pt x="27" y="0"/>
                      <a:pt x="38" y="1"/>
                      <a:pt x="44" y="1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24"/>
              <p:cNvSpPr/>
              <p:nvPr/>
            </p:nvSpPr>
            <p:spPr bwMode="auto">
              <a:xfrm>
                <a:off x="3550" y="1565"/>
                <a:ext cx="109" cy="80"/>
              </a:xfrm>
              <a:custGeom>
                <a:avLst/>
                <a:gdLst>
                  <a:gd name="T0" fmla="*/ 39 w 41"/>
                  <a:gd name="T1" fmla="*/ 4 h 30"/>
                  <a:gd name="T2" fmla="*/ 23 w 41"/>
                  <a:gd name="T3" fmla="*/ 28 h 30"/>
                  <a:gd name="T4" fmla="*/ 0 w 41"/>
                  <a:gd name="T5" fmla="*/ 26 h 30"/>
                  <a:gd name="T6" fmla="*/ 33 w 41"/>
                  <a:gd name="T7" fmla="*/ 7 h 30"/>
                  <a:gd name="T8" fmla="*/ 13 w 41"/>
                  <a:gd name="T9" fmla="*/ 17 h 30"/>
                  <a:gd name="T10" fmla="*/ 36 w 41"/>
                  <a:gd name="T11" fmla="*/ 0 h 30"/>
                  <a:gd name="T12" fmla="*/ 39 w 41"/>
                  <a:gd name="T13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30">
                    <a:moveTo>
                      <a:pt x="39" y="4"/>
                    </a:moveTo>
                    <a:cubicBezTo>
                      <a:pt x="41" y="16"/>
                      <a:pt x="34" y="25"/>
                      <a:pt x="23" y="28"/>
                    </a:cubicBezTo>
                    <a:cubicBezTo>
                      <a:pt x="15" y="30"/>
                      <a:pt x="8" y="28"/>
                      <a:pt x="0" y="26"/>
                    </a:cubicBezTo>
                    <a:cubicBezTo>
                      <a:pt x="16" y="25"/>
                      <a:pt x="24" y="20"/>
                      <a:pt x="33" y="7"/>
                    </a:cubicBezTo>
                    <a:cubicBezTo>
                      <a:pt x="28" y="11"/>
                      <a:pt x="19" y="15"/>
                      <a:pt x="13" y="17"/>
                    </a:cubicBezTo>
                    <a:cubicBezTo>
                      <a:pt x="16" y="15"/>
                      <a:pt x="33" y="3"/>
                      <a:pt x="36" y="0"/>
                    </a:cubicBezTo>
                    <a:cubicBezTo>
                      <a:pt x="37" y="1"/>
                      <a:pt x="38" y="2"/>
                      <a:pt x="39" y="4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25"/>
              <p:cNvSpPr/>
              <p:nvPr/>
            </p:nvSpPr>
            <p:spPr bwMode="auto">
              <a:xfrm>
                <a:off x="3681" y="1428"/>
                <a:ext cx="99" cy="131"/>
              </a:xfrm>
              <a:custGeom>
                <a:avLst/>
                <a:gdLst>
                  <a:gd name="T0" fmla="*/ 14 w 37"/>
                  <a:gd name="T1" fmla="*/ 49 h 49"/>
                  <a:gd name="T2" fmla="*/ 34 w 37"/>
                  <a:gd name="T3" fmla="*/ 20 h 49"/>
                  <a:gd name="T4" fmla="*/ 23 w 37"/>
                  <a:gd name="T5" fmla="*/ 0 h 49"/>
                  <a:gd name="T6" fmla="*/ 7 w 37"/>
                  <a:gd name="T7" fmla="*/ 17 h 49"/>
                  <a:gd name="T8" fmla="*/ 14 w 37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49">
                    <a:moveTo>
                      <a:pt x="14" y="49"/>
                    </a:moveTo>
                    <a:cubicBezTo>
                      <a:pt x="29" y="48"/>
                      <a:pt x="37" y="34"/>
                      <a:pt x="34" y="20"/>
                    </a:cubicBezTo>
                    <a:cubicBezTo>
                      <a:pt x="32" y="13"/>
                      <a:pt x="27" y="7"/>
                      <a:pt x="23" y="0"/>
                    </a:cubicBezTo>
                    <a:cubicBezTo>
                      <a:pt x="18" y="5"/>
                      <a:pt x="12" y="10"/>
                      <a:pt x="7" y="17"/>
                    </a:cubicBezTo>
                    <a:cubicBezTo>
                      <a:pt x="1" y="28"/>
                      <a:pt x="0" y="45"/>
                      <a:pt x="14" y="49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26"/>
              <p:cNvSpPr/>
              <p:nvPr/>
            </p:nvSpPr>
            <p:spPr bwMode="auto">
              <a:xfrm>
                <a:off x="3691" y="1433"/>
                <a:ext cx="57" cy="110"/>
              </a:xfrm>
              <a:custGeom>
                <a:avLst/>
                <a:gdLst>
                  <a:gd name="T0" fmla="*/ 17 w 21"/>
                  <a:gd name="T1" fmla="*/ 0 h 41"/>
                  <a:gd name="T2" fmla="*/ 3 w 21"/>
                  <a:gd name="T3" fmla="*/ 15 h 41"/>
                  <a:gd name="T4" fmla="*/ 0 w 21"/>
                  <a:gd name="T5" fmla="*/ 23 h 41"/>
                  <a:gd name="T6" fmla="*/ 5 w 21"/>
                  <a:gd name="T7" fmla="*/ 41 h 41"/>
                  <a:gd name="T8" fmla="*/ 11 w 21"/>
                  <a:gd name="T9" fmla="*/ 13 h 41"/>
                  <a:gd name="T10" fmla="*/ 16 w 21"/>
                  <a:gd name="T11" fmla="*/ 18 h 41"/>
                  <a:gd name="T12" fmla="*/ 17 w 21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41">
                    <a:moveTo>
                      <a:pt x="17" y="0"/>
                    </a:moveTo>
                    <a:cubicBezTo>
                      <a:pt x="12" y="5"/>
                      <a:pt x="7" y="9"/>
                      <a:pt x="3" y="15"/>
                    </a:cubicBezTo>
                    <a:cubicBezTo>
                      <a:pt x="2" y="18"/>
                      <a:pt x="1" y="20"/>
                      <a:pt x="0" y="23"/>
                    </a:cubicBezTo>
                    <a:cubicBezTo>
                      <a:pt x="0" y="30"/>
                      <a:pt x="1" y="37"/>
                      <a:pt x="5" y="41"/>
                    </a:cubicBezTo>
                    <a:cubicBezTo>
                      <a:pt x="21" y="38"/>
                      <a:pt x="10" y="22"/>
                      <a:pt x="11" y="13"/>
                    </a:cubicBezTo>
                    <a:cubicBezTo>
                      <a:pt x="12" y="15"/>
                      <a:pt x="14" y="17"/>
                      <a:pt x="16" y="18"/>
                    </a:cubicBezTo>
                    <a:cubicBezTo>
                      <a:pt x="13" y="9"/>
                      <a:pt x="15" y="6"/>
                      <a:pt x="17" y="0"/>
                    </a:cubicBezTo>
                    <a:close/>
                  </a:path>
                </a:pathLst>
              </a:custGeom>
              <a:solidFill>
                <a:srgbClr val="899C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27"/>
              <p:cNvSpPr/>
              <p:nvPr/>
            </p:nvSpPr>
            <p:spPr bwMode="auto">
              <a:xfrm>
                <a:off x="4160" y="1988"/>
                <a:ext cx="262" cy="108"/>
              </a:xfrm>
              <a:custGeom>
                <a:avLst/>
                <a:gdLst>
                  <a:gd name="T0" fmla="*/ 93 w 98"/>
                  <a:gd name="T1" fmla="*/ 0 h 40"/>
                  <a:gd name="T2" fmla="*/ 0 w 98"/>
                  <a:gd name="T3" fmla="*/ 22 h 40"/>
                  <a:gd name="T4" fmla="*/ 3 w 98"/>
                  <a:gd name="T5" fmla="*/ 40 h 40"/>
                  <a:gd name="T6" fmla="*/ 98 w 98"/>
                  <a:gd name="T7" fmla="*/ 11 h 40"/>
                  <a:gd name="T8" fmla="*/ 93 w 98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40">
                    <a:moveTo>
                      <a:pt x="93" y="0"/>
                    </a:moveTo>
                    <a:cubicBezTo>
                      <a:pt x="61" y="17"/>
                      <a:pt x="30" y="22"/>
                      <a:pt x="0" y="22"/>
                    </a:cubicBezTo>
                    <a:cubicBezTo>
                      <a:pt x="1" y="28"/>
                      <a:pt x="2" y="34"/>
                      <a:pt x="3" y="40"/>
                    </a:cubicBezTo>
                    <a:cubicBezTo>
                      <a:pt x="34" y="34"/>
                      <a:pt x="66" y="26"/>
                      <a:pt x="98" y="11"/>
                    </a:cubicBezTo>
                    <a:cubicBezTo>
                      <a:pt x="96" y="7"/>
                      <a:pt x="94" y="4"/>
                      <a:pt x="93" y="0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28"/>
              <p:cNvSpPr/>
              <p:nvPr/>
            </p:nvSpPr>
            <p:spPr bwMode="auto">
              <a:xfrm>
                <a:off x="3544" y="2522"/>
                <a:ext cx="83" cy="263"/>
              </a:xfrm>
              <a:custGeom>
                <a:avLst/>
                <a:gdLst>
                  <a:gd name="T0" fmla="*/ 13 w 31"/>
                  <a:gd name="T1" fmla="*/ 98 h 98"/>
                  <a:gd name="T2" fmla="*/ 31 w 31"/>
                  <a:gd name="T3" fmla="*/ 5 h 98"/>
                  <a:gd name="T4" fmla="*/ 14 w 31"/>
                  <a:gd name="T5" fmla="*/ 0 h 98"/>
                  <a:gd name="T6" fmla="*/ 1 w 31"/>
                  <a:gd name="T7" fmla="*/ 98 h 98"/>
                  <a:gd name="T8" fmla="*/ 13 w 31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98">
                    <a:moveTo>
                      <a:pt x="13" y="98"/>
                    </a:moveTo>
                    <a:cubicBezTo>
                      <a:pt x="10" y="62"/>
                      <a:pt x="19" y="32"/>
                      <a:pt x="31" y="5"/>
                    </a:cubicBezTo>
                    <a:cubicBezTo>
                      <a:pt x="26" y="3"/>
                      <a:pt x="20" y="2"/>
                      <a:pt x="14" y="0"/>
                    </a:cubicBezTo>
                    <a:cubicBezTo>
                      <a:pt x="6" y="31"/>
                      <a:pt x="0" y="63"/>
                      <a:pt x="1" y="98"/>
                    </a:cubicBezTo>
                    <a:cubicBezTo>
                      <a:pt x="5" y="98"/>
                      <a:pt x="9" y="98"/>
                      <a:pt x="13" y="98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29"/>
              <p:cNvSpPr/>
              <p:nvPr/>
            </p:nvSpPr>
            <p:spPr bwMode="auto">
              <a:xfrm>
                <a:off x="3362" y="2640"/>
                <a:ext cx="378" cy="362"/>
              </a:xfrm>
              <a:custGeom>
                <a:avLst/>
                <a:gdLst>
                  <a:gd name="T0" fmla="*/ 68 w 141"/>
                  <a:gd name="T1" fmla="*/ 1 h 135"/>
                  <a:gd name="T2" fmla="*/ 2 w 141"/>
                  <a:gd name="T3" fmla="*/ 56 h 135"/>
                  <a:gd name="T4" fmla="*/ 98 w 141"/>
                  <a:gd name="T5" fmla="*/ 107 h 135"/>
                  <a:gd name="T6" fmla="*/ 68 w 141"/>
                  <a:gd name="T7" fmla="*/ 1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135">
                    <a:moveTo>
                      <a:pt x="68" y="1"/>
                    </a:moveTo>
                    <a:cubicBezTo>
                      <a:pt x="35" y="2"/>
                      <a:pt x="4" y="14"/>
                      <a:pt x="2" y="56"/>
                    </a:cubicBezTo>
                    <a:cubicBezTo>
                      <a:pt x="0" y="103"/>
                      <a:pt x="62" y="135"/>
                      <a:pt x="98" y="107"/>
                    </a:cubicBezTo>
                    <a:cubicBezTo>
                      <a:pt x="141" y="73"/>
                      <a:pt x="116" y="0"/>
                      <a:pt x="68" y="1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130"/>
              <p:cNvSpPr/>
              <p:nvPr/>
            </p:nvSpPr>
            <p:spPr bwMode="auto">
              <a:xfrm>
                <a:off x="3493" y="2860"/>
                <a:ext cx="158" cy="104"/>
              </a:xfrm>
              <a:custGeom>
                <a:avLst/>
                <a:gdLst>
                  <a:gd name="T0" fmla="*/ 59 w 59"/>
                  <a:gd name="T1" fmla="*/ 2 h 39"/>
                  <a:gd name="T2" fmla="*/ 47 w 59"/>
                  <a:gd name="T3" fmla="*/ 0 h 39"/>
                  <a:gd name="T4" fmla="*/ 0 w 59"/>
                  <a:gd name="T5" fmla="*/ 6 h 39"/>
                  <a:gd name="T6" fmla="*/ 59 w 59"/>
                  <a:gd name="T7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" h="39">
                    <a:moveTo>
                      <a:pt x="59" y="2"/>
                    </a:moveTo>
                    <a:cubicBezTo>
                      <a:pt x="51" y="6"/>
                      <a:pt x="49" y="7"/>
                      <a:pt x="47" y="0"/>
                    </a:cubicBezTo>
                    <a:cubicBezTo>
                      <a:pt x="29" y="20"/>
                      <a:pt x="24" y="18"/>
                      <a:pt x="0" y="6"/>
                    </a:cubicBezTo>
                    <a:cubicBezTo>
                      <a:pt x="10" y="39"/>
                      <a:pt x="43" y="15"/>
                      <a:pt x="59" y="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131"/>
              <p:cNvSpPr/>
              <p:nvPr/>
            </p:nvSpPr>
            <p:spPr bwMode="auto">
              <a:xfrm>
                <a:off x="3509" y="2798"/>
                <a:ext cx="97" cy="113"/>
              </a:xfrm>
              <a:custGeom>
                <a:avLst/>
                <a:gdLst>
                  <a:gd name="T0" fmla="*/ 11 w 36"/>
                  <a:gd name="T1" fmla="*/ 14 h 42"/>
                  <a:gd name="T2" fmla="*/ 4 w 36"/>
                  <a:gd name="T3" fmla="*/ 32 h 42"/>
                  <a:gd name="T4" fmla="*/ 24 w 36"/>
                  <a:gd name="T5" fmla="*/ 38 h 42"/>
                  <a:gd name="T6" fmla="*/ 11 w 36"/>
                  <a:gd name="T7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42">
                    <a:moveTo>
                      <a:pt x="11" y="14"/>
                    </a:moveTo>
                    <a:cubicBezTo>
                      <a:pt x="4" y="19"/>
                      <a:pt x="0" y="23"/>
                      <a:pt x="4" y="32"/>
                    </a:cubicBezTo>
                    <a:cubicBezTo>
                      <a:pt x="7" y="37"/>
                      <a:pt x="14" y="42"/>
                      <a:pt x="24" y="38"/>
                    </a:cubicBezTo>
                    <a:cubicBezTo>
                      <a:pt x="36" y="34"/>
                      <a:pt x="34" y="0"/>
                      <a:pt x="11" y="14"/>
                    </a:cubicBezTo>
                    <a:close/>
                  </a:path>
                </a:pathLst>
              </a:custGeom>
              <a:solidFill>
                <a:srgbClr val="C6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32"/>
              <p:cNvSpPr/>
              <p:nvPr/>
            </p:nvSpPr>
            <p:spPr bwMode="auto">
              <a:xfrm>
                <a:off x="3542" y="2868"/>
                <a:ext cx="112" cy="67"/>
              </a:xfrm>
              <a:custGeom>
                <a:avLst/>
                <a:gdLst>
                  <a:gd name="T0" fmla="*/ 0 w 42"/>
                  <a:gd name="T1" fmla="*/ 22 h 25"/>
                  <a:gd name="T2" fmla="*/ 42 w 42"/>
                  <a:gd name="T3" fmla="*/ 0 h 25"/>
                  <a:gd name="T4" fmla="*/ 0 w 42"/>
                  <a:gd name="T5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5">
                    <a:moveTo>
                      <a:pt x="0" y="22"/>
                    </a:moveTo>
                    <a:cubicBezTo>
                      <a:pt x="30" y="25"/>
                      <a:pt x="37" y="15"/>
                      <a:pt x="42" y="0"/>
                    </a:cubicBezTo>
                    <a:cubicBezTo>
                      <a:pt x="27" y="11"/>
                      <a:pt x="13" y="13"/>
                      <a:pt x="0" y="2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33"/>
              <p:cNvSpPr/>
              <p:nvPr/>
            </p:nvSpPr>
            <p:spPr bwMode="auto">
              <a:xfrm>
                <a:off x="3429" y="2720"/>
                <a:ext cx="308" cy="223"/>
              </a:xfrm>
              <a:custGeom>
                <a:avLst/>
                <a:gdLst>
                  <a:gd name="T0" fmla="*/ 22 w 115"/>
                  <a:gd name="T1" fmla="*/ 71 h 83"/>
                  <a:gd name="T2" fmla="*/ 63 w 115"/>
                  <a:gd name="T3" fmla="*/ 79 h 83"/>
                  <a:gd name="T4" fmla="*/ 101 w 115"/>
                  <a:gd name="T5" fmla="*/ 62 h 83"/>
                  <a:gd name="T6" fmla="*/ 112 w 115"/>
                  <a:gd name="T7" fmla="*/ 13 h 83"/>
                  <a:gd name="T8" fmla="*/ 100 w 115"/>
                  <a:gd name="T9" fmla="*/ 2 h 83"/>
                  <a:gd name="T10" fmla="*/ 80 w 115"/>
                  <a:gd name="T11" fmla="*/ 63 h 83"/>
                  <a:gd name="T12" fmla="*/ 36 w 115"/>
                  <a:gd name="T13" fmla="*/ 73 h 83"/>
                  <a:gd name="T14" fmla="*/ 0 w 115"/>
                  <a:gd name="T15" fmla="*/ 39 h 83"/>
                  <a:gd name="T16" fmla="*/ 22 w 115"/>
                  <a:gd name="T17" fmla="*/ 7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83">
                    <a:moveTo>
                      <a:pt x="22" y="71"/>
                    </a:moveTo>
                    <a:cubicBezTo>
                      <a:pt x="28" y="77"/>
                      <a:pt x="40" y="83"/>
                      <a:pt x="63" y="79"/>
                    </a:cubicBezTo>
                    <a:cubicBezTo>
                      <a:pt x="82" y="76"/>
                      <a:pt x="89" y="74"/>
                      <a:pt x="101" y="62"/>
                    </a:cubicBezTo>
                    <a:cubicBezTo>
                      <a:pt x="113" y="49"/>
                      <a:pt x="115" y="34"/>
                      <a:pt x="112" y="13"/>
                    </a:cubicBezTo>
                    <a:cubicBezTo>
                      <a:pt x="111" y="6"/>
                      <a:pt x="107" y="0"/>
                      <a:pt x="100" y="2"/>
                    </a:cubicBezTo>
                    <a:cubicBezTo>
                      <a:pt x="86" y="5"/>
                      <a:pt x="98" y="26"/>
                      <a:pt x="80" y="63"/>
                    </a:cubicBezTo>
                    <a:cubicBezTo>
                      <a:pt x="71" y="81"/>
                      <a:pt x="41" y="76"/>
                      <a:pt x="36" y="73"/>
                    </a:cubicBezTo>
                    <a:cubicBezTo>
                      <a:pt x="26" y="69"/>
                      <a:pt x="7" y="47"/>
                      <a:pt x="0" y="39"/>
                    </a:cubicBezTo>
                    <a:cubicBezTo>
                      <a:pt x="6" y="49"/>
                      <a:pt x="15" y="62"/>
                      <a:pt x="22" y="71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34"/>
              <p:cNvSpPr/>
              <p:nvPr/>
            </p:nvSpPr>
            <p:spPr bwMode="auto">
              <a:xfrm>
                <a:off x="3614" y="2737"/>
                <a:ext cx="110" cy="179"/>
              </a:xfrm>
              <a:custGeom>
                <a:avLst/>
                <a:gdLst>
                  <a:gd name="T0" fmla="*/ 25 w 41"/>
                  <a:gd name="T1" fmla="*/ 0 h 67"/>
                  <a:gd name="T2" fmla="*/ 11 w 41"/>
                  <a:gd name="T3" fmla="*/ 57 h 67"/>
                  <a:gd name="T4" fmla="*/ 0 w 41"/>
                  <a:gd name="T5" fmla="*/ 67 h 67"/>
                  <a:gd name="T6" fmla="*/ 25 w 41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67">
                    <a:moveTo>
                      <a:pt x="25" y="0"/>
                    </a:moveTo>
                    <a:cubicBezTo>
                      <a:pt x="21" y="9"/>
                      <a:pt x="25" y="28"/>
                      <a:pt x="11" y="57"/>
                    </a:cubicBezTo>
                    <a:cubicBezTo>
                      <a:pt x="8" y="62"/>
                      <a:pt x="4" y="65"/>
                      <a:pt x="0" y="67"/>
                    </a:cubicBezTo>
                    <a:cubicBezTo>
                      <a:pt x="38" y="54"/>
                      <a:pt x="41" y="30"/>
                      <a:pt x="25" y="0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35"/>
              <p:cNvSpPr/>
              <p:nvPr/>
            </p:nvSpPr>
            <p:spPr bwMode="auto">
              <a:xfrm>
                <a:off x="3400" y="2796"/>
                <a:ext cx="91" cy="101"/>
              </a:xfrm>
              <a:custGeom>
                <a:avLst/>
                <a:gdLst>
                  <a:gd name="T0" fmla="*/ 9 w 34"/>
                  <a:gd name="T1" fmla="*/ 28 h 38"/>
                  <a:gd name="T2" fmla="*/ 2 w 34"/>
                  <a:gd name="T3" fmla="*/ 0 h 38"/>
                  <a:gd name="T4" fmla="*/ 34 w 34"/>
                  <a:gd name="T5" fmla="*/ 38 h 38"/>
                  <a:gd name="T6" fmla="*/ 9 w 34"/>
                  <a:gd name="T7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38">
                    <a:moveTo>
                      <a:pt x="9" y="28"/>
                    </a:moveTo>
                    <a:cubicBezTo>
                      <a:pt x="0" y="16"/>
                      <a:pt x="2" y="9"/>
                      <a:pt x="2" y="0"/>
                    </a:cubicBezTo>
                    <a:cubicBezTo>
                      <a:pt x="11" y="16"/>
                      <a:pt x="20" y="23"/>
                      <a:pt x="34" y="38"/>
                    </a:cubicBezTo>
                    <a:cubicBezTo>
                      <a:pt x="24" y="38"/>
                      <a:pt x="16" y="36"/>
                      <a:pt x="9" y="28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36"/>
              <p:cNvSpPr/>
              <p:nvPr/>
            </p:nvSpPr>
            <p:spPr bwMode="auto">
              <a:xfrm>
                <a:off x="3373" y="2710"/>
                <a:ext cx="214" cy="195"/>
              </a:xfrm>
              <a:custGeom>
                <a:avLst/>
                <a:gdLst>
                  <a:gd name="T0" fmla="*/ 45 w 80"/>
                  <a:gd name="T1" fmla="*/ 73 h 73"/>
                  <a:gd name="T2" fmla="*/ 80 w 80"/>
                  <a:gd name="T3" fmla="*/ 29 h 73"/>
                  <a:gd name="T4" fmla="*/ 47 w 80"/>
                  <a:gd name="T5" fmla="*/ 0 h 73"/>
                  <a:gd name="T6" fmla="*/ 20 w 80"/>
                  <a:gd name="T7" fmla="*/ 19 h 73"/>
                  <a:gd name="T8" fmla="*/ 45 w 80"/>
                  <a:gd name="T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73">
                    <a:moveTo>
                      <a:pt x="45" y="73"/>
                    </a:moveTo>
                    <a:cubicBezTo>
                      <a:pt x="41" y="52"/>
                      <a:pt x="53" y="38"/>
                      <a:pt x="80" y="29"/>
                    </a:cubicBezTo>
                    <a:cubicBezTo>
                      <a:pt x="67" y="14"/>
                      <a:pt x="63" y="11"/>
                      <a:pt x="47" y="0"/>
                    </a:cubicBezTo>
                    <a:cubicBezTo>
                      <a:pt x="32" y="8"/>
                      <a:pt x="28" y="9"/>
                      <a:pt x="20" y="19"/>
                    </a:cubicBezTo>
                    <a:cubicBezTo>
                      <a:pt x="0" y="41"/>
                      <a:pt x="30" y="59"/>
                      <a:pt x="45" y="73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37"/>
              <p:cNvSpPr/>
              <p:nvPr/>
            </p:nvSpPr>
            <p:spPr bwMode="auto">
              <a:xfrm>
                <a:off x="3523" y="2841"/>
                <a:ext cx="59" cy="51"/>
              </a:xfrm>
              <a:custGeom>
                <a:avLst/>
                <a:gdLst>
                  <a:gd name="T0" fmla="*/ 15 w 22"/>
                  <a:gd name="T1" fmla="*/ 7 h 19"/>
                  <a:gd name="T2" fmla="*/ 9 w 22"/>
                  <a:gd name="T3" fmla="*/ 16 h 19"/>
                  <a:gd name="T4" fmla="*/ 15 w 22"/>
                  <a:gd name="T5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5" y="7"/>
                    </a:moveTo>
                    <a:cubicBezTo>
                      <a:pt x="8" y="0"/>
                      <a:pt x="0" y="11"/>
                      <a:pt x="9" y="16"/>
                    </a:cubicBezTo>
                    <a:cubicBezTo>
                      <a:pt x="14" y="19"/>
                      <a:pt x="22" y="13"/>
                      <a:pt x="15" y="7"/>
                    </a:cubicBezTo>
                    <a:close/>
                  </a:path>
                </a:pathLst>
              </a:custGeom>
              <a:solidFill>
                <a:srgbClr val="8E2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38"/>
              <p:cNvSpPr/>
              <p:nvPr/>
            </p:nvSpPr>
            <p:spPr bwMode="auto">
              <a:xfrm>
                <a:off x="3531" y="2820"/>
                <a:ext cx="61" cy="72"/>
              </a:xfrm>
              <a:custGeom>
                <a:avLst/>
                <a:gdLst>
                  <a:gd name="T0" fmla="*/ 10 w 23"/>
                  <a:gd name="T1" fmla="*/ 3 h 27"/>
                  <a:gd name="T2" fmla="*/ 10 w 23"/>
                  <a:gd name="T3" fmla="*/ 23 h 27"/>
                  <a:gd name="T4" fmla="*/ 9 w 23"/>
                  <a:gd name="T5" fmla="*/ 15 h 27"/>
                  <a:gd name="T6" fmla="*/ 10 w 23"/>
                  <a:gd name="T7" fmla="*/ 12 h 27"/>
                  <a:gd name="T8" fmla="*/ 1 w 23"/>
                  <a:gd name="T9" fmla="*/ 20 h 27"/>
                  <a:gd name="T10" fmla="*/ 10 w 23"/>
                  <a:gd name="T11" fmla="*/ 25 h 27"/>
                  <a:gd name="T12" fmla="*/ 14 w 23"/>
                  <a:gd name="T13" fmla="*/ 0 h 27"/>
                  <a:gd name="T14" fmla="*/ 10 w 23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7">
                    <a:moveTo>
                      <a:pt x="10" y="3"/>
                    </a:moveTo>
                    <a:cubicBezTo>
                      <a:pt x="16" y="10"/>
                      <a:pt x="20" y="22"/>
                      <a:pt x="10" y="23"/>
                    </a:cubicBezTo>
                    <a:cubicBezTo>
                      <a:pt x="1" y="24"/>
                      <a:pt x="0" y="10"/>
                      <a:pt x="9" y="15"/>
                    </a:cubicBezTo>
                    <a:cubicBezTo>
                      <a:pt x="16" y="17"/>
                      <a:pt x="12" y="13"/>
                      <a:pt x="10" y="12"/>
                    </a:cubicBezTo>
                    <a:cubicBezTo>
                      <a:pt x="7" y="10"/>
                      <a:pt x="0" y="12"/>
                      <a:pt x="1" y="20"/>
                    </a:cubicBezTo>
                    <a:cubicBezTo>
                      <a:pt x="1" y="24"/>
                      <a:pt x="4" y="27"/>
                      <a:pt x="10" y="25"/>
                    </a:cubicBezTo>
                    <a:cubicBezTo>
                      <a:pt x="18" y="23"/>
                      <a:pt x="23" y="15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39"/>
              <p:cNvSpPr/>
              <p:nvPr/>
            </p:nvSpPr>
            <p:spPr bwMode="auto">
              <a:xfrm>
                <a:off x="3381" y="2707"/>
                <a:ext cx="136" cy="174"/>
              </a:xfrm>
              <a:custGeom>
                <a:avLst/>
                <a:gdLst>
                  <a:gd name="T0" fmla="*/ 35 w 51"/>
                  <a:gd name="T1" fmla="*/ 65 h 65"/>
                  <a:gd name="T2" fmla="*/ 24 w 51"/>
                  <a:gd name="T3" fmla="*/ 24 h 65"/>
                  <a:gd name="T4" fmla="*/ 51 w 51"/>
                  <a:gd name="T5" fmla="*/ 7 h 65"/>
                  <a:gd name="T6" fmla="*/ 38 w 51"/>
                  <a:gd name="T7" fmla="*/ 0 h 65"/>
                  <a:gd name="T8" fmla="*/ 35 w 51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65">
                    <a:moveTo>
                      <a:pt x="35" y="65"/>
                    </a:moveTo>
                    <a:cubicBezTo>
                      <a:pt x="28" y="53"/>
                      <a:pt x="17" y="38"/>
                      <a:pt x="24" y="24"/>
                    </a:cubicBezTo>
                    <a:cubicBezTo>
                      <a:pt x="30" y="12"/>
                      <a:pt x="39" y="9"/>
                      <a:pt x="51" y="7"/>
                    </a:cubicBezTo>
                    <a:cubicBezTo>
                      <a:pt x="46" y="5"/>
                      <a:pt x="42" y="2"/>
                      <a:pt x="38" y="0"/>
                    </a:cubicBezTo>
                    <a:cubicBezTo>
                      <a:pt x="0" y="34"/>
                      <a:pt x="3" y="33"/>
                      <a:pt x="35" y="65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40"/>
              <p:cNvSpPr/>
              <p:nvPr/>
            </p:nvSpPr>
            <p:spPr bwMode="auto">
              <a:xfrm>
                <a:off x="3499" y="2828"/>
                <a:ext cx="59" cy="75"/>
              </a:xfrm>
              <a:custGeom>
                <a:avLst/>
                <a:gdLst>
                  <a:gd name="T0" fmla="*/ 19 w 22"/>
                  <a:gd name="T1" fmla="*/ 28 h 28"/>
                  <a:gd name="T2" fmla="*/ 22 w 22"/>
                  <a:gd name="T3" fmla="*/ 0 h 28"/>
                  <a:gd name="T4" fmla="*/ 6 w 22"/>
                  <a:gd name="T5" fmla="*/ 3 h 28"/>
                  <a:gd name="T6" fmla="*/ 3 w 22"/>
                  <a:gd name="T7" fmla="*/ 20 h 28"/>
                  <a:gd name="T8" fmla="*/ 19 w 2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19" y="28"/>
                    </a:moveTo>
                    <a:cubicBezTo>
                      <a:pt x="0" y="18"/>
                      <a:pt x="5" y="7"/>
                      <a:pt x="22" y="0"/>
                    </a:cubicBezTo>
                    <a:cubicBezTo>
                      <a:pt x="14" y="0"/>
                      <a:pt x="13" y="0"/>
                      <a:pt x="6" y="3"/>
                    </a:cubicBezTo>
                    <a:cubicBezTo>
                      <a:pt x="2" y="10"/>
                      <a:pt x="1" y="12"/>
                      <a:pt x="3" y="20"/>
                    </a:cubicBezTo>
                    <a:cubicBezTo>
                      <a:pt x="9" y="25"/>
                      <a:pt x="11" y="27"/>
                      <a:pt x="19" y="28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41"/>
              <p:cNvSpPr/>
              <p:nvPr/>
            </p:nvSpPr>
            <p:spPr bwMode="auto">
              <a:xfrm>
                <a:off x="3501" y="2790"/>
                <a:ext cx="126" cy="113"/>
              </a:xfrm>
              <a:custGeom>
                <a:avLst/>
                <a:gdLst>
                  <a:gd name="T0" fmla="*/ 0 w 47"/>
                  <a:gd name="T1" fmla="*/ 22 h 42"/>
                  <a:gd name="T2" fmla="*/ 32 w 47"/>
                  <a:gd name="T3" fmla="*/ 0 h 42"/>
                  <a:gd name="T4" fmla="*/ 28 w 47"/>
                  <a:gd name="T5" fmla="*/ 42 h 42"/>
                  <a:gd name="T6" fmla="*/ 17 w 47"/>
                  <a:gd name="T7" fmla="*/ 15 h 42"/>
                  <a:gd name="T8" fmla="*/ 0 w 47"/>
                  <a:gd name="T9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42">
                    <a:moveTo>
                      <a:pt x="0" y="22"/>
                    </a:moveTo>
                    <a:cubicBezTo>
                      <a:pt x="5" y="10"/>
                      <a:pt x="16" y="3"/>
                      <a:pt x="32" y="0"/>
                    </a:cubicBezTo>
                    <a:cubicBezTo>
                      <a:pt x="42" y="18"/>
                      <a:pt x="47" y="31"/>
                      <a:pt x="28" y="42"/>
                    </a:cubicBezTo>
                    <a:cubicBezTo>
                      <a:pt x="34" y="30"/>
                      <a:pt x="34" y="13"/>
                      <a:pt x="17" y="15"/>
                    </a:cubicBezTo>
                    <a:cubicBezTo>
                      <a:pt x="11" y="16"/>
                      <a:pt x="5" y="18"/>
                      <a:pt x="0" y="2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42"/>
              <p:cNvSpPr/>
              <p:nvPr/>
            </p:nvSpPr>
            <p:spPr bwMode="auto">
              <a:xfrm>
                <a:off x="3507" y="2787"/>
                <a:ext cx="77" cy="51"/>
              </a:xfrm>
              <a:custGeom>
                <a:avLst/>
                <a:gdLst>
                  <a:gd name="T0" fmla="*/ 0 w 29"/>
                  <a:gd name="T1" fmla="*/ 19 h 19"/>
                  <a:gd name="T2" fmla="*/ 29 w 29"/>
                  <a:gd name="T3" fmla="*/ 0 h 19"/>
                  <a:gd name="T4" fmla="*/ 0 w 29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9">
                    <a:moveTo>
                      <a:pt x="0" y="19"/>
                    </a:moveTo>
                    <a:cubicBezTo>
                      <a:pt x="9" y="9"/>
                      <a:pt x="16" y="7"/>
                      <a:pt x="29" y="0"/>
                    </a:cubicBezTo>
                    <a:cubicBezTo>
                      <a:pt x="19" y="2"/>
                      <a:pt x="4" y="8"/>
                      <a:pt x="0" y="19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43"/>
              <p:cNvSpPr/>
              <p:nvPr/>
            </p:nvSpPr>
            <p:spPr bwMode="auto">
              <a:xfrm>
                <a:off x="3488" y="2680"/>
                <a:ext cx="166" cy="209"/>
              </a:xfrm>
              <a:custGeom>
                <a:avLst/>
                <a:gdLst>
                  <a:gd name="T0" fmla="*/ 40 w 62"/>
                  <a:gd name="T1" fmla="*/ 78 h 78"/>
                  <a:gd name="T2" fmla="*/ 60 w 62"/>
                  <a:gd name="T3" fmla="*/ 36 h 78"/>
                  <a:gd name="T4" fmla="*/ 22 w 62"/>
                  <a:gd name="T5" fmla="*/ 2 h 78"/>
                  <a:gd name="T6" fmla="*/ 0 w 62"/>
                  <a:gd name="T7" fmla="*/ 10 h 78"/>
                  <a:gd name="T8" fmla="*/ 40 w 6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78">
                    <a:moveTo>
                      <a:pt x="40" y="78"/>
                    </a:moveTo>
                    <a:cubicBezTo>
                      <a:pt x="56" y="68"/>
                      <a:pt x="62" y="54"/>
                      <a:pt x="60" y="36"/>
                    </a:cubicBezTo>
                    <a:cubicBezTo>
                      <a:pt x="59" y="15"/>
                      <a:pt x="42" y="0"/>
                      <a:pt x="22" y="2"/>
                    </a:cubicBezTo>
                    <a:cubicBezTo>
                      <a:pt x="15" y="5"/>
                      <a:pt x="8" y="8"/>
                      <a:pt x="0" y="10"/>
                    </a:cubicBezTo>
                    <a:cubicBezTo>
                      <a:pt x="23" y="25"/>
                      <a:pt x="58" y="49"/>
                      <a:pt x="40" y="78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44"/>
              <p:cNvSpPr/>
              <p:nvPr/>
            </p:nvSpPr>
            <p:spPr bwMode="auto">
              <a:xfrm>
                <a:off x="3493" y="2707"/>
                <a:ext cx="148" cy="223"/>
              </a:xfrm>
              <a:custGeom>
                <a:avLst/>
                <a:gdLst>
                  <a:gd name="T0" fmla="*/ 44 w 55"/>
                  <a:gd name="T1" fmla="*/ 67 h 83"/>
                  <a:gd name="T2" fmla="*/ 34 w 55"/>
                  <a:gd name="T3" fmla="*/ 26 h 83"/>
                  <a:gd name="T4" fmla="*/ 2 w 55"/>
                  <a:gd name="T5" fmla="*/ 0 h 83"/>
                  <a:gd name="T6" fmla="*/ 0 w 55"/>
                  <a:gd name="T7" fmla="*/ 3 h 83"/>
                  <a:gd name="T8" fmla="*/ 34 w 55"/>
                  <a:gd name="T9" fmla="*/ 69 h 83"/>
                  <a:gd name="T10" fmla="*/ 1 w 55"/>
                  <a:gd name="T11" fmla="*/ 61 h 83"/>
                  <a:gd name="T12" fmla="*/ 2 w 55"/>
                  <a:gd name="T13" fmla="*/ 65 h 83"/>
                  <a:gd name="T14" fmla="*/ 44 w 55"/>
                  <a:gd name="T15" fmla="*/ 6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83">
                    <a:moveTo>
                      <a:pt x="44" y="67"/>
                    </a:moveTo>
                    <a:cubicBezTo>
                      <a:pt x="51" y="57"/>
                      <a:pt x="42" y="37"/>
                      <a:pt x="34" y="26"/>
                    </a:cubicBezTo>
                    <a:cubicBezTo>
                      <a:pt x="26" y="15"/>
                      <a:pt x="13" y="7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34" y="21"/>
                      <a:pt x="55" y="58"/>
                      <a:pt x="34" y="69"/>
                    </a:cubicBezTo>
                    <a:cubicBezTo>
                      <a:pt x="22" y="76"/>
                      <a:pt x="10" y="70"/>
                      <a:pt x="1" y="61"/>
                    </a:cubicBezTo>
                    <a:cubicBezTo>
                      <a:pt x="2" y="63"/>
                      <a:pt x="1" y="64"/>
                      <a:pt x="2" y="65"/>
                    </a:cubicBezTo>
                    <a:cubicBezTo>
                      <a:pt x="13" y="75"/>
                      <a:pt x="33" y="83"/>
                      <a:pt x="44" y="67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45"/>
              <p:cNvSpPr/>
              <p:nvPr/>
            </p:nvSpPr>
            <p:spPr bwMode="auto">
              <a:xfrm>
                <a:off x="3392" y="2643"/>
                <a:ext cx="241" cy="289"/>
              </a:xfrm>
              <a:custGeom>
                <a:avLst/>
                <a:gdLst>
                  <a:gd name="T0" fmla="*/ 53 w 90"/>
                  <a:gd name="T1" fmla="*/ 108 h 108"/>
                  <a:gd name="T2" fmla="*/ 29 w 90"/>
                  <a:gd name="T3" fmla="*/ 99 h 108"/>
                  <a:gd name="T4" fmla="*/ 17 w 90"/>
                  <a:gd name="T5" fmla="*/ 75 h 108"/>
                  <a:gd name="T6" fmla="*/ 16 w 90"/>
                  <a:gd name="T7" fmla="*/ 29 h 108"/>
                  <a:gd name="T8" fmla="*/ 40 w 90"/>
                  <a:gd name="T9" fmla="*/ 8 h 108"/>
                  <a:gd name="T10" fmla="*/ 73 w 90"/>
                  <a:gd name="T11" fmla="*/ 2 h 108"/>
                  <a:gd name="T12" fmla="*/ 78 w 90"/>
                  <a:gd name="T13" fmla="*/ 7 h 108"/>
                  <a:gd name="T14" fmla="*/ 13 w 90"/>
                  <a:gd name="T15" fmla="*/ 45 h 108"/>
                  <a:gd name="T16" fmla="*/ 7 w 90"/>
                  <a:gd name="T17" fmla="*/ 57 h 108"/>
                  <a:gd name="T18" fmla="*/ 53 w 90"/>
                  <a:gd name="T1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0" h="108">
                    <a:moveTo>
                      <a:pt x="53" y="108"/>
                    </a:moveTo>
                    <a:cubicBezTo>
                      <a:pt x="42" y="107"/>
                      <a:pt x="37" y="108"/>
                      <a:pt x="29" y="99"/>
                    </a:cubicBezTo>
                    <a:cubicBezTo>
                      <a:pt x="23" y="92"/>
                      <a:pt x="23" y="82"/>
                      <a:pt x="17" y="75"/>
                    </a:cubicBezTo>
                    <a:cubicBezTo>
                      <a:pt x="0" y="58"/>
                      <a:pt x="2" y="51"/>
                      <a:pt x="16" y="29"/>
                    </a:cubicBezTo>
                    <a:cubicBezTo>
                      <a:pt x="23" y="19"/>
                      <a:pt x="30" y="14"/>
                      <a:pt x="40" y="8"/>
                    </a:cubicBezTo>
                    <a:cubicBezTo>
                      <a:pt x="46" y="5"/>
                      <a:pt x="63" y="3"/>
                      <a:pt x="73" y="2"/>
                    </a:cubicBezTo>
                    <a:cubicBezTo>
                      <a:pt x="82" y="1"/>
                      <a:pt x="90" y="0"/>
                      <a:pt x="78" y="7"/>
                    </a:cubicBezTo>
                    <a:cubicBezTo>
                      <a:pt x="63" y="16"/>
                      <a:pt x="26" y="32"/>
                      <a:pt x="13" y="45"/>
                    </a:cubicBezTo>
                    <a:cubicBezTo>
                      <a:pt x="12" y="47"/>
                      <a:pt x="7" y="55"/>
                      <a:pt x="7" y="57"/>
                    </a:cubicBezTo>
                    <a:cubicBezTo>
                      <a:pt x="8" y="69"/>
                      <a:pt x="45" y="102"/>
                      <a:pt x="53" y="108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46"/>
              <p:cNvSpPr/>
              <p:nvPr/>
            </p:nvSpPr>
            <p:spPr bwMode="auto">
              <a:xfrm>
                <a:off x="3445" y="2836"/>
                <a:ext cx="212" cy="128"/>
              </a:xfrm>
              <a:custGeom>
                <a:avLst/>
                <a:gdLst>
                  <a:gd name="T0" fmla="*/ 23 w 79"/>
                  <a:gd name="T1" fmla="*/ 0 h 48"/>
                  <a:gd name="T2" fmla="*/ 31 w 79"/>
                  <a:gd name="T3" fmla="*/ 28 h 48"/>
                  <a:gd name="T4" fmla="*/ 79 w 79"/>
                  <a:gd name="T5" fmla="*/ 8 h 48"/>
                  <a:gd name="T6" fmla="*/ 66 w 79"/>
                  <a:gd name="T7" fmla="*/ 24 h 48"/>
                  <a:gd name="T8" fmla="*/ 23 w 79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48">
                    <a:moveTo>
                      <a:pt x="23" y="0"/>
                    </a:moveTo>
                    <a:cubicBezTo>
                      <a:pt x="19" y="9"/>
                      <a:pt x="17" y="24"/>
                      <a:pt x="31" y="28"/>
                    </a:cubicBezTo>
                    <a:cubicBezTo>
                      <a:pt x="47" y="34"/>
                      <a:pt x="68" y="18"/>
                      <a:pt x="79" y="8"/>
                    </a:cubicBezTo>
                    <a:cubicBezTo>
                      <a:pt x="75" y="15"/>
                      <a:pt x="73" y="19"/>
                      <a:pt x="66" y="24"/>
                    </a:cubicBezTo>
                    <a:cubicBezTo>
                      <a:pt x="30" y="48"/>
                      <a:pt x="0" y="17"/>
                      <a:pt x="23" y="0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47"/>
              <p:cNvSpPr/>
              <p:nvPr/>
            </p:nvSpPr>
            <p:spPr bwMode="auto">
              <a:xfrm>
                <a:off x="3622" y="2493"/>
                <a:ext cx="88" cy="152"/>
              </a:xfrm>
              <a:custGeom>
                <a:avLst/>
                <a:gdLst>
                  <a:gd name="T0" fmla="*/ 30 w 33"/>
                  <a:gd name="T1" fmla="*/ 19 h 57"/>
                  <a:gd name="T2" fmla="*/ 25 w 33"/>
                  <a:gd name="T3" fmla="*/ 10 h 57"/>
                  <a:gd name="T4" fmla="*/ 18 w 33"/>
                  <a:gd name="T5" fmla="*/ 57 h 57"/>
                  <a:gd name="T6" fmla="*/ 13 w 33"/>
                  <a:gd name="T7" fmla="*/ 57 h 57"/>
                  <a:gd name="T8" fmla="*/ 20 w 33"/>
                  <a:gd name="T9" fmla="*/ 16 h 57"/>
                  <a:gd name="T10" fmla="*/ 0 w 33"/>
                  <a:gd name="T11" fmla="*/ 32 h 57"/>
                  <a:gd name="T12" fmla="*/ 0 w 33"/>
                  <a:gd name="T13" fmla="*/ 27 h 57"/>
                  <a:gd name="T14" fmla="*/ 20 w 33"/>
                  <a:gd name="T15" fmla="*/ 0 h 57"/>
                  <a:gd name="T16" fmla="*/ 27 w 33"/>
                  <a:gd name="T17" fmla="*/ 2 h 57"/>
                  <a:gd name="T18" fmla="*/ 27 w 33"/>
                  <a:gd name="T19" fmla="*/ 4 h 57"/>
                  <a:gd name="T20" fmla="*/ 33 w 33"/>
                  <a:gd name="T21" fmla="*/ 17 h 57"/>
                  <a:gd name="T22" fmla="*/ 30 w 33"/>
                  <a:gd name="T23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57">
                    <a:moveTo>
                      <a:pt x="30" y="19"/>
                    </a:moveTo>
                    <a:cubicBezTo>
                      <a:pt x="27" y="16"/>
                      <a:pt x="26" y="13"/>
                      <a:pt x="25" y="10"/>
                    </a:cubicBezTo>
                    <a:cubicBezTo>
                      <a:pt x="20" y="27"/>
                      <a:pt x="20" y="33"/>
                      <a:pt x="18" y="57"/>
                    </a:cubicBezTo>
                    <a:cubicBezTo>
                      <a:pt x="17" y="57"/>
                      <a:pt x="15" y="57"/>
                      <a:pt x="13" y="57"/>
                    </a:cubicBezTo>
                    <a:cubicBezTo>
                      <a:pt x="18" y="37"/>
                      <a:pt x="17" y="37"/>
                      <a:pt x="20" y="16"/>
                    </a:cubicBezTo>
                    <a:cubicBezTo>
                      <a:pt x="14" y="25"/>
                      <a:pt x="9" y="28"/>
                      <a:pt x="0" y="32"/>
                    </a:cubicBezTo>
                    <a:cubicBezTo>
                      <a:pt x="0" y="31"/>
                      <a:pt x="0" y="29"/>
                      <a:pt x="0" y="27"/>
                    </a:cubicBezTo>
                    <a:cubicBezTo>
                      <a:pt x="10" y="24"/>
                      <a:pt x="14" y="23"/>
                      <a:pt x="20" y="0"/>
                    </a:cubicBezTo>
                    <a:cubicBezTo>
                      <a:pt x="23" y="1"/>
                      <a:pt x="25" y="2"/>
                      <a:pt x="27" y="2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9"/>
                      <a:pt x="29" y="13"/>
                      <a:pt x="33" y="17"/>
                    </a:cubicBezTo>
                    <a:cubicBezTo>
                      <a:pt x="32" y="18"/>
                      <a:pt x="31" y="19"/>
                      <a:pt x="30" y="19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48"/>
              <p:cNvSpPr/>
              <p:nvPr/>
            </p:nvSpPr>
            <p:spPr bwMode="auto">
              <a:xfrm>
                <a:off x="3619" y="2624"/>
                <a:ext cx="88" cy="131"/>
              </a:xfrm>
              <a:custGeom>
                <a:avLst/>
                <a:gdLst>
                  <a:gd name="T0" fmla="*/ 15 w 33"/>
                  <a:gd name="T1" fmla="*/ 1 h 49"/>
                  <a:gd name="T2" fmla="*/ 4 w 33"/>
                  <a:gd name="T3" fmla="*/ 28 h 49"/>
                  <a:gd name="T4" fmla="*/ 23 w 33"/>
                  <a:gd name="T5" fmla="*/ 49 h 49"/>
                  <a:gd name="T6" fmla="*/ 33 w 33"/>
                  <a:gd name="T7" fmla="*/ 20 h 49"/>
                  <a:gd name="T8" fmla="*/ 15 w 33"/>
                  <a:gd name="T9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15" y="1"/>
                    </a:moveTo>
                    <a:cubicBezTo>
                      <a:pt x="4" y="6"/>
                      <a:pt x="0" y="17"/>
                      <a:pt x="4" y="28"/>
                    </a:cubicBezTo>
                    <a:cubicBezTo>
                      <a:pt x="8" y="37"/>
                      <a:pt x="16" y="42"/>
                      <a:pt x="23" y="49"/>
                    </a:cubicBezTo>
                    <a:cubicBezTo>
                      <a:pt x="27" y="41"/>
                      <a:pt x="32" y="30"/>
                      <a:pt x="33" y="20"/>
                    </a:cubicBezTo>
                    <a:cubicBezTo>
                      <a:pt x="33" y="9"/>
                      <a:pt x="27" y="0"/>
                      <a:pt x="15" y="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49"/>
              <p:cNvSpPr/>
              <p:nvPr/>
            </p:nvSpPr>
            <p:spPr bwMode="auto">
              <a:xfrm>
                <a:off x="3619" y="2627"/>
                <a:ext cx="54" cy="118"/>
              </a:xfrm>
              <a:custGeom>
                <a:avLst/>
                <a:gdLst>
                  <a:gd name="T0" fmla="*/ 15 w 20"/>
                  <a:gd name="T1" fmla="*/ 0 h 44"/>
                  <a:gd name="T2" fmla="*/ 4 w 20"/>
                  <a:gd name="T3" fmla="*/ 27 h 44"/>
                  <a:gd name="T4" fmla="*/ 19 w 20"/>
                  <a:gd name="T5" fmla="*/ 44 h 44"/>
                  <a:gd name="T6" fmla="*/ 16 w 20"/>
                  <a:gd name="T7" fmla="*/ 7 h 44"/>
                  <a:gd name="T8" fmla="*/ 19 w 20"/>
                  <a:gd name="T9" fmla="*/ 29 h 44"/>
                  <a:gd name="T10" fmla="*/ 20 w 20"/>
                  <a:gd name="T11" fmla="*/ 0 h 44"/>
                  <a:gd name="T12" fmla="*/ 15 w 20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44">
                    <a:moveTo>
                      <a:pt x="15" y="0"/>
                    </a:moveTo>
                    <a:cubicBezTo>
                      <a:pt x="4" y="5"/>
                      <a:pt x="0" y="16"/>
                      <a:pt x="4" y="27"/>
                    </a:cubicBezTo>
                    <a:cubicBezTo>
                      <a:pt x="7" y="35"/>
                      <a:pt x="13" y="39"/>
                      <a:pt x="19" y="44"/>
                    </a:cubicBezTo>
                    <a:cubicBezTo>
                      <a:pt x="11" y="31"/>
                      <a:pt x="10" y="21"/>
                      <a:pt x="16" y="7"/>
                    </a:cubicBezTo>
                    <a:cubicBezTo>
                      <a:pt x="16" y="13"/>
                      <a:pt x="17" y="22"/>
                      <a:pt x="19" y="29"/>
                    </a:cubicBezTo>
                    <a:cubicBezTo>
                      <a:pt x="19" y="25"/>
                      <a:pt x="20" y="4"/>
                      <a:pt x="20" y="0"/>
                    </a:cubicBezTo>
                    <a:cubicBezTo>
                      <a:pt x="18" y="0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0"/>
              <p:cNvSpPr/>
              <p:nvPr/>
            </p:nvSpPr>
            <p:spPr bwMode="auto">
              <a:xfrm>
                <a:off x="3515" y="2525"/>
                <a:ext cx="131" cy="86"/>
              </a:xfrm>
              <a:custGeom>
                <a:avLst/>
                <a:gdLst>
                  <a:gd name="T0" fmla="*/ 47 w 49"/>
                  <a:gd name="T1" fmla="*/ 14 h 32"/>
                  <a:gd name="T2" fmla="*/ 20 w 49"/>
                  <a:gd name="T3" fmla="*/ 4 h 32"/>
                  <a:gd name="T4" fmla="*/ 0 w 49"/>
                  <a:gd name="T5" fmla="*/ 25 h 32"/>
                  <a:gd name="T6" fmla="*/ 29 w 49"/>
                  <a:gd name="T7" fmla="*/ 32 h 32"/>
                  <a:gd name="T8" fmla="*/ 47 w 49"/>
                  <a:gd name="T9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32">
                    <a:moveTo>
                      <a:pt x="47" y="14"/>
                    </a:moveTo>
                    <a:cubicBezTo>
                      <a:pt x="42" y="3"/>
                      <a:pt x="31" y="0"/>
                      <a:pt x="20" y="4"/>
                    </a:cubicBezTo>
                    <a:cubicBezTo>
                      <a:pt x="11" y="8"/>
                      <a:pt x="6" y="17"/>
                      <a:pt x="0" y="25"/>
                    </a:cubicBezTo>
                    <a:cubicBezTo>
                      <a:pt x="8" y="27"/>
                      <a:pt x="19" y="32"/>
                      <a:pt x="29" y="32"/>
                    </a:cubicBezTo>
                    <a:cubicBezTo>
                      <a:pt x="41" y="32"/>
                      <a:pt x="49" y="26"/>
                      <a:pt x="47" y="14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1"/>
              <p:cNvSpPr/>
              <p:nvPr/>
            </p:nvSpPr>
            <p:spPr bwMode="auto">
              <a:xfrm>
                <a:off x="3523" y="2525"/>
                <a:ext cx="120" cy="53"/>
              </a:xfrm>
              <a:custGeom>
                <a:avLst/>
                <a:gdLst>
                  <a:gd name="T0" fmla="*/ 44 w 45"/>
                  <a:gd name="T1" fmla="*/ 14 h 20"/>
                  <a:gd name="T2" fmla="*/ 17 w 45"/>
                  <a:gd name="T3" fmla="*/ 4 h 20"/>
                  <a:gd name="T4" fmla="*/ 0 w 45"/>
                  <a:gd name="T5" fmla="*/ 20 h 20"/>
                  <a:gd name="T6" fmla="*/ 38 w 45"/>
                  <a:gd name="T7" fmla="*/ 15 h 20"/>
                  <a:gd name="T8" fmla="*/ 16 w 45"/>
                  <a:gd name="T9" fmla="*/ 20 h 20"/>
                  <a:gd name="T10" fmla="*/ 44 w 45"/>
                  <a:gd name="T11" fmla="*/ 19 h 20"/>
                  <a:gd name="T12" fmla="*/ 44 w 45"/>
                  <a:gd name="T1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0">
                    <a:moveTo>
                      <a:pt x="44" y="14"/>
                    </a:moveTo>
                    <a:cubicBezTo>
                      <a:pt x="39" y="3"/>
                      <a:pt x="28" y="0"/>
                      <a:pt x="17" y="4"/>
                    </a:cubicBezTo>
                    <a:cubicBezTo>
                      <a:pt x="9" y="8"/>
                      <a:pt x="5" y="14"/>
                      <a:pt x="0" y="20"/>
                    </a:cubicBezTo>
                    <a:cubicBezTo>
                      <a:pt x="13" y="11"/>
                      <a:pt x="23" y="10"/>
                      <a:pt x="38" y="15"/>
                    </a:cubicBezTo>
                    <a:cubicBezTo>
                      <a:pt x="31" y="16"/>
                      <a:pt x="22" y="17"/>
                      <a:pt x="16" y="20"/>
                    </a:cubicBezTo>
                    <a:cubicBezTo>
                      <a:pt x="19" y="19"/>
                      <a:pt x="40" y="19"/>
                      <a:pt x="44" y="19"/>
                    </a:cubicBezTo>
                    <a:cubicBezTo>
                      <a:pt x="45" y="17"/>
                      <a:pt x="45" y="16"/>
                      <a:pt x="44" y="14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2"/>
              <p:cNvSpPr/>
              <p:nvPr/>
            </p:nvSpPr>
            <p:spPr bwMode="auto">
              <a:xfrm>
                <a:off x="3681" y="2514"/>
                <a:ext cx="120" cy="113"/>
              </a:xfrm>
              <a:custGeom>
                <a:avLst/>
                <a:gdLst>
                  <a:gd name="T0" fmla="*/ 8 w 45"/>
                  <a:gd name="T1" fmla="*/ 8 h 42"/>
                  <a:gd name="T2" fmla="*/ 41 w 45"/>
                  <a:gd name="T3" fmla="*/ 19 h 42"/>
                  <a:gd name="T4" fmla="*/ 45 w 45"/>
                  <a:gd name="T5" fmla="*/ 42 h 42"/>
                  <a:gd name="T6" fmla="*/ 22 w 45"/>
                  <a:gd name="T7" fmla="*/ 37 h 42"/>
                  <a:gd name="T8" fmla="*/ 8 w 45"/>
                  <a:gd name="T9" fmla="*/ 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8" y="8"/>
                    </a:moveTo>
                    <a:cubicBezTo>
                      <a:pt x="21" y="0"/>
                      <a:pt x="35" y="6"/>
                      <a:pt x="41" y="19"/>
                    </a:cubicBezTo>
                    <a:cubicBezTo>
                      <a:pt x="44" y="26"/>
                      <a:pt x="44" y="34"/>
                      <a:pt x="45" y="42"/>
                    </a:cubicBezTo>
                    <a:cubicBezTo>
                      <a:pt x="38" y="41"/>
                      <a:pt x="30" y="40"/>
                      <a:pt x="22" y="37"/>
                    </a:cubicBezTo>
                    <a:cubicBezTo>
                      <a:pt x="11" y="33"/>
                      <a:pt x="0" y="20"/>
                      <a:pt x="8" y="8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3"/>
              <p:cNvSpPr/>
              <p:nvPr/>
            </p:nvSpPr>
            <p:spPr bwMode="auto">
              <a:xfrm>
                <a:off x="3699" y="2538"/>
                <a:ext cx="94" cy="86"/>
              </a:xfrm>
              <a:custGeom>
                <a:avLst/>
                <a:gdLst>
                  <a:gd name="T0" fmla="*/ 35 w 35"/>
                  <a:gd name="T1" fmla="*/ 32 h 32"/>
                  <a:gd name="T2" fmla="*/ 15 w 35"/>
                  <a:gd name="T3" fmla="*/ 28 h 32"/>
                  <a:gd name="T4" fmla="*/ 8 w 35"/>
                  <a:gd name="T5" fmla="*/ 24 h 32"/>
                  <a:gd name="T6" fmla="*/ 1 w 35"/>
                  <a:gd name="T7" fmla="*/ 7 h 32"/>
                  <a:gd name="T8" fmla="*/ 22 w 35"/>
                  <a:gd name="T9" fmla="*/ 25 h 32"/>
                  <a:gd name="T10" fmla="*/ 23 w 35"/>
                  <a:gd name="T11" fmla="*/ 18 h 32"/>
                  <a:gd name="T12" fmla="*/ 35 w 35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32">
                    <a:moveTo>
                      <a:pt x="35" y="32"/>
                    </a:moveTo>
                    <a:cubicBezTo>
                      <a:pt x="29" y="31"/>
                      <a:pt x="22" y="31"/>
                      <a:pt x="15" y="28"/>
                    </a:cubicBezTo>
                    <a:cubicBezTo>
                      <a:pt x="13" y="27"/>
                      <a:pt x="10" y="26"/>
                      <a:pt x="8" y="24"/>
                    </a:cubicBezTo>
                    <a:cubicBezTo>
                      <a:pt x="4" y="19"/>
                      <a:pt x="0" y="13"/>
                      <a:pt x="1" y="7"/>
                    </a:cubicBezTo>
                    <a:cubicBezTo>
                      <a:pt x="15" y="0"/>
                      <a:pt x="16" y="19"/>
                      <a:pt x="22" y="25"/>
                    </a:cubicBezTo>
                    <a:cubicBezTo>
                      <a:pt x="22" y="23"/>
                      <a:pt x="23" y="21"/>
                      <a:pt x="23" y="18"/>
                    </a:cubicBezTo>
                    <a:cubicBezTo>
                      <a:pt x="27" y="27"/>
                      <a:pt x="30" y="29"/>
                      <a:pt x="35" y="32"/>
                    </a:cubicBezTo>
                    <a:close/>
                  </a:path>
                </a:pathLst>
              </a:custGeom>
              <a:solidFill>
                <a:srgbClr val="899C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"/>
              <p:cNvSpPr/>
              <p:nvPr/>
            </p:nvSpPr>
            <p:spPr bwMode="auto">
              <a:xfrm>
                <a:off x="3301" y="2010"/>
                <a:ext cx="626" cy="501"/>
              </a:xfrm>
              <a:custGeom>
                <a:avLst/>
                <a:gdLst>
                  <a:gd name="T0" fmla="*/ 54 w 234"/>
                  <a:gd name="T1" fmla="*/ 27 h 187"/>
                  <a:gd name="T2" fmla="*/ 73 w 234"/>
                  <a:gd name="T3" fmla="*/ 162 h 187"/>
                  <a:gd name="T4" fmla="*/ 133 w 234"/>
                  <a:gd name="T5" fmla="*/ 20 h 187"/>
                  <a:gd name="T6" fmla="*/ 54 w 234"/>
                  <a:gd name="T7" fmla="*/ 2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4" h="187">
                    <a:moveTo>
                      <a:pt x="54" y="27"/>
                    </a:moveTo>
                    <a:cubicBezTo>
                      <a:pt x="0" y="65"/>
                      <a:pt x="15" y="146"/>
                      <a:pt x="73" y="162"/>
                    </a:cubicBezTo>
                    <a:cubicBezTo>
                      <a:pt x="158" y="187"/>
                      <a:pt x="234" y="81"/>
                      <a:pt x="133" y="20"/>
                    </a:cubicBezTo>
                    <a:cubicBezTo>
                      <a:pt x="100" y="0"/>
                      <a:pt x="80" y="10"/>
                      <a:pt x="54" y="27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5"/>
              <p:cNvSpPr/>
              <p:nvPr/>
            </p:nvSpPr>
            <p:spPr bwMode="auto">
              <a:xfrm>
                <a:off x="3426" y="2050"/>
                <a:ext cx="201" cy="150"/>
              </a:xfrm>
              <a:custGeom>
                <a:avLst/>
                <a:gdLst>
                  <a:gd name="T0" fmla="*/ 42 w 75"/>
                  <a:gd name="T1" fmla="*/ 33 h 56"/>
                  <a:gd name="T2" fmla="*/ 38 w 75"/>
                  <a:gd name="T3" fmla="*/ 9 h 56"/>
                  <a:gd name="T4" fmla="*/ 42 w 75"/>
                  <a:gd name="T5" fmla="*/ 3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" h="56">
                    <a:moveTo>
                      <a:pt x="42" y="33"/>
                    </a:moveTo>
                    <a:cubicBezTo>
                      <a:pt x="75" y="0"/>
                      <a:pt x="55" y="2"/>
                      <a:pt x="38" y="9"/>
                    </a:cubicBezTo>
                    <a:cubicBezTo>
                      <a:pt x="0" y="24"/>
                      <a:pt x="19" y="56"/>
                      <a:pt x="42" y="33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6"/>
              <p:cNvSpPr/>
              <p:nvPr/>
            </p:nvSpPr>
            <p:spPr bwMode="auto">
              <a:xfrm>
                <a:off x="3694" y="2023"/>
                <a:ext cx="260" cy="488"/>
              </a:xfrm>
              <a:custGeom>
                <a:avLst/>
                <a:gdLst>
                  <a:gd name="T0" fmla="*/ 0 w 97"/>
                  <a:gd name="T1" fmla="*/ 177 h 182"/>
                  <a:gd name="T2" fmla="*/ 61 w 97"/>
                  <a:gd name="T3" fmla="*/ 158 h 182"/>
                  <a:gd name="T4" fmla="*/ 77 w 97"/>
                  <a:gd name="T5" fmla="*/ 95 h 182"/>
                  <a:gd name="T6" fmla="*/ 70 w 97"/>
                  <a:gd name="T7" fmla="*/ 28 h 182"/>
                  <a:gd name="T8" fmla="*/ 24 w 97"/>
                  <a:gd name="T9" fmla="*/ 0 h 182"/>
                  <a:gd name="T10" fmla="*/ 44 w 97"/>
                  <a:gd name="T11" fmla="*/ 71 h 182"/>
                  <a:gd name="T12" fmla="*/ 0 w 97"/>
                  <a:gd name="T13" fmla="*/ 177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182">
                    <a:moveTo>
                      <a:pt x="0" y="177"/>
                    </a:moveTo>
                    <a:cubicBezTo>
                      <a:pt x="22" y="179"/>
                      <a:pt x="50" y="182"/>
                      <a:pt x="61" y="158"/>
                    </a:cubicBezTo>
                    <a:cubicBezTo>
                      <a:pt x="74" y="129"/>
                      <a:pt x="71" y="122"/>
                      <a:pt x="77" y="95"/>
                    </a:cubicBezTo>
                    <a:cubicBezTo>
                      <a:pt x="82" y="68"/>
                      <a:pt x="97" y="56"/>
                      <a:pt x="70" y="28"/>
                    </a:cubicBezTo>
                    <a:cubicBezTo>
                      <a:pt x="51" y="13"/>
                      <a:pt x="47" y="4"/>
                      <a:pt x="24" y="0"/>
                    </a:cubicBezTo>
                    <a:cubicBezTo>
                      <a:pt x="32" y="23"/>
                      <a:pt x="45" y="46"/>
                      <a:pt x="44" y="71"/>
                    </a:cubicBezTo>
                    <a:cubicBezTo>
                      <a:pt x="43" y="107"/>
                      <a:pt x="17" y="146"/>
                      <a:pt x="0" y="177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7"/>
              <p:cNvSpPr/>
              <p:nvPr/>
            </p:nvSpPr>
            <p:spPr bwMode="auto">
              <a:xfrm>
                <a:off x="3707" y="2037"/>
                <a:ext cx="172" cy="456"/>
              </a:xfrm>
              <a:custGeom>
                <a:avLst/>
                <a:gdLst>
                  <a:gd name="T0" fmla="*/ 0 w 64"/>
                  <a:gd name="T1" fmla="*/ 170 h 170"/>
                  <a:gd name="T2" fmla="*/ 54 w 64"/>
                  <a:gd name="T3" fmla="*/ 80 h 170"/>
                  <a:gd name="T4" fmla="*/ 34 w 64"/>
                  <a:gd name="T5" fmla="*/ 0 h 170"/>
                  <a:gd name="T6" fmla="*/ 0 w 64"/>
                  <a:gd name="T7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170">
                    <a:moveTo>
                      <a:pt x="0" y="170"/>
                    </a:moveTo>
                    <a:cubicBezTo>
                      <a:pt x="33" y="145"/>
                      <a:pt x="64" y="153"/>
                      <a:pt x="54" y="80"/>
                    </a:cubicBezTo>
                    <a:cubicBezTo>
                      <a:pt x="50" y="49"/>
                      <a:pt x="57" y="29"/>
                      <a:pt x="34" y="0"/>
                    </a:cubicBezTo>
                    <a:cubicBezTo>
                      <a:pt x="48" y="68"/>
                      <a:pt x="31" y="103"/>
                      <a:pt x="0" y="170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8"/>
              <p:cNvSpPr/>
              <p:nvPr/>
            </p:nvSpPr>
            <p:spPr bwMode="auto">
              <a:xfrm>
                <a:off x="3713" y="2214"/>
                <a:ext cx="134" cy="236"/>
              </a:xfrm>
              <a:custGeom>
                <a:avLst/>
                <a:gdLst>
                  <a:gd name="T0" fmla="*/ 41 w 50"/>
                  <a:gd name="T1" fmla="*/ 0 h 88"/>
                  <a:gd name="T2" fmla="*/ 0 w 50"/>
                  <a:gd name="T3" fmla="*/ 88 h 88"/>
                  <a:gd name="T4" fmla="*/ 41 w 50"/>
                  <a:gd name="T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88">
                    <a:moveTo>
                      <a:pt x="41" y="0"/>
                    </a:moveTo>
                    <a:cubicBezTo>
                      <a:pt x="50" y="54"/>
                      <a:pt x="46" y="55"/>
                      <a:pt x="0" y="88"/>
                    </a:cubicBezTo>
                    <a:cubicBezTo>
                      <a:pt x="14" y="58"/>
                      <a:pt x="28" y="29"/>
                      <a:pt x="41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9"/>
              <p:cNvSpPr/>
              <p:nvPr/>
            </p:nvSpPr>
            <p:spPr bwMode="auto">
              <a:xfrm>
                <a:off x="3212" y="2246"/>
                <a:ext cx="148" cy="198"/>
              </a:xfrm>
              <a:custGeom>
                <a:avLst/>
                <a:gdLst>
                  <a:gd name="T0" fmla="*/ 25 w 55"/>
                  <a:gd name="T1" fmla="*/ 0 h 74"/>
                  <a:gd name="T2" fmla="*/ 50 w 55"/>
                  <a:gd name="T3" fmla="*/ 74 h 74"/>
                  <a:gd name="T4" fmla="*/ 25 w 55"/>
                  <a:gd name="T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" h="74">
                    <a:moveTo>
                      <a:pt x="25" y="0"/>
                    </a:moveTo>
                    <a:cubicBezTo>
                      <a:pt x="0" y="33"/>
                      <a:pt x="21" y="69"/>
                      <a:pt x="50" y="74"/>
                    </a:cubicBezTo>
                    <a:cubicBezTo>
                      <a:pt x="48" y="15"/>
                      <a:pt x="55" y="33"/>
                      <a:pt x="25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60"/>
              <p:cNvSpPr/>
              <p:nvPr/>
            </p:nvSpPr>
            <p:spPr bwMode="auto">
              <a:xfrm>
                <a:off x="3218" y="2257"/>
                <a:ext cx="128" cy="187"/>
              </a:xfrm>
              <a:custGeom>
                <a:avLst/>
                <a:gdLst>
                  <a:gd name="T0" fmla="*/ 21 w 48"/>
                  <a:gd name="T1" fmla="*/ 0 h 70"/>
                  <a:gd name="T2" fmla="*/ 48 w 48"/>
                  <a:gd name="T3" fmla="*/ 70 h 70"/>
                  <a:gd name="T4" fmla="*/ 48 w 48"/>
                  <a:gd name="T5" fmla="*/ 57 h 70"/>
                  <a:gd name="T6" fmla="*/ 21 w 48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70">
                    <a:moveTo>
                      <a:pt x="21" y="0"/>
                    </a:moveTo>
                    <a:cubicBezTo>
                      <a:pt x="0" y="32"/>
                      <a:pt x="20" y="65"/>
                      <a:pt x="48" y="70"/>
                    </a:cubicBezTo>
                    <a:cubicBezTo>
                      <a:pt x="48" y="65"/>
                      <a:pt x="48" y="61"/>
                      <a:pt x="48" y="57"/>
                    </a:cubicBezTo>
                    <a:cubicBezTo>
                      <a:pt x="28" y="50"/>
                      <a:pt x="17" y="3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61"/>
              <p:cNvSpPr/>
              <p:nvPr/>
            </p:nvSpPr>
            <p:spPr bwMode="auto">
              <a:xfrm>
                <a:off x="3196" y="1946"/>
                <a:ext cx="311" cy="386"/>
              </a:xfrm>
              <a:custGeom>
                <a:avLst/>
                <a:gdLst>
                  <a:gd name="T0" fmla="*/ 116 w 116"/>
                  <a:gd name="T1" fmla="*/ 1 h 144"/>
                  <a:gd name="T2" fmla="*/ 38 w 116"/>
                  <a:gd name="T3" fmla="*/ 54 h 144"/>
                  <a:gd name="T4" fmla="*/ 51 w 116"/>
                  <a:gd name="T5" fmla="*/ 144 h 144"/>
                  <a:gd name="T6" fmla="*/ 116 w 116"/>
                  <a:gd name="T7" fmla="*/ 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6" h="144">
                    <a:moveTo>
                      <a:pt x="116" y="1"/>
                    </a:moveTo>
                    <a:cubicBezTo>
                      <a:pt x="39" y="0"/>
                      <a:pt x="59" y="11"/>
                      <a:pt x="38" y="54"/>
                    </a:cubicBezTo>
                    <a:cubicBezTo>
                      <a:pt x="20" y="89"/>
                      <a:pt x="0" y="100"/>
                      <a:pt x="51" y="144"/>
                    </a:cubicBezTo>
                    <a:cubicBezTo>
                      <a:pt x="80" y="85"/>
                      <a:pt x="91" y="62"/>
                      <a:pt x="116" y="1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62"/>
              <p:cNvSpPr/>
              <p:nvPr/>
            </p:nvSpPr>
            <p:spPr bwMode="auto">
              <a:xfrm>
                <a:off x="3186" y="2023"/>
                <a:ext cx="150" cy="309"/>
              </a:xfrm>
              <a:custGeom>
                <a:avLst/>
                <a:gdLst>
                  <a:gd name="T0" fmla="*/ 51 w 56"/>
                  <a:gd name="T1" fmla="*/ 0 h 115"/>
                  <a:gd name="T2" fmla="*/ 42 w 56"/>
                  <a:gd name="T3" fmla="*/ 25 h 115"/>
                  <a:gd name="T4" fmla="*/ 55 w 56"/>
                  <a:gd name="T5" fmla="*/ 115 h 115"/>
                  <a:gd name="T6" fmla="*/ 56 w 56"/>
                  <a:gd name="T7" fmla="*/ 112 h 115"/>
                  <a:gd name="T8" fmla="*/ 51 w 56"/>
                  <a:gd name="T9" fmla="*/ 5 h 115"/>
                  <a:gd name="T10" fmla="*/ 51 w 56"/>
                  <a:gd name="T1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115">
                    <a:moveTo>
                      <a:pt x="51" y="0"/>
                    </a:moveTo>
                    <a:cubicBezTo>
                      <a:pt x="49" y="7"/>
                      <a:pt x="47" y="15"/>
                      <a:pt x="42" y="25"/>
                    </a:cubicBezTo>
                    <a:cubicBezTo>
                      <a:pt x="24" y="60"/>
                      <a:pt x="4" y="71"/>
                      <a:pt x="55" y="115"/>
                    </a:cubicBezTo>
                    <a:cubicBezTo>
                      <a:pt x="56" y="112"/>
                      <a:pt x="56" y="112"/>
                      <a:pt x="56" y="112"/>
                    </a:cubicBezTo>
                    <a:cubicBezTo>
                      <a:pt x="0" y="67"/>
                      <a:pt x="42" y="46"/>
                      <a:pt x="51" y="5"/>
                    </a:cubicBezTo>
                    <a:cubicBezTo>
                      <a:pt x="51" y="0"/>
                      <a:pt x="51" y="0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63"/>
              <p:cNvSpPr/>
              <p:nvPr/>
            </p:nvSpPr>
            <p:spPr bwMode="auto">
              <a:xfrm>
                <a:off x="3306" y="2283"/>
                <a:ext cx="447" cy="333"/>
              </a:xfrm>
              <a:custGeom>
                <a:avLst/>
                <a:gdLst>
                  <a:gd name="T0" fmla="*/ 13 w 167"/>
                  <a:gd name="T1" fmla="*/ 0 h 124"/>
                  <a:gd name="T2" fmla="*/ 59 w 167"/>
                  <a:gd name="T3" fmla="*/ 113 h 124"/>
                  <a:gd name="T4" fmla="*/ 136 w 167"/>
                  <a:gd name="T5" fmla="*/ 96 h 124"/>
                  <a:gd name="T6" fmla="*/ 167 w 167"/>
                  <a:gd name="T7" fmla="*/ 42 h 124"/>
                  <a:gd name="T8" fmla="*/ 34 w 167"/>
                  <a:gd name="T9" fmla="*/ 67 h 124"/>
                  <a:gd name="T10" fmla="*/ 13 w 167"/>
                  <a:gd name="T1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7" h="124">
                    <a:moveTo>
                      <a:pt x="13" y="0"/>
                    </a:moveTo>
                    <a:cubicBezTo>
                      <a:pt x="0" y="51"/>
                      <a:pt x="5" y="92"/>
                      <a:pt x="59" y="113"/>
                    </a:cubicBezTo>
                    <a:cubicBezTo>
                      <a:pt x="89" y="124"/>
                      <a:pt x="116" y="115"/>
                      <a:pt x="136" y="96"/>
                    </a:cubicBezTo>
                    <a:cubicBezTo>
                      <a:pt x="153" y="81"/>
                      <a:pt x="158" y="62"/>
                      <a:pt x="167" y="42"/>
                    </a:cubicBezTo>
                    <a:cubicBezTo>
                      <a:pt x="134" y="68"/>
                      <a:pt x="72" y="107"/>
                      <a:pt x="34" y="67"/>
                    </a:cubicBezTo>
                    <a:cubicBezTo>
                      <a:pt x="21" y="53"/>
                      <a:pt x="13" y="19"/>
                      <a:pt x="13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64"/>
              <p:cNvSpPr/>
              <p:nvPr/>
            </p:nvSpPr>
            <p:spPr bwMode="auto">
              <a:xfrm>
                <a:off x="3493" y="2214"/>
                <a:ext cx="121" cy="120"/>
              </a:xfrm>
              <a:custGeom>
                <a:avLst/>
                <a:gdLst>
                  <a:gd name="T0" fmla="*/ 6 w 45"/>
                  <a:gd name="T1" fmla="*/ 23 h 45"/>
                  <a:gd name="T2" fmla="*/ 24 w 45"/>
                  <a:gd name="T3" fmla="*/ 5 h 45"/>
                  <a:gd name="T4" fmla="*/ 6 w 45"/>
                  <a:gd name="T5" fmla="*/ 2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45">
                    <a:moveTo>
                      <a:pt x="6" y="23"/>
                    </a:moveTo>
                    <a:cubicBezTo>
                      <a:pt x="19" y="45"/>
                      <a:pt x="45" y="13"/>
                      <a:pt x="24" y="5"/>
                    </a:cubicBezTo>
                    <a:cubicBezTo>
                      <a:pt x="13" y="0"/>
                      <a:pt x="0" y="12"/>
                      <a:pt x="6" y="23"/>
                    </a:cubicBezTo>
                    <a:close/>
                  </a:path>
                </a:pathLst>
              </a:custGeom>
              <a:solidFill>
                <a:srgbClr val="AC3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65"/>
              <p:cNvSpPr/>
              <p:nvPr/>
            </p:nvSpPr>
            <p:spPr bwMode="auto">
              <a:xfrm>
                <a:off x="3509" y="2222"/>
                <a:ext cx="67" cy="59"/>
              </a:xfrm>
              <a:custGeom>
                <a:avLst/>
                <a:gdLst>
                  <a:gd name="T0" fmla="*/ 0 w 25"/>
                  <a:gd name="T1" fmla="*/ 11 h 22"/>
                  <a:gd name="T2" fmla="*/ 8 w 25"/>
                  <a:gd name="T3" fmla="*/ 0 h 22"/>
                  <a:gd name="T4" fmla="*/ 14 w 25"/>
                  <a:gd name="T5" fmla="*/ 2 h 22"/>
                  <a:gd name="T6" fmla="*/ 25 w 25"/>
                  <a:gd name="T7" fmla="*/ 16 h 22"/>
                  <a:gd name="T8" fmla="*/ 20 w 25"/>
                  <a:gd name="T9" fmla="*/ 22 h 22"/>
                  <a:gd name="T10" fmla="*/ 0 w 25"/>
                  <a:gd name="T11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2">
                    <a:moveTo>
                      <a:pt x="0" y="11"/>
                    </a:moveTo>
                    <a:cubicBezTo>
                      <a:pt x="2" y="8"/>
                      <a:pt x="5" y="4"/>
                      <a:pt x="8" y="0"/>
                    </a:cubicBezTo>
                    <a:cubicBezTo>
                      <a:pt x="10" y="1"/>
                      <a:pt x="12" y="1"/>
                      <a:pt x="14" y="2"/>
                    </a:cubicBezTo>
                    <a:cubicBezTo>
                      <a:pt x="1" y="11"/>
                      <a:pt x="17" y="17"/>
                      <a:pt x="25" y="16"/>
                    </a:cubicBezTo>
                    <a:cubicBezTo>
                      <a:pt x="23" y="18"/>
                      <a:pt x="22" y="20"/>
                      <a:pt x="20" y="22"/>
                    </a:cubicBezTo>
                    <a:cubicBezTo>
                      <a:pt x="7" y="20"/>
                      <a:pt x="6" y="21"/>
                      <a:pt x="0" y="11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66"/>
              <p:cNvSpPr/>
              <p:nvPr/>
            </p:nvSpPr>
            <p:spPr bwMode="auto">
              <a:xfrm>
                <a:off x="3507" y="2227"/>
                <a:ext cx="72" cy="46"/>
              </a:xfrm>
              <a:custGeom>
                <a:avLst/>
                <a:gdLst>
                  <a:gd name="T0" fmla="*/ 25 w 27"/>
                  <a:gd name="T1" fmla="*/ 12 h 17"/>
                  <a:gd name="T2" fmla="*/ 16 w 27"/>
                  <a:gd name="T3" fmla="*/ 0 h 17"/>
                  <a:gd name="T4" fmla="*/ 14 w 27"/>
                  <a:gd name="T5" fmla="*/ 0 h 17"/>
                  <a:gd name="T6" fmla="*/ 27 w 27"/>
                  <a:gd name="T7" fmla="*/ 16 h 17"/>
                  <a:gd name="T8" fmla="*/ 25 w 27"/>
                  <a:gd name="T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7">
                    <a:moveTo>
                      <a:pt x="25" y="12"/>
                    </a:moveTo>
                    <a:cubicBezTo>
                      <a:pt x="11" y="16"/>
                      <a:pt x="8" y="4"/>
                      <a:pt x="16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0" y="4"/>
                      <a:pt x="10" y="17"/>
                      <a:pt x="27" y="16"/>
                    </a:cubicBezTo>
                    <a:cubicBezTo>
                      <a:pt x="26" y="14"/>
                      <a:pt x="26" y="13"/>
                      <a:pt x="25" y="12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67"/>
              <p:cNvSpPr/>
              <p:nvPr/>
            </p:nvSpPr>
            <p:spPr bwMode="auto">
              <a:xfrm>
                <a:off x="3507" y="2251"/>
                <a:ext cx="59" cy="32"/>
              </a:xfrm>
              <a:custGeom>
                <a:avLst/>
                <a:gdLst>
                  <a:gd name="T0" fmla="*/ 2 w 22"/>
                  <a:gd name="T1" fmla="*/ 0 h 12"/>
                  <a:gd name="T2" fmla="*/ 22 w 22"/>
                  <a:gd name="T3" fmla="*/ 10 h 12"/>
                  <a:gd name="T4" fmla="*/ 22 w 22"/>
                  <a:gd name="T5" fmla="*/ 12 h 12"/>
                  <a:gd name="T6" fmla="*/ 0 w 22"/>
                  <a:gd name="T7" fmla="*/ 3 h 12"/>
                  <a:gd name="T8" fmla="*/ 2 w 2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" y="0"/>
                    </a:moveTo>
                    <a:cubicBezTo>
                      <a:pt x="9" y="10"/>
                      <a:pt x="12" y="9"/>
                      <a:pt x="22" y="10"/>
                    </a:cubicBezTo>
                    <a:cubicBezTo>
                      <a:pt x="22" y="11"/>
                      <a:pt x="22" y="11"/>
                      <a:pt x="22" y="12"/>
                    </a:cubicBezTo>
                    <a:cubicBezTo>
                      <a:pt x="8" y="11"/>
                      <a:pt x="8" y="10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68"/>
              <p:cNvSpPr/>
              <p:nvPr/>
            </p:nvSpPr>
            <p:spPr bwMode="auto">
              <a:xfrm>
                <a:off x="3317" y="2372"/>
                <a:ext cx="390" cy="244"/>
              </a:xfrm>
              <a:custGeom>
                <a:avLst/>
                <a:gdLst>
                  <a:gd name="T0" fmla="*/ 3 w 146"/>
                  <a:gd name="T1" fmla="*/ 0 h 91"/>
                  <a:gd name="T2" fmla="*/ 55 w 146"/>
                  <a:gd name="T3" fmla="*/ 80 h 91"/>
                  <a:gd name="T4" fmla="*/ 132 w 146"/>
                  <a:gd name="T5" fmla="*/ 63 h 91"/>
                  <a:gd name="T6" fmla="*/ 146 w 146"/>
                  <a:gd name="T7" fmla="*/ 46 h 91"/>
                  <a:gd name="T8" fmla="*/ 79 w 146"/>
                  <a:gd name="T9" fmla="*/ 81 h 91"/>
                  <a:gd name="T10" fmla="*/ 22 w 146"/>
                  <a:gd name="T11" fmla="*/ 55 h 91"/>
                  <a:gd name="T12" fmla="*/ 8 w 146"/>
                  <a:gd name="T13" fmla="*/ 3 h 91"/>
                  <a:gd name="T14" fmla="*/ 3 w 146"/>
                  <a:gd name="T1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91">
                    <a:moveTo>
                      <a:pt x="3" y="0"/>
                    </a:moveTo>
                    <a:cubicBezTo>
                      <a:pt x="0" y="35"/>
                      <a:pt x="13" y="63"/>
                      <a:pt x="55" y="80"/>
                    </a:cubicBezTo>
                    <a:cubicBezTo>
                      <a:pt x="85" y="91"/>
                      <a:pt x="112" y="82"/>
                      <a:pt x="132" y="63"/>
                    </a:cubicBezTo>
                    <a:cubicBezTo>
                      <a:pt x="138" y="58"/>
                      <a:pt x="142" y="52"/>
                      <a:pt x="146" y="46"/>
                    </a:cubicBezTo>
                    <a:cubicBezTo>
                      <a:pt x="128" y="65"/>
                      <a:pt x="107" y="82"/>
                      <a:pt x="79" y="81"/>
                    </a:cubicBezTo>
                    <a:cubicBezTo>
                      <a:pt x="58" y="81"/>
                      <a:pt x="36" y="71"/>
                      <a:pt x="22" y="55"/>
                    </a:cubicBezTo>
                    <a:cubicBezTo>
                      <a:pt x="6" y="37"/>
                      <a:pt x="8" y="25"/>
                      <a:pt x="8" y="3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69"/>
              <p:cNvSpPr/>
              <p:nvPr/>
            </p:nvSpPr>
            <p:spPr bwMode="auto">
              <a:xfrm>
                <a:off x="3330" y="1905"/>
                <a:ext cx="517" cy="445"/>
              </a:xfrm>
              <a:custGeom>
                <a:avLst/>
                <a:gdLst>
                  <a:gd name="T0" fmla="*/ 15 w 193"/>
                  <a:gd name="T1" fmla="*/ 112 h 166"/>
                  <a:gd name="T2" fmla="*/ 44 w 193"/>
                  <a:gd name="T3" fmla="*/ 21 h 166"/>
                  <a:gd name="T4" fmla="*/ 156 w 193"/>
                  <a:gd name="T5" fmla="*/ 16 h 166"/>
                  <a:gd name="T6" fmla="*/ 185 w 193"/>
                  <a:gd name="T7" fmla="*/ 67 h 166"/>
                  <a:gd name="T8" fmla="*/ 182 w 193"/>
                  <a:gd name="T9" fmla="*/ 146 h 166"/>
                  <a:gd name="T10" fmla="*/ 160 w 193"/>
                  <a:gd name="T11" fmla="*/ 166 h 166"/>
                  <a:gd name="T12" fmla="*/ 74 w 193"/>
                  <a:gd name="T13" fmla="*/ 64 h 166"/>
                  <a:gd name="T14" fmla="*/ 15 w 193"/>
                  <a:gd name="T15" fmla="*/ 11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3" h="166">
                    <a:moveTo>
                      <a:pt x="15" y="112"/>
                    </a:moveTo>
                    <a:cubicBezTo>
                      <a:pt x="0" y="75"/>
                      <a:pt x="9" y="43"/>
                      <a:pt x="44" y="21"/>
                    </a:cubicBezTo>
                    <a:cubicBezTo>
                      <a:pt x="66" y="7"/>
                      <a:pt x="140" y="0"/>
                      <a:pt x="156" y="16"/>
                    </a:cubicBezTo>
                    <a:cubicBezTo>
                      <a:pt x="165" y="25"/>
                      <a:pt x="183" y="57"/>
                      <a:pt x="185" y="67"/>
                    </a:cubicBezTo>
                    <a:cubicBezTo>
                      <a:pt x="186" y="72"/>
                      <a:pt x="193" y="128"/>
                      <a:pt x="182" y="146"/>
                    </a:cubicBezTo>
                    <a:cubicBezTo>
                      <a:pt x="175" y="156"/>
                      <a:pt x="170" y="161"/>
                      <a:pt x="160" y="166"/>
                    </a:cubicBezTo>
                    <a:cubicBezTo>
                      <a:pt x="181" y="109"/>
                      <a:pt x="132" y="42"/>
                      <a:pt x="74" y="64"/>
                    </a:cubicBezTo>
                    <a:cubicBezTo>
                      <a:pt x="47" y="75"/>
                      <a:pt x="38" y="81"/>
                      <a:pt x="15" y="112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70"/>
              <p:cNvSpPr/>
              <p:nvPr/>
            </p:nvSpPr>
            <p:spPr bwMode="auto">
              <a:xfrm>
                <a:off x="3384" y="1857"/>
                <a:ext cx="562" cy="459"/>
              </a:xfrm>
              <a:custGeom>
                <a:avLst/>
                <a:gdLst>
                  <a:gd name="T0" fmla="*/ 145 w 210"/>
                  <a:gd name="T1" fmla="*/ 162 h 171"/>
                  <a:gd name="T2" fmla="*/ 141 w 210"/>
                  <a:gd name="T3" fmla="*/ 131 h 171"/>
                  <a:gd name="T4" fmla="*/ 132 w 210"/>
                  <a:gd name="T5" fmla="*/ 111 h 171"/>
                  <a:gd name="T6" fmla="*/ 54 w 210"/>
                  <a:gd name="T7" fmla="*/ 83 h 171"/>
                  <a:gd name="T8" fmla="*/ 0 w 210"/>
                  <a:gd name="T9" fmla="*/ 123 h 171"/>
                  <a:gd name="T10" fmla="*/ 145 w 210"/>
                  <a:gd name="T11" fmla="*/ 171 h 171"/>
                  <a:gd name="T12" fmla="*/ 145 w 210"/>
                  <a:gd name="T13" fmla="*/ 162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0" h="171">
                    <a:moveTo>
                      <a:pt x="145" y="162"/>
                    </a:moveTo>
                    <a:cubicBezTo>
                      <a:pt x="146" y="151"/>
                      <a:pt x="144" y="141"/>
                      <a:pt x="141" y="131"/>
                    </a:cubicBezTo>
                    <a:cubicBezTo>
                      <a:pt x="139" y="124"/>
                      <a:pt x="136" y="117"/>
                      <a:pt x="132" y="111"/>
                    </a:cubicBezTo>
                    <a:cubicBezTo>
                      <a:pt x="116" y="85"/>
                      <a:pt x="86" y="70"/>
                      <a:pt x="54" y="83"/>
                    </a:cubicBezTo>
                    <a:cubicBezTo>
                      <a:pt x="29" y="93"/>
                      <a:pt x="22" y="104"/>
                      <a:pt x="0" y="123"/>
                    </a:cubicBezTo>
                    <a:cubicBezTo>
                      <a:pt x="26" y="0"/>
                      <a:pt x="210" y="74"/>
                      <a:pt x="145" y="171"/>
                    </a:cubicBezTo>
                    <a:cubicBezTo>
                      <a:pt x="145" y="168"/>
                      <a:pt x="145" y="165"/>
                      <a:pt x="145" y="162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71"/>
              <p:cNvSpPr/>
              <p:nvPr/>
            </p:nvSpPr>
            <p:spPr bwMode="auto">
              <a:xfrm>
                <a:off x="3336" y="1905"/>
                <a:ext cx="497" cy="266"/>
              </a:xfrm>
              <a:custGeom>
                <a:avLst/>
                <a:gdLst>
                  <a:gd name="T0" fmla="*/ 8 w 186"/>
                  <a:gd name="T1" fmla="*/ 99 h 99"/>
                  <a:gd name="T2" fmla="*/ 42 w 186"/>
                  <a:gd name="T3" fmla="*/ 21 h 99"/>
                  <a:gd name="T4" fmla="*/ 154 w 186"/>
                  <a:gd name="T5" fmla="*/ 16 h 99"/>
                  <a:gd name="T6" fmla="*/ 183 w 186"/>
                  <a:gd name="T7" fmla="*/ 67 h 99"/>
                  <a:gd name="T8" fmla="*/ 186 w 186"/>
                  <a:gd name="T9" fmla="*/ 90 h 99"/>
                  <a:gd name="T10" fmla="*/ 172 w 186"/>
                  <a:gd name="T11" fmla="*/ 49 h 99"/>
                  <a:gd name="T12" fmla="*/ 103 w 186"/>
                  <a:gd name="T13" fmla="*/ 11 h 99"/>
                  <a:gd name="T14" fmla="*/ 76 w 186"/>
                  <a:gd name="T15" fmla="*/ 14 h 99"/>
                  <a:gd name="T16" fmla="*/ 8 w 186"/>
                  <a:gd name="T17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6" h="99">
                    <a:moveTo>
                      <a:pt x="8" y="99"/>
                    </a:moveTo>
                    <a:cubicBezTo>
                      <a:pt x="0" y="67"/>
                      <a:pt x="12" y="40"/>
                      <a:pt x="42" y="21"/>
                    </a:cubicBezTo>
                    <a:cubicBezTo>
                      <a:pt x="64" y="7"/>
                      <a:pt x="138" y="0"/>
                      <a:pt x="154" y="16"/>
                    </a:cubicBezTo>
                    <a:cubicBezTo>
                      <a:pt x="163" y="25"/>
                      <a:pt x="181" y="57"/>
                      <a:pt x="183" y="67"/>
                    </a:cubicBezTo>
                    <a:cubicBezTo>
                      <a:pt x="184" y="69"/>
                      <a:pt x="185" y="78"/>
                      <a:pt x="186" y="90"/>
                    </a:cubicBezTo>
                    <a:cubicBezTo>
                      <a:pt x="183" y="73"/>
                      <a:pt x="182" y="66"/>
                      <a:pt x="172" y="49"/>
                    </a:cubicBezTo>
                    <a:cubicBezTo>
                      <a:pt x="150" y="11"/>
                      <a:pt x="147" y="10"/>
                      <a:pt x="103" y="11"/>
                    </a:cubicBezTo>
                    <a:cubicBezTo>
                      <a:pt x="94" y="12"/>
                      <a:pt x="85" y="13"/>
                      <a:pt x="76" y="14"/>
                    </a:cubicBezTo>
                    <a:cubicBezTo>
                      <a:pt x="27" y="21"/>
                      <a:pt x="6" y="51"/>
                      <a:pt x="8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72"/>
              <p:cNvSpPr/>
              <p:nvPr/>
            </p:nvSpPr>
            <p:spPr bwMode="auto">
              <a:xfrm>
                <a:off x="3306" y="2168"/>
                <a:ext cx="340" cy="375"/>
              </a:xfrm>
              <a:custGeom>
                <a:avLst/>
                <a:gdLst>
                  <a:gd name="T0" fmla="*/ 38 w 127"/>
                  <a:gd name="T1" fmla="*/ 0 h 140"/>
                  <a:gd name="T2" fmla="*/ 5 w 127"/>
                  <a:gd name="T3" fmla="*/ 65 h 140"/>
                  <a:gd name="T4" fmla="*/ 36 w 127"/>
                  <a:gd name="T5" fmla="*/ 125 h 140"/>
                  <a:gd name="T6" fmla="*/ 70 w 127"/>
                  <a:gd name="T7" fmla="*/ 137 h 140"/>
                  <a:gd name="T8" fmla="*/ 127 w 127"/>
                  <a:gd name="T9" fmla="*/ 114 h 140"/>
                  <a:gd name="T10" fmla="*/ 38 w 127"/>
                  <a:gd name="T11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7" h="140">
                    <a:moveTo>
                      <a:pt x="38" y="0"/>
                    </a:moveTo>
                    <a:cubicBezTo>
                      <a:pt x="16" y="17"/>
                      <a:pt x="0" y="36"/>
                      <a:pt x="5" y="65"/>
                    </a:cubicBezTo>
                    <a:cubicBezTo>
                      <a:pt x="10" y="96"/>
                      <a:pt x="15" y="105"/>
                      <a:pt x="36" y="125"/>
                    </a:cubicBezTo>
                    <a:cubicBezTo>
                      <a:pt x="51" y="139"/>
                      <a:pt x="49" y="140"/>
                      <a:pt x="70" y="137"/>
                    </a:cubicBezTo>
                    <a:cubicBezTo>
                      <a:pt x="98" y="133"/>
                      <a:pt x="107" y="131"/>
                      <a:pt x="127" y="114"/>
                    </a:cubicBezTo>
                    <a:cubicBezTo>
                      <a:pt x="42" y="123"/>
                      <a:pt x="18" y="81"/>
                      <a:pt x="38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73"/>
              <p:cNvSpPr/>
              <p:nvPr/>
            </p:nvSpPr>
            <p:spPr bwMode="auto">
              <a:xfrm>
                <a:off x="3338" y="2227"/>
                <a:ext cx="278" cy="268"/>
              </a:xfrm>
              <a:custGeom>
                <a:avLst/>
                <a:gdLst>
                  <a:gd name="T0" fmla="*/ 100 w 104"/>
                  <a:gd name="T1" fmla="*/ 93 h 100"/>
                  <a:gd name="T2" fmla="*/ 20 w 104"/>
                  <a:gd name="T3" fmla="*/ 6 h 100"/>
                  <a:gd name="T4" fmla="*/ 15 w 104"/>
                  <a:gd name="T5" fmla="*/ 0 h 100"/>
                  <a:gd name="T6" fmla="*/ 16 w 104"/>
                  <a:gd name="T7" fmla="*/ 67 h 100"/>
                  <a:gd name="T8" fmla="*/ 33 w 104"/>
                  <a:gd name="T9" fmla="*/ 91 h 100"/>
                  <a:gd name="T10" fmla="*/ 104 w 104"/>
                  <a:gd name="T11" fmla="*/ 97 h 100"/>
                  <a:gd name="T12" fmla="*/ 100 w 104"/>
                  <a:gd name="T13" fmla="*/ 9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4" h="100">
                    <a:moveTo>
                      <a:pt x="100" y="93"/>
                    </a:moveTo>
                    <a:cubicBezTo>
                      <a:pt x="37" y="95"/>
                      <a:pt x="14" y="64"/>
                      <a:pt x="20" y="6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23"/>
                      <a:pt x="9" y="43"/>
                      <a:pt x="16" y="67"/>
                    </a:cubicBezTo>
                    <a:cubicBezTo>
                      <a:pt x="21" y="83"/>
                      <a:pt x="21" y="85"/>
                      <a:pt x="33" y="91"/>
                    </a:cubicBezTo>
                    <a:cubicBezTo>
                      <a:pt x="48" y="100"/>
                      <a:pt x="85" y="97"/>
                      <a:pt x="104" y="97"/>
                    </a:cubicBezTo>
                    <a:cubicBezTo>
                      <a:pt x="100" y="93"/>
                      <a:pt x="100" y="93"/>
                      <a:pt x="100" y="93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74"/>
              <p:cNvSpPr/>
              <p:nvPr/>
            </p:nvSpPr>
            <p:spPr bwMode="auto">
              <a:xfrm>
                <a:off x="3309" y="2208"/>
                <a:ext cx="262" cy="335"/>
              </a:xfrm>
              <a:custGeom>
                <a:avLst/>
                <a:gdLst>
                  <a:gd name="T0" fmla="*/ 20 w 98"/>
                  <a:gd name="T1" fmla="*/ 0 h 125"/>
                  <a:gd name="T2" fmla="*/ 4 w 98"/>
                  <a:gd name="T3" fmla="*/ 50 h 125"/>
                  <a:gd name="T4" fmla="*/ 35 w 98"/>
                  <a:gd name="T5" fmla="*/ 110 h 125"/>
                  <a:gd name="T6" fmla="*/ 69 w 98"/>
                  <a:gd name="T7" fmla="*/ 122 h 125"/>
                  <a:gd name="T8" fmla="*/ 98 w 98"/>
                  <a:gd name="T9" fmla="*/ 116 h 125"/>
                  <a:gd name="T10" fmla="*/ 45 w 98"/>
                  <a:gd name="T11" fmla="*/ 113 h 125"/>
                  <a:gd name="T12" fmla="*/ 10 w 98"/>
                  <a:gd name="T13" fmla="*/ 61 h 125"/>
                  <a:gd name="T14" fmla="*/ 20 w 98"/>
                  <a:gd name="T1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125">
                    <a:moveTo>
                      <a:pt x="20" y="0"/>
                    </a:moveTo>
                    <a:cubicBezTo>
                      <a:pt x="8" y="13"/>
                      <a:pt x="0" y="29"/>
                      <a:pt x="4" y="50"/>
                    </a:cubicBezTo>
                    <a:cubicBezTo>
                      <a:pt x="9" y="81"/>
                      <a:pt x="14" y="90"/>
                      <a:pt x="35" y="110"/>
                    </a:cubicBezTo>
                    <a:cubicBezTo>
                      <a:pt x="50" y="124"/>
                      <a:pt x="48" y="125"/>
                      <a:pt x="69" y="122"/>
                    </a:cubicBezTo>
                    <a:cubicBezTo>
                      <a:pt x="82" y="120"/>
                      <a:pt x="91" y="119"/>
                      <a:pt x="98" y="116"/>
                    </a:cubicBezTo>
                    <a:cubicBezTo>
                      <a:pt x="80" y="119"/>
                      <a:pt x="61" y="124"/>
                      <a:pt x="45" y="113"/>
                    </a:cubicBezTo>
                    <a:cubicBezTo>
                      <a:pt x="28" y="101"/>
                      <a:pt x="15" y="81"/>
                      <a:pt x="10" y="61"/>
                    </a:cubicBezTo>
                    <a:cubicBezTo>
                      <a:pt x="4" y="34"/>
                      <a:pt x="8" y="21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75"/>
              <p:cNvSpPr/>
              <p:nvPr/>
            </p:nvSpPr>
            <p:spPr bwMode="auto">
              <a:xfrm>
                <a:off x="3475" y="2187"/>
                <a:ext cx="88" cy="88"/>
              </a:xfrm>
              <a:custGeom>
                <a:avLst/>
                <a:gdLst>
                  <a:gd name="T0" fmla="*/ 11 w 33"/>
                  <a:gd name="T1" fmla="*/ 33 h 33"/>
                  <a:gd name="T2" fmla="*/ 0 w 33"/>
                  <a:gd name="T3" fmla="*/ 10 h 33"/>
                  <a:gd name="T4" fmla="*/ 33 w 33"/>
                  <a:gd name="T5" fmla="*/ 4 h 33"/>
                  <a:gd name="T6" fmla="*/ 11 w 33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33">
                    <a:moveTo>
                      <a:pt x="11" y="33"/>
                    </a:moveTo>
                    <a:cubicBezTo>
                      <a:pt x="3" y="23"/>
                      <a:pt x="1" y="22"/>
                      <a:pt x="0" y="10"/>
                    </a:cubicBezTo>
                    <a:cubicBezTo>
                      <a:pt x="11" y="0"/>
                      <a:pt x="20" y="1"/>
                      <a:pt x="33" y="4"/>
                    </a:cubicBezTo>
                    <a:cubicBezTo>
                      <a:pt x="24" y="9"/>
                      <a:pt x="10" y="25"/>
                      <a:pt x="11" y="33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76"/>
              <p:cNvSpPr/>
              <p:nvPr/>
            </p:nvSpPr>
            <p:spPr bwMode="auto">
              <a:xfrm>
                <a:off x="3475" y="2190"/>
                <a:ext cx="72" cy="85"/>
              </a:xfrm>
              <a:custGeom>
                <a:avLst/>
                <a:gdLst>
                  <a:gd name="T0" fmla="*/ 0 w 27"/>
                  <a:gd name="T1" fmla="*/ 9 h 32"/>
                  <a:gd name="T2" fmla="*/ 22 w 27"/>
                  <a:gd name="T3" fmla="*/ 1 h 32"/>
                  <a:gd name="T4" fmla="*/ 27 w 27"/>
                  <a:gd name="T5" fmla="*/ 3 h 32"/>
                  <a:gd name="T6" fmla="*/ 13 w 27"/>
                  <a:gd name="T7" fmla="*/ 32 h 32"/>
                  <a:gd name="T8" fmla="*/ 0 w 27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32">
                    <a:moveTo>
                      <a:pt x="0" y="9"/>
                    </a:moveTo>
                    <a:cubicBezTo>
                      <a:pt x="8" y="2"/>
                      <a:pt x="14" y="0"/>
                      <a:pt x="22" y="1"/>
                    </a:cubicBezTo>
                    <a:cubicBezTo>
                      <a:pt x="24" y="2"/>
                      <a:pt x="25" y="3"/>
                      <a:pt x="27" y="3"/>
                    </a:cubicBezTo>
                    <a:cubicBezTo>
                      <a:pt x="8" y="6"/>
                      <a:pt x="3" y="15"/>
                      <a:pt x="13" y="32"/>
                    </a:cubicBezTo>
                    <a:cubicBezTo>
                      <a:pt x="13" y="32"/>
                      <a:pt x="1" y="16"/>
                      <a:pt x="0" y="9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77"/>
              <p:cNvSpPr/>
              <p:nvPr/>
            </p:nvSpPr>
            <p:spPr bwMode="auto">
              <a:xfrm>
                <a:off x="3386" y="2334"/>
                <a:ext cx="370" cy="175"/>
              </a:xfrm>
              <a:custGeom>
                <a:avLst/>
                <a:gdLst>
                  <a:gd name="T0" fmla="*/ 0 w 138"/>
                  <a:gd name="T1" fmla="*/ 3 h 65"/>
                  <a:gd name="T2" fmla="*/ 69 w 138"/>
                  <a:gd name="T3" fmla="*/ 56 h 65"/>
                  <a:gd name="T4" fmla="*/ 109 w 138"/>
                  <a:gd name="T5" fmla="*/ 53 h 65"/>
                  <a:gd name="T6" fmla="*/ 138 w 138"/>
                  <a:gd name="T7" fmla="*/ 0 h 65"/>
                  <a:gd name="T8" fmla="*/ 63 w 138"/>
                  <a:gd name="T9" fmla="*/ 21 h 65"/>
                  <a:gd name="T10" fmla="*/ 0 w 138"/>
                  <a:gd name="T11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65">
                    <a:moveTo>
                      <a:pt x="0" y="3"/>
                    </a:moveTo>
                    <a:cubicBezTo>
                      <a:pt x="4" y="65"/>
                      <a:pt x="35" y="50"/>
                      <a:pt x="69" y="56"/>
                    </a:cubicBezTo>
                    <a:cubicBezTo>
                      <a:pt x="89" y="60"/>
                      <a:pt x="95" y="62"/>
                      <a:pt x="109" y="53"/>
                    </a:cubicBezTo>
                    <a:cubicBezTo>
                      <a:pt x="135" y="37"/>
                      <a:pt x="135" y="19"/>
                      <a:pt x="138" y="0"/>
                    </a:cubicBezTo>
                    <a:cubicBezTo>
                      <a:pt x="113" y="14"/>
                      <a:pt x="101" y="23"/>
                      <a:pt x="63" y="21"/>
                    </a:cubicBezTo>
                    <a:cubicBezTo>
                      <a:pt x="38" y="20"/>
                      <a:pt x="20" y="14"/>
                      <a:pt x="0" y="3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78"/>
              <p:cNvSpPr/>
              <p:nvPr/>
            </p:nvSpPr>
            <p:spPr bwMode="auto">
              <a:xfrm>
                <a:off x="3402" y="2369"/>
                <a:ext cx="289" cy="83"/>
              </a:xfrm>
              <a:custGeom>
                <a:avLst/>
                <a:gdLst>
                  <a:gd name="T0" fmla="*/ 0 w 108"/>
                  <a:gd name="T1" fmla="*/ 0 h 31"/>
                  <a:gd name="T2" fmla="*/ 43 w 108"/>
                  <a:gd name="T3" fmla="*/ 27 h 31"/>
                  <a:gd name="T4" fmla="*/ 108 w 108"/>
                  <a:gd name="T5" fmla="*/ 21 h 31"/>
                  <a:gd name="T6" fmla="*/ 0 w 108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31">
                    <a:moveTo>
                      <a:pt x="0" y="0"/>
                    </a:moveTo>
                    <a:cubicBezTo>
                      <a:pt x="17" y="14"/>
                      <a:pt x="21" y="24"/>
                      <a:pt x="43" y="27"/>
                    </a:cubicBezTo>
                    <a:cubicBezTo>
                      <a:pt x="72" y="31"/>
                      <a:pt x="81" y="28"/>
                      <a:pt x="108" y="21"/>
                    </a:cubicBezTo>
                    <a:cubicBezTo>
                      <a:pt x="45" y="3"/>
                      <a:pt x="64" y="6"/>
                      <a:pt x="0" y="0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79"/>
              <p:cNvSpPr/>
              <p:nvPr/>
            </p:nvSpPr>
            <p:spPr bwMode="auto">
              <a:xfrm>
                <a:off x="3435" y="2010"/>
                <a:ext cx="382" cy="493"/>
              </a:xfrm>
              <a:custGeom>
                <a:avLst/>
                <a:gdLst>
                  <a:gd name="T0" fmla="*/ 74 w 143"/>
                  <a:gd name="T1" fmla="*/ 34 h 184"/>
                  <a:gd name="T2" fmla="*/ 100 w 143"/>
                  <a:gd name="T3" fmla="*/ 83 h 184"/>
                  <a:gd name="T4" fmla="*/ 28 w 143"/>
                  <a:gd name="T5" fmla="*/ 146 h 184"/>
                  <a:gd name="T6" fmla="*/ 136 w 143"/>
                  <a:gd name="T7" fmla="*/ 87 h 184"/>
                  <a:gd name="T8" fmla="*/ 98 w 143"/>
                  <a:gd name="T9" fmla="*/ 25 h 184"/>
                  <a:gd name="T10" fmla="*/ 8 w 143"/>
                  <a:gd name="T11" fmla="*/ 23 h 184"/>
                  <a:gd name="T12" fmla="*/ 12 w 143"/>
                  <a:gd name="T13" fmla="*/ 31 h 184"/>
                  <a:gd name="T14" fmla="*/ 36 w 143"/>
                  <a:gd name="T15" fmla="*/ 25 h 184"/>
                  <a:gd name="T16" fmla="*/ 74 w 143"/>
                  <a:gd name="T17" fmla="*/ 3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184">
                    <a:moveTo>
                      <a:pt x="74" y="34"/>
                    </a:moveTo>
                    <a:cubicBezTo>
                      <a:pt x="88" y="40"/>
                      <a:pt x="101" y="49"/>
                      <a:pt x="100" y="83"/>
                    </a:cubicBezTo>
                    <a:cubicBezTo>
                      <a:pt x="98" y="119"/>
                      <a:pt x="61" y="131"/>
                      <a:pt x="28" y="146"/>
                    </a:cubicBezTo>
                    <a:cubicBezTo>
                      <a:pt x="102" y="184"/>
                      <a:pt x="143" y="137"/>
                      <a:pt x="136" y="87"/>
                    </a:cubicBezTo>
                    <a:cubicBezTo>
                      <a:pt x="132" y="58"/>
                      <a:pt x="124" y="44"/>
                      <a:pt x="98" y="25"/>
                    </a:cubicBezTo>
                    <a:cubicBezTo>
                      <a:pt x="63" y="0"/>
                      <a:pt x="24" y="7"/>
                      <a:pt x="8" y="23"/>
                    </a:cubicBezTo>
                    <a:cubicBezTo>
                      <a:pt x="0" y="31"/>
                      <a:pt x="0" y="36"/>
                      <a:pt x="12" y="31"/>
                    </a:cubicBezTo>
                    <a:cubicBezTo>
                      <a:pt x="23" y="27"/>
                      <a:pt x="29" y="25"/>
                      <a:pt x="36" y="25"/>
                    </a:cubicBezTo>
                    <a:cubicBezTo>
                      <a:pt x="47" y="25"/>
                      <a:pt x="64" y="29"/>
                      <a:pt x="74" y="34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80"/>
              <p:cNvSpPr/>
              <p:nvPr/>
            </p:nvSpPr>
            <p:spPr bwMode="auto">
              <a:xfrm>
                <a:off x="3531" y="2198"/>
                <a:ext cx="88" cy="96"/>
              </a:xfrm>
              <a:custGeom>
                <a:avLst/>
                <a:gdLst>
                  <a:gd name="T0" fmla="*/ 0 w 33"/>
                  <a:gd name="T1" fmla="*/ 10 h 36"/>
                  <a:gd name="T2" fmla="*/ 13 w 33"/>
                  <a:gd name="T3" fmla="*/ 15 h 36"/>
                  <a:gd name="T4" fmla="*/ 15 w 33"/>
                  <a:gd name="T5" fmla="*/ 27 h 36"/>
                  <a:gd name="T6" fmla="*/ 5 w 33"/>
                  <a:gd name="T7" fmla="*/ 36 h 36"/>
                  <a:gd name="T8" fmla="*/ 20 w 33"/>
                  <a:gd name="T9" fmla="*/ 35 h 36"/>
                  <a:gd name="T10" fmla="*/ 11 w 33"/>
                  <a:gd name="T11" fmla="*/ 0 h 36"/>
                  <a:gd name="T12" fmla="*/ 0 w 33"/>
                  <a:gd name="T13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6">
                    <a:moveTo>
                      <a:pt x="0" y="10"/>
                    </a:moveTo>
                    <a:cubicBezTo>
                      <a:pt x="4" y="11"/>
                      <a:pt x="10" y="12"/>
                      <a:pt x="13" y="15"/>
                    </a:cubicBezTo>
                    <a:cubicBezTo>
                      <a:pt x="17" y="18"/>
                      <a:pt x="17" y="22"/>
                      <a:pt x="15" y="27"/>
                    </a:cubicBezTo>
                    <a:cubicBezTo>
                      <a:pt x="12" y="31"/>
                      <a:pt x="9" y="33"/>
                      <a:pt x="5" y="36"/>
                    </a:cubicBezTo>
                    <a:cubicBezTo>
                      <a:pt x="11" y="36"/>
                      <a:pt x="15" y="36"/>
                      <a:pt x="20" y="35"/>
                    </a:cubicBezTo>
                    <a:cubicBezTo>
                      <a:pt x="33" y="17"/>
                      <a:pt x="31" y="1"/>
                      <a:pt x="11" y="0"/>
                    </a:cubicBezTo>
                    <a:cubicBezTo>
                      <a:pt x="7" y="3"/>
                      <a:pt x="3" y="6"/>
                      <a:pt x="0" y="10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81"/>
              <p:cNvSpPr/>
              <p:nvPr/>
            </p:nvSpPr>
            <p:spPr bwMode="auto">
              <a:xfrm>
                <a:off x="3536" y="2224"/>
                <a:ext cx="46" cy="62"/>
              </a:xfrm>
              <a:custGeom>
                <a:avLst/>
                <a:gdLst>
                  <a:gd name="T0" fmla="*/ 0 w 17"/>
                  <a:gd name="T1" fmla="*/ 1 h 23"/>
                  <a:gd name="T2" fmla="*/ 11 w 17"/>
                  <a:gd name="T3" fmla="*/ 5 h 23"/>
                  <a:gd name="T4" fmla="*/ 13 w 17"/>
                  <a:gd name="T5" fmla="*/ 17 h 23"/>
                  <a:gd name="T6" fmla="*/ 7 w 17"/>
                  <a:gd name="T7" fmla="*/ 23 h 23"/>
                  <a:gd name="T8" fmla="*/ 16 w 17"/>
                  <a:gd name="T9" fmla="*/ 13 h 23"/>
                  <a:gd name="T10" fmla="*/ 0 w 17"/>
                  <a:gd name="T11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0" y="1"/>
                    </a:moveTo>
                    <a:cubicBezTo>
                      <a:pt x="4" y="2"/>
                      <a:pt x="9" y="3"/>
                      <a:pt x="11" y="5"/>
                    </a:cubicBezTo>
                    <a:cubicBezTo>
                      <a:pt x="15" y="8"/>
                      <a:pt x="15" y="12"/>
                      <a:pt x="13" y="17"/>
                    </a:cubicBezTo>
                    <a:cubicBezTo>
                      <a:pt x="11" y="19"/>
                      <a:pt x="9" y="21"/>
                      <a:pt x="7" y="23"/>
                    </a:cubicBezTo>
                    <a:cubicBezTo>
                      <a:pt x="11" y="21"/>
                      <a:pt x="15" y="18"/>
                      <a:pt x="16" y="13"/>
                    </a:cubicBezTo>
                    <a:cubicBezTo>
                      <a:pt x="17" y="7"/>
                      <a:pt x="11" y="0"/>
                      <a:pt x="0" y="1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82"/>
              <p:cNvSpPr/>
              <p:nvPr/>
            </p:nvSpPr>
            <p:spPr bwMode="auto">
              <a:xfrm>
                <a:off x="3571" y="2353"/>
                <a:ext cx="211" cy="107"/>
              </a:xfrm>
              <a:custGeom>
                <a:avLst/>
                <a:gdLst>
                  <a:gd name="T0" fmla="*/ 0 w 79"/>
                  <a:gd name="T1" fmla="*/ 27 h 40"/>
                  <a:gd name="T2" fmla="*/ 79 w 79"/>
                  <a:gd name="T3" fmla="*/ 0 h 40"/>
                  <a:gd name="T4" fmla="*/ 0 w 79"/>
                  <a:gd name="T5" fmla="*/ 2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9" h="40">
                    <a:moveTo>
                      <a:pt x="0" y="27"/>
                    </a:moveTo>
                    <a:cubicBezTo>
                      <a:pt x="40" y="40"/>
                      <a:pt x="67" y="25"/>
                      <a:pt x="79" y="0"/>
                    </a:cubicBezTo>
                    <a:cubicBezTo>
                      <a:pt x="59" y="26"/>
                      <a:pt x="39" y="35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83"/>
              <p:cNvSpPr/>
              <p:nvPr/>
            </p:nvSpPr>
            <p:spPr bwMode="auto">
              <a:xfrm>
                <a:off x="3512" y="2251"/>
                <a:ext cx="206" cy="201"/>
              </a:xfrm>
              <a:custGeom>
                <a:avLst/>
                <a:gdLst>
                  <a:gd name="T0" fmla="*/ 70 w 77"/>
                  <a:gd name="T1" fmla="*/ 0 h 75"/>
                  <a:gd name="T2" fmla="*/ 0 w 77"/>
                  <a:gd name="T3" fmla="*/ 56 h 75"/>
                  <a:gd name="T4" fmla="*/ 70 w 77"/>
                  <a:gd name="T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" h="75">
                    <a:moveTo>
                      <a:pt x="70" y="0"/>
                    </a:moveTo>
                    <a:cubicBezTo>
                      <a:pt x="64" y="30"/>
                      <a:pt x="30" y="42"/>
                      <a:pt x="0" y="56"/>
                    </a:cubicBezTo>
                    <a:cubicBezTo>
                      <a:pt x="49" y="75"/>
                      <a:pt x="77" y="43"/>
                      <a:pt x="70" y="0"/>
                    </a:cubicBezTo>
                    <a:close/>
                  </a:path>
                </a:pathLst>
              </a:custGeom>
              <a:solidFill>
                <a:srgbClr val="E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84"/>
              <p:cNvSpPr/>
              <p:nvPr/>
            </p:nvSpPr>
            <p:spPr bwMode="auto">
              <a:xfrm>
                <a:off x="3360" y="2074"/>
                <a:ext cx="230" cy="360"/>
              </a:xfrm>
              <a:custGeom>
                <a:avLst/>
                <a:gdLst>
                  <a:gd name="T0" fmla="*/ 75 w 86"/>
                  <a:gd name="T1" fmla="*/ 113 h 134"/>
                  <a:gd name="T2" fmla="*/ 32 w 86"/>
                  <a:gd name="T3" fmla="*/ 120 h 134"/>
                  <a:gd name="T4" fmla="*/ 5 w 86"/>
                  <a:gd name="T5" fmla="*/ 95 h 134"/>
                  <a:gd name="T6" fmla="*/ 10 w 86"/>
                  <a:gd name="T7" fmla="*/ 37 h 134"/>
                  <a:gd name="T8" fmla="*/ 27 w 86"/>
                  <a:gd name="T9" fmla="*/ 25 h 134"/>
                  <a:gd name="T10" fmla="*/ 62 w 86"/>
                  <a:gd name="T11" fmla="*/ 7 h 134"/>
                  <a:gd name="T12" fmla="*/ 86 w 86"/>
                  <a:gd name="T13" fmla="*/ 2 h 134"/>
                  <a:gd name="T14" fmla="*/ 75 w 86"/>
                  <a:gd name="T15" fmla="*/ 11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134">
                    <a:moveTo>
                      <a:pt x="75" y="113"/>
                    </a:moveTo>
                    <a:cubicBezTo>
                      <a:pt x="68" y="122"/>
                      <a:pt x="44" y="134"/>
                      <a:pt x="32" y="120"/>
                    </a:cubicBezTo>
                    <a:cubicBezTo>
                      <a:pt x="32" y="120"/>
                      <a:pt x="11" y="116"/>
                      <a:pt x="5" y="95"/>
                    </a:cubicBezTo>
                    <a:cubicBezTo>
                      <a:pt x="0" y="81"/>
                      <a:pt x="1" y="47"/>
                      <a:pt x="10" y="37"/>
                    </a:cubicBezTo>
                    <a:cubicBezTo>
                      <a:pt x="13" y="34"/>
                      <a:pt x="12" y="30"/>
                      <a:pt x="27" y="25"/>
                    </a:cubicBezTo>
                    <a:cubicBezTo>
                      <a:pt x="27" y="3"/>
                      <a:pt x="49" y="12"/>
                      <a:pt x="62" y="7"/>
                    </a:cubicBezTo>
                    <a:cubicBezTo>
                      <a:pt x="78" y="0"/>
                      <a:pt x="76" y="0"/>
                      <a:pt x="86" y="2"/>
                    </a:cubicBezTo>
                    <a:cubicBezTo>
                      <a:pt x="17" y="25"/>
                      <a:pt x="11" y="83"/>
                      <a:pt x="75" y="113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85"/>
              <p:cNvSpPr/>
              <p:nvPr/>
            </p:nvSpPr>
            <p:spPr bwMode="auto">
              <a:xfrm>
                <a:off x="3389" y="2251"/>
                <a:ext cx="166" cy="164"/>
              </a:xfrm>
              <a:custGeom>
                <a:avLst/>
                <a:gdLst>
                  <a:gd name="T0" fmla="*/ 62 w 62"/>
                  <a:gd name="T1" fmla="*/ 47 h 61"/>
                  <a:gd name="T2" fmla="*/ 10 w 62"/>
                  <a:gd name="T3" fmla="*/ 39 h 61"/>
                  <a:gd name="T4" fmla="*/ 1 w 62"/>
                  <a:gd name="T5" fmla="*/ 0 h 61"/>
                  <a:gd name="T6" fmla="*/ 62 w 62"/>
                  <a:gd name="T7" fmla="*/ 4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" h="61">
                    <a:moveTo>
                      <a:pt x="62" y="47"/>
                    </a:moveTo>
                    <a:cubicBezTo>
                      <a:pt x="42" y="59"/>
                      <a:pt x="33" y="61"/>
                      <a:pt x="10" y="39"/>
                    </a:cubicBezTo>
                    <a:cubicBezTo>
                      <a:pt x="0" y="29"/>
                      <a:pt x="0" y="17"/>
                      <a:pt x="1" y="0"/>
                    </a:cubicBezTo>
                    <a:cubicBezTo>
                      <a:pt x="21" y="16"/>
                      <a:pt x="41" y="31"/>
                      <a:pt x="62" y="47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86"/>
              <p:cNvSpPr/>
              <p:nvPr/>
            </p:nvSpPr>
            <p:spPr bwMode="auto">
              <a:xfrm>
                <a:off x="3360" y="2088"/>
                <a:ext cx="155" cy="289"/>
              </a:xfrm>
              <a:custGeom>
                <a:avLst/>
                <a:gdLst>
                  <a:gd name="T0" fmla="*/ 17 w 58"/>
                  <a:gd name="T1" fmla="*/ 108 h 108"/>
                  <a:gd name="T2" fmla="*/ 5 w 58"/>
                  <a:gd name="T3" fmla="*/ 90 h 108"/>
                  <a:gd name="T4" fmla="*/ 10 w 58"/>
                  <a:gd name="T5" fmla="*/ 32 h 108"/>
                  <a:gd name="T6" fmla="*/ 27 w 58"/>
                  <a:gd name="T7" fmla="*/ 20 h 108"/>
                  <a:gd name="T8" fmla="*/ 58 w 58"/>
                  <a:gd name="T9" fmla="*/ 3 h 108"/>
                  <a:gd name="T10" fmla="*/ 56 w 58"/>
                  <a:gd name="T11" fmla="*/ 4 h 108"/>
                  <a:gd name="T12" fmla="*/ 29 w 58"/>
                  <a:gd name="T13" fmla="*/ 22 h 108"/>
                  <a:gd name="T14" fmla="*/ 5 w 58"/>
                  <a:gd name="T15" fmla="*/ 79 h 108"/>
                  <a:gd name="T16" fmla="*/ 17 w 58"/>
                  <a:gd name="T17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108">
                    <a:moveTo>
                      <a:pt x="17" y="108"/>
                    </a:moveTo>
                    <a:cubicBezTo>
                      <a:pt x="12" y="104"/>
                      <a:pt x="7" y="98"/>
                      <a:pt x="5" y="90"/>
                    </a:cubicBezTo>
                    <a:cubicBezTo>
                      <a:pt x="0" y="76"/>
                      <a:pt x="1" y="42"/>
                      <a:pt x="10" y="32"/>
                    </a:cubicBezTo>
                    <a:cubicBezTo>
                      <a:pt x="13" y="29"/>
                      <a:pt x="12" y="25"/>
                      <a:pt x="27" y="20"/>
                    </a:cubicBezTo>
                    <a:cubicBezTo>
                      <a:pt x="27" y="0"/>
                      <a:pt x="45" y="6"/>
                      <a:pt x="58" y="3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46" y="8"/>
                      <a:pt x="33" y="0"/>
                      <a:pt x="29" y="22"/>
                    </a:cubicBezTo>
                    <a:cubicBezTo>
                      <a:pt x="6" y="33"/>
                      <a:pt x="3" y="60"/>
                      <a:pt x="5" y="79"/>
                    </a:cubicBezTo>
                    <a:cubicBezTo>
                      <a:pt x="7" y="88"/>
                      <a:pt x="9" y="96"/>
                      <a:pt x="17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87"/>
              <p:cNvSpPr/>
              <p:nvPr/>
            </p:nvSpPr>
            <p:spPr bwMode="auto">
              <a:xfrm>
                <a:off x="3389" y="2251"/>
                <a:ext cx="166" cy="164"/>
              </a:xfrm>
              <a:custGeom>
                <a:avLst/>
                <a:gdLst>
                  <a:gd name="T0" fmla="*/ 62 w 62"/>
                  <a:gd name="T1" fmla="*/ 47 h 61"/>
                  <a:gd name="T2" fmla="*/ 10 w 62"/>
                  <a:gd name="T3" fmla="*/ 39 h 61"/>
                  <a:gd name="T4" fmla="*/ 1 w 62"/>
                  <a:gd name="T5" fmla="*/ 0 h 61"/>
                  <a:gd name="T6" fmla="*/ 62 w 62"/>
                  <a:gd name="T7" fmla="*/ 4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" h="61">
                    <a:moveTo>
                      <a:pt x="62" y="47"/>
                    </a:moveTo>
                    <a:cubicBezTo>
                      <a:pt x="42" y="59"/>
                      <a:pt x="33" y="61"/>
                      <a:pt x="10" y="39"/>
                    </a:cubicBezTo>
                    <a:cubicBezTo>
                      <a:pt x="0" y="29"/>
                      <a:pt x="0" y="17"/>
                      <a:pt x="1" y="0"/>
                    </a:cubicBezTo>
                    <a:cubicBezTo>
                      <a:pt x="21" y="16"/>
                      <a:pt x="41" y="31"/>
                      <a:pt x="62" y="47"/>
                    </a:cubicBezTo>
                    <a:close/>
                  </a:path>
                </a:pathLst>
              </a:custGeom>
              <a:solidFill>
                <a:srgbClr val="E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88"/>
              <p:cNvSpPr/>
              <p:nvPr/>
            </p:nvSpPr>
            <p:spPr bwMode="auto">
              <a:xfrm>
                <a:off x="3461" y="2152"/>
                <a:ext cx="206" cy="158"/>
              </a:xfrm>
              <a:custGeom>
                <a:avLst/>
                <a:gdLst>
                  <a:gd name="T0" fmla="*/ 0 w 77"/>
                  <a:gd name="T1" fmla="*/ 25 h 59"/>
                  <a:gd name="T2" fmla="*/ 59 w 77"/>
                  <a:gd name="T3" fmla="*/ 59 h 59"/>
                  <a:gd name="T4" fmla="*/ 43 w 77"/>
                  <a:gd name="T5" fmla="*/ 4 h 59"/>
                  <a:gd name="T6" fmla="*/ 0 w 77"/>
                  <a:gd name="T7" fmla="*/ 20 h 59"/>
                  <a:gd name="T8" fmla="*/ 0 w 77"/>
                  <a:gd name="T9" fmla="*/ 2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59">
                    <a:moveTo>
                      <a:pt x="0" y="25"/>
                    </a:moveTo>
                    <a:cubicBezTo>
                      <a:pt x="47" y="1"/>
                      <a:pt x="56" y="19"/>
                      <a:pt x="59" y="59"/>
                    </a:cubicBezTo>
                    <a:cubicBezTo>
                      <a:pt x="77" y="42"/>
                      <a:pt x="72" y="0"/>
                      <a:pt x="43" y="4"/>
                    </a:cubicBezTo>
                    <a:cubicBezTo>
                      <a:pt x="14" y="8"/>
                      <a:pt x="21" y="5"/>
                      <a:pt x="0" y="20"/>
                    </a:cubicBezTo>
                    <a:cubicBezTo>
                      <a:pt x="0" y="21"/>
                      <a:pt x="0" y="23"/>
                      <a:pt x="0" y="25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89"/>
              <p:cNvSpPr/>
              <p:nvPr/>
            </p:nvSpPr>
            <p:spPr bwMode="auto">
              <a:xfrm>
                <a:off x="3453" y="2147"/>
                <a:ext cx="169" cy="77"/>
              </a:xfrm>
              <a:custGeom>
                <a:avLst/>
                <a:gdLst>
                  <a:gd name="T0" fmla="*/ 0 w 63"/>
                  <a:gd name="T1" fmla="*/ 29 h 29"/>
                  <a:gd name="T2" fmla="*/ 2 w 63"/>
                  <a:gd name="T3" fmla="*/ 14 h 29"/>
                  <a:gd name="T4" fmla="*/ 61 w 63"/>
                  <a:gd name="T5" fmla="*/ 4 h 29"/>
                  <a:gd name="T6" fmla="*/ 63 w 63"/>
                  <a:gd name="T7" fmla="*/ 12 h 29"/>
                  <a:gd name="T8" fmla="*/ 0 w 63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1" y="24"/>
                      <a:pt x="1" y="18"/>
                      <a:pt x="2" y="14"/>
                    </a:cubicBezTo>
                    <a:cubicBezTo>
                      <a:pt x="19" y="3"/>
                      <a:pt x="33" y="0"/>
                      <a:pt x="61" y="4"/>
                    </a:cubicBezTo>
                    <a:cubicBezTo>
                      <a:pt x="61" y="6"/>
                      <a:pt x="62" y="9"/>
                      <a:pt x="63" y="12"/>
                    </a:cubicBezTo>
                    <a:cubicBezTo>
                      <a:pt x="41" y="8"/>
                      <a:pt x="15" y="10"/>
                      <a:pt x="0" y="29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90"/>
              <p:cNvSpPr/>
              <p:nvPr/>
            </p:nvSpPr>
            <p:spPr bwMode="auto">
              <a:xfrm>
                <a:off x="3451" y="2165"/>
                <a:ext cx="48" cy="62"/>
              </a:xfrm>
              <a:custGeom>
                <a:avLst/>
                <a:gdLst>
                  <a:gd name="T0" fmla="*/ 4 w 18"/>
                  <a:gd name="T1" fmla="*/ 18 h 23"/>
                  <a:gd name="T2" fmla="*/ 18 w 18"/>
                  <a:gd name="T3" fmla="*/ 0 h 23"/>
                  <a:gd name="T4" fmla="*/ 0 w 18"/>
                  <a:gd name="T5" fmla="*/ 8 h 23"/>
                  <a:gd name="T6" fmla="*/ 0 w 18"/>
                  <a:gd name="T7" fmla="*/ 23 h 23"/>
                  <a:gd name="T8" fmla="*/ 4 w 18"/>
                  <a:gd name="T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4" y="18"/>
                    </a:moveTo>
                    <a:cubicBezTo>
                      <a:pt x="5" y="8"/>
                      <a:pt x="8" y="8"/>
                      <a:pt x="18" y="0"/>
                    </a:cubicBezTo>
                    <a:cubicBezTo>
                      <a:pt x="12" y="3"/>
                      <a:pt x="6" y="6"/>
                      <a:pt x="0" y="8"/>
                    </a:cubicBezTo>
                    <a:cubicBezTo>
                      <a:pt x="0" y="13"/>
                      <a:pt x="0" y="18"/>
                      <a:pt x="0" y="23"/>
                    </a:cubicBezTo>
                    <a:cubicBezTo>
                      <a:pt x="2" y="22"/>
                      <a:pt x="3" y="20"/>
                      <a:pt x="4" y="18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91"/>
              <p:cNvSpPr/>
              <p:nvPr/>
            </p:nvSpPr>
            <p:spPr bwMode="auto">
              <a:xfrm>
                <a:off x="3600" y="2155"/>
                <a:ext cx="126" cy="177"/>
              </a:xfrm>
              <a:custGeom>
                <a:avLst/>
                <a:gdLst>
                  <a:gd name="T0" fmla="*/ 5 w 47"/>
                  <a:gd name="T1" fmla="*/ 66 h 66"/>
                  <a:gd name="T2" fmla="*/ 0 w 47"/>
                  <a:gd name="T3" fmla="*/ 0 h 66"/>
                  <a:gd name="T4" fmla="*/ 32 w 47"/>
                  <a:gd name="T5" fmla="*/ 38 h 66"/>
                  <a:gd name="T6" fmla="*/ 5 w 47"/>
                  <a:gd name="T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66">
                    <a:moveTo>
                      <a:pt x="5" y="66"/>
                    </a:moveTo>
                    <a:cubicBezTo>
                      <a:pt x="19" y="35"/>
                      <a:pt x="17" y="26"/>
                      <a:pt x="0" y="0"/>
                    </a:cubicBezTo>
                    <a:cubicBezTo>
                      <a:pt x="31" y="8"/>
                      <a:pt x="47" y="13"/>
                      <a:pt x="32" y="38"/>
                    </a:cubicBezTo>
                    <a:cubicBezTo>
                      <a:pt x="22" y="55"/>
                      <a:pt x="18" y="57"/>
                      <a:pt x="5" y="66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92"/>
              <p:cNvSpPr/>
              <p:nvPr/>
            </p:nvSpPr>
            <p:spPr bwMode="auto">
              <a:xfrm>
                <a:off x="3622" y="2160"/>
                <a:ext cx="102" cy="161"/>
              </a:xfrm>
              <a:custGeom>
                <a:avLst/>
                <a:gdLst>
                  <a:gd name="T0" fmla="*/ 2 w 38"/>
                  <a:gd name="T1" fmla="*/ 54 h 60"/>
                  <a:gd name="T2" fmla="*/ 4 w 38"/>
                  <a:gd name="T3" fmla="*/ 48 h 60"/>
                  <a:gd name="T4" fmla="*/ 14 w 38"/>
                  <a:gd name="T5" fmla="*/ 8 h 60"/>
                  <a:gd name="T6" fmla="*/ 0 w 38"/>
                  <a:gd name="T7" fmla="*/ 0 h 60"/>
                  <a:gd name="T8" fmla="*/ 24 w 38"/>
                  <a:gd name="T9" fmla="*/ 36 h 60"/>
                  <a:gd name="T10" fmla="*/ 6 w 38"/>
                  <a:gd name="T11" fmla="*/ 57 h 60"/>
                  <a:gd name="T12" fmla="*/ 1 w 38"/>
                  <a:gd name="T13" fmla="*/ 60 h 60"/>
                  <a:gd name="T14" fmla="*/ 2 w 38"/>
                  <a:gd name="T15" fmla="*/ 5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60">
                    <a:moveTo>
                      <a:pt x="2" y="54"/>
                    </a:moveTo>
                    <a:cubicBezTo>
                      <a:pt x="2" y="52"/>
                      <a:pt x="3" y="50"/>
                      <a:pt x="4" y="48"/>
                    </a:cubicBezTo>
                    <a:cubicBezTo>
                      <a:pt x="20" y="38"/>
                      <a:pt x="34" y="22"/>
                      <a:pt x="14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6" y="7"/>
                      <a:pt x="38" y="13"/>
                      <a:pt x="24" y="36"/>
                    </a:cubicBezTo>
                    <a:cubicBezTo>
                      <a:pt x="17" y="48"/>
                      <a:pt x="13" y="53"/>
                      <a:pt x="6" y="57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54"/>
                      <a:pt x="2" y="54"/>
                      <a:pt x="2" y="54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93"/>
              <p:cNvSpPr/>
              <p:nvPr/>
            </p:nvSpPr>
            <p:spPr bwMode="auto">
              <a:xfrm>
                <a:off x="3600" y="2155"/>
                <a:ext cx="62" cy="147"/>
              </a:xfrm>
              <a:custGeom>
                <a:avLst/>
                <a:gdLst>
                  <a:gd name="T0" fmla="*/ 10 w 23"/>
                  <a:gd name="T1" fmla="*/ 55 h 55"/>
                  <a:gd name="T2" fmla="*/ 0 w 23"/>
                  <a:gd name="T3" fmla="*/ 0 h 55"/>
                  <a:gd name="T4" fmla="*/ 2 w 23"/>
                  <a:gd name="T5" fmla="*/ 1 h 55"/>
                  <a:gd name="T6" fmla="*/ 10 w 23"/>
                  <a:gd name="T7" fmla="*/ 55 h 55"/>
                  <a:gd name="T8" fmla="*/ 10 w 23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55">
                    <a:moveTo>
                      <a:pt x="10" y="55"/>
                    </a:moveTo>
                    <a:cubicBezTo>
                      <a:pt x="18" y="33"/>
                      <a:pt x="15" y="23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6" y="15"/>
                      <a:pt x="23" y="35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94"/>
              <p:cNvSpPr/>
              <p:nvPr/>
            </p:nvSpPr>
            <p:spPr bwMode="auto">
              <a:xfrm>
                <a:off x="3467" y="2064"/>
                <a:ext cx="232" cy="134"/>
              </a:xfrm>
              <a:custGeom>
                <a:avLst/>
                <a:gdLst>
                  <a:gd name="T0" fmla="*/ 59 w 87"/>
                  <a:gd name="T1" fmla="*/ 7 h 50"/>
                  <a:gd name="T2" fmla="*/ 87 w 87"/>
                  <a:gd name="T3" fmla="*/ 50 h 50"/>
                  <a:gd name="T4" fmla="*/ 0 w 87"/>
                  <a:gd name="T5" fmla="*/ 35 h 50"/>
                  <a:gd name="T6" fmla="*/ 59 w 87"/>
                  <a:gd name="T7" fmla="*/ 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50">
                    <a:moveTo>
                      <a:pt x="59" y="7"/>
                    </a:moveTo>
                    <a:cubicBezTo>
                      <a:pt x="80" y="14"/>
                      <a:pt x="85" y="31"/>
                      <a:pt x="87" y="50"/>
                    </a:cubicBezTo>
                    <a:cubicBezTo>
                      <a:pt x="62" y="30"/>
                      <a:pt x="37" y="30"/>
                      <a:pt x="0" y="35"/>
                    </a:cubicBezTo>
                    <a:cubicBezTo>
                      <a:pt x="16" y="22"/>
                      <a:pt x="36" y="0"/>
                      <a:pt x="59" y="7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95"/>
              <p:cNvSpPr/>
              <p:nvPr/>
            </p:nvSpPr>
            <p:spPr bwMode="auto">
              <a:xfrm>
                <a:off x="3416" y="2198"/>
                <a:ext cx="286" cy="187"/>
              </a:xfrm>
              <a:custGeom>
                <a:avLst/>
                <a:gdLst>
                  <a:gd name="T0" fmla="*/ 9 w 107"/>
                  <a:gd name="T1" fmla="*/ 0 h 70"/>
                  <a:gd name="T2" fmla="*/ 36 w 107"/>
                  <a:gd name="T3" fmla="*/ 67 h 70"/>
                  <a:gd name="T4" fmla="*/ 77 w 107"/>
                  <a:gd name="T5" fmla="*/ 63 h 70"/>
                  <a:gd name="T6" fmla="*/ 107 w 107"/>
                  <a:gd name="T7" fmla="*/ 14 h 70"/>
                  <a:gd name="T8" fmla="*/ 9 w 107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70">
                    <a:moveTo>
                      <a:pt x="9" y="0"/>
                    </a:moveTo>
                    <a:cubicBezTo>
                      <a:pt x="4" y="29"/>
                      <a:pt x="0" y="59"/>
                      <a:pt x="36" y="67"/>
                    </a:cubicBezTo>
                    <a:cubicBezTo>
                      <a:pt x="48" y="70"/>
                      <a:pt x="64" y="67"/>
                      <a:pt x="77" y="63"/>
                    </a:cubicBezTo>
                    <a:cubicBezTo>
                      <a:pt x="103" y="53"/>
                      <a:pt x="106" y="34"/>
                      <a:pt x="107" y="14"/>
                    </a:cubicBezTo>
                    <a:cubicBezTo>
                      <a:pt x="71" y="55"/>
                      <a:pt x="29" y="60"/>
                      <a:pt x="9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96"/>
              <p:cNvSpPr/>
              <p:nvPr/>
            </p:nvSpPr>
            <p:spPr bwMode="auto">
              <a:xfrm>
                <a:off x="3432" y="2190"/>
                <a:ext cx="27" cy="69"/>
              </a:xfrm>
              <a:custGeom>
                <a:avLst/>
                <a:gdLst>
                  <a:gd name="T0" fmla="*/ 8 w 10"/>
                  <a:gd name="T1" fmla="*/ 26 h 26"/>
                  <a:gd name="T2" fmla="*/ 10 w 10"/>
                  <a:gd name="T3" fmla="*/ 0 h 26"/>
                  <a:gd name="T4" fmla="*/ 8 w 10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8" y="26"/>
                    </a:moveTo>
                    <a:cubicBezTo>
                      <a:pt x="1" y="16"/>
                      <a:pt x="0" y="10"/>
                      <a:pt x="10" y="0"/>
                    </a:cubicBezTo>
                    <a:cubicBezTo>
                      <a:pt x="6" y="7"/>
                      <a:pt x="8" y="18"/>
                      <a:pt x="8" y="26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97"/>
              <p:cNvSpPr/>
              <p:nvPr/>
            </p:nvSpPr>
            <p:spPr bwMode="auto">
              <a:xfrm>
                <a:off x="3451" y="2243"/>
                <a:ext cx="246" cy="137"/>
              </a:xfrm>
              <a:custGeom>
                <a:avLst/>
                <a:gdLst>
                  <a:gd name="T0" fmla="*/ 92 w 92"/>
                  <a:gd name="T1" fmla="*/ 0 h 51"/>
                  <a:gd name="T2" fmla="*/ 33 w 92"/>
                  <a:gd name="T3" fmla="*/ 27 h 51"/>
                  <a:gd name="T4" fmla="*/ 3 w 92"/>
                  <a:gd name="T5" fmla="*/ 10 h 51"/>
                  <a:gd name="T6" fmla="*/ 24 w 92"/>
                  <a:gd name="T7" fmla="*/ 44 h 51"/>
                  <a:gd name="T8" fmla="*/ 42 w 92"/>
                  <a:gd name="T9" fmla="*/ 49 h 51"/>
                  <a:gd name="T10" fmla="*/ 92 w 92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51">
                    <a:moveTo>
                      <a:pt x="92" y="0"/>
                    </a:moveTo>
                    <a:cubicBezTo>
                      <a:pt x="72" y="21"/>
                      <a:pt x="51" y="31"/>
                      <a:pt x="33" y="27"/>
                    </a:cubicBezTo>
                    <a:cubicBezTo>
                      <a:pt x="22" y="27"/>
                      <a:pt x="12" y="22"/>
                      <a:pt x="3" y="10"/>
                    </a:cubicBezTo>
                    <a:cubicBezTo>
                      <a:pt x="0" y="33"/>
                      <a:pt x="11" y="36"/>
                      <a:pt x="24" y="44"/>
                    </a:cubicBezTo>
                    <a:cubicBezTo>
                      <a:pt x="33" y="49"/>
                      <a:pt x="33" y="51"/>
                      <a:pt x="42" y="49"/>
                    </a:cubicBezTo>
                    <a:cubicBezTo>
                      <a:pt x="71" y="41"/>
                      <a:pt x="84" y="23"/>
                      <a:pt x="92" y="0"/>
                    </a:cubicBezTo>
                    <a:close/>
                  </a:path>
                </a:pathLst>
              </a:custGeom>
              <a:solidFill>
                <a:srgbClr val="E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98"/>
              <p:cNvSpPr/>
              <p:nvPr/>
            </p:nvSpPr>
            <p:spPr bwMode="auto">
              <a:xfrm>
                <a:off x="3525" y="2187"/>
                <a:ext cx="105" cy="129"/>
              </a:xfrm>
              <a:custGeom>
                <a:avLst/>
                <a:gdLst>
                  <a:gd name="T0" fmla="*/ 12 w 39"/>
                  <a:gd name="T1" fmla="*/ 48 h 48"/>
                  <a:gd name="T2" fmla="*/ 32 w 39"/>
                  <a:gd name="T3" fmla="*/ 41 h 48"/>
                  <a:gd name="T4" fmla="*/ 20 w 39"/>
                  <a:gd name="T5" fmla="*/ 3 h 48"/>
                  <a:gd name="T6" fmla="*/ 0 w 39"/>
                  <a:gd name="T7" fmla="*/ 2 h 48"/>
                  <a:gd name="T8" fmla="*/ 25 w 39"/>
                  <a:gd name="T9" fmla="*/ 34 h 48"/>
                  <a:gd name="T10" fmla="*/ 21 w 39"/>
                  <a:gd name="T11" fmla="*/ 40 h 48"/>
                  <a:gd name="T12" fmla="*/ 12 w 39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48">
                    <a:moveTo>
                      <a:pt x="12" y="48"/>
                    </a:moveTo>
                    <a:cubicBezTo>
                      <a:pt x="22" y="47"/>
                      <a:pt x="27" y="48"/>
                      <a:pt x="32" y="41"/>
                    </a:cubicBezTo>
                    <a:cubicBezTo>
                      <a:pt x="39" y="31"/>
                      <a:pt x="31" y="7"/>
                      <a:pt x="20" y="3"/>
                    </a:cubicBezTo>
                    <a:cubicBezTo>
                      <a:pt x="15" y="0"/>
                      <a:pt x="5" y="1"/>
                      <a:pt x="0" y="2"/>
                    </a:cubicBezTo>
                    <a:cubicBezTo>
                      <a:pt x="16" y="2"/>
                      <a:pt x="36" y="13"/>
                      <a:pt x="25" y="34"/>
                    </a:cubicBezTo>
                    <a:cubicBezTo>
                      <a:pt x="23" y="36"/>
                      <a:pt x="22" y="38"/>
                      <a:pt x="21" y="40"/>
                    </a:cubicBezTo>
                    <a:cubicBezTo>
                      <a:pt x="17" y="45"/>
                      <a:pt x="18" y="45"/>
                      <a:pt x="12" y="48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99"/>
              <p:cNvSpPr/>
              <p:nvPr/>
            </p:nvSpPr>
            <p:spPr bwMode="auto">
              <a:xfrm>
                <a:off x="3558" y="2265"/>
                <a:ext cx="58" cy="56"/>
              </a:xfrm>
              <a:custGeom>
                <a:avLst/>
                <a:gdLst>
                  <a:gd name="T0" fmla="*/ 22 w 22"/>
                  <a:gd name="T1" fmla="*/ 0 h 21"/>
                  <a:gd name="T2" fmla="*/ 0 w 22"/>
                  <a:gd name="T3" fmla="*/ 19 h 21"/>
                  <a:gd name="T4" fmla="*/ 22 w 22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22" y="0"/>
                    </a:moveTo>
                    <a:cubicBezTo>
                      <a:pt x="22" y="17"/>
                      <a:pt x="15" y="21"/>
                      <a:pt x="0" y="19"/>
                    </a:cubicBezTo>
                    <a:cubicBezTo>
                      <a:pt x="14" y="16"/>
                      <a:pt x="17" y="11"/>
                      <a:pt x="22" y="0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200"/>
              <p:cNvSpPr/>
              <p:nvPr/>
            </p:nvSpPr>
            <p:spPr bwMode="auto">
              <a:xfrm>
                <a:off x="3536" y="2184"/>
                <a:ext cx="105" cy="121"/>
              </a:xfrm>
              <a:custGeom>
                <a:avLst/>
                <a:gdLst>
                  <a:gd name="T0" fmla="*/ 15 w 39"/>
                  <a:gd name="T1" fmla="*/ 45 h 45"/>
                  <a:gd name="T2" fmla="*/ 0 w 39"/>
                  <a:gd name="T3" fmla="*/ 2 h 45"/>
                  <a:gd name="T4" fmla="*/ 15 w 39"/>
                  <a:gd name="T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5">
                    <a:moveTo>
                      <a:pt x="15" y="45"/>
                    </a:moveTo>
                    <a:cubicBezTo>
                      <a:pt x="39" y="26"/>
                      <a:pt x="26" y="0"/>
                      <a:pt x="0" y="2"/>
                    </a:cubicBezTo>
                    <a:cubicBezTo>
                      <a:pt x="24" y="14"/>
                      <a:pt x="31" y="18"/>
                      <a:pt x="15" y="45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201"/>
              <p:cNvSpPr/>
              <p:nvPr/>
            </p:nvSpPr>
            <p:spPr bwMode="auto">
              <a:xfrm>
                <a:off x="3483" y="2066"/>
                <a:ext cx="216" cy="124"/>
              </a:xfrm>
              <a:custGeom>
                <a:avLst/>
                <a:gdLst>
                  <a:gd name="T0" fmla="*/ 53 w 81"/>
                  <a:gd name="T1" fmla="*/ 6 h 46"/>
                  <a:gd name="T2" fmla="*/ 81 w 81"/>
                  <a:gd name="T3" fmla="*/ 46 h 46"/>
                  <a:gd name="T4" fmla="*/ 11 w 81"/>
                  <a:gd name="T5" fmla="*/ 29 h 46"/>
                  <a:gd name="T6" fmla="*/ 0 w 81"/>
                  <a:gd name="T7" fmla="*/ 29 h 46"/>
                  <a:gd name="T8" fmla="*/ 53 w 81"/>
                  <a:gd name="T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46">
                    <a:moveTo>
                      <a:pt x="53" y="6"/>
                    </a:moveTo>
                    <a:cubicBezTo>
                      <a:pt x="73" y="13"/>
                      <a:pt x="79" y="28"/>
                      <a:pt x="81" y="46"/>
                    </a:cubicBezTo>
                    <a:cubicBezTo>
                      <a:pt x="63" y="16"/>
                      <a:pt x="35" y="10"/>
                      <a:pt x="1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5" y="16"/>
                      <a:pt x="32" y="0"/>
                      <a:pt x="53" y="6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202"/>
              <p:cNvSpPr/>
              <p:nvPr/>
            </p:nvSpPr>
            <p:spPr bwMode="auto">
              <a:xfrm>
                <a:off x="3368" y="2117"/>
                <a:ext cx="331" cy="228"/>
              </a:xfrm>
              <a:custGeom>
                <a:avLst/>
                <a:gdLst>
                  <a:gd name="T0" fmla="*/ 31 w 124"/>
                  <a:gd name="T1" fmla="*/ 85 h 85"/>
                  <a:gd name="T2" fmla="*/ 8 w 124"/>
                  <a:gd name="T3" fmla="*/ 66 h 85"/>
                  <a:gd name="T4" fmla="*/ 18 w 124"/>
                  <a:gd name="T5" fmla="*/ 29 h 85"/>
                  <a:gd name="T6" fmla="*/ 66 w 124"/>
                  <a:gd name="T7" fmla="*/ 9 h 85"/>
                  <a:gd name="T8" fmla="*/ 124 w 124"/>
                  <a:gd name="T9" fmla="*/ 30 h 85"/>
                  <a:gd name="T10" fmla="*/ 83 w 124"/>
                  <a:gd name="T11" fmla="*/ 15 h 85"/>
                  <a:gd name="T12" fmla="*/ 39 w 124"/>
                  <a:gd name="T13" fmla="*/ 24 h 85"/>
                  <a:gd name="T14" fmla="*/ 24 w 124"/>
                  <a:gd name="T15" fmla="*/ 64 h 85"/>
                  <a:gd name="T16" fmla="*/ 31 w 124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4" h="85">
                    <a:moveTo>
                      <a:pt x="31" y="85"/>
                    </a:moveTo>
                    <a:cubicBezTo>
                      <a:pt x="21" y="85"/>
                      <a:pt x="14" y="83"/>
                      <a:pt x="8" y="66"/>
                    </a:cubicBezTo>
                    <a:cubicBezTo>
                      <a:pt x="0" y="44"/>
                      <a:pt x="11" y="33"/>
                      <a:pt x="18" y="29"/>
                    </a:cubicBezTo>
                    <a:cubicBezTo>
                      <a:pt x="30" y="0"/>
                      <a:pt x="53" y="11"/>
                      <a:pt x="66" y="9"/>
                    </a:cubicBezTo>
                    <a:cubicBezTo>
                      <a:pt x="97" y="3"/>
                      <a:pt x="101" y="12"/>
                      <a:pt x="124" y="30"/>
                    </a:cubicBezTo>
                    <a:cubicBezTo>
                      <a:pt x="112" y="24"/>
                      <a:pt x="97" y="16"/>
                      <a:pt x="83" y="15"/>
                    </a:cubicBezTo>
                    <a:cubicBezTo>
                      <a:pt x="72" y="14"/>
                      <a:pt x="53" y="17"/>
                      <a:pt x="39" y="24"/>
                    </a:cubicBezTo>
                    <a:cubicBezTo>
                      <a:pt x="26" y="31"/>
                      <a:pt x="23" y="49"/>
                      <a:pt x="24" y="64"/>
                    </a:cubicBezTo>
                    <a:cubicBezTo>
                      <a:pt x="26" y="76"/>
                      <a:pt x="29" y="81"/>
                      <a:pt x="31" y="85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203"/>
              <p:cNvSpPr/>
              <p:nvPr/>
            </p:nvSpPr>
            <p:spPr bwMode="auto">
              <a:xfrm>
                <a:off x="3410" y="2211"/>
                <a:ext cx="38" cy="126"/>
              </a:xfrm>
              <a:custGeom>
                <a:avLst/>
                <a:gdLst>
                  <a:gd name="T0" fmla="*/ 13 w 14"/>
                  <a:gd name="T1" fmla="*/ 0 h 47"/>
                  <a:gd name="T2" fmla="*/ 8 w 14"/>
                  <a:gd name="T3" fmla="*/ 29 h 47"/>
                  <a:gd name="T4" fmla="*/ 14 w 14"/>
                  <a:gd name="T5" fmla="*/ 47 h 47"/>
                  <a:gd name="T6" fmla="*/ 1 w 14"/>
                  <a:gd name="T7" fmla="*/ 34 h 47"/>
                  <a:gd name="T8" fmla="*/ 13 w 14"/>
                  <a:gd name="T9" fmla="*/ 0 h 47"/>
                  <a:gd name="T10" fmla="*/ 13 w 14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47">
                    <a:moveTo>
                      <a:pt x="13" y="0"/>
                    </a:moveTo>
                    <a:cubicBezTo>
                      <a:pt x="8" y="8"/>
                      <a:pt x="7" y="20"/>
                      <a:pt x="8" y="29"/>
                    </a:cubicBezTo>
                    <a:cubicBezTo>
                      <a:pt x="9" y="39"/>
                      <a:pt x="12" y="44"/>
                      <a:pt x="14" y="47"/>
                    </a:cubicBezTo>
                    <a:cubicBezTo>
                      <a:pt x="6" y="46"/>
                      <a:pt x="2" y="44"/>
                      <a:pt x="1" y="34"/>
                    </a:cubicBezTo>
                    <a:cubicBezTo>
                      <a:pt x="0" y="23"/>
                      <a:pt x="7" y="8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E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204"/>
              <p:cNvSpPr/>
              <p:nvPr/>
            </p:nvSpPr>
            <p:spPr bwMode="auto">
              <a:xfrm>
                <a:off x="3386" y="2117"/>
                <a:ext cx="313" cy="110"/>
              </a:xfrm>
              <a:custGeom>
                <a:avLst/>
                <a:gdLst>
                  <a:gd name="T0" fmla="*/ 0 w 117"/>
                  <a:gd name="T1" fmla="*/ 41 h 41"/>
                  <a:gd name="T2" fmla="*/ 11 w 117"/>
                  <a:gd name="T3" fmla="*/ 29 h 41"/>
                  <a:gd name="T4" fmla="*/ 59 w 117"/>
                  <a:gd name="T5" fmla="*/ 9 h 41"/>
                  <a:gd name="T6" fmla="*/ 117 w 117"/>
                  <a:gd name="T7" fmla="*/ 30 h 41"/>
                  <a:gd name="T8" fmla="*/ 76 w 117"/>
                  <a:gd name="T9" fmla="*/ 15 h 41"/>
                  <a:gd name="T10" fmla="*/ 39 w 117"/>
                  <a:gd name="T11" fmla="*/ 21 h 41"/>
                  <a:gd name="T12" fmla="*/ 0 w 117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41">
                    <a:moveTo>
                      <a:pt x="0" y="41"/>
                    </a:moveTo>
                    <a:cubicBezTo>
                      <a:pt x="3" y="35"/>
                      <a:pt x="7" y="31"/>
                      <a:pt x="11" y="29"/>
                    </a:cubicBezTo>
                    <a:cubicBezTo>
                      <a:pt x="23" y="0"/>
                      <a:pt x="46" y="11"/>
                      <a:pt x="59" y="9"/>
                    </a:cubicBezTo>
                    <a:cubicBezTo>
                      <a:pt x="90" y="3"/>
                      <a:pt x="94" y="12"/>
                      <a:pt x="117" y="30"/>
                    </a:cubicBezTo>
                    <a:cubicBezTo>
                      <a:pt x="105" y="24"/>
                      <a:pt x="90" y="16"/>
                      <a:pt x="76" y="15"/>
                    </a:cubicBezTo>
                    <a:cubicBezTo>
                      <a:pt x="66" y="15"/>
                      <a:pt x="51" y="16"/>
                      <a:pt x="39" y="21"/>
                    </a:cubicBezTo>
                    <a:cubicBezTo>
                      <a:pt x="22" y="22"/>
                      <a:pt x="12" y="29"/>
                      <a:pt x="0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555" name="Freeform 206"/>
            <p:cNvSpPr/>
            <p:nvPr/>
          </p:nvSpPr>
          <p:spPr bwMode="auto">
            <a:xfrm>
              <a:off x="5595938" y="3621088"/>
              <a:ext cx="166688" cy="109538"/>
            </a:xfrm>
            <a:custGeom>
              <a:avLst/>
              <a:gdLst>
                <a:gd name="T0" fmla="*/ 0 w 39"/>
                <a:gd name="T1" fmla="*/ 19 h 26"/>
                <a:gd name="T2" fmla="*/ 34 w 39"/>
                <a:gd name="T3" fmla="*/ 0 h 26"/>
                <a:gd name="T4" fmla="*/ 18 w 39"/>
                <a:gd name="T5" fmla="*/ 12 h 26"/>
                <a:gd name="T6" fmla="*/ 0 w 39"/>
                <a:gd name="T7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26">
                  <a:moveTo>
                    <a:pt x="0" y="19"/>
                  </a:moveTo>
                  <a:cubicBezTo>
                    <a:pt x="17" y="26"/>
                    <a:pt x="39" y="25"/>
                    <a:pt x="34" y="0"/>
                  </a:cubicBezTo>
                  <a:cubicBezTo>
                    <a:pt x="28" y="11"/>
                    <a:pt x="27" y="11"/>
                    <a:pt x="18" y="12"/>
                  </a:cubicBezTo>
                  <a:cubicBezTo>
                    <a:pt x="11" y="13"/>
                    <a:pt x="12" y="13"/>
                    <a:pt x="0" y="19"/>
                  </a:cubicBezTo>
                  <a:close/>
                </a:path>
              </a:pathLst>
            </a:custGeom>
            <a:solidFill>
              <a:srgbClr val="E67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207"/>
            <p:cNvSpPr/>
            <p:nvPr/>
          </p:nvSpPr>
          <p:spPr bwMode="auto">
            <a:xfrm>
              <a:off x="5481638" y="3598863"/>
              <a:ext cx="207963" cy="119063"/>
            </a:xfrm>
            <a:custGeom>
              <a:avLst/>
              <a:gdLst>
                <a:gd name="T0" fmla="*/ 2 w 49"/>
                <a:gd name="T1" fmla="*/ 0 h 28"/>
                <a:gd name="T2" fmla="*/ 28 w 49"/>
                <a:gd name="T3" fmla="*/ 25 h 28"/>
                <a:gd name="T4" fmla="*/ 49 w 49"/>
                <a:gd name="T5" fmla="*/ 8 h 28"/>
                <a:gd name="T6" fmla="*/ 28 w 49"/>
                <a:gd name="T7" fmla="*/ 13 h 28"/>
                <a:gd name="T8" fmla="*/ 2 w 4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28">
                  <a:moveTo>
                    <a:pt x="2" y="0"/>
                  </a:moveTo>
                  <a:cubicBezTo>
                    <a:pt x="0" y="17"/>
                    <a:pt x="15" y="28"/>
                    <a:pt x="28" y="25"/>
                  </a:cubicBezTo>
                  <a:cubicBezTo>
                    <a:pt x="37" y="24"/>
                    <a:pt x="45" y="15"/>
                    <a:pt x="49" y="8"/>
                  </a:cubicBezTo>
                  <a:cubicBezTo>
                    <a:pt x="40" y="10"/>
                    <a:pt x="36" y="14"/>
                    <a:pt x="28" y="13"/>
                  </a:cubicBezTo>
                  <a:cubicBezTo>
                    <a:pt x="15" y="12"/>
                    <a:pt x="12" y="6"/>
                    <a:pt x="2" y="0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208"/>
            <p:cNvSpPr/>
            <p:nvPr/>
          </p:nvSpPr>
          <p:spPr bwMode="auto">
            <a:xfrm>
              <a:off x="5491163" y="3616326"/>
              <a:ext cx="177800" cy="111125"/>
            </a:xfrm>
            <a:custGeom>
              <a:avLst/>
              <a:gdLst>
                <a:gd name="T0" fmla="*/ 42 w 42"/>
                <a:gd name="T1" fmla="*/ 6 h 26"/>
                <a:gd name="T2" fmla="*/ 8 w 42"/>
                <a:gd name="T3" fmla="*/ 1 h 26"/>
                <a:gd name="T4" fmla="*/ 0 w 42"/>
                <a:gd name="T5" fmla="*/ 0 h 26"/>
                <a:gd name="T6" fmla="*/ 42 w 42"/>
                <a:gd name="T7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26">
                  <a:moveTo>
                    <a:pt x="42" y="6"/>
                  </a:moveTo>
                  <a:cubicBezTo>
                    <a:pt x="27" y="7"/>
                    <a:pt x="20" y="10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26"/>
                    <a:pt x="29" y="16"/>
                    <a:pt x="42" y="6"/>
                  </a:cubicBezTo>
                  <a:close/>
                </a:path>
              </a:pathLst>
            </a:custGeom>
            <a:solidFill>
              <a:srgbClr val="E67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209"/>
            <p:cNvSpPr/>
            <p:nvPr/>
          </p:nvSpPr>
          <p:spPr bwMode="auto">
            <a:xfrm>
              <a:off x="5468938" y="3505201"/>
              <a:ext cx="131763" cy="158750"/>
            </a:xfrm>
            <a:custGeom>
              <a:avLst/>
              <a:gdLst>
                <a:gd name="T0" fmla="*/ 12 w 31"/>
                <a:gd name="T1" fmla="*/ 0 h 37"/>
                <a:gd name="T2" fmla="*/ 3 w 31"/>
                <a:gd name="T3" fmla="*/ 18 h 37"/>
                <a:gd name="T4" fmla="*/ 31 w 31"/>
                <a:gd name="T5" fmla="*/ 33 h 37"/>
                <a:gd name="T6" fmla="*/ 12 w 31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7">
                  <a:moveTo>
                    <a:pt x="12" y="0"/>
                  </a:moveTo>
                  <a:cubicBezTo>
                    <a:pt x="6" y="3"/>
                    <a:pt x="0" y="6"/>
                    <a:pt x="3" y="18"/>
                  </a:cubicBezTo>
                  <a:cubicBezTo>
                    <a:pt x="6" y="30"/>
                    <a:pt x="19" y="37"/>
                    <a:pt x="31" y="33"/>
                  </a:cubicBezTo>
                  <a:cubicBezTo>
                    <a:pt x="18" y="19"/>
                    <a:pt x="12" y="13"/>
                    <a:pt x="12" y="0"/>
                  </a:cubicBezTo>
                  <a:close/>
                </a:path>
              </a:pathLst>
            </a:custGeom>
            <a:solidFill>
              <a:srgbClr val="E67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210"/>
            <p:cNvSpPr/>
            <p:nvPr/>
          </p:nvSpPr>
          <p:spPr bwMode="auto">
            <a:xfrm>
              <a:off x="5481638" y="3509963"/>
              <a:ext cx="111125" cy="119063"/>
            </a:xfrm>
            <a:custGeom>
              <a:avLst/>
              <a:gdLst>
                <a:gd name="T0" fmla="*/ 26 w 26"/>
                <a:gd name="T1" fmla="*/ 28 h 28"/>
                <a:gd name="T2" fmla="*/ 9 w 26"/>
                <a:gd name="T3" fmla="*/ 0 h 28"/>
                <a:gd name="T4" fmla="*/ 26 w 26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8">
                  <a:moveTo>
                    <a:pt x="26" y="28"/>
                  </a:moveTo>
                  <a:cubicBezTo>
                    <a:pt x="16" y="17"/>
                    <a:pt x="11" y="11"/>
                    <a:pt x="9" y="0"/>
                  </a:cubicBezTo>
                  <a:cubicBezTo>
                    <a:pt x="0" y="15"/>
                    <a:pt x="14" y="24"/>
                    <a:pt x="26" y="28"/>
                  </a:cubicBezTo>
                  <a:close/>
                </a:path>
              </a:pathLst>
            </a:custGeom>
            <a:solidFill>
              <a:srgbClr val="C65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211"/>
            <p:cNvSpPr/>
            <p:nvPr/>
          </p:nvSpPr>
          <p:spPr bwMode="auto">
            <a:xfrm>
              <a:off x="5557838" y="3582988"/>
              <a:ext cx="85725" cy="76200"/>
            </a:xfrm>
            <a:custGeom>
              <a:avLst/>
              <a:gdLst>
                <a:gd name="T0" fmla="*/ 2 w 20"/>
                <a:gd name="T1" fmla="*/ 12 h 18"/>
                <a:gd name="T2" fmla="*/ 20 w 20"/>
                <a:gd name="T3" fmla="*/ 14 h 18"/>
                <a:gd name="T4" fmla="*/ 3 w 20"/>
                <a:gd name="T5" fmla="*/ 0 h 18"/>
                <a:gd name="T6" fmla="*/ 2 w 20"/>
                <a:gd name="T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8">
                  <a:moveTo>
                    <a:pt x="2" y="12"/>
                  </a:moveTo>
                  <a:cubicBezTo>
                    <a:pt x="3" y="18"/>
                    <a:pt x="15" y="16"/>
                    <a:pt x="20" y="14"/>
                  </a:cubicBezTo>
                  <a:cubicBezTo>
                    <a:pt x="13" y="14"/>
                    <a:pt x="4" y="8"/>
                    <a:pt x="3" y="0"/>
                  </a:cubicBezTo>
                  <a:cubicBezTo>
                    <a:pt x="2" y="4"/>
                    <a:pt x="0" y="7"/>
                    <a:pt x="2" y="12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212"/>
            <p:cNvSpPr/>
            <p:nvPr/>
          </p:nvSpPr>
          <p:spPr bwMode="auto">
            <a:xfrm>
              <a:off x="5367338" y="3092451"/>
              <a:ext cx="709613" cy="417513"/>
            </a:xfrm>
            <a:custGeom>
              <a:avLst/>
              <a:gdLst>
                <a:gd name="T0" fmla="*/ 12 w 167"/>
                <a:gd name="T1" fmla="*/ 38 h 98"/>
                <a:gd name="T2" fmla="*/ 47 w 167"/>
                <a:gd name="T3" fmla="*/ 24 h 98"/>
                <a:gd name="T4" fmla="*/ 101 w 167"/>
                <a:gd name="T5" fmla="*/ 21 h 98"/>
                <a:gd name="T6" fmla="*/ 140 w 167"/>
                <a:gd name="T7" fmla="*/ 42 h 98"/>
                <a:gd name="T8" fmla="*/ 157 w 167"/>
                <a:gd name="T9" fmla="*/ 66 h 98"/>
                <a:gd name="T10" fmla="*/ 162 w 167"/>
                <a:gd name="T11" fmla="*/ 89 h 98"/>
                <a:gd name="T12" fmla="*/ 166 w 167"/>
                <a:gd name="T13" fmla="*/ 89 h 98"/>
                <a:gd name="T14" fmla="*/ 122 w 167"/>
                <a:gd name="T15" fmla="*/ 6 h 98"/>
                <a:gd name="T16" fmla="*/ 37 w 167"/>
                <a:gd name="T17" fmla="*/ 12 h 98"/>
                <a:gd name="T18" fmla="*/ 6 w 167"/>
                <a:gd name="T19" fmla="*/ 34 h 98"/>
                <a:gd name="T20" fmla="*/ 12 w 167"/>
                <a:gd name="T21" fmla="*/ 3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7" h="98">
                  <a:moveTo>
                    <a:pt x="12" y="38"/>
                  </a:moveTo>
                  <a:cubicBezTo>
                    <a:pt x="27" y="26"/>
                    <a:pt x="26" y="26"/>
                    <a:pt x="47" y="24"/>
                  </a:cubicBezTo>
                  <a:cubicBezTo>
                    <a:pt x="67" y="21"/>
                    <a:pt x="93" y="20"/>
                    <a:pt x="101" y="21"/>
                  </a:cubicBezTo>
                  <a:cubicBezTo>
                    <a:pt x="111" y="23"/>
                    <a:pt x="129" y="33"/>
                    <a:pt x="140" y="42"/>
                  </a:cubicBezTo>
                  <a:cubicBezTo>
                    <a:pt x="151" y="50"/>
                    <a:pt x="151" y="54"/>
                    <a:pt x="157" y="66"/>
                  </a:cubicBezTo>
                  <a:cubicBezTo>
                    <a:pt x="162" y="76"/>
                    <a:pt x="162" y="80"/>
                    <a:pt x="162" y="89"/>
                  </a:cubicBezTo>
                  <a:cubicBezTo>
                    <a:pt x="163" y="98"/>
                    <a:pt x="166" y="96"/>
                    <a:pt x="166" y="89"/>
                  </a:cubicBezTo>
                  <a:cubicBezTo>
                    <a:pt x="167" y="62"/>
                    <a:pt x="144" y="17"/>
                    <a:pt x="122" y="6"/>
                  </a:cubicBezTo>
                  <a:cubicBezTo>
                    <a:pt x="111" y="0"/>
                    <a:pt x="51" y="6"/>
                    <a:pt x="37" y="12"/>
                  </a:cubicBezTo>
                  <a:cubicBezTo>
                    <a:pt x="33" y="13"/>
                    <a:pt x="12" y="24"/>
                    <a:pt x="6" y="34"/>
                  </a:cubicBezTo>
                  <a:cubicBezTo>
                    <a:pt x="0" y="44"/>
                    <a:pt x="5" y="44"/>
                    <a:pt x="12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213"/>
            <p:cNvSpPr/>
            <p:nvPr/>
          </p:nvSpPr>
          <p:spPr bwMode="auto">
            <a:xfrm>
              <a:off x="5595938" y="3236913"/>
              <a:ext cx="468313" cy="574675"/>
            </a:xfrm>
            <a:custGeom>
              <a:avLst/>
              <a:gdLst>
                <a:gd name="T0" fmla="*/ 78 w 110"/>
                <a:gd name="T1" fmla="*/ 80 h 135"/>
                <a:gd name="T2" fmla="*/ 70 w 110"/>
                <a:gd name="T3" fmla="*/ 121 h 135"/>
                <a:gd name="T4" fmla="*/ 71 w 110"/>
                <a:gd name="T5" fmla="*/ 133 h 135"/>
                <a:gd name="T6" fmla="*/ 80 w 110"/>
                <a:gd name="T7" fmla="*/ 127 h 135"/>
                <a:gd name="T8" fmla="*/ 41 w 110"/>
                <a:gd name="T9" fmla="*/ 7 h 135"/>
                <a:gd name="T10" fmla="*/ 19 w 110"/>
                <a:gd name="T11" fmla="*/ 1 h 135"/>
                <a:gd name="T12" fmla="*/ 19 w 110"/>
                <a:gd name="T13" fmla="*/ 8 h 135"/>
                <a:gd name="T14" fmla="*/ 78 w 110"/>
                <a:gd name="T15" fmla="*/ 8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135">
                  <a:moveTo>
                    <a:pt x="78" y="80"/>
                  </a:moveTo>
                  <a:cubicBezTo>
                    <a:pt x="76" y="103"/>
                    <a:pt x="73" y="115"/>
                    <a:pt x="70" y="121"/>
                  </a:cubicBezTo>
                  <a:cubicBezTo>
                    <a:pt x="69" y="125"/>
                    <a:pt x="62" y="135"/>
                    <a:pt x="71" y="133"/>
                  </a:cubicBezTo>
                  <a:cubicBezTo>
                    <a:pt x="74" y="133"/>
                    <a:pt x="77" y="131"/>
                    <a:pt x="80" y="127"/>
                  </a:cubicBezTo>
                  <a:cubicBezTo>
                    <a:pt x="99" y="106"/>
                    <a:pt x="110" y="38"/>
                    <a:pt x="41" y="7"/>
                  </a:cubicBezTo>
                  <a:cubicBezTo>
                    <a:pt x="33" y="4"/>
                    <a:pt x="27" y="2"/>
                    <a:pt x="19" y="1"/>
                  </a:cubicBezTo>
                  <a:cubicBezTo>
                    <a:pt x="0" y="0"/>
                    <a:pt x="3" y="3"/>
                    <a:pt x="19" y="8"/>
                  </a:cubicBezTo>
                  <a:cubicBezTo>
                    <a:pt x="63" y="21"/>
                    <a:pt x="83" y="30"/>
                    <a:pt x="78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214"/>
            <p:cNvSpPr/>
            <p:nvPr/>
          </p:nvSpPr>
          <p:spPr bwMode="auto">
            <a:xfrm>
              <a:off x="5545138" y="3497263"/>
              <a:ext cx="144463" cy="166688"/>
            </a:xfrm>
            <a:custGeom>
              <a:avLst/>
              <a:gdLst>
                <a:gd name="T0" fmla="*/ 34 w 34"/>
                <a:gd name="T1" fmla="*/ 32 h 39"/>
                <a:gd name="T2" fmla="*/ 5 w 34"/>
                <a:gd name="T3" fmla="*/ 29 h 39"/>
                <a:gd name="T4" fmla="*/ 23 w 34"/>
                <a:gd name="T5" fmla="*/ 0 h 39"/>
                <a:gd name="T6" fmla="*/ 2 w 34"/>
                <a:gd name="T7" fmla="*/ 30 h 39"/>
                <a:gd name="T8" fmla="*/ 16 w 34"/>
                <a:gd name="T9" fmla="*/ 37 h 39"/>
                <a:gd name="T10" fmla="*/ 34 w 34"/>
                <a:gd name="T11" fmla="*/ 3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39">
                  <a:moveTo>
                    <a:pt x="34" y="32"/>
                  </a:moveTo>
                  <a:cubicBezTo>
                    <a:pt x="28" y="33"/>
                    <a:pt x="7" y="39"/>
                    <a:pt x="5" y="29"/>
                  </a:cubicBezTo>
                  <a:cubicBezTo>
                    <a:pt x="4" y="20"/>
                    <a:pt x="13" y="7"/>
                    <a:pt x="23" y="0"/>
                  </a:cubicBezTo>
                  <a:cubicBezTo>
                    <a:pt x="14" y="3"/>
                    <a:pt x="0" y="17"/>
                    <a:pt x="2" y="30"/>
                  </a:cubicBezTo>
                  <a:cubicBezTo>
                    <a:pt x="4" y="37"/>
                    <a:pt x="10" y="37"/>
                    <a:pt x="16" y="37"/>
                  </a:cubicBezTo>
                  <a:cubicBezTo>
                    <a:pt x="22" y="36"/>
                    <a:pt x="28" y="34"/>
                    <a:pt x="34" y="32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215"/>
            <p:cNvSpPr/>
            <p:nvPr/>
          </p:nvSpPr>
          <p:spPr bwMode="auto">
            <a:xfrm>
              <a:off x="5405438" y="3411538"/>
              <a:ext cx="334963" cy="242888"/>
            </a:xfrm>
            <a:custGeom>
              <a:avLst/>
              <a:gdLst>
                <a:gd name="T0" fmla="*/ 39 w 79"/>
                <a:gd name="T1" fmla="*/ 55 h 57"/>
                <a:gd name="T2" fmla="*/ 44 w 79"/>
                <a:gd name="T3" fmla="*/ 12 h 57"/>
                <a:gd name="T4" fmla="*/ 79 w 79"/>
                <a:gd name="T5" fmla="*/ 11 h 57"/>
                <a:gd name="T6" fmla="*/ 21 w 79"/>
                <a:gd name="T7" fmla="*/ 50 h 57"/>
                <a:gd name="T8" fmla="*/ 42 w 79"/>
                <a:gd name="T9" fmla="*/ 56 h 57"/>
                <a:gd name="T10" fmla="*/ 39 w 79"/>
                <a:gd name="T11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7">
                  <a:moveTo>
                    <a:pt x="39" y="55"/>
                  </a:moveTo>
                  <a:cubicBezTo>
                    <a:pt x="14" y="53"/>
                    <a:pt x="7" y="23"/>
                    <a:pt x="44" y="12"/>
                  </a:cubicBezTo>
                  <a:cubicBezTo>
                    <a:pt x="57" y="9"/>
                    <a:pt x="66" y="10"/>
                    <a:pt x="79" y="11"/>
                  </a:cubicBezTo>
                  <a:cubicBezTo>
                    <a:pt x="40" y="0"/>
                    <a:pt x="0" y="27"/>
                    <a:pt x="21" y="50"/>
                  </a:cubicBezTo>
                  <a:cubicBezTo>
                    <a:pt x="26" y="56"/>
                    <a:pt x="34" y="57"/>
                    <a:pt x="42" y="56"/>
                  </a:cubicBezTo>
                  <a:cubicBezTo>
                    <a:pt x="41" y="56"/>
                    <a:pt x="40" y="56"/>
                    <a:pt x="39" y="55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216"/>
            <p:cNvSpPr/>
            <p:nvPr/>
          </p:nvSpPr>
          <p:spPr bwMode="auto">
            <a:xfrm>
              <a:off x="5507038" y="3436938"/>
              <a:ext cx="263525" cy="293688"/>
            </a:xfrm>
            <a:custGeom>
              <a:avLst/>
              <a:gdLst>
                <a:gd name="T0" fmla="*/ 54 w 62"/>
                <a:gd name="T1" fmla="*/ 43 h 69"/>
                <a:gd name="T2" fmla="*/ 22 w 62"/>
                <a:gd name="T3" fmla="*/ 10 h 69"/>
                <a:gd name="T4" fmla="*/ 0 w 62"/>
                <a:gd name="T5" fmla="*/ 19 h 69"/>
                <a:gd name="T6" fmla="*/ 49 w 62"/>
                <a:gd name="T7" fmla="*/ 14 h 69"/>
                <a:gd name="T8" fmla="*/ 53 w 62"/>
                <a:gd name="T9" fmla="*/ 63 h 69"/>
                <a:gd name="T10" fmla="*/ 31 w 62"/>
                <a:gd name="T11" fmla="*/ 65 h 69"/>
                <a:gd name="T12" fmla="*/ 54 w 62"/>
                <a:gd name="T13" fmla="*/ 4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69">
                  <a:moveTo>
                    <a:pt x="54" y="43"/>
                  </a:moveTo>
                  <a:cubicBezTo>
                    <a:pt x="52" y="24"/>
                    <a:pt x="46" y="6"/>
                    <a:pt x="22" y="10"/>
                  </a:cubicBezTo>
                  <a:cubicBezTo>
                    <a:pt x="20" y="11"/>
                    <a:pt x="4" y="17"/>
                    <a:pt x="0" y="19"/>
                  </a:cubicBezTo>
                  <a:cubicBezTo>
                    <a:pt x="11" y="9"/>
                    <a:pt x="37" y="0"/>
                    <a:pt x="49" y="14"/>
                  </a:cubicBezTo>
                  <a:cubicBezTo>
                    <a:pt x="56" y="23"/>
                    <a:pt x="62" y="55"/>
                    <a:pt x="53" y="63"/>
                  </a:cubicBezTo>
                  <a:cubicBezTo>
                    <a:pt x="45" y="69"/>
                    <a:pt x="38" y="67"/>
                    <a:pt x="31" y="65"/>
                  </a:cubicBezTo>
                  <a:cubicBezTo>
                    <a:pt x="53" y="66"/>
                    <a:pt x="53" y="61"/>
                    <a:pt x="5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217"/>
            <p:cNvSpPr/>
            <p:nvPr/>
          </p:nvSpPr>
          <p:spPr bwMode="auto">
            <a:xfrm>
              <a:off x="5580063" y="3449638"/>
              <a:ext cx="169863" cy="247650"/>
            </a:xfrm>
            <a:custGeom>
              <a:avLst/>
              <a:gdLst>
                <a:gd name="T0" fmla="*/ 12 w 40"/>
                <a:gd name="T1" fmla="*/ 58 h 58"/>
                <a:gd name="T2" fmla="*/ 0 w 40"/>
                <a:gd name="T3" fmla="*/ 9 h 58"/>
                <a:gd name="T4" fmla="*/ 31 w 40"/>
                <a:gd name="T5" fmla="*/ 38 h 58"/>
                <a:gd name="T6" fmla="*/ 12 w 40"/>
                <a:gd name="T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58">
                  <a:moveTo>
                    <a:pt x="12" y="58"/>
                  </a:moveTo>
                  <a:cubicBezTo>
                    <a:pt x="38" y="37"/>
                    <a:pt x="38" y="10"/>
                    <a:pt x="0" y="9"/>
                  </a:cubicBezTo>
                  <a:cubicBezTo>
                    <a:pt x="16" y="0"/>
                    <a:pt x="40" y="18"/>
                    <a:pt x="31" y="38"/>
                  </a:cubicBezTo>
                  <a:cubicBezTo>
                    <a:pt x="26" y="49"/>
                    <a:pt x="19" y="53"/>
                    <a:pt x="1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218"/>
            <p:cNvSpPr/>
            <p:nvPr/>
          </p:nvSpPr>
          <p:spPr bwMode="auto">
            <a:xfrm>
              <a:off x="6858001" y="2833688"/>
              <a:ext cx="603250" cy="603250"/>
            </a:xfrm>
            <a:custGeom>
              <a:avLst/>
              <a:gdLst>
                <a:gd name="T0" fmla="*/ 8 w 142"/>
                <a:gd name="T1" fmla="*/ 80 h 142"/>
                <a:gd name="T2" fmla="*/ 70 w 142"/>
                <a:gd name="T3" fmla="*/ 139 h 142"/>
                <a:gd name="T4" fmla="*/ 109 w 142"/>
                <a:gd name="T5" fmla="*/ 38 h 142"/>
                <a:gd name="T6" fmla="*/ 8 w 142"/>
                <a:gd name="T7" fmla="*/ 8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142">
                  <a:moveTo>
                    <a:pt x="8" y="80"/>
                  </a:moveTo>
                  <a:cubicBezTo>
                    <a:pt x="13" y="113"/>
                    <a:pt x="28" y="142"/>
                    <a:pt x="70" y="139"/>
                  </a:cubicBezTo>
                  <a:cubicBezTo>
                    <a:pt x="117" y="136"/>
                    <a:pt x="142" y="71"/>
                    <a:pt x="109" y="38"/>
                  </a:cubicBezTo>
                  <a:cubicBezTo>
                    <a:pt x="70" y="0"/>
                    <a:pt x="0" y="33"/>
                    <a:pt x="8" y="80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219"/>
            <p:cNvSpPr/>
            <p:nvPr/>
          </p:nvSpPr>
          <p:spPr bwMode="auto">
            <a:xfrm>
              <a:off x="7215188" y="2965451"/>
              <a:ext cx="182563" cy="246063"/>
            </a:xfrm>
            <a:custGeom>
              <a:avLst/>
              <a:gdLst>
                <a:gd name="T0" fmla="*/ 1 w 43"/>
                <a:gd name="T1" fmla="*/ 0 h 58"/>
                <a:gd name="T2" fmla="*/ 0 w 43"/>
                <a:gd name="T3" fmla="*/ 13 h 58"/>
                <a:gd name="T4" fmla="*/ 12 w 43"/>
                <a:gd name="T5" fmla="*/ 58 h 58"/>
                <a:gd name="T6" fmla="*/ 1 w 43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58">
                  <a:moveTo>
                    <a:pt x="1" y="0"/>
                  </a:moveTo>
                  <a:cubicBezTo>
                    <a:pt x="6" y="8"/>
                    <a:pt x="8" y="10"/>
                    <a:pt x="0" y="13"/>
                  </a:cubicBezTo>
                  <a:cubicBezTo>
                    <a:pt x="22" y="28"/>
                    <a:pt x="21" y="33"/>
                    <a:pt x="12" y="58"/>
                  </a:cubicBezTo>
                  <a:cubicBezTo>
                    <a:pt x="43" y="44"/>
                    <a:pt x="15" y="14"/>
                    <a:pt x="1" y="0"/>
                  </a:cubicBezTo>
                  <a:close/>
                </a:path>
              </a:pathLst>
            </a:custGeom>
            <a:solidFill>
              <a:srgbClr val="ED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220"/>
            <p:cNvSpPr/>
            <p:nvPr/>
          </p:nvSpPr>
          <p:spPr bwMode="auto">
            <a:xfrm>
              <a:off x="7121526" y="3033713"/>
              <a:ext cx="192088" cy="157163"/>
            </a:xfrm>
            <a:custGeom>
              <a:avLst/>
              <a:gdLst>
                <a:gd name="T0" fmla="*/ 18 w 45"/>
                <a:gd name="T1" fmla="*/ 27 h 37"/>
                <a:gd name="T2" fmla="*/ 36 w 45"/>
                <a:gd name="T3" fmla="*/ 32 h 37"/>
                <a:gd name="T4" fmla="*/ 40 w 45"/>
                <a:gd name="T5" fmla="*/ 12 h 37"/>
                <a:gd name="T6" fmla="*/ 18 w 45"/>
                <a:gd name="T7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7">
                  <a:moveTo>
                    <a:pt x="18" y="27"/>
                  </a:moveTo>
                  <a:cubicBezTo>
                    <a:pt x="23" y="33"/>
                    <a:pt x="28" y="37"/>
                    <a:pt x="36" y="32"/>
                  </a:cubicBezTo>
                  <a:cubicBezTo>
                    <a:pt x="41" y="28"/>
                    <a:pt x="45" y="21"/>
                    <a:pt x="40" y="12"/>
                  </a:cubicBezTo>
                  <a:cubicBezTo>
                    <a:pt x="34" y="0"/>
                    <a:pt x="0" y="6"/>
                    <a:pt x="18" y="27"/>
                  </a:cubicBezTo>
                  <a:close/>
                </a:path>
              </a:pathLst>
            </a:custGeom>
            <a:solidFill>
              <a:srgbClr val="E67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221"/>
            <p:cNvSpPr/>
            <p:nvPr/>
          </p:nvSpPr>
          <p:spPr bwMode="auto">
            <a:xfrm>
              <a:off x="7223126" y="2960688"/>
              <a:ext cx="115888" cy="169863"/>
            </a:xfrm>
            <a:custGeom>
              <a:avLst/>
              <a:gdLst>
                <a:gd name="T0" fmla="*/ 27 w 27"/>
                <a:gd name="T1" fmla="*/ 40 h 40"/>
                <a:gd name="T2" fmla="*/ 0 w 27"/>
                <a:gd name="T3" fmla="*/ 0 h 40"/>
                <a:gd name="T4" fmla="*/ 27 w 27"/>
                <a:gd name="T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40">
                  <a:moveTo>
                    <a:pt x="27" y="40"/>
                  </a:moveTo>
                  <a:cubicBezTo>
                    <a:pt x="27" y="9"/>
                    <a:pt x="16" y="3"/>
                    <a:pt x="0" y="0"/>
                  </a:cubicBezTo>
                  <a:cubicBezTo>
                    <a:pt x="13" y="14"/>
                    <a:pt x="16" y="27"/>
                    <a:pt x="27" y="40"/>
                  </a:cubicBezTo>
                  <a:close/>
                </a:path>
              </a:pathLst>
            </a:custGeom>
            <a:solidFill>
              <a:srgbClr val="ED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222"/>
            <p:cNvSpPr/>
            <p:nvPr/>
          </p:nvSpPr>
          <p:spPr bwMode="auto">
            <a:xfrm>
              <a:off x="6981826" y="2836863"/>
              <a:ext cx="382588" cy="490538"/>
            </a:xfrm>
            <a:custGeom>
              <a:avLst/>
              <a:gdLst>
                <a:gd name="T0" fmla="*/ 80 w 90"/>
                <a:gd name="T1" fmla="*/ 88 h 115"/>
                <a:gd name="T2" fmla="*/ 83 w 90"/>
                <a:gd name="T3" fmla="*/ 47 h 115"/>
                <a:gd name="T4" fmla="*/ 62 w 90"/>
                <a:gd name="T5" fmla="*/ 12 h 115"/>
                <a:gd name="T6" fmla="*/ 12 w 90"/>
                <a:gd name="T7" fmla="*/ 6 h 115"/>
                <a:gd name="T8" fmla="*/ 2 w 90"/>
                <a:gd name="T9" fmla="*/ 20 h 115"/>
                <a:gd name="T10" fmla="*/ 65 w 90"/>
                <a:gd name="T11" fmla="*/ 32 h 115"/>
                <a:gd name="T12" fmla="*/ 81 w 90"/>
                <a:gd name="T13" fmla="*/ 75 h 115"/>
                <a:gd name="T14" fmla="*/ 51 w 90"/>
                <a:gd name="T15" fmla="*/ 115 h 115"/>
                <a:gd name="T16" fmla="*/ 80 w 90"/>
                <a:gd name="T17" fmla="*/ 8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115">
                  <a:moveTo>
                    <a:pt x="80" y="88"/>
                  </a:moveTo>
                  <a:cubicBezTo>
                    <a:pt x="86" y="82"/>
                    <a:pt x="90" y="69"/>
                    <a:pt x="83" y="47"/>
                  </a:cubicBezTo>
                  <a:cubicBezTo>
                    <a:pt x="78" y="28"/>
                    <a:pt x="76" y="22"/>
                    <a:pt x="62" y="12"/>
                  </a:cubicBezTo>
                  <a:cubicBezTo>
                    <a:pt x="47" y="1"/>
                    <a:pt x="32" y="0"/>
                    <a:pt x="12" y="6"/>
                  </a:cubicBezTo>
                  <a:cubicBezTo>
                    <a:pt x="5" y="8"/>
                    <a:pt x="0" y="13"/>
                    <a:pt x="2" y="20"/>
                  </a:cubicBezTo>
                  <a:cubicBezTo>
                    <a:pt x="7" y="33"/>
                    <a:pt x="26" y="19"/>
                    <a:pt x="65" y="32"/>
                  </a:cubicBezTo>
                  <a:cubicBezTo>
                    <a:pt x="85" y="39"/>
                    <a:pt x="83" y="69"/>
                    <a:pt x="81" y="75"/>
                  </a:cubicBezTo>
                  <a:cubicBezTo>
                    <a:pt x="77" y="85"/>
                    <a:pt x="58" y="106"/>
                    <a:pt x="51" y="115"/>
                  </a:cubicBezTo>
                  <a:cubicBezTo>
                    <a:pt x="60" y="107"/>
                    <a:pt x="73" y="97"/>
                    <a:pt x="80" y="88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223"/>
            <p:cNvSpPr/>
            <p:nvPr/>
          </p:nvSpPr>
          <p:spPr bwMode="auto">
            <a:xfrm>
              <a:off x="7011988" y="2862263"/>
              <a:ext cx="296863" cy="153988"/>
            </a:xfrm>
            <a:custGeom>
              <a:avLst/>
              <a:gdLst>
                <a:gd name="T0" fmla="*/ 0 w 70"/>
                <a:gd name="T1" fmla="*/ 19 h 36"/>
                <a:gd name="T2" fmla="*/ 58 w 70"/>
                <a:gd name="T3" fmla="*/ 26 h 36"/>
                <a:gd name="T4" fmla="*/ 70 w 70"/>
                <a:gd name="T5" fmla="*/ 36 h 36"/>
                <a:gd name="T6" fmla="*/ 0 w 70"/>
                <a:gd name="T7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36">
                  <a:moveTo>
                    <a:pt x="0" y="19"/>
                  </a:moveTo>
                  <a:cubicBezTo>
                    <a:pt x="9" y="22"/>
                    <a:pt x="28" y="16"/>
                    <a:pt x="58" y="26"/>
                  </a:cubicBezTo>
                  <a:cubicBezTo>
                    <a:pt x="64" y="28"/>
                    <a:pt x="67" y="32"/>
                    <a:pt x="70" y="36"/>
                  </a:cubicBezTo>
                  <a:cubicBezTo>
                    <a:pt x="52" y="0"/>
                    <a:pt x="28" y="0"/>
                    <a:pt x="0" y="19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224"/>
            <p:cNvSpPr/>
            <p:nvPr/>
          </p:nvSpPr>
          <p:spPr bwMode="auto">
            <a:xfrm>
              <a:off x="7156451" y="3211513"/>
              <a:ext cx="147638" cy="158750"/>
            </a:xfrm>
            <a:custGeom>
              <a:avLst/>
              <a:gdLst>
                <a:gd name="T0" fmla="*/ 27 w 35"/>
                <a:gd name="T1" fmla="*/ 27 h 37"/>
                <a:gd name="T2" fmla="*/ 0 w 35"/>
                <a:gd name="T3" fmla="*/ 36 h 37"/>
                <a:gd name="T4" fmla="*/ 34 w 35"/>
                <a:gd name="T5" fmla="*/ 0 h 37"/>
                <a:gd name="T6" fmla="*/ 27 w 35"/>
                <a:gd name="T7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7">
                  <a:moveTo>
                    <a:pt x="27" y="27"/>
                  </a:moveTo>
                  <a:cubicBezTo>
                    <a:pt x="17" y="37"/>
                    <a:pt x="9" y="36"/>
                    <a:pt x="0" y="36"/>
                  </a:cubicBezTo>
                  <a:cubicBezTo>
                    <a:pt x="15" y="26"/>
                    <a:pt x="21" y="17"/>
                    <a:pt x="34" y="0"/>
                  </a:cubicBezTo>
                  <a:cubicBezTo>
                    <a:pt x="35" y="11"/>
                    <a:pt x="35" y="19"/>
                    <a:pt x="27" y="27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225"/>
            <p:cNvSpPr/>
            <p:nvPr/>
          </p:nvSpPr>
          <p:spPr bwMode="auto">
            <a:xfrm>
              <a:off x="7007226" y="3084513"/>
              <a:ext cx="306388" cy="331788"/>
            </a:xfrm>
            <a:custGeom>
              <a:avLst/>
              <a:gdLst>
                <a:gd name="T0" fmla="*/ 72 w 72"/>
                <a:gd name="T1" fmla="*/ 28 h 78"/>
                <a:gd name="T2" fmla="*/ 24 w 72"/>
                <a:gd name="T3" fmla="*/ 0 h 78"/>
                <a:gd name="T4" fmla="*/ 0 w 72"/>
                <a:gd name="T5" fmla="*/ 36 h 78"/>
                <a:gd name="T6" fmla="*/ 21 w 72"/>
                <a:gd name="T7" fmla="*/ 60 h 78"/>
                <a:gd name="T8" fmla="*/ 72 w 72"/>
                <a:gd name="T9" fmla="*/ 2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8">
                  <a:moveTo>
                    <a:pt x="72" y="28"/>
                  </a:moveTo>
                  <a:cubicBezTo>
                    <a:pt x="52" y="36"/>
                    <a:pt x="37" y="25"/>
                    <a:pt x="24" y="0"/>
                  </a:cubicBezTo>
                  <a:cubicBezTo>
                    <a:pt x="11" y="14"/>
                    <a:pt x="8" y="18"/>
                    <a:pt x="0" y="36"/>
                  </a:cubicBezTo>
                  <a:cubicBezTo>
                    <a:pt x="9" y="50"/>
                    <a:pt x="11" y="53"/>
                    <a:pt x="21" y="60"/>
                  </a:cubicBezTo>
                  <a:cubicBezTo>
                    <a:pt x="45" y="78"/>
                    <a:pt x="60" y="45"/>
                    <a:pt x="72" y="28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226"/>
            <p:cNvSpPr/>
            <p:nvPr/>
          </p:nvSpPr>
          <p:spPr bwMode="auto">
            <a:xfrm>
              <a:off x="7202488" y="3076576"/>
              <a:ext cx="76200" cy="92075"/>
            </a:xfrm>
            <a:custGeom>
              <a:avLst/>
              <a:gdLst>
                <a:gd name="T0" fmla="*/ 6 w 18"/>
                <a:gd name="T1" fmla="*/ 7 h 22"/>
                <a:gd name="T2" fmla="*/ 15 w 18"/>
                <a:gd name="T3" fmla="*/ 13 h 22"/>
                <a:gd name="T4" fmla="*/ 6 w 18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2">
                  <a:moveTo>
                    <a:pt x="6" y="7"/>
                  </a:moveTo>
                  <a:cubicBezTo>
                    <a:pt x="0" y="15"/>
                    <a:pt x="11" y="22"/>
                    <a:pt x="15" y="13"/>
                  </a:cubicBezTo>
                  <a:cubicBezTo>
                    <a:pt x="18" y="7"/>
                    <a:pt x="11" y="0"/>
                    <a:pt x="6" y="7"/>
                  </a:cubicBezTo>
                  <a:close/>
                </a:path>
              </a:pathLst>
            </a:custGeom>
            <a:solidFill>
              <a:srgbClr val="C65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227"/>
            <p:cNvSpPr/>
            <p:nvPr/>
          </p:nvSpPr>
          <p:spPr bwMode="auto">
            <a:xfrm>
              <a:off x="7164388" y="3062288"/>
              <a:ext cx="119063" cy="98425"/>
            </a:xfrm>
            <a:custGeom>
              <a:avLst/>
              <a:gdLst>
                <a:gd name="T0" fmla="*/ 3 w 28"/>
                <a:gd name="T1" fmla="*/ 14 h 23"/>
                <a:gd name="T2" fmla="*/ 23 w 28"/>
                <a:gd name="T3" fmla="*/ 12 h 23"/>
                <a:gd name="T4" fmla="*/ 15 w 28"/>
                <a:gd name="T5" fmla="*/ 13 h 23"/>
                <a:gd name="T6" fmla="*/ 12 w 28"/>
                <a:gd name="T7" fmla="*/ 12 h 23"/>
                <a:gd name="T8" fmla="*/ 21 w 28"/>
                <a:gd name="T9" fmla="*/ 21 h 23"/>
                <a:gd name="T10" fmla="*/ 26 w 28"/>
                <a:gd name="T11" fmla="*/ 11 h 23"/>
                <a:gd name="T12" fmla="*/ 0 w 28"/>
                <a:gd name="T13" fmla="*/ 10 h 23"/>
                <a:gd name="T14" fmla="*/ 3 w 28"/>
                <a:gd name="T15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3">
                  <a:moveTo>
                    <a:pt x="3" y="14"/>
                  </a:moveTo>
                  <a:cubicBezTo>
                    <a:pt x="10" y="7"/>
                    <a:pt x="21" y="2"/>
                    <a:pt x="23" y="12"/>
                  </a:cubicBezTo>
                  <a:cubicBezTo>
                    <a:pt x="25" y="21"/>
                    <a:pt x="12" y="22"/>
                    <a:pt x="15" y="13"/>
                  </a:cubicBezTo>
                  <a:cubicBezTo>
                    <a:pt x="17" y="6"/>
                    <a:pt x="13" y="10"/>
                    <a:pt x="12" y="12"/>
                  </a:cubicBezTo>
                  <a:cubicBezTo>
                    <a:pt x="11" y="16"/>
                    <a:pt x="13" y="23"/>
                    <a:pt x="21" y="21"/>
                  </a:cubicBezTo>
                  <a:cubicBezTo>
                    <a:pt x="25" y="20"/>
                    <a:pt x="28" y="17"/>
                    <a:pt x="26" y="11"/>
                  </a:cubicBezTo>
                  <a:cubicBezTo>
                    <a:pt x="23" y="3"/>
                    <a:pt x="13" y="0"/>
                    <a:pt x="0" y="10"/>
                  </a:cubicBezTo>
                  <a:cubicBezTo>
                    <a:pt x="1" y="11"/>
                    <a:pt x="2" y="13"/>
                    <a:pt x="3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228"/>
            <p:cNvSpPr/>
            <p:nvPr/>
          </p:nvSpPr>
          <p:spPr bwMode="auto">
            <a:xfrm>
              <a:off x="7002463" y="3203576"/>
              <a:ext cx="273050" cy="200025"/>
            </a:xfrm>
            <a:custGeom>
              <a:avLst/>
              <a:gdLst>
                <a:gd name="T0" fmla="*/ 64 w 64"/>
                <a:gd name="T1" fmla="*/ 9 h 47"/>
                <a:gd name="T2" fmla="*/ 25 w 64"/>
                <a:gd name="T3" fmla="*/ 25 h 47"/>
                <a:gd name="T4" fmla="*/ 5 w 64"/>
                <a:gd name="T5" fmla="*/ 0 h 47"/>
                <a:gd name="T6" fmla="*/ 0 w 64"/>
                <a:gd name="T7" fmla="*/ 14 h 47"/>
                <a:gd name="T8" fmla="*/ 64 w 64"/>
                <a:gd name="T9" fmla="*/ 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47">
                  <a:moveTo>
                    <a:pt x="64" y="9"/>
                  </a:moveTo>
                  <a:cubicBezTo>
                    <a:pt x="54" y="18"/>
                    <a:pt x="40" y="30"/>
                    <a:pt x="25" y="25"/>
                  </a:cubicBezTo>
                  <a:cubicBezTo>
                    <a:pt x="13" y="20"/>
                    <a:pt x="9" y="12"/>
                    <a:pt x="5" y="0"/>
                  </a:cubicBezTo>
                  <a:cubicBezTo>
                    <a:pt x="4" y="5"/>
                    <a:pt x="2" y="9"/>
                    <a:pt x="0" y="14"/>
                  </a:cubicBezTo>
                  <a:cubicBezTo>
                    <a:pt x="39" y="47"/>
                    <a:pt x="37" y="44"/>
                    <a:pt x="64" y="9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229"/>
            <p:cNvSpPr/>
            <p:nvPr/>
          </p:nvSpPr>
          <p:spPr bwMode="auto">
            <a:xfrm>
              <a:off x="7177088" y="3117851"/>
              <a:ext cx="123825" cy="85725"/>
            </a:xfrm>
            <a:custGeom>
              <a:avLst/>
              <a:gdLst>
                <a:gd name="T0" fmla="*/ 29 w 29"/>
                <a:gd name="T1" fmla="*/ 0 h 20"/>
                <a:gd name="T2" fmla="*/ 0 w 29"/>
                <a:gd name="T3" fmla="*/ 0 h 20"/>
                <a:gd name="T4" fmla="*/ 5 w 29"/>
                <a:gd name="T5" fmla="*/ 17 h 20"/>
                <a:gd name="T6" fmla="*/ 23 w 29"/>
                <a:gd name="T7" fmla="*/ 17 h 20"/>
                <a:gd name="T8" fmla="*/ 29 w 29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0">
                  <a:moveTo>
                    <a:pt x="29" y="0"/>
                  </a:moveTo>
                  <a:cubicBezTo>
                    <a:pt x="21" y="20"/>
                    <a:pt x="10" y="16"/>
                    <a:pt x="0" y="0"/>
                  </a:cubicBezTo>
                  <a:cubicBezTo>
                    <a:pt x="1" y="8"/>
                    <a:pt x="2" y="9"/>
                    <a:pt x="5" y="17"/>
                  </a:cubicBezTo>
                  <a:cubicBezTo>
                    <a:pt x="13" y="19"/>
                    <a:pt x="15" y="20"/>
                    <a:pt x="23" y="17"/>
                  </a:cubicBezTo>
                  <a:cubicBezTo>
                    <a:pt x="27" y="10"/>
                    <a:pt x="28" y="8"/>
                    <a:pt x="29" y="0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230"/>
            <p:cNvSpPr/>
            <p:nvPr/>
          </p:nvSpPr>
          <p:spPr bwMode="auto">
            <a:xfrm>
              <a:off x="7113588" y="3003551"/>
              <a:ext cx="177800" cy="200025"/>
            </a:xfrm>
            <a:custGeom>
              <a:avLst/>
              <a:gdLst>
                <a:gd name="T0" fmla="*/ 26 w 42"/>
                <a:gd name="T1" fmla="*/ 47 h 47"/>
                <a:gd name="T2" fmla="*/ 0 w 42"/>
                <a:gd name="T3" fmla="*/ 19 h 47"/>
                <a:gd name="T4" fmla="*/ 42 w 42"/>
                <a:gd name="T5" fmla="*/ 18 h 47"/>
                <a:gd name="T6" fmla="*/ 17 w 42"/>
                <a:gd name="T7" fmla="*/ 32 h 47"/>
                <a:gd name="T8" fmla="*/ 26 w 42"/>
                <a:gd name="T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7">
                  <a:moveTo>
                    <a:pt x="26" y="47"/>
                  </a:moveTo>
                  <a:cubicBezTo>
                    <a:pt x="13" y="44"/>
                    <a:pt x="5" y="33"/>
                    <a:pt x="0" y="19"/>
                  </a:cubicBezTo>
                  <a:cubicBezTo>
                    <a:pt x="17" y="6"/>
                    <a:pt x="29" y="0"/>
                    <a:pt x="42" y="18"/>
                  </a:cubicBezTo>
                  <a:cubicBezTo>
                    <a:pt x="29" y="13"/>
                    <a:pt x="13" y="15"/>
                    <a:pt x="17" y="32"/>
                  </a:cubicBezTo>
                  <a:cubicBezTo>
                    <a:pt x="18" y="37"/>
                    <a:pt x="21" y="43"/>
                    <a:pt x="26" y="47"/>
                  </a:cubicBezTo>
                  <a:close/>
                </a:path>
              </a:pathLst>
            </a:custGeom>
            <a:solidFill>
              <a:srgbClr val="ED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231"/>
            <p:cNvSpPr/>
            <p:nvPr/>
          </p:nvSpPr>
          <p:spPr bwMode="auto">
            <a:xfrm>
              <a:off x="7113588" y="3084513"/>
              <a:ext cx="93663" cy="114300"/>
            </a:xfrm>
            <a:custGeom>
              <a:avLst/>
              <a:gdLst>
                <a:gd name="T0" fmla="*/ 22 w 22"/>
                <a:gd name="T1" fmla="*/ 27 h 27"/>
                <a:gd name="T2" fmla="*/ 0 w 22"/>
                <a:gd name="T3" fmla="*/ 0 h 27"/>
                <a:gd name="T4" fmla="*/ 22 w 22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7">
                  <a:moveTo>
                    <a:pt x="22" y="27"/>
                  </a:moveTo>
                  <a:cubicBezTo>
                    <a:pt x="11" y="19"/>
                    <a:pt x="7" y="12"/>
                    <a:pt x="0" y="0"/>
                  </a:cubicBezTo>
                  <a:cubicBezTo>
                    <a:pt x="2" y="10"/>
                    <a:pt x="10" y="24"/>
                    <a:pt x="2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232"/>
            <p:cNvSpPr/>
            <p:nvPr/>
          </p:nvSpPr>
          <p:spPr bwMode="auto">
            <a:xfrm>
              <a:off x="6938963" y="2968626"/>
              <a:ext cx="331788" cy="280988"/>
            </a:xfrm>
            <a:custGeom>
              <a:avLst/>
              <a:gdLst>
                <a:gd name="T0" fmla="*/ 78 w 78"/>
                <a:gd name="T1" fmla="*/ 18 h 66"/>
                <a:gd name="T2" fmla="*/ 34 w 78"/>
                <a:gd name="T3" fmla="*/ 4 h 66"/>
                <a:gd name="T4" fmla="*/ 5 w 78"/>
                <a:gd name="T5" fmla="*/ 45 h 66"/>
                <a:gd name="T6" fmla="*/ 15 w 78"/>
                <a:gd name="T7" fmla="*/ 66 h 66"/>
                <a:gd name="T8" fmla="*/ 78 w 78"/>
                <a:gd name="T9" fmla="*/ 1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66">
                  <a:moveTo>
                    <a:pt x="78" y="18"/>
                  </a:moveTo>
                  <a:cubicBezTo>
                    <a:pt x="66" y="4"/>
                    <a:pt x="51" y="0"/>
                    <a:pt x="34" y="4"/>
                  </a:cubicBezTo>
                  <a:cubicBezTo>
                    <a:pt x="13" y="8"/>
                    <a:pt x="0" y="26"/>
                    <a:pt x="5" y="45"/>
                  </a:cubicBezTo>
                  <a:cubicBezTo>
                    <a:pt x="8" y="52"/>
                    <a:pt x="12" y="59"/>
                    <a:pt x="15" y="66"/>
                  </a:cubicBezTo>
                  <a:cubicBezTo>
                    <a:pt x="26" y="42"/>
                    <a:pt x="47" y="4"/>
                    <a:pt x="78" y="18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233"/>
            <p:cNvSpPr/>
            <p:nvPr/>
          </p:nvSpPr>
          <p:spPr bwMode="auto">
            <a:xfrm>
              <a:off x="7002463" y="2982913"/>
              <a:ext cx="331788" cy="263525"/>
            </a:xfrm>
            <a:custGeom>
              <a:avLst/>
              <a:gdLst>
                <a:gd name="T0" fmla="*/ 61 w 78"/>
                <a:gd name="T1" fmla="*/ 10 h 62"/>
                <a:gd name="T2" fmla="*/ 21 w 78"/>
                <a:gd name="T3" fmla="*/ 25 h 62"/>
                <a:gd name="T4" fmla="*/ 0 w 78"/>
                <a:gd name="T5" fmla="*/ 59 h 62"/>
                <a:gd name="T6" fmla="*/ 3 w 78"/>
                <a:gd name="T7" fmla="*/ 62 h 62"/>
                <a:gd name="T8" fmla="*/ 64 w 78"/>
                <a:gd name="T9" fmla="*/ 20 h 62"/>
                <a:gd name="T10" fmla="*/ 60 w 78"/>
                <a:gd name="T11" fmla="*/ 54 h 62"/>
                <a:gd name="T12" fmla="*/ 64 w 78"/>
                <a:gd name="T13" fmla="*/ 52 h 62"/>
                <a:gd name="T14" fmla="*/ 61 w 78"/>
                <a:gd name="T15" fmla="*/ 1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62">
                  <a:moveTo>
                    <a:pt x="61" y="10"/>
                  </a:moveTo>
                  <a:cubicBezTo>
                    <a:pt x="50" y="4"/>
                    <a:pt x="32" y="16"/>
                    <a:pt x="21" y="25"/>
                  </a:cubicBezTo>
                  <a:cubicBezTo>
                    <a:pt x="11" y="34"/>
                    <a:pt x="5" y="48"/>
                    <a:pt x="0" y="59"/>
                  </a:cubicBezTo>
                  <a:cubicBezTo>
                    <a:pt x="1" y="60"/>
                    <a:pt x="2" y="61"/>
                    <a:pt x="3" y="62"/>
                  </a:cubicBezTo>
                  <a:cubicBezTo>
                    <a:pt x="16" y="26"/>
                    <a:pt x="51" y="0"/>
                    <a:pt x="64" y="20"/>
                  </a:cubicBezTo>
                  <a:cubicBezTo>
                    <a:pt x="72" y="31"/>
                    <a:pt x="67" y="43"/>
                    <a:pt x="60" y="54"/>
                  </a:cubicBezTo>
                  <a:cubicBezTo>
                    <a:pt x="62" y="53"/>
                    <a:pt x="63" y="53"/>
                    <a:pt x="64" y="52"/>
                  </a:cubicBezTo>
                  <a:cubicBezTo>
                    <a:pt x="72" y="40"/>
                    <a:pt x="78" y="19"/>
                    <a:pt x="6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234"/>
            <p:cNvSpPr/>
            <p:nvPr/>
          </p:nvSpPr>
          <p:spPr bwMode="auto">
            <a:xfrm>
              <a:off x="6870701" y="3036888"/>
              <a:ext cx="484188" cy="349250"/>
            </a:xfrm>
            <a:custGeom>
              <a:avLst/>
              <a:gdLst>
                <a:gd name="T0" fmla="*/ 112 w 114"/>
                <a:gd name="T1" fmla="*/ 24 h 82"/>
                <a:gd name="T2" fmla="*/ 106 w 114"/>
                <a:gd name="T3" fmla="*/ 49 h 82"/>
                <a:gd name="T4" fmla="*/ 84 w 114"/>
                <a:gd name="T5" fmla="*/ 64 h 82"/>
                <a:gd name="T6" fmla="*/ 38 w 114"/>
                <a:gd name="T7" fmla="*/ 70 h 82"/>
                <a:gd name="T8" fmla="*/ 15 w 114"/>
                <a:gd name="T9" fmla="*/ 48 h 82"/>
                <a:gd name="T10" fmla="*/ 4 w 114"/>
                <a:gd name="T11" fmla="*/ 16 h 82"/>
                <a:gd name="T12" fmla="*/ 9 w 114"/>
                <a:gd name="T13" fmla="*/ 11 h 82"/>
                <a:gd name="T14" fmla="*/ 55 w 114"/>
                <a:gd name="T15" fmla="*/ 71 h 82"/>
                <a:gd name="T16" fmla="*/ 67 w 114"/>
                <a:gd name="T17" fmla="*/ 75 h 82"/>
                <a:gd name="T18" fmla="*/ 112 w 114"/>
                <a:gd name="T19" fmla="*/ 2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82">
                  <a:moveTo>
                    <a:pt x="112" y="24"/>
                  </a:moveTo>
                  <a:cubicBezTo>
                    <a:pt x="112" y="35"/>
                    <a:pt x="114" y="40"/>
                    <a:pt x="106" y="49"/>
                  </a:cubicBezTo>
                  <a:cubicBezTo>
                    <a:pt x="100" y="56"/>
                    <a:pt x="90" y="57"/>
                    <a:pt x="84" y="64"/>
                  </a:cubicBezTo>
                  <a:cubicBezTo>
                    <a:pt x="69" y="82"/>
                    <a:pt x="61" y="82"/>
                    <a:pt x="38" y="70"/>
                  </a:cubicBezTo>
                  <a:cubicBezTo>
                    <a:pt x="27" y="64"/>
                    <a:pt x="21" y="58"/>
                    <a:pt x="15" y="48"/>
                  </a:cubicBezTo>
                  <a:cubicBezTo>
                    <a:pt x="11" y="43"/>
                    <a:pt x="7" y="27"/>
                    <a:pt x="4" y="16"/>
                  </a:cubicBezTo>
                  <a:cubicBezTo>
                    <a:pt x="2" y="8"/>
                    <a:pt x="0" y="0"/>
                    <a:pt x="9" y="11"/>
                  </a:cubicBezTo>
                  <a:cubicBezTo>
                    <a:pt x="19" y="25"/>
                    <a:pt x="40" y="60"/>
                    <a:pt x="55" y="71"/>
                  </a:cubicBezTo>
                  <a:cubicBezTo>
                    <a:pt x="56" y="72"/>
                    <a:pt x="65" y="76"/>
                    <a:pt x="67" y="75"/>
                  </a:cubicBezTo>
                  <a:cubicBezTo>
                    <a:pt x="78" y="74"/>
                    <a:pt x="107" y="32"/>
                    <a:pt x="112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235"/>
            <p:cNvSpPr/>
            <p:nvPr/>
          </p:nvSpPr>
          <p:spPr bwMode="auto">
            <a:xfrm>
              <a:off x="7202488" y="2960688"/>
              <a:ext cx="195263" cy="328613"/>
            </a:xfrm>
            <a:custGeom>
              <a:avLst/>
              <a:gdLst>
                <a:gd name="T0" fmla="*/ 0 w 46"/>
                <a:gd name="T1" fmla="*/ 56 h 77"/>
                <a:gd name="T2" fmla="*/ 27 w 46"/>
                <a:gd name="T3" fmla="*/ 45 h 77"/>
                <a:gd name="T4" fmla="*/ 1 w 46"/>
                <a:gd name="T5" fmla="*/ 0 h 77"/>
                <a:gd name="T6" fmla="*/ 19 w 46"/>
                <a:gd name="T7" fmla="*/ 11 h 77"/>
                <a:gd name="T8" fmla="*/ 0 w 46"/>
                <a:gd name="T9" fmla="*/ 5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77">
                  <a:moveTo>
                    <a:pt x="0" y="56"/>
                  </a:moveTo>
                  <a:cubicBezTo>
                    <a:pt x="9" y="59"/>
                    <a:pt x="24" y="59"/>
                    <a:pt x="27" y="45"/>
                  </a:cubicBezTo>
                  <a:cubicBezTo>
                    <a:pt x="30" y="29"/>
                    <a:pt x="12" y="10"/>
                    <a:pt x="1" y="0"/>
                  </a:cubicBezTo>
                  <a:cubicBezTo>
                    <a:pt x="9" y="3"/>
                    <a:pt x="13" y="4"/>
                    <a:pt x="19" y="11"/>
                  </a:cubicBezTo>
                  <a:cubicBezTo>
                    <a:pt x="46" y="43"/>
                    <a:pt x="19" y="77"/>
                    <a:pt x="0" y="56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236"/>
            <p:cNvSpPr/>
            <p:nvPr/>
          </p:nvSpPr>
          <p:spPr bwMode="auto">
            <a:xfrm>
              <a:off x="6535738" y="3833813"/>
              <a:ext cx="88900" cy="42863"/>
            </a:xfrm>
            <a:custGeom>
              <a:avLst/>
              <a:gdLst>
                <a:gd name="T0" fmla="*/ 21 w 21"/>
                <a:gd name="T1" fmla="*/ 3 h 10"/>
                <a:gd name="T2" fmla="*/ 0 w 21"/>
                <a:gd name="T3" fmla="*/ 10 h 10"/>
                <a:gd name="T4" fmla="*/ 21 w 21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0">
                  <a:moveTo>
                    <a:pt x="21" y="3"/>
                  </a:moveTo>
                  <a:cubicBezTo>
                    <a:pt x="9" y="0"/>
                    <a:pt x="8" y="3"/>
                    <a:pt x="0" y="10"/>
                  </a:cubicBezTo>
                  <a:cubicBezTo>
                    <a:pt x="8" y="10"/>
                    <a:pt x="14" y="9"/>
                    <a:pt x="21" y="3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237"/>
            <p:cNvSpPr/>
            <p:nvPr/>
          </p:nvSpPr>
          <p:spPr bwMode="auto">
            <a:xfrm>
              <a:off x="6505576" y="3360738"/>
              <a:ext cx="250825" cy="263525"/>
            </a:xfrm>
            <a:custGeom>
              <a:avLst/>
              <a:gdLst>
                <a:gd name="T0" fmla="*/ 0 w 59"/>
                <a:gd name="T1" fmla="*/ 21 h 62"/>
                <a:gd name="T2" fmla="*/ 9 w 59"/>
                <a:gd name="T3" fmla="*/ 0 h 62"/>
                <a:gd name="T4" fmla="*/ 59 w 59"/>
                <a:gd name="T5" fmla="*/ 62 h 62"/>
                <a:gd name="T6" fmla="*/ 0 w 59"/>
                <a:gd name="T7" fmla="*/ 2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62">
                  <a:moveTo>
                    <a:pt x="0" y="21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7" y="23"/>
                    <a:pt x="55" y="27"/>
                    <a:pt x="59" y="62"/>
                  </a:cubicBezTo>
                  <a:cubicBezTo>
                    <a:pt x="26" y="32"/>
                    <a:pt x="40" y="41"/>
                    <a:pt x="0" y="21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238"/>
            <p:cNvSpPr/>
            <p:nvPr/>
          </p:nvSpPr>
          <p:spPr bwMode="auto">
            <a:xfrm>
              <a:off x="6280151" y="3327401"/>
              <a:ext cx="268288" cy="296863"/>
            </a:xfrm>
            <a:custGeom>
              <a:avLst/>
              <a:gdLst>
                <a:gd name="T0" fmla="*/ 0 w 63"/>
                <a:gd name="T1" fmla="*/ 39 h 70"/>
                <a:gd name="T2" fmla="*/ 9 w 63"/>
                <a:gd name="T3" fmla="*/ 70 h 70"/>
                <a:gd name="T4" fmla="*/ 63 w 63"/>
                <a:gd name="T5" fmla="*/ 7 h 70"/>
                <a:gd name="T6" fmla="*/ 0 w 63"/>
                <a:gd name="T7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0">
                  <a:moveTo>
                    <a:pt x="0" y="39"/>
                  </a:moveTo>
                  <a:cubicBezTo>
                    <a:pt x="9" y="70"/>
                    <a:pt x="9" y="70"/>
                    <a:pt x="9" y="70"/>
                  </a:cubicBezTo>
                  <a:cubicBezTo>
                    <a:pt x="27" y="27"/>
                    <a:pt x="21" y="33"/>
                    <a:pt x="63" y="7"/>
                  </a:cubicBezTo>
                  <a:cubicBezTo>
                    <a:pt x="30" y="8"/>
                    <a:pt x="21" y="0"/>
                    <a:pt x="0" y="39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239"/>
            <p:cNvSpPr/>
            <p:nvPr/>
          </p:nvSpPr>
          <p:spPr bwMode="auto">
            <a:xfrm>
              <a:off x="6738938" y="3279776"/>
              <a:ext cx="301625" cy="369888"/>
            </a:xfrm>
            <a:custGeom>
              <a:avLst/>
              <a:gdLst>
                <a:gd name="T0" fmla="*/ 0 w 71"/>
                <a:gd name="T1" fmla="*/ 2 h 87"/>
                <a:gd name="T2" fmla="*/ 51 w 71"/>
                <a:gd name="T3" fmla="*/ 9 h 87"/>
                <a:gd name="T4" fmla="*/ 58 w 71"/>
                <a:gd name="T5" fmla="*/ 87 h 87"/>
                <a:gd name="T6" fmla="*/ 2 w 71"/>
                <a:gd name="T7" fmla="*/ 43 h 87"/>
                <a:gd name="T8" fmla="*/ 0 w 71"/>
                <a:gd name="T9" fmla="*/ 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87">
                  <a:moveTo>
                    <a:pt x="0" y="2"/>
                  </a:moveTo>
                  <a:cubicBezTo>
                    <a:pt x="12" y="0"/>
                    <a:pt x="33" y="3"/>
                    <a:pt x="51" y="9"/>
                  </a:cubicBezTo>
                  <a:cubicBezTo>
                    <a:pt x="71" y="38"/>
                    <a:pt x="68" y="53"/>
                    <a:pt x="58" y="87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240"/>
            <p:cNvSpPr/>
            <p:nvPr/>
          </p:nvSpPr>
          <p:spPr bwMode="auto">
            <a:xfrm>
              <a:off x="6786563" y="3314701"/>
              <a:ext cx="190500" cy="258763"/>
            </a:xfrm>
            <a:custGeom>
              <a:avLst/>
              <a:gdLst>
                <a:gd name="T0" fmla="*/ 5 w 45"/>
                <a:gd name="T1" fmla="*/ 0 h 61"/>
                <a:gd name="T2" fmla="*/ 45 w 45"/>
                <a:gd name="T3" fmla="*/ 61 h 61"/>
                <a:gd name="T4" fmla="*/ 0 w 45"/>
                <a:gd name="T5" fmla="*/ 28 h 61"/>
                <a:gd name="T6" fmla="*/ 5 w 45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61">
                  <a:moveTo>
                    <a:pt x="5" y="0"/>
                  </a:moveTo>
                  <a:cubicBezTo>
                    <a:pt x="36" y="9"/>
                    <a:pt x="45" y="43"/>
                    <a:pt x="45" y="61"/>
                  </a:cubicBezTo>
                  <a:cubicBezTo>
                    <a:pt x="30" y="50"/>
                    <a:pt x="15" y="39"/>
                    <a:pt x="0" y="28"/>
                  </a:cubicBezTo>
                  <a:cubicBezTo>
                    <a:pt x="0" y="22"/>
                    <a:pt x="5" y="7"/>
                    <a:pt x="5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241"/>
            <p:cNvSpPr/>
            <p:nvPr/>
          </p:nvSpPr>
          <p:spPr bwMode="auto">
            <a:xfrm>
              <a:off x="6416676" y="3305176"/>
              <a:ext cx="476250" cy="609600"/>
            </a:xfrm>
            <a:custGeom>
              <a:avLst/>
              <a:gdLst>
                <a:gd name="T0" fmla="*/ 58 w 112"/>
                <a:gd name="T1" fmla="*/ 25 h 143"/>
                <a:gd name="T2" fmla="*/ 75 w 112"/>
                <a:gd name="T3" fmla="*/ 38 h 143"/>
                <a:gd name="T4" fmla="*/ 49 w 112"/>
                <a:gd name="T5" fmla="*/ 143 h 143"/>
                <a:gd name="T6" fmla="*/ 8 w 112"/>
                <a:gd name="T7" fmla="*/ 69 h 143"/>
                <a:gd name="T8" fmla="*/ 58 w 112"/>
                <a:gd name="T9" fmla="*/ 2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43">
                  <a:moveTo>
                    <a:pt x="58" y="25"/>
                  </a:moveTo>
                  <a:cubicBezTo>
                    <a:pt x="65" y="29"/>
                    <a:pt x="71" y="34"/>
                    <a:pt x="75" y="38"/>
                  </a:cubicBezTo>
                  <a:cubicBezTo>
                    <a:pt x="112" y="78"/>
                    <a:pt x="95" y="143"/>
                    <a:pt x="49" y="143"/>
                  </a:cubicBezTo>
                  <a:cubicBezTo>
                    <a:pt x="6" y="143"/>
                    <a:pt x="0" y="106"/>
                    <a:pt x="8" y="69"/>
                  </a:cubicBezTo>
                  <a:cubicBezTo>
                    <a:pt x="16" y="27"/>
                    <a:pt x="21" y="0"/>
                    <a:pt x="58" y="25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242"/>
            <p:cNvSpPr/>
            <p:nvPr/>
          </p:nvSpPr>
          <p:spPr bwMode="auto">
            <a:xfrm>
              <a:off x="6003926" y="3348038"/>
              <a:ext cx="468313" cy="812800"/>
            </a:xfrm>
            <a:custGeom>
              <a:avLst/>
              <a:gdLst>
                <a:gd name="T0" fmla="*/ 96 w 110"/>
                <a:gd name="T1" fmla="*/ 152 h 191"/>
                <a:gd name="T2" fmla="*/ 19 w 110"/>
                <a:gd name="T3" fmla="*/ 70 h 191"/>
                <a:gd name="T4" fmla="*/ 27 w 110"/>
                <a:gd name="T5" fmla="*/ 40 h 191"/>
                <a:gd name="T6" fmla="*/ 64 w 110"/>
                <a:gd name="T7" fmla="*/ 0 h 191"/>
                <a:gd name="T8" fmla="*/ 110 w 110"/>
                <a:gd name="T9" fmla="*/ 143 h 191"/>
                <a:gd name="T10" fmla="*/ 96 w 110"/>
                <a:gd name="T11" fmla="*/ 15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91">
                  <a:moveTo>
                    <a:pt x="96" y="152"/>
                  </a:moveTo>
                  <a:cubicBezTo>
                    <a:pt x="49" y="191"/>
                    <a:pt x="0" y="126"/>
                    <a:pt x="19" y="70"/>
                  </a:cubicBezTo>
                  <a:cubicBezTo>
                    <a:pt x="21" y="63"/>
                    <a:pt x="25" y="55"/>
                    <a:pt x="27" y="40"/>
                  </a:cubicBezTo>
                  <a:cubicBezTo>
                    <a:pt x="32" y="17"/>
                    <a:pt x="34" y="31"/>
                    <a:pt x="64" y="0"/>
                  </a:cubicBezTo>
                  <a:cubicBezTo>
                    <a:pt x="66" y="72"/>
                    <a:pt x="83" y="86"/>
                    <a:pt x="110" y="143"/>
                  </a:cubicBezTo>
                  <a:cubicBezTo>
                    <a:pt x="96" y="152"/>
                    <a:pt x="96" y="152"/>
                    <a:pt x="96" y="152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243"/>
            <p:cNvSpPr/>
            <p:nvPr/>
          </p:nvSpPr>
          <p:spPr bwMode="auto">
            <a:xfrm>
              <a:off x="6046788" y="3416301"/>
              <a:ext cx="441325" cy="595313"/>
            </a:xfrm>
            <a:custGeom>
              <a:avLst/>
              <a:gdLst>
                <a:gd name="T0" fmla="*/ 55 w 104"/>
                <a:gd name="T1" fmla="*/ 9 h 140"/>
                <a:gd name="T2" fmla="*/ 89 w 104"/>
                <a:gd name="T3" fmla="*/ 104 h 140"/>
                <a:gd name="T4" fmla="*/ 104 w 104"/>
                <a:gd name="T5" fmla="*/ 140 h 140"/>
                <a:gd name="T6" fmla="*/ 25 w 104"/>
                <a:gd name="T7" fmla="*/ 84 h 140"/>
                <a:gd name="T8" fmla="*/ 52 w 104"/>
                <a:gd name="T9" fmla="*/ 0 h 140"/>
                <a:gd name="T10" fmla="*/ 55 w 104"/>
                <a:gd name="T11" fmla="*/ 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40">
                  <a:moveTo>
                    <a:pt x="55" y="9"/>
                  </a:moveTo>
                  <a:cubicBezTo>
                    <a:pt x="59" y="52"/>
                    <a:pt x="71" y="71"/>
                    <a:pt x="89" y="104"/>
                  </a:cubicBezTo>
                  <a:cubicBezTo>
                    <a:pt x="104" y="140"/>
                    <a:pt x="104" y="140"/>
                    <a:pt x="104" y="140"/>
                  </a:cubicBezTo>
                  <a:cubicBezTo>
                    <a:pt x="76" y="138"/>
                    <a:pt x="46" y="127"/>
                    <a:pt x="25" y="84"/>
                  </a:cubicBezTo>
                  <a:cubicBezTo>
                    <a:pt x="0" y="30"/>
                    <a:pt x="33" y="20"/>
                    <a:pt x="52" y="0"/>
                  </a:cubicBezTo>
                  <a:cubicBezTo>
                    <a:pt x="55" y="9"/>
                    <a:pt x="55" y="9"/>
                    <a:pt x="55" y="9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244"/>
            <p:cNvSpPr/>
            <p:nvPr/>
          </p:nvSpPr>
          <p:spPr bwMode="auto">
            <a:xfrm>
              <a:off x="6148388" y="3446463"/>
              <a:ext cx="212725" cy="420688"/>
            </a:xfrm>
            <a:custGeom>
              <a:avLst/>
              <a:gdLst>
                <a:gd name="T0" fmla="*/ 31 w 50"/>
                <a:gd name="T1" fmla="*/ 2 h 99"/>
                <a:gd name="T2" fmla="*/ 46 w 50"/>
                <a:gd name="T3" fmla="*/ 60 h 99"/>
                <a:gd name="T4" fmla="*/ 50 w 50"/>
                <a:gd name="T5" fmla="*/ 99 h 99"/>
                <a:gd name="T6" fmla="*/ 30 w 50"/>
                <a:gd name="T7" fmla="*/ 0 h 99"/>
                <a:gd name="T8" fmla="*/ 31 w 50"/>
                <a:gd name="T9" fmla="*/ 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99">
                  <a:moveTo>
                    <a:pt x="31" y="2"/>
                  </a:moveTo>
                  <a:cubicBezTo>
                    <a:pt x="34" y="27"/>
                    <a:pt x="39" y="44"/>
                    <a:pt x="46" y="60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0" y="71"/>
                    <a:pt x="4" y="26"/>
                    <a:pt x="30" y="0"/>
                  </a:cubicBezTo>
                  <a:cubicBezTo>
                    <a:pt x="31" y="2"/>
                    <a:pt x="31" y="2"/>
                    <a:pt x="31" y="2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245"/>
            <p:cNvSpPr/>
            <p:nvPr/>
          </p:nvSpPr>
          <p:spPr bwMode="auto">
            <a:xfrm>
              <a:off x="6238876" y="3663951"/>
              <a:ext cx="563563" cy="450850"/>
            </a:xfrm>
            <a:custGeom>
              <a:avLst/>
              <a:gdLst>
                <a:gd name="T0" fmla="*/ 132 w 133"/>
                <a:gd name="T1" fmla="*/ 74 h 106"/>
                <a:gd name="T2" fmla="*/ 88 w 133"/>
                <a:gd name="T3" fmla="*/ 104 h 106"/>
                <a:gd name="T4" fmla="*/ 1 w 133"/>
                <a:gd name="T5" fmla="*/ 44 h 106"/>
                <a:gd name="T6" fmla="*/ 12 w 133"/>
                <a:gd name="T7" fmla="*/ 0 h 106"/>
                <a:gd name="T8" fmla="*/ 132 w 133"/>
                <a:gd name="T9" fmla="*/ 7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106">
                  <a:moveTo>
                    <a:pt x="132" y="74"/>
                  </a:moveTo>
                  <a:cubicBezTo>
                    <a:pt x="133" y="101"/>
                    <a:pt x="102" y="106"/>
                    <a:pt x="88" y="104"/>
                  </a:cubicBezTo>
                  <a:cubicBezTo>
                    <a:pt x="55" y="101"/>
                    <a:pt x="8" y="80"/>
                    <a:pt x="1" y="44"/>
                  </a:cubicBezTo>
                  <a:cubicBezTo>
                    <a:pt x="0" y="40"/>
                    <a:pt x="10" y="6"/>
                    <a:pt x="12" y="0"/>
                  </a:cubicBezTo>
                  <a:cubicBezTo>
                    <a:pt x="41" y="81"/>
                    <a:pt x="62" y="77"/>
                    <a:pt x="132" y="74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246"/>
            <p:cNvSpPr/>
            <p:nvPr/>
          </p:nvSpPr>
          <p:spPr bwMode="auto">
            <a:xfrm>
              <a:off x="6242051" y="3786188"/>
              <a:ext cx="255588" cy="293688"/>
            </a:xfrm>
            <a:custGeom>
              <a:avLst/>
              <a:gdLst>
                <a:gd name="T0" fmla="*/ 60 w 60"/>
                <a:gd name="T1" fmla="*/ 69 h 69"/>
                <a:gd name="T2" fmla="*/ 0 w 60"/>
                <a:gd name="T3" fmla="*/ 15 h 69"/>
                <a:gd name="T4" fmla="*/ 3 w 60"/>
                <a:gd name="T5" fmla="*/ 0 h 69"/>
                <a:gd name="T6" fmla="*/ 60 w 60"/>
                <a:gd name="T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69">
                  <a:moveTo>
                    <a:pt x="60" y="69"/>
                  </a:moveTo>
                  <a:cubicBezTo>
                    <a:pt x="32" y="60"/>
                    <a:pt x="5" y="41"/>
                    <a:pt x="0" y="15"/>
                  </a:cubicBezTo>
                  <a:cubicBezTo>
                    <a:pt x="0" y="14"/>
                    <a:pt x="1" y="7"/>
                    <a:pt x="3" y="0"/>
                  </a:cubicBezTo>
                  <a:cubicBezTo>
                    <a:pt x="4" y="33"/>
                    <a:pt x="24" y="49"/>
                    <a:pt x="60" y="69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247"/>
            <p:cNvSpPr/>
            <p:nvPr/>
          </p:nvSpPr>
          <p:spPr bwMode="auto">
            <a:xfrm>
              <a:off x="6280151" y="3676651"/>
              <a:ext cx="481013" cy="395288"/>
            </a:xfrm>
            <a:custGeom>
              <a:avLst/>
              <a:gdLst>
                <a:gd name="T0" fmla="*/ 4 w 113"/>
                <a:gd name="T1" fmla="*/ 4 h 93"/>
                <a:gd name="T2" fmla="*/ 47 w 113"/>
                <a:gd name="T3" fmla="*/ 66 h 93"/>
                <a:gd name="T4" fmla="*/ 93 w 113"/>
                <a:gd name="T5" fmla="*/ 81 h 93"/>
                <a:gd name="T6" fmla="*/ 113 w 113"/>
                <a:gd name="T7" fmla="*/ 86 h 93"/>
                <a:gd name="T8" fmla="*/ 82 w 113"/>
                <a:gd name="T9" fmla="*/ 92 h 93"/>
                <a:gd name="T10" fmla="*/ 13 w 113"/>
                <a:gd name="T11" fmla="*/ 45 h 93"/>
                <a:gd name="T12" fmla="*/ 2 w 113"/>
                <a:gd name="T13" fmla="*/ 0 h 93"/>
                <a:gd name="T14" fmla="*/ 4 w 113"/>
                <a:gd name="T15" fmla="*/ 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93">
                  <a:moveTo>
                    <a:pt x="4" y="4"/>
                  </a:moveTo>
                  <a:cubicBezTo>
                    <a:pt x="18" y="40"/>
                    <a:pt x="30" y="58"/>
                    <a:pt x="47" y="66"/>
                  </a:cubicBezTo>
                  <a:cubicBezTo>
                    <a:pt x="58" y="73"/>
                    <a:pt x="73" y="78"/>
                    <a:pt x="93" y="81"/>
                  </a:cubicBezTo>
                  <a:cubicBezTo>
                    <a:pt x="100" y="83"/>
                    <a:pt x="106" y="84"/>
                    <a:pt x="113" y="86"/>
                  </a:cubicBezTo>
                  <a:cubicBezTo>
                    <a:pt x="102" y="93"/>
                    <a:pt x="99" y="92"/>
                    <a:pt x="82" y="92"/>
                  </a:cubicBezTo>
                  <a:cubicBezTo>
                    <a:pt x="45" y="93"/>
                    <a:pt x="31" y="75"/>
                    <a:pt x="13" y="45"/>
                  </a:cubicBezTo>
                  <a:cubicBezTo>
                    <a:pt x="0" y="25"/>
                    <a:pt x="3" y="23"/>
                    <a:pt x="2" y="0"/>
                  </a:cubicBezTo>
                  <a:cubicBezTo>
                    <a:pt x="3" y="1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248"/>
            <p:cNvSpPr/>
            <p:nvPr/>
          </p:nvSpPr>
          <p:spPr bwMode="auto">
            <a:xfrm>
              <a:off x="6619876" y="3876676"/>
              <a:ext cx="298450" cy="187325"/>
            </a:xfrm>
            <a:custGeom>
              <a:avLst/>
              <a:gdLst>
                <a:gd name="T0" fmla="*/ 70 w 70"/>
                <a:gd name="T1" fmla="*/ 0 h 44"/>
                <a:gd name="T2" fmla="*/ 29 w 70"/>
                <a:gd name="T3" fmla="*/ 42 h 44"/>
                <a:gd name="T4" fmla="*/ 0 w 70"/>
                <a:gd name="T5" fmla="*/ 39 h 44"/>
                <a:gd name="T6" fmla="*/ 70 w 70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44">
                  <a:moveTo>
                    <a:pt x="70" y="0"/>
                  </a:moveTo>
                  <a:cubicBezTo>
                    <a:pt x="66" y="23"/>
                    <a:pt x="60" y="36"/>
                    <a:pt x="29" y="42"/>
                  </a:cubicBezTo>
                  <a:cubicBezTo>
                    <a:pt x="15" y="44"/>
                    <a:pt x="13" y="43"/>
                    <a:pt x="0" y="39"/>
                  </a:cubicBezTo>
                  <a:cubicBezTo>
                    <a:pt x="35" y="5"/>
                    <a:pt x="18" y="14"/>
                    <a:pt x="70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249"/>
            <p:cNvSpPr/>
            <p:nvPr/>
          </p:nvSpPr>
          <p:spPr bwMode="auto">
            <a:xfrm>
              <a:off x="6672263" y="3905251"/>
              <a:ext cx="177800" cy="106363"/>
            </a:xfrm>
            <a:custGeom>
              <a:avLst/>
              <a:gdLst>
                <a:gd name="T0" fmla="*/ 42 w 42"/>
                <a:gd name="T1" fmla="*/ 0 h 25"/>
                <a:gd name="T2" fmla="*/ 0 w 42"/>
                <a:gd name="T3" fmla="*/ 21 h 25"/>
                <a:gd name="T4" fmla="*/ 12 w 42"/>
                <a:gd name="T5" fmla="*/ 1 h 25"/>
                <a:gd name="T6" fmla="*/ 42 w 42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25">
                  <a:moveTo>
                    <a:pt x="42" y="0"/>
                  </a:moveTo>
                  <a:cubicBezTo>
                    <a:pt x="31" y="19"/>
                    <a:pt x="23" y="25"/>
                    <a:pt x="0" y="21"/>
                  </a:cubicBezTo>
                  <a:cubicBezTo>
                    <a:pt x="4" y="15"/>
                    <a:pt x="8" y="8"/>
                    <a:pt x="12" y="1"/>
                  </a:cubicBezTo>
                  <a:cubicBezTo>
                    <a:pt x="22" y="1"/>
                    <a:pt x="32" y="0"/>
                    <a:pt x="42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250"/>
            <p:cNvSpPr/>
            <p:nvPr/>
          </p:nvSpPr>
          <p:spPr bwMode="auto">
            <a:xfrm>
              <a:off x="6229351" y="3378201"/>
              <a:ext cx="280988" cy="450850"/>
            </a:xfrm>
            <a:custGeom>
              <a:avLst/>
              <a:gdLst>
                <a:gd name="T0" fmla="*/ 66 w 66"/>
                <a:gd name="T1" fmla="*/ 0 h 106"/>
                <a:gd name="T2" fmla="*/ 52 w 66"/>
                <a:gd name="T3" fmla="*/ 106 h 106"/>
                <a:gd name="T4" fmla="*/ 66 w 66"/>
                <a:gd name="T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4" y="14"/>
                    <a:pt x="0" y="87"/>
                    <a:pt x="52" y="106"/>
                  </a:cubicBezTo>
                  <a:cubicBezTo>
                    <a:pt x="43" y="70"/>
                    <a:pt x="42" y="36"/>
                    <a:pt x="66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251"/>
            <p:cNvSpPr/>
            <p:nvPr/>
          </p:nvSpPr>
          <p:spPr bwMode="auto">
            <a:xfrm>
              <a:off x="6297613" y="3429001"/>
              <a:ext cx="157163" cy="273050"/>
            </a:xfrm>
            <a:custGeom>
              <a:avLst/>
              <a:gdLst>
                <a:gd name="T0" fmla="*/ 30 w 37"/>
                <a:gd name="T1" fmla="*/ 53 h 64"/>
                <a:gd name="T2" fmla="*/ 34 w 37"/>
                <a:gd name="T3" fmla="*/ 22 h 64"/>
                <a:gd name="T4" fmla="*/ 37 w 37"/>
                <a:gd name="T5" fmla="*/ 0 h 64"/>
                <a:gd name="T6" fmla="*/ 29 w 37"/>
                <a:gd name="T7" fmla="*/ 64 h 64"/>
                <a:gd name="T8" fmla="*/ 30 w 37"/>
                <a:gd name="T9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64">
                  <a:moveTo>
                    <a:pt x="30" y="53"/>
                  </a:moveTo>
                  <a:cubicBezTo>
                    <a:pt x="30" y="43"/>
                    <a:pt x="31" y="32"/>
                    <a:pt x="34" y="2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6" y="15"/>
                    <a:pt x="0" y="44"/>
                    <a:pt x="29" y="64"/>
                  </a:cubicBezTo>
                  <a:cubicBezTo>
                    <a:pt x="30" y="53"/>
                    <a:pt x="30" y="53"/>
                    <a:pt x="30" y="53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252"/>
            <p:cNvSpPr/>
            <p:nvPr/>
          </p:nvSpPr>
          <p:spPr bwMode="auto">
            <a:xfrm>
              <a:off x="6254751" y="3502026"/>
              <a:ext cx="484188" cy="587375"/>
            </a:xfrm>
            <a:custGeom>
              <a:avLst/>
              <a:gdLst>
                <a:gd name="T0" fmla="*/ 114 w 114"/>
                <a:gd name="T1" fmla="*/ 102 h 138"/>
                <a:gd name="T2" fmla="*/ 58 w 114"/>
                <a:gd name="T3" fmla="*/ 131 h 138"/>
                <a:gd name="T4" fmla="*/ 18 w 114"/>
                <a:gd name="T5" fmla="*/ 76 h 138"/>
                <a:gd name="T6" fmla="*/ 8 w 114"/>
                <a:gd name="T7" fmla="*/ 0 h 138"/>
                <a:gd name="T8" fmla="*/ 114 w 114"/>
                <a:gd name="T9" fmla="*/ 10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38">
                  <a:moveTo>
                    <a:pt x="114" y="102"/>
                  </a:moveTo>
                  <a:cubicBezTo>
                    <a:pt x="106" y="126"/>
                    <a:pt x="72" y="138"/>
                    <a:pt x="58" y="131"/>
                  </a:cubicBezTo>
                  <a:cubicBezTo>
                    <a:pt x="28" y="116"/>
                    <a:pt x="36" y="108"/>
                    <a:pt x="18" y="76"/>
                  </a:cubicBezTo>
                  <a:cubicBezTo>
                    <a:pt x="0" y="46"/>
                    <a:pt x="1" y="31"/>
                    <a:pt x="8" y="0"/>
                  </a:cubicBezTo>
                  <a:cubicBezTo>
                    <a:pt x="32" y="66"/>
                    <a:pt x="42" y="94"/>
                    <a:pt x="114" y="102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253"/>
            <p:cNvSpPr/>
            <p:nvPr/>
          </p:nvSpPr>
          <p:spPr bwMode="auto">
            <a:xfrm>
              <a:off x="6335713" y="3633788"/>
              <a:ext cx="336550" cy="407988"/>
            </a:xfrm>
            <a:custGeom>
              <a:avLst/>
              <a:gdLst>
                <a:gd name="T0" fmla="*/ 0 w 79"/>
                <a:gd name="T1" fmla="*/ 0 h 96"/>
                <a:gd name="T2" fmla="*/ 79 w 79"/>
                <a:gd name="T3" fmla="*/ 69 h 96"/>
                <a:gd name="T4" fmla="*/ 12 w 79"/>
                <a:gd name="T5" fmla="*/ 44 h 96"/>
                <a:gd name="T6" fmla="*/ 0 w 79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96">
                  <a:moveTo>
                    <a:pt x="0" y="0"/>
                  </a:moveTo>
                  <a:cubicBezTo>
                    <a:pt x="17" y="40"/>
                    <a:pt x="32" y="60"/>
                    <a:pt x="79" y="69"/>
                  </a:cubicBezTo>
                  <a:cubicBezTo>
                    <a:pt x="65" y="93"/>
                    <a:pt x="28" y="96"/>
                    <a:pt x="12" y="44"/>
                  </a:cubicBezTo>
                  <a:cubicBezTo>
                    <a:pt x="8" y="30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254"/>
            <p:cNvSpPr/>
            <p:nvPr/>
          </p:nvSpPr>
          <p:spPr bwMode="auto">
            <a:xfrm>
              <a:off x="6284913" y="3735388"/>
              <a:ext cx="415925" cy="382588"/>
            </a:xfrm>
            <a:custGeom>
              <a:avLst/>
              <a:gdLst>
                <a:gd name="T0" fmla="*/ 98 w 98"/>
                <a:gd name="T1" fmla="*/ 62 h 90"/>
                <a:gd name="T2" fmla="*/ 51 w 98"/>
                <a:gd name="T3" fmla="*/ 76 h 90"/>
                <a:gd name="T4" fmla="*/ 11 w 98"/>
                <a:gd name="T5" fmla="*/ 21 h 90"/>
                <a:gd name="T6" fmla="*/ 0 w 98"/>
                <a:gd name="T7" fmla="*/ 0 h 90"/>
                <a:gd name="T8" fmla="*/ 98 w 98"/>
                <a:gd name="T9" fmla="*/ 6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90">
                  <a:moveTo>
                    <a:pt x="98" y="62"/>
                  </a:moveTo>
                  <a:cubicBezTo>
                    <a:pt x="84" y="75"/>
                    <a:pt x="62" y="81"/>
                    <a:pt x="51" y="76"/>
                  </a:cubicBezTo>
                  <a:cubicBezTo>
                    <a:pt x="21" y="61"/>
                    <a:pt x="29" y="53"/>
                    <a:pt x="11" y="21"/>
                  </a:cubicBezTo>
                  <a:cubicBezTo>
                    <a:pt x="6" y="14"/>
                    <a:pt x="3" y="7"/>
                    <a:pt x="0" y="0"/>
                  </a:cubicBezTo>
                  <a:cubicBezTo>
                    <a:pt x="39" y="60"/>
                    <a:pt x="45" y="90"/>
                    <a:pt x="98" y="62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255"/>
            <p:cNvSpPr/>
            <p:nvPr/>
          </p:nvSpPr>
          <p:spPr bwMode="auto">
            <a:xfrm>
              <a:off x="6115051" y="3084513"/>
              <a:ext cx="730250" cy="633413"/>
            </a:xfrm>
            <a:custGeom>
              <a:avLst/>
              <a:gdLst>
                <a:gd name="T0" fmla="*/ 162 w 172"/>
                <a:gd name="T1" fmla="*/ 77 h 149"/>
                <a:gd name="T2" fmla="*/ 164 w 172"/>
                <a:gd name="T3" fmla="*/ 47 h 149"/>
                <a:gd name="T4" fmla="*/ 124 w 172"/>
                <a:gd name="T5" fmla="*/ 17 h 149"/>
                <a:gd name="T6" fmla="*/ 70 w 172"/>
                <a:gd name="T7" fmla="*/ 23 h 149"/>
                <a:gd name="T8" fmla="*/ 39 w 172"/>
                <a:gd name="T9" fmla="*/ 45 h 149"/>
                <a:gd name="T10" fmla="*/ 21 w 172"/>
                <a:gd name="T11" fmla="*/ 71 h 149"/>
                <a:gd name="T12" fmla="*/ 4 w 172"/>
                <a:gd name="T13" fmla="*/ 110 h 149"/>
                <a:gd name="T14" fmla="*/ 5 w 172"/>
                <a:gd name="T15" fmla="*/ 122 h 149"/>
                <a:gd name="T16" fmla="*/ 9 w 172"/>
                <a:gd name="T17" fmla="*/ 147 h 149"/>
                <a:gd name="T18" fmla="*/ 34 w 172"/>
                <a:gd name="T19" fmla="*/ 133 h 149"/>
                <a:gd name="T20" fmla="*/ 157 w 172"/>
                <a:gd name="T21" fmla="*/ 90 h 149"/>
                <a:gd name="T22" fmla="*/ 162 w 172"/>
                <a:gd name="T23" fmla="*/ 77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2" h="149">
                  <a:moveTo>
                    <a:pt x="162" y="77"/>
                  </a:moveTo>
                  <a:cubicBezTo>
                    <a:pt x="167" y="66"/>
                    <a:pt x="172" y="62"/>
                    <a:pt x="164" y="47"/>
                  </a:cubicBezTo>
                  <a:cubicBezTo>
                    <a:pt x="159" y="38"/>
                    <a:pt x="133" y="23"/>
                    <a:pt x="124" y="17"/>
                  </a:cubicBezTo>
                  <a:cubicBezTo>
                    <a:pt x="103" y="0"/>
                    <a:pt x="85" y="20"/>
                    <a:pt x="70" y="23"/>
                  </a:cubicBezTo>
                  <a:cubicBezTo>
                    <a:pt x="57" y="25"/>
                    <a:pt x="54" y="18"/>
                    <a:pt x="39" y="45"/>
                  </a:cubicBezTo>
                  <a:cubicBezTo>
                    <a:pt x="31" y="58"/>
                    <a:pt x="34" y="58"/>
                    <a:pt x="21" y="71"/>
                  </a:cubicBezTo>
                  <a:cubicBezTo>
                    <a:pt x="3" y="91"/>
                    <a:pt x="14" y="88"/>
                    <a:pt x="4" y="110"/>
                  </a:cubicBezTo>
                  <a:cubicBezTo>
                    <a:pt x="3" y="112"/>
                    <a:pt x="5" y="119"/>
                    <a:pt x="5" y="122"/>
                  </a:cubicBezTo>
                  <a:cubicBezTo>
                    <a:pt x="4" y="131"/>
                    <a:pt x="0" y="129"/>
                    <a:pt x="9" y="147"/>
                  </a:cubicBezTo>
                  <a:cubicBezTo>
                    <a:pt x="20" y="146"/>
                    <a:pt x="31" y="149"/>
                    <a:pt x="34" y="133"/>
                  </a:cubicBezTo>
                  <a:cubicBezTo>
                    <a:pt x="41" y="60"/>
                    <a:pt x="75" y="47"/>
                    <a:pt x="157" y="90"/>
                  </a:cubicBezTo>
                  <a:cubicBezTo>
                    <a:pt x="158" y="86"/>
                    <a:pt x="160" y="81"/>
                    <a:pt x="162" y="77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256"/>
            <p:cNvSpPr/>
            <p:nvPr/>
          </p:nvSpPr>
          <p:spPr bwMode="auto">
            <a:xfrm>
              <a:off x="6127751" y="3084513"/>
              <a:ext cx="704850" cy="485775"/>
            </a:xfrm>
            <a:custGeom>
              <a:avLst/>
              <a:gdLst>
                <a:gd name="T0" fmla="*/ 163 w 166"/>
                <a:gd name="T1" fmla="*/ 67 h 114"/>
                <a:gd name="T2" fmla="*/ 161 w 166"/>
                <a:gd name="T3" fmla="*/ 47 h 114"/>
                <a:gd name="T4" fmla="*/ 121 w 166"/>
                <a:gd name="T5" fmla="*/ 17 h 114"/>
                <a:gd name="T6" fmla="*/ 67 w 166"/>
                <a:gd name="T7" fmla="*/ 23 h 114"/>
                <a:gd name="T8" fmla="*/ 36 w 166"/>
                <a:gd name="T9" fmla="*/ 45 h 114"/>
                <a:gd name="T10" fmla="*/ 18 w 166"/>
                <a:gd name="T11" fmla="*/ 71 h 114"/>
                <a:gd name="T12" fmla="*/ 1 w 166"/>
                <a:gd name="T13" fmla="*/ 110 h 114"/>
                <a:gd name="T14" fmla="*/ 1 w 166"/>
                <a:gd name="T15" fmla="*/ 114 h 114"/>
                <a:gd name="T16" fmla="*/ 23 w 166"/>
                <a:gd name="T17" fmla="*/ 74 h 114"/>
                <a:gd name="T18" fmla="*/ 60 w 166"/>
                <a:gd name="T19" fmla="*/ 30 h 114"/>
                <a:gd name="T20" fmla="*/ 136 w 166"/>
                <a:gd name="T21" fmla="*/ 30 h 114"/>
                <a:gd name="T22" fmla="*/ 163 w 166"/>
                <a:gd name="T23" fmla="*/ 6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14">
                  <a:moveTo>
                    <a:pt x="163" y="67"/>
                  </a:moveTo>
                  <a:cubicBezTo>
                    <a:pt x="166" y="62"/>
                    <a:pt x="166" y="57"/>
                    <a:pt x="161" y="47"/>
                  </a:cubicBezTo>
                  <a:cubicBezTo>
                    <a:pt x="156" y="38"/>
                    <a:pt x="130" y="23"/>
                    <a:pt x="121" y="17"/>
                  </a:cubicBezTo>
                  <a:cubicBezTo>
                    <a:pt x="100" y="0"/>
                    <a:pt x="82" y="20"/>
                    <a:pt x="67" y="23"/>
                  </a:cubicBezTo>
                  <a:cubicBezTo>
                    <a:pt x="54" y="25"/>
                    <a:pt x="51" y="18"/>
                    <a:pt x="36" y="45"/>
                  </a:cubicBezTo>
                  <a:cubicBezTo>
                    <a:pt x="28" y="58"/>
                    <a:pt x="31" y="58"/>
                    <a:pt x="18" y="71"/>
                  </a:cubicBezTo>
                  <a:cubicBezTo>
                    <a:pt x="0" y="91"/>
                    <a:pt x="11" y="88"/>
                    <a:pt x="1" y="110"/>
                  </a:cubicBezTo>
                  <a:cubicBezTo>
                    <a:pt x="1" y="110"/>
                    <a:pt x="1" y="112"/>
                    <a:pt x="1" y="114"/>
                  </a:cubicBezTo>
                  <a:cubicBezTo>
                    <a:pt x="9" y="96"/>
                    <a:pt x="7" y="94"/>
                    <a:pt x="23" y="74"/>
                  </a:cubicBezTo>
                  <a:cubicBezTo>
                    <a:pt x="45" y="46"/>
                    <a:pt x="36" y="35"/>
                    <a:pt x="60" y="30"/>
                  </a:cubicBezTo>
                  <a:cubicBezTo>
                    <a:pt x="102" y="21"/>
                    <a:pt x="98" y="3"/>
                    <a:pt x="136" y="30"/>
                  </a:cubicBezTo>
                  <a:cubicBezTo>
                    <a:pt x="159" y="47"/>
                    <a:pt x="163" y="53"/>
                    <a:pt x="163" y="67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257"/>
            <p:cNvSpPr/>
            <p:nvPr/>
          </p:nvSpPr>
          <p:spPr bwMode="auto">
            <a:xfrm>
              <a:off x="6199188" y="3143251"/>
              <a:ext cx="565150" cy="452438"/>
            </a:xfrm>
            <a:custGeom>
              <a:avLst/>
              <a:gdLst>
                <a:gd name="T0" fmla="*/ 16 w 133"/>
                <a:gd name="T1" fmla="*/ 106 h 106"/>
                <a:gd name="T2" fmla="*/ 117 w 133"/>
                <a:gd name="T3" fmla="*/ 66 h 106"/>
                <a:gd name="T4" fmla="*/ 133 w 133"/>
                <a:gd name="T5" fmla="*/ 57 h 106"/>
                <a:gd name="T6" fmla="*/ 16 w 133"/>
                <a:gd name="T7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06">
                  <a:moveTo>
                    <a:pt x="16" y="106"/>
                  </a:moveTo>
                  <a:cubicBezTo>
                    <a:pt x="34" y="56"/>
                    <a:pt x="60" y="41"/>
                    <a:pt x="117" y="66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89" y="0"/>
                    <a:pt x="0" y="41"/>
                    <a:pt x="16" y="106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258"/>
            <p:cNvSpPr/>
            <p:nvPr/>
          </p:nvSpPr>
          <p:spPr bwMode="auto">
            <a:xfrm>
              <a:off x="6530976" y="3340101"/>
              <a:ext cx="527050" cy="617538"/>
            </a:xfrm>
            <a:custGeom>
              <a:avLst/>
              <a:gdLst>
                <a:gd name="T0" fmla="*/ 4 w 124"/>
                <a:gd name="T1" fmla="*/ 1 h 145"/>
                <a:gd name="T2" fmla="*/ 73 w 124"/>
                <a:gd name="T3" fmla="*/ 21 h 145"/>
                <a:gd name="T4" fmla="*/ 111 w 124"/>
                <a:gd name="T5" fmla="*/ 88 h 145"/>
                <a:gd name="T6" fmla="*/ 90 w 124"/>
                <a:gd name="T7" fmla="*/ 132 h 145"/>
                <a:gd name="T8" fmla="*/ 21 w 124"/>
                <a:gd name="T9" fmla="*/ 141 h 145"/>
                <a:gd name="T10" fmla="*/ 0 w 124"/>
                <a:gd name="T11" fmla="*/ 8 h 145"/>
                <a:gd name="T12" fmla="*/ 4 w 124"/>
                <a:gd name="T13" fmla="*/ 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4" h="145">
                  <a:moveTo>
                    <a:pt x="4" y="1"/>
                  </a:moveTo>
                  <a:cubicBezTo>
                    <a:pt x="38" y="2"/>
                    <a:pt x="42" y="0"/>
                    <a:pt x="73" y="21"/>
                  </a:cubicBezTo>
                  <a:cubicBezTo>
                    <a:pt x="98" y="37"/>
                    <a:pt x="121" y="56"/>
                    <a:pt x="111" y="88"/>
                  </a:cubicBezTo>
                  <a:cubicBezTo>
                    <a:pt x="111" y="97"/>
                    <a:pt x="124" y="116"/>
                    <a:pt x="90" y="132"/>
                  </a:cubicBezTo>
                  <a:cubicBezTo>
                    <a:pt x="61" y="145"/>
                    <a:pt x="49" y="142"/>
                    <a:pt x="21" y="141"/>
                  </a:cubicBezTo>
                  <a:cubicBezTo>
                    <a:pt x="50" y="77"/>
                    <a:pt x="75" y="41"/>
                    <a:pt x="0" y="8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259"/>
            <p:cNvSpPr/>
            <p:nvPr/>
          </p:nvSpPr>
          <p:spPr bwMode="auto">
            <a:xfrm>
              <a:off x="6645276" y="3348038"/>
              <a:ext cx="433388" cy="554038"/>
            </a:xfrm>
            <a:custGeom>
              <a:avLst/>
              <a:gdLst>
                <a:gd name="T0" fmla="*/ 0 w 102"/>
                <a:gd name="T1" fmla="*/ 0 h 130"/>
                <a:gd name="T2" fmla="*/ 46 w 102"/>
                <a:gd name="T3" fmla="*/ 19 h 130"/>
                <a:gd name="T4" fmla="*/ 84 w 102"/>
                <a:gd name="T5" fmla="*/ 86 h 130"/>
                <a:gd name="T6" fmla="*/ 63 w 102"/>
                <a:gd name="T7" fmla="*/ 130 h 130"/>
                <a:gd name="T8" fmla="*/ 77 w 102"/>
                <a:gd name="T9" fmla="*/ 87 h 130"/>
                <a:gd name="T10" fmla="*/ 38 w 102"/>
                <a:gd name="T11" fmla="*/ 16 h 130"/>
                <a:gd name="T12" fmla="*/ 0 w 102"/>
                <a:gd name="T1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30">
                  <a:moveTo>
                    <a:pt x="0" y="0"/>
                  </a:moveTo>
                  <a:cubicBezTo>
                    <a:pt x="15" y="1"/>
                    <a:pt x="24" y="4"/>
                    <a:pt x="46" y="19"/>
                  </a:cubicBezTo>
                  <a:cubicBezTo>
                    <a:pt x="71" y="35"/>
                    <a:pt x="94" y="54"/>
                    <a:pt x="84" y="86"/>
                  </a:cubicBezTo>
                  <a:cubicBezTo>
                    <a:pt x="84" y="95"/>
                    <a:pt x="97" y="114"/>
                    <a:pt x="63" y="130"/>
                  </a:cubicBezTo>
                  <a:cubicBezTo>
                    <a:pt x="94" y="95"/>
                    <a:pt x="76" y="97"/>
                    <a:pt x="77" y="87"/>
                  </a:cubicBezTo>
                  <a:cubicBezTo>
                    <a:pt x="78" y="83"/>
                    <a:pt x="102" y="55"/>
                    <a:pt x="38" y="16"/>
                  </a:cubicBezTo>
                  <a:cubicBezTo>
                    <a:pt x="26" y="8"/>
                    <a:pt x="13" y="4"/>
                    <a:pt x="0" y="0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260"/>
            <p:cNvSpPr/>
            <p:nvPr/>
          </p:nvSpPr>
          <p:spPr bwMode="auto">
            <a:xfrm>
              <a:off x="6540501" y="3373438"/>
              <a:ext cx="420688" cy="528638"/>
            </a:xfrm>
            <a:custGeom>
              <a:avLst/>
              <a:gdLst>
                <a:gd name="T0" fmla="*/ 24 w 99"/>
                <a:gd name="T1" fmla="*/ 122 h 124"/>
                <a:gd name="T2" fmla="*/ 0 w 99"/>
                <a:gd name="T3" fmla="*/ 1 h 124"/>
                <a:gd name="T4" fmla="*/ 0 w 99"/>
                <a:gd name="T5" fmla="*/ 0 h 124"/>
                <a:gd name="T6" fmla="*/ 87 w 99"/>
                <a:gd name="T7" fmla="*/ 86 h 124"/>
                <a:gd name="T8" fmla="*/ 24 w 99"/>
                <a:gd name="T9" fmla="*/ 12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124">
                  <a:moveTo>
                    <a:pt x="24" y="122"/>
                  </a:moveTo>
                  <a:cubicBezTo>
                    <a:pt x="50" y="65"/>
                    <a:pt x="68" y="3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8" y="9"/>
                    <a:pt x="99" y="52"/>
                    <a:pt x="87" y="86"/>
                  </a:cubicBezTo>
                  <a:cubicBezTo>
                    <a:pt x="77" y="113"/>
                    <a:pt x="47" y="124"/>
                    <a:pt x="24" y="122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261"/>
            <p:cNvSpPr>
              <a:spLocks noEditPoints="1"/>
            </p:cNvSpPr>
            <p:nvPr/>
          </p:nvSpPr>
          <p:spPr bwMode="auto">
            <a:xfrm>
              <a:off x="6599238" y="3408363"/>
              <a:ext cx="322263" cy="455613"/>
            </a:xfrm>
            <a:custGeom>
              <a:avLst/>
              <a:gdLst>
                <a:gd name="T0" fmla="*/ 13 w 76"/>
                <a:gd name="T1" fmla="*/ 106 h 107"/>
                <a:gd name="T2" fmla="*/ 12 w 76"/>
                <a:gd name="T3" fmla="*/ 7 h 107"/>
                <a:gd name="T4" fmla="*/ 36 w 76"/>
                <a:gd name="T5" fmla="*/ 100 h 107"/>
                <a:gd name="T6" fmla="*/ 13 w 76"/>
                <a:gd name="T7" fmla="*/ 106 h 107"/>
                <a:gd name="T8" fmla="*/ 2 w 76"/>
                <a:gd name="T9" fmla="*/ 1 h 107"/>
                <a:gd name="T10" fmla="*/ 0 w 76"/>
                <a:gd name="T11" fmla="*/ 0 h 107"/>
                <a:gd name="T12" fmla="*/ 0 w 76"/>
                <a:gd name="T13" fmla="*/ 0 h 107"/>
                <a:gd name="T14" fmla="*/ 2 w 76"/>
                <a:gd name="T15" fmla="*/ 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07">
                  <a:moveTo>
                    <a:pt x="13" y="106"/>
                  </a:moveTo>
                  <a:cubicBezTo>
                    <a:pt x="34" y="62"/>
                    <a:pt x="46" y="33"/>
                    <a:pt x="12" y="7"/>
                  </a:cubicBezTo>
                  <a:cubicBezTo>
                    <a:pt x="76" y="52"/>
                    <a:pt x="59" y="86"/>
                    <a:pt x="36" y="100"/>
                  </a:cubicBezTo>
                  <a:cubicBezTo>
                    <a:pt x="27" y="105"/>
                    <a:pt x="20" y="107"/>
                    <a:pt x="13" y="106"/>
                  </a:cubicBezTo>
                  <a:close/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262"/>
            <p:cNvSpPr/>
            <p:nvPr/>
          </p:nvSpPr>
          <p:spPr bwMode="auto">
            <a:xfrm>
              <a:off x="6675438" y="3611563"/>
              <a:ext cx="68263" cy="80963"/>
            </a:xfrm>
            <a:custGeom>
              <a:avLst/>
              <a:gdLst>
                <a:gd name="T0" fmla="*/ 1 w 16"/>
                <a:gd name="T1" fmla="*/ 0 h 19"/>
                <a:gd name="T2" fmla="*/ 16 w 16"/>
                <a:gd name="T3" fmla="*/ 19 h 19"/>
                <a:gd name="T4" fmla="*/ 1 w 16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9">
                  <a:moveTo>
                    <a:pt x="1" y="0"/>
                  </a:moveTo>
                  <a:cubicBezTo>
                    <a:pt x="12" y="6"/>
                    <a:pt x="13" y="8"/>
                    <a:pt x="16" y="19"/>
                  </a:cubicBezTo>
                  <a:cubicBezTo>
                    <a:pt x="8" y="15"/>
                    <a:pt x="0" y="11"/>
                    <a:pt x="1" y="0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263"/>
            <p:cNvSpPr/>
            <p:nvPr/>
          </p:nvSpPr>
          <p:spPr bwMode="auto">
            <a:xfrm>
              <a:off x="6680201" y="3757613"/>
              <a:ext cx="165100" cy="195263"/>
            </a:xfrm>
            <a:custGeom>
              <a:avLst/>
              <a:gdLst>
                <a:gd name="T0" fmla="*/ 39 w 39"/>
                <a:gd name="T1" fmla="*/ 8 h 46"/>
                <a:gd name="T2" fmla="*/ 21 w 39"/>
                <a:gd name="T3" fmla="*/ 43 h 46"/>
                <a:gd name="T4" fmla="*/ 0 w 39"/>
                <a:gd name="T5" fmla="*/ 24 h 46"/>
                <a:gd name="T6" fmla="*/ 2 w 39"/>
                <a:gd name="T7" fmla="*/ 0 h 46"/>
                <a:gd name="T8" fmla="*/ 39 w 39"/>
                <a:gd name="T9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46">
                  <a:moveTo>
                    <a:pt x="39" y="8"/>
                  </a:moveTo>
                  <a:cubicBezTo>
                    <a:pt x="39" y="30"/>
                    <a:pt x="32" y="40"/>
                    <a:pt x="21" y="43"/>
                  </a:cubicBezTo>
                  <a:cubicBezTo>
                    <a:pt x="10" y="46"/>
                    <a:pt x="1" y="36"/>
                    <a:pt x="0" y="24"/>
                  </a:cubicBezTo>
                  <a:cubicBezTo>
                    <a:pt x="0" y="16"/>
                    <a:pt x="2" y="8"/>
                    <a:pt x="2" y="0"/>
                  </a:cubicBezTo>
                  <a:cubicBezTo>
                    <a:pt x="14" y="10"/>
                    <a:pt x="23" y="8"/>
                    <a:pt x="39" y="8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264"/>
            <p:cNvSpPr/>
            <p:nvPr/>
          </p:nvSpPr>
          <p:spPr bwMode="auto">
            <a:xfrm>
              <a:off x="6680201" y="3808413"/>
              <a:ext cx="139700" cy="84138"/>
            </a:xfrm>
            <a:custGeom>
              <a:avLst/>
              <a:gdLst>
                <a:gd name="T0" fmla="*/ 33 w 33"/>
                <a:gd name="T1" fmla="*/ 0 h 20"/>
                <a:gd name="T2" fmla="*/ 2 w 33"/>
                <a:gd name="T3" fmla="*/ 20 h 20"/>
                <a:gd name="T4" fmla="*/ 0 w 33"/>
                <a:gd name="T5" fmla="*/ 1 h 20"/>
                <a:gd name="T6" fmla="*/ 33 w 3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0">
                  <a:moveTo>
                    <a:pt x="33" y="0"/>
                  </a:moveTo>
                  <a:cubicBezTo>
                    <a:pt x="26" y="12"/>
                    <a:pt x="18" y="20"/>
                    <a:pt x="2" y="20"/>
                  </a:cubicBezTo>
                  <a:cubicBezTo>
                    <a:pt x="0" y="9"/>
                    <a:pt x="0" y="11"/>
                    <a:pt x="0" y="1"/>
                  </a:cubicBezTo>
                  <a:cubicBezTo>
                    <a:pt x="11" y="1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265"/>
            <p:cNvSpPr/>
            <p:nvPr/>
          </p:nvSpPr>
          <p:spPr bwMode="auto">
            <a:xfrm>
              <a:off x="6769101" y="3790951"/>
              <a:ext cx="76200" cy="149225"/>
            </a:xfrm>
            <a:custGeom>
              <a:avLst/>
              <a:gdLst>
                <a:gd name="T0" fmla="*/ 18 w 18"/>
                <a:gd name="T1" fmla="*/ 0 h 35"/>
                <a:gd name="T2" fmla="*/ 0 w 18"/>
                <a:gd name="T3" fmla="*/ 35 h 35"/>
                <a:gd name="T4" fmla="*/ 0 w 18"/>
                <a:gd name="T5" fmla="*/ 35 h 35"/>
                <a:gd name="T6" fmla="*/ 15 w 18"/>
                <a:gd name="T7" fmla="*/ 1 h 35"/>
                <a:gd name="T8" fmla="*/ 17 w 18"/>
                <a:gd name="T9" fmla="*/ 0 h 35"/>
                <a:gd name="T10" fmla="*/ 18 w 18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5">
                  <a:moveTo>
                    <a:pt x="18" y="0"/>
                  </a:moveTo>
                  <a:cubicBezTo>
                    <a:pt x="18" y="22"/>
                    <a:pt x="11" y="3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2" y="27"/>
                    <a:pt x="15" y="20"/>
                    <a:pt x="15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266"/>
            <p:cNvSpPr/>
            <p:nvPr/>
          </p:nvSpPr>
          <p:spPr bwMode="auto">
            <a:xfrm>
              <a:off x="6700838" y="3603626"/>
              <a:ext cx="225425" cy="207963"/>
            </a:xfrm>
            <a:custGeom>
              <a:avLst/>
              <a:gdLst>
                <a:gd name="T0" fmla="*/ 26 w 53"/>
                <a:gd name="T1" fmla="*/ 49 h 49"/>
                <a:gd name="T2" fmla="*/ 42 w 53"/>
                <a:gd name="T3" fmla="*/ 19 h 49"/>
                <a:gd name="T4" fmla="*/ 27 w 53"/>
                <a:gd name="T5" fmla="*/ 2 h 49"/>
                <a:gd name="T6" fmla="*/ 0 w 53"/>
                <a:gd name="T7" fmla="*/ 2 h 49"/>
                <a:gd name="T8" fmla="*/ 26 w 53"/>
                <a:gd name="T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49">
                  <a:moveTo>
                    <a:pt x="26" y="49"/>
                  </a:moveTo>
                  <a:cubicBezTo>
                    <a:pt x="53" y="36"/>
                    <a:pt x="41" y="23"/>
                    <a:pt x="42" y="19"/>
                  </a:cubicBezTo>
                  <a:cubicBezTo>
                    <a:pt x="45" y="9"/>
                    <a:pt x="37" y="3"/>
                    <a:pt x="27" y="2"/>
                  </a:cubicBezTo>
                  <a:cubicBezTo>
                    <a:pt x="18" y="0"/>
                    <a:pt x="7" y="1"/>
                    <a:pt x="0" y="2"/>
                  </a:cubicBezTo>
                  <a:cubicBezTo>
                    <a:pt x="19" y="16"/>
                    <a:pt x="25" y="27"/>
                    <a:pt x="26" y="49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267"/>
            <p:cNvSpPr/>
            <p:nvPr/>
          </p:nvSpPr>
          <p:spPr bwMode="auto">
            <a:xfrm>
              <a:off x="6667501" y="3608388"/>
              <a:ext cx="238125" cy="309563"/>
            </a:xfrm>
            <a:custGeom>
              <a:avLst/>
              <a:gdLst>
                <a:gd name="T0" fmla="*/ 15 w 56"/>
                <a:gd name="T1" fmla="*/ 0 h 73"/>
                <a:gd name="T2" fmla="*/ 0 w 56"/>
                <a:gd name="T3" fmla="*/ 51 h 73"/>
                <a:gd name="T4" fmla="*/ 5 w 56"/>
                <a:gd name="T5" fmla="*/ 4 h 73"/>
                <a:gd name="T6" fmla="*/ 15 w 56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73">
                  <a:moveTo>
                    <a:pt x="15" y="0"/>
                  </a:moveTo>
                  <a:cubicBezTo>
                    <a:pt x="56" y="30"/>
                    <a:pt x="37" y="73"/>
                    <a:pt x="0" y="51"/>
                  </a:cubicBezTo>
                  <a:cubicBezTo>
                    <a:pt x="26" y="38"/>
                    <a:pt x="26" y="24"/>
                    <a:pt x="5" y="4"/>
                  </a:cubicBezTo>
                  <a:cubicBezTo>
                    <a:pt x="15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268"/>
            <p:cNvSpPr/>
            <p:nvPr/>
          </p:nvSpPr>
          <p:spPr bwMode="auto">
            <a:xfrm>
              <a:off x="6761163" y="3829051"/>
              <a:ext cx="12700" cy="17463"/>
            </a:xfrm>
            <a:custGeom>
              <a:avLst/>
              <a:gdLst>
                <a:gd name="T0" fmla="*/ 3 w 3"/>
                <a:gd name="T1" fmla="*/ 1 h 4"/>
                <a:gd name="T2" fmla="*/ 1 w 3"/>
                <a:gd name="T3" fmla="*/ 0 h 4"/>
                <a:gd name="T4" fmla="*/ 3 w 3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4"/>
                    <a:pt x="0" y="2"/>
                    <a:pt x="1" y="0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269"/>
            <p:cNvSpPr/>
            <p:nvPr/>
          </p:nvSpPr>
          <p:spPr bwMode="auto">
            <a:xfrm>
              <a:off x="6764338" y="3770313"/>
              <a:ext cx="52388" cy="63500"/>
            </a:xfrm>
            <a:custGeom>
              <a:avLst/>
              <a:gdLst>
                <a:gd name="T0" fmla="*/ 0 w 12"/>
                <a:gd name="T1" fmla="*/ 14 h 15"/>
                <a:gd name="T2" fmla="*/ 7 w 12"/>
                <a:gd name="T3" fmla="*/ 14 h 15"/>
                <a:gd name="T4" fmla="*/ 9 w 12"/>
                <a:gd name="T5" fmla="*/ 0 h 15"/>
                <a:gd name="T6" fmla="*/ 0 w 12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5">
                  <a:moveTo>
                    <a:pt x="0" y="14"/>
                  </a:moveTo>
                  <a:cubicBezTo>
                    <a:pt x="4" y="15"/>
                    <a:pt x="3" y="15"/>
                    <a:pt x="7" y="14"/>
                  </a:cubicBezTo>
                  <a:cubicBezTo>
                    <a:pt x="9" y="8"/>
                    <a:pt x="12" y="4"/>
                    <a:pt x="9" y="0"/>
                  </a:cubicBezTo>
                  <a:cubicBezTo>
                    <a:pt x="3" y="5"/>
                    <a:pt x="0" y="6"/>
                    <a:pt x="0" y="14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270"/>
            <p:cNvSpPr/>
            <p:nvPr/>
          </p:nvSpPr>
          <p:spPr bwMode="auto">
            <a:xfrm>
              <a:off x="6743701" y="3709988"/>
              <a:ext cx="80963" cy="80963"/>
            </a:xfrm>
            <a:custGeom>
              <a:avLst/>
              <a:gdLst>
                <a:gd name="T0" fmla="*/ 14 w 19"/>
                <a:gd name="T1" fmla="*/ 19 h 19"/>
                <a:gd name="T2" fmla="*/ 16 w 19"/>
                <a:gd name="T3" fmla="*/ 2 h 19"/>
                <a:gd name="T4" fmla="*/ 0 w 19"/>
                <a:gd name="T5" fmla="*/ 4 h 19"/>
                <a:gd name="T6" fmla="*/ 14 w 19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9">
                  <a:moveTo>
                    <a:pt x="14" y="19"/>
                  </a:moveTo>
                  <a:cubicBezTo>
                    <a:pt x="19" y="8"/>
                    <a:pt x="12" y="8"/>
                    <a:pt x="16" y="2"/>
                  </a:cubicBezTo>
                  <a:cubicBezTo>
                    <a:pt x="8" y="0"/>
                    <a:pt x="8" y="1"/>
                    <a:pt x="0" y="4"/>
                  </a:cubicBezTo>
                  <a:cubicBezTo>
                    <a:pt x="3" y="10"/>
                    <a:pt x="7" y="15"/>
                    <a:pt x="14" y="19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271"/>
            <p:cNvSpPr/>
            <p:nvPr/>
          </p:nvSpPr>
          <p:spPr bwMode="auto">
            <a:xfrm>
              <a:off x="6743701" y="3727451"/>
              <a:ext cx="55563" cy="55563"/>
            </a:xfrm>
            <a:custGeom>
              <a:avLst/>
              <a:gdLst>
                <a:gd name="T0" fmla="*/ 0 w 13"/>
                <a:gd name="T1" fmla="*/ 1 h 13"/>
                <a:gd name="T2" fmla="*/ 11 w 13"/>
                <a:gd name="T3" fmla="*/ 13 h 13"/>
                <a:gd name="T4" fmla="*/ 13 w 13"/>
                <a:gd name="T5" fmla="*/ 13 h 13"/>
                <a:gd name="T6" fmla="*/ 4 w 13"/>
                <a:gd name="T7" fmla="*/ 0 h 13"/>
                <a:gd name="T8" fmla="*/ 0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3" y="6"/>
                    <a:pt x="6" y="10"/>
                    <a:pt x="11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7" y="5"/>
                    <a:pt x="8" y="7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272"/>
            <p:cNvSpPr/>
            <p:nvPr/>
          </p:nvSpPr>
          <p:spPr bwMode="auto">
            <a:xfrm>
              <a:off x="6761163" y="3778251"/>
              <a:ext cx="41275" cy="38100"/>
            </a:xfrm>
            <a:custGeom>
              <a:avLst/>
              <a:gdLst>
                <a:gd name="T0" fmla="*/ 2 w 10"/>
                <a:gd name="T1" fmla="*/ 8 h 9"/>
                <a:gd name="T2" fmla="*/ 9 w 10"/>
                <a:gd name="T3" fmla="*/ 4 h 9"/>
                <a:gd name="T4" fmla="*/ 7 w 10"/>
                <a:gd name="T5" fmla="*/ 1 h 9"/>
                <a:gd name="T6" fmla="*/ 2 w 10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2" y="8"/>
                  </a:moveTo>
                  <a:cubicBezTo>
                    <a:pt x="5" y="8"/>
                    <a:pt x="7" y="6"/>
                    <a:pt x="9" y="4"/>
                  </a:cubicBezTo>
                  <a:cubicBezTo>
                    <a:pt x="10" y="2"/>
                    <a:pt x="10" y="0"/>
                    <a:pt x="7" y="1"/>
                  </a:cubicBezTo>
                  <a:cubicBezTo>
                    <a:pt x="4" y="2"/>
                    <a:pt x="0" y="9"/>
                    <a:pt x="2" y="8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273"/>
            <p:cNvSpPr/>
            <p:nvPr/>
          </p:nvSpPr>
          <p:spPr bwMode="auto">
            <a:xfrm>
              <a:off x="6684963" y="3727451"/>
              <a:ext cx="117475" cy="109538"/>
            </a:xfrm>
            <a:custGeom>
              <a:avLst/>
              <a:gdLst>
                <a:gd name="T0" fmla="*/ 14 w 28"/>
                <a:gd name="T1" fmla="*/ 0 h 26"/>
                <a:gd name="T2" fmla="*/ 2 w 28"/>
                <a:gd name="T3" fmla="*/ 8 h 26"/>
                <a:gd name="T4" fmla="*/ 0 w 28"/>
                <a:gd name="T5" fmla="*/ 21 h 26"/>
                <a:gd name="T6" fmla="*/ 19 w 28"/>
                <a:gd name="T7" fmla="*/ 26 h 26"/>
                <a:gd name="T8" fmla="*/ 28 w 28"/>
                <a:gd name="T9" fmla="*/ 13 h 26"/>
                <a:gd name="T10" fmla="*/ 14 w 28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6">
                  <a:moveTo>
                    <a:pt x="14" y="0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0" y="22"/>
                    <a:pt x="10" y="22"/>
                    <a:pt x="19" y="26"/>
                  </a:cubicBezTo>
                  <a:cubicBezTo>
                    <a:pt x="19" y="23"/>
                    <a:pt x="20" y="14"/>
                    <a:pt x="28" y="13"/>
                  </a:cubicBezTo>
                  <a:cubicBezTo>
                    <a:pt x="21" y="9"/>
                    <a:pt x="19" y="7"/>
                    <a:pt x="14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274"/>
            <p:cNvSpPr/>
            <p:nvPr/>
          </p:nvSpPr>
          <p:spPr bwMode="auto">
            <a:xfrm>
              <a:off x="6581776" y="3757613"/>
              <a:ext cx="115888" cy="147638"/>
            </a:xfrm>
            <a:custGeom>
              <a:avLst/>
              <a:gdLst>
                <a:gd name="T0" fmla="*/ 27 w 27"/>
                <a:gd name="T1" fmla="*/ 35 h 35"/>
                <a:gd name="T2" fmla="*/ 0 w 27"/>
                <a:gd name="T3" fmla="*/ 21 h 35"/>
                <a:gd name="T4" fmla="*/ 25 w 27"/>
                <a:gd name="T5" fmla="*/ 0 h 35"/>
                <a:gd name="T6" fmla="*/ 27 w 27"/>
                <a:gd name="T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35">
                  <a:moveTo>
                    <a:pt x="27" y="35"/>
                  </a:moveTo>
                  <a:cubicBezTo>
                    <a:pt x="17" y="26"/>
                    <a:pt x="13" y="25"/>
                    <a:pt x="0" y="2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10"/>
                    <a:pt x="20" y="26"/>
                    <a:pt x="27" y="35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275"/>
            <p:cNvSpPr/>
            <p:nvPr/>
          </p:nvSpPr>
          <p:spPr bwMode="auto">
            <a:xfrm>
              <a:off x="6581776" y="3783013"/>
              <a:ext cx="93663" cy="109538"/>
            </a:xfrm>
            <a:custGeom>
              <a:avLst/>
              <a:gdLst>
                <a:gd name="T0" fmla="*/ 22 w 22"/>
                <a:gd name="T1" fmla="*/ 26 h 26"/>
                <a:gd name="T2" fmla="*/ 0 w 22"/>
                <a:gd name="T3" fmla="*/ 15 h 26"/>
                <a:gd name="T4" fmla="*/ 19 w 22"/>
                <a:gd name="T5" fmla="*/ 0 h 26"/>
                <a:gd name="T6" fmla="*/ 22 w 22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18" y="23"/>
                    <a:pt x="8" y="17"/>
                    <a:pt x="0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4" y="14"/>
                    <a:pt x="18" y="18"/>
                    <a:pt x="22" y="26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276"/>
            <p:cNvSpPr/>
            <p:nvPr/>
          </p:nvSpPr>
          <p:spPr bwMode="auto">
            <a:xfrm>
              <a:off x="6442076" y="3624263"/>
              <a:ext cx="365125" cy="265113"/>
            </a:xfrm>
            <a:custGeom>
              <a:avLst/>
              <a:gdLst>
                <a:gd name="T0" fmla="*/ 86 w 86"/>
                <a:gd name="T1" fmla="*/ 22 h 62"/>
                <a:gd name="T2" fmla="*/ 56 w 86"/>
                <a:gd name="T3" fmla="*/ 0 h 62"/>
                <a:gd name="T4" fmla="*/ 0 w 86"/>
                <a:gd name="T5" fmla="*/ 22 h 62"/>
                <a:gd name="T6" fmla="*/ 14 w 86"/>
                <a:gd name="T7" fmla="*/ 60 h 62"/>
                <a:gd name="T8" fmla="*/ 86 w 86"/>
                <a:gd name="T9" fmla="*/ 2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62">
                  <a:moveTo>
                    <a:pt x="86" y="22"/>
                  </a:moveTo>
                  <a:cubicBezTo>
                    <a:pt x="71" y="15"/>
                    <a:pt x="65" y="12"/>
                    <a:pt x="56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32"/>
                    <a:pt x="0" y="59"/>
                    <a:pt x="14" y="60"/>
                  </a:cubicBezTo>
                  <a:cubicBezTo>
                    <a:pt x="34" y="62"/>
                    <a:pt x="58" y="18"/>
                    <a:pt x="86" y="22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277"/>
            <p:cNvSpPr/>
            <p:nvPr/>
          </p:nvSpPr>
          <p:spPr bwMode="auto">
            <a:xfrm>
              <a:off x="6624638" y="3629026"/>
              <a:ext cx="177800" cy="93663"/>
            </a:xfrm>
            <a:custGeom>
              <a:avLst/>
              <a:gdLst>
                <a:gd name="T0" fmla="*/ 42 w 42"/>
                <a:gd name="T1" fmla="*/ 20 h 22"/>
                <a:gd name="T2" fmla="*/ 14 w 42"/>
                <a:gd name="T3" fmla="*/ 0 h 22"/>
                <a:gd name="T4" fmla="*/ 0 w 42"/>
                <a:gd name="T5" fmla="*/ 4 h 22"/>
                <a:gd name="T6" fmla="*/ 32 w 42"/>
                <a:gd name="T7" fmla="*/ 22 h 22"/>
                <a:gd name="T8" fmla="*/ 42 w 42"/>
                <a:gd name="T9" fmla="*/ 21 h 22"/>
                <a:gd name="T10" fmla="*/ 42 w 42"/>
                <a:gd name="T11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2">
                  <a:moveTo>
                    <a:pt x="42" y="20"/>
                  </a:moveTo>
                  <a:cubicBezTo>
                    <a:pt x="28" y="14"/>
                    <a:pt x="22" y="11"/>
                    <a:pt x="1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4" y="9"/>
                    <a:pt x="24" y="12"/>
                    <a:pt x="32" y="22"/>
                  </a:cubicBezTo>
                  <a:cubicBezTo>
                    <a:pt x="35" y="21"/>
                    <a:pt x="39" y="20"/>
                    <a:pt x="42" y="21"/>
                  </a:cubicBezTo>
                  <a:cubicBezTo>
                    <a:pt x="42" y="20"/>
                    <a:pt x="42" y="20"/>
                    <a:pt x="42" y="2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278"/>
            <p:cNvSpPr/>
            <p:nvPr/>
          </p:nvSpPr>
          <p:spPr bwMode="auto">
            <a:xfrm>
              <a:off x="6442076" y="3654426"/>
              <a:ext cx="161925" cy="230188"/>
            </a:xfrm>
            <a:custGeom>
              <a:avLst/>
              <a:gdLst>
                <a:gd name="T0" fmla="*/ 38 w 38"/>
                <a:gd name="T1" fmla="*/ 0 h 54"/>
                <a:gd name="T2" fmla="*/ 0 w 38"/>
                <a:gd name="T3" fmla="*/ 15 h 54"/>
                <a:gd name="T4" fmla="*/ 14 w 38"/>
                <a:gd name="T5" fmla="*/ 53 h 54"/>
                <a:gd name="T6" fmla="*/ 31 w 38"/>
                <a:gd name="T7" fmla="*/ 46 h 54"/>
                <a:gd name="T8" fmla="*/ 38 w 38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4">
                  <a:moveTo>
                    <a:pt x="38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1" y="25"/>
                    <a:pt x="0" y="52"/>
                    <a:pt x="14" y="53"/>
                  </a:cubicBezTo>
                  <a:cubicBezTo>
                    <a:pt x="19" y="54"/>
                    <a:pt x="27" y="50"/>
                    <a:pt x="31" y="46"/>
                  </a:cubicBezTo>
                  <a:cubicBezTo>
                    <a:pt x="9" y="33"/>
                    <a:pt x="26" y="10"/>
                    <a:pt x="38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279"/>
            <p:cNvSpPr/>
            <p:nvPr/>
          </p:nvSpPr>
          <p:spPr bwMode="auto">
            <a:xfrm>
              <a:off x="6434138" y="3416301"/>
              <a:ext cx="373063" cy="306388"/>
            </a:xfrm>
            <a:custGeom>
              <a:avLst/>
              <a:gdLst>
                <a:gd name="T0" fmla="*/ 88 w 88"/>
                <a:gd name="T1" fmla="*/ 43 h 72"/>
                <a:gd name="T2" fmla="*/ 20 w 88"/>
                <a:gd name="T3" fmla="*/ 0 h 72"/>
                <a:gd name="T4" fmla="*/ 0 w 88"/>
                <a:gd name="T5" fmla="*/ 72 h 72"/>
                <a:gd name="T6" fmla="*/ 88 w 88"/>
                <a:gd name="T7" fmla="*/ 4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72">
                  <a:moveTo>
                    <a:pt x="88" y="43"/>
                  </a:moveTo>
                  <a:cubicBezTo>
                    <a:pt x="48" y="29"/>
                    <a:pt x="67" y="4"/>
                    <a:pt x="20" y="0"/>
                  </a:cubicBezTo>
                  <a:cubicBezTo>
                    <a:pt x="2" y="36"/>
                    <a:pt x="3" y="27"/>
                    <a:pt x="0" y="72"/>
                  </a:cubicBezTo>
                  <a:cubicBezTo>
                    <a:pt x="35" y="55"/>
                    <a:pt x="48" y="46"/>
                    <a:pt x="88" y="43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280"/>
            <p:cNvSpPr/>
            <p:nvPr/>
          </p:nvSpPr>
          <p:spPr bwMode="auto">
            <a:xfrm>
              <a:off x="6437313" y="3373438"/>
              <a:ext cx="260350" cy="341313"/>
            </a:xfrm>
            <a:custGeom>
              <a:avLst/>
              <a:gdLst>
                <a:gd name="T0" fmla="*/ 61 w 61"/>
                <a:gd name="T1" fmla="*/ 35 h 80"/>
                <a:gd name="T2" fmla="*/ 19 w 61"/>
                <a:gd name="T3" fmla="*/ 10 h 80"/>
                <a:gd name="T4" fmla="*/ 2 w 61"/>
                <a:gd name="T5" fmla="*/ 50 h 80"/>
                <a:gd name="T6" fmla="*/ 0 w 61"/>
                <a:gd name="T7" fmla="*/ 80 h 80"/>
                <a:gd name="T8" fmla="*/ 61 w 61"/>
                <a:gd name="T9" fmla="*/ 3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80">
                  <a:moveTo>
                    <a:pt x="61" y="35"/>
                  </a:moveTo>
                  <a:cubicBezTo>
                    <a:pt x="52" y="23"/>
                    <a:pt x="49" y="13"/>
                    <a:pt x="19" y="10"/>
                  </a:cubicBezTo>
                  <a:cubicBezTo>
                    <a:pt x="8" y="33"/>
                    <a:pt x="4" y="38"/>
                    <a:pt x="2" y="50"/>
                  </a:cubicBezTo>
                  <a:cubicBezTo>
                    <a:pt x="1" y="58"/>
                    <a:pt x="1" y="67"/>
                    <a:pt x="0" y="80"/>
                  </a:cubicBezTo>
                  <a:cubicBezTo>
                    <a:pt x="10" y="45"/>
                    <a:pt x="20" y="0"/>
                    <a:pt x="61" y="35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281"/>
            <p:cNvSpPr/>
            <p:nvPr/>
          </p:nvSpPr>
          <p:spPr bwMode="auto">
            <a:xfrm>
              <a:off x="6553201" y="3702051"/>
              <a:ext cx="263525" cy="165100"/>
            </a:xfrm>
            <a:custGeom>
              <a:avLst/>
              <a:gdLst>
                <a:gd name="T0" fmla="*/ 60 w 62"/>
                <a:gd name="T1" fmla="*/ 7 h 39"/>
                <a:gd name="T2" fmla="*/ 62 w 62"/>
                <a:gd name="T3" fmla="*/ 4 h 39"/>
                <a:gd name="T4" fmla="*/ 25 w 62"/>
                <a:gd name="T5" fmla="*/ 16 h 39"/>
                <a:gd name="T6" fmla="*/ 4 w 62"/>
                <a:gd name="T7" fmla="*/ 34 h 39"/>
                <a:gd name="T8" fmla="*/ 0 w 62"/>
                <a:gd name="T9" fmla="*/ 39 h 39"/>
                <a:gd name="T10" fmla="*/ 60 w 62"/>
                <a:gd name="T11" fmla="*/ 5 h 39"/>
                <a:gd name="T12" fmla="*/ 60 w 62"/>
                <a:gd name="T13" fmla="*/ 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39">
                  <a:moveTo>
                    <a:pt x="60" y="7"/>
                  </a:moveTo>
                  <a:cubicBezTo>
                    <a:pt x="62" y="4"/>
                    <a:pt x="62" y="4"/>
                    <a:pt x="62" y="4"/>
                  </a:cubicBezTo>
                  <a:cubicBezTo>
                    <a:pt x="53" y="0"/>
                    <a:pt x="38" y="8"/>
                    <a:pt x="25" y="16"/>
                  </a:cubicBezTo>
                  <a:cubicBezTo>
                    <a:pt x="19" y="20"/>
                    <a:pt x="8" y="28"/>
                    <a:pt x="4" y="34"/>
                  </a:cubicBezTo>
                  <a:cubicBezTo>
                    <a:pt x="3" y="36"/>
                    <a:pt x="2" y="37"/>
                    <a:pt x="0" y="39"/>
                  </a:cubicBezTo>
                  <a:cubicBezTo>
                    <a:pt x="19" y="31"/>
                    <a:pt x="39" y="2"/>
                    <a:pt x="60" y="5"/>
                  </a:cubicBezTo>
                  <a:cubicBezTo>
                    <a:pt x="60" y="7"/>
                    <a:pt x="60" y="7"/>
                    <a:pt x="60" y="7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282"/>
            <p:cNvSpPr/>
            <p:nvPr/>
          </p:nvSpPr>
          <p:spPr bwMode="auto">
            <a:xfrm>
              <a:off x="6446838" y="3535363"/>
              <a:ext cx="436563" cy="204788"/>
            </a:xfrm>
            <a:custGeom>
              <a:avLst/>
              <a:gdLst>
                <a:gd name="T0" fmla="*/ 0 w 103"/>
                <a:gd name="T1" fmla="*/ 40 h 48"/>
                <a:gd name="T2" fmla="*/ 87 w 103"/>
                <a:gd name="T3" fmla="*/ 16 h 48"/>
                <a:gd name="T4" fmla="*/ 103 w 103"/>
                <a:gd name="T5" fmla="*/ 31 h 48"/>
                <a:gd name="T6" fmla="*/ 0 w 103"/>
                <a:gd name="T7" fmla="*/ 48 h 48"/>
                <a:gd name="T8" fmla="*/ 0 w 103"/>
                <a:gd name="T9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48">
                  <a:moveTo>
                    <a:pt x="0" y="40"/>
                  </a:moveTo>
                  <a:cubicBezTo>
                    <a:pt x="24" y="24"/>
                    <a:pt x="56" y="8"/>
                    <a:pt x="87" y="16"/>
                  </a:cubicBezTo>
                  <a:cubicBezTo>
                    <a:pt x="98" y="18"/>
                    <a:pt x="102" y="22"/>
                    <a:pt x="103" y="31"/>
                  </a:cubicBezTo>
                  <a:cubicBezTo>
                    <a:pt x="88" y="0"/>
                    <a:pt x="18" y="40"/>
                    <a:pt x="0" y="48"/>
                  </a:cubicBezTo>
                  <a:cubicBezTo>
                    <a:pt x="0" y="40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283"/>
            <p:cNvSpPr/>
            <p:nvPr/>
          </p:nvSpPr>
          <p:spPr bwMode="auto">
            <a:xfrm>
              <a:off x="6386513" y="3335338"/>
              <a:ext cx="293688" cy="660400"/>
            </a:xfrm>
            <a:custGeom>
              <a:avLst/>
              <a:gdLst>
                <a:gd name="T0" fmla="*/ 8 w 69"/>
                <a:gd name="T1" fmla="*/ 100 h 155"/>
                <a:gd name="T2" fmla="*/ 1 w 69"/>
                <a:gd name="T3" fmla="*/ 59 h 155"/>
                <a:gd name="T4" fmla="*/ 12 w 69"/>
                <a:gd name="T5" fmla="*/ 27 h 155"/>
                <a:gd name="T6" fmla="*/ 38 w 69"/>
                <a:gd name="T7" fmla="*/ 0 h 155"/>
                <a:gd name="T8" fmla="*/ 16 w 69"/>
                <a:gd name="T9" fmla="*/ 98 h 155"/>
                <a:gd name="T10" fmla="*/ 29 w 69"/>
                <a:gd name="T11" fmla="*/ 124 h 155"/>
                <a:gd name="T12" fmla="*/ 69 w 69"/>
                <a:gd name="T13" fmla="*/ 131 h 155"/>
                <a:gd name="T14" fmla="*/ 50 w 69"/>
                <a:gd name="T15" fmla="*/ 150 h 155"/>
                <a:gd name="T16" fmla="*/ 17 w 69"/>
                <a:gd name="T17" fmla="*/ 136 h 155"/>
                <a:gd name="T18" fmla="*/ 8 w 69"/>
                <a:gd name="T19" fmla="*/ 10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155">
                  <a:moveTo>
                    <a:pt x="8" y="100"/>
                  </a:moveTo>
                  <a:cubicBezTo>
                    <a:pt x="3" y="87"/>
                    <a:pt x="0" y="75"/>
                    <a:pt x="1" y="59"/>
                  </a:cubicBezTo>
                  <a:cubicBezTo>
                    <a:pt x="2" y="44"/>
                    <a:pt x="6" y="40"/>
                    <a:pt x="12" y="27"/>
                  </a:cubicBezTo>
                  <a:cubicBezTo>
                    <a:pt x="21" y="7"/>
                    <a:pt x="35" y="6"/>
                    <a:pt x="38" y="0"/>
                  </a:cubicBezTo>
                  <a:cubicBezTo>
                    <a:pt x="42" y="29"/>
                    <a:pt x="9" y="39"/>
                    <a:pt x="16" y="98"/>
                  </a:cubicBezTo>
                  <a:cubicBezTo>
                    <a:pt x="17" y="108"/>
                    <a:pt x="17" y="121"/>
                    <a:pt x="29" y="124"/>
                  </a:cubicBezTo>
                  <a:cubicBezTo>
                    <a:pt x="48" y="129"/>
                    <a:pt x="46" y="112"/>
                    <a:pt x="69" y="131"/>
                  </a:cubicBezTo>
                  <a:cubicBezTo>
                    <a:pt x="63" y="144"/>
                    <a:pt x="60" y="142"/>
                    <a:pt x="50" y="150"/>
                  </a:cubicBezTo>
                  <a:cubicBezTo>
                    <a:pt x="38" y="148"/>
                    <a:pt x="20" y="155"/>
                    <a:pt x="17" y="136"/>
                  </a:cubicBezTo>
                  <a:cubicBezTo>
                    <a:pt x="16" y="124"/>
                    <a:pt x="12" y="111"/>
                    <a:pt x="8" y="10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284"/>
            <p:cNvSpPr/>
            <p:nvPr/>
          </p:nvSpPr>
          <p:spPr bwMode="auto">
            <a:xfrm>
              <a:off x="6497638" y="3816351"/>
              <a:ext cx="169863" cy="101600"/>
            </a:xfrm>
            <a:custGeom>
              <a:avLst/>
              <a:gdLst>
                <a:gd name="T0" fmla="*/ 0 w 40"/>
                <a:gd name="T1" fmla="*/ 10 h 24"/>
                <a:gd name="T2" fmla="*/ 3 w 40"/>
                <a:gd name="T3" fmla="*/ 11 h 24"/>
                <a:gd name="T4" fmla="*/ 40 w 40"/>
                <a:gd name="T5" fmla="*/ 16 h 24"/>
                <a:gd name="T6" fmla="*/ 0 w 40"/>
                <a:gd name="T7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4">
                  <a:moveTo>
                    <a:pt x="0" y="10"/>
                  </a:moveTo>
                  <a:cubicBezTo>
                    <a:pt x="1" y="11"/>
                    <a:pt x="2" y="11"/>
                    <a:pt x="3" y="11"/>
                  </a:cubicBezTo>
                  <a:cubicBezTo>
                    <a:pt x="21" y="16"/>
                    <a:pt x="20" y="0"/>
                    <a:pt x="40" y="16"/>
                  </a:cubicBezTo>
                  <a:cubicBezTo>
                    <a:pt x="25" y="23"/>
                    <a:pt x="14" y="24"/>
                    <a:pt x="0" y="1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285"/>
            <p:cNvSpPr/>
            <p:nvPr/>
          </p:nvSpPr>
          <p:spPr bwMode="auto">
            <a:xfrm>
              <a:off x="6416676" y="3748088"/>
              <a:ext cx="263525" cy="247650"/>
            </a:xfrm>
            <a:custGeom>
              <a:avLst/>
              <a:gdLst>
                <a:gd name="T0" fmla="*/ 1 w 62"/>
                <a:gd name="T1" fmla="*/ 3 h 58"/>
                <a:gd name="T2" fmla="*/ 0 w 62"/>
                <a:gd name="T3" fmla="*/ 0 h 58"/>
                <a:gd name="T4" fmla="*/ 11 w 62"/>
                <a:gd name="T5" fmla="*/ 28 h 58"/>
                <a:gd name="T6" fmla="*/ 25 w 62"/>
                <a:gd name="T7" fmla="*/ 47 h 58"/>
                <a:gd name="T8" fmla="*/ 61 w 62"/>
                <a:gd name="T9" fmla="*/ 33 h 58"/>
                <a:gd name="T10" fmla="*/ 62 w 62"/>
                <a:gd name="T11" fmla="*/ 34 h 58"/>
                <a:gd name="T12" fmla="*/ 43 w 62"/>
                <a:gd name="T13" fmla="*/ 53 h 58"/>
                <a:gd name="T14" fmla="*/ 10 w 62"/>
                <a:gd name="T15" fmla="*/ 39 h 58"/>
                <a:gd name="T16" fmla="*/ 1 w 62"/>
                <a:gd name="T17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58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4" y="9"/>
                    <a:pt x="7" y="17"/>
                    <a:pt x="11" y="28"/>
                  </a:cubicBezTo>
                  <a:cubicBezTo>
                    <a:pt x="13" y="36"/>
                    <a:pt x="17" y="44"/>
                    <a:pt x="25" y="47"/>
                  </a:cubicBezTo>
                  <a:cubicBezTo>
                    <a:pt x="42" y="54"/>
                    <a:pt x="50" y="43"/>
                    <a:pt x="61" y="33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56" y="47"/>
                    <a:pt x="53" y="45"/>
                    <a:pt x="43" y="53"/>
                  </a:cubicBezTo>
                  <a:cubicBezTo>
                    <a:pt x="31" y="51"/>
                    <a:pt x="13" y="58"/>
                    <a:pt x="10" y="39"/>
                  </a:cubicBezTo>
                  <a:cubicBezTo>
                    <a:pt x="9" y="27"/>
                    <a:pt x="5" y="14"/>
                    <a:pt x="1" y="3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286"/>
            <p:cNvSpPr/>
            <p:nvPr/>
          </p:nvSpPr>
          <p:spPr bwMode="auto">
            <a:xfrm>
              <a:off x="6654801" y="3757613"/>
              <a:ext cx="101600" cy="182563"/>
            </a:xfrm>
            <a:custGeom>
              <a:avLst/>
              <a:gdLst>
                <a:gd name="T0" fmla="*/ 24 w 24"/>
                <a:gd name="T1" fmla="*/ 43 h 43"/>
                <a:gd name="T2" fmla="*/ 7 w 24"/>
                <a:gd name="T3" fmla="*/ 2 h 43"/>
                <a:gd name="T4" fmla="*/ 10 w 24"/>
                <a:gd name="T5" fmla="*/ 0 h 43"/>
                <a:gd name="T6" fmla="*/ 24 w 24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43">
                  <a:moveTo>
                    <a:pt x="24" y="43"/>
                  </a:moveTo>
                  <a:cubicBezTo>
                    <a:pt x="0" y="43"/>
                    <a:pt x="4" y="14"/>
                    <a:pt x="7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14"/>
                    <a:pt x="1" y="38"/>
                    <a:pt x="24" y="43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287"/>
            <p:cNvSpPr/>
            <p:nvPr/>
          </p:nvSpPr>
          <p:spPr bwMode="auto">
            <a:xfrm>
              <a:off x="6756401" y="3773488"/>
              <a:ext cx="50800" cy="73025"/>
            </a:xfrm>
            <a:custGeom>
              <a:avLst/>
              <a:gdLst>
                <a:gd name="T0" fmla="*/ 6 w 12"/>
                <a:gd name="T1" fmla="*/ 8 h 17"/>
                <a:gd name="T2" fmla="*/ 11 w 12"/>
                <a:gd name="T3" fmla="*/ 4 h 17"/>
                <a:gd name="T4" fmla="*/ 8 w 12"/>
                <a:gd name="T5" fmla="*/ 1 h 17"/>
                <a:gd name="T6" fmla="*/ 1 w 12"/>
                <a:gd name="T7" fmla="*/ 15 h 17"/>
                <a:gd name="T8" fmla="*/ 4 w 12"/>
                <a:gd name="T9" fmla="*/ 15 h 17"/>
                <a:gd name="T10" fmla="*/ 2 w 12"/>
                <a:gd name="T11" fmla="*/ 13 h 17"/>
                <a:gd name="T12" fmla="*/ 7 w 12"/>
                <a:gd name="T13" fmla="*/ 3 h 17"/>
                <a:gd name="T14" fmla="*/ 9 w 12"/>
                <a:gd name="T15" fmla="*/ 5 h 17"/>
                <a:gd name="T16" fmla="*/ 6 w 12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7">
                  <a:moveTo>
                    <a:pt x="6" y="8"/>
                  </a:moveTo>
                  <a:cubicBezTo>
                    <a:pt x="7" y="8"/>
                    <a:pt x="10" y="6"/>
                    <a:pt x="11" y="4"/>
                  </a:cubicBezTo>
                  <a:cubicBezTo>
                    <a:pt x="12" y="1"/>
                    <a:pt x="10" y="0"/>
                    <a:pt x="8" y="1"/>
                  </a:cubicBezTo>
                  <a:cubicBezTo>
                    <a:pt x="3" y="3"/>
                    <a:pt x="0" y="11"/>
                    <a:pt x="1" y="15"/>
                  </a:cubicBezTo>
                  <a:cubicBezTo>
                    <a:pt x="2" y="16"/>
                    <a:pt x="3" y="17"/>
                    <a:pt x="4" y="15"/>
                  </a:cubicBezTo>
                  <a:cubicBezTo>
                    <a:pt x="3" y="16"/>
                    <a:pt x="2" y="14"/>
                    <a:pt x="2" y="13"/>
                  </a:cubicBezTo>
                  <a:cubicBezTo>
                    <a:pt x="2" y="9"/>
                    <a:pt x="5" y="5"/>
                    <a:pt x="7" y="3"/>
                  </a:cubicBezTo>
                  <a:cubicBezTo>
                    <a:pt x="9" y="2"/>
                    <a:pt x="11" y="2"/>
                    <a:pt x="9" y="5"/>
                  </a:cubicBezTo>
                  <a:cubicBezTo>
                    <a:pt x="8" y="6"/>
                    <a:pt x="7" y="8"/>
                    <a:pt x="6" y="8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288"/>
            <p:cNvSpPr/>
            <p:nvPr/>
          </p:nvSpPr>
          <p:spPr bwMode="auto">
            <a:xfrm>
              <a:off x="6396038" y="3360738"/>
              <a:ext cx="127000" cy="336550"/>
            </a:xfrm>
            <a:custGeom>
              <a:avLst/>
              <a:gdLst>
                <a:gd name="T0" fmla="*/ 8 w 30"/>
                <a:gd name="T1" fmla="*/ 61 h 79"/>
                <a:gd name="T2" fmla="*/ 23 w 30"/>
                <a:gd name="T3" fmla="*/ 19 h 79"/>
                <a:gd name="T4" fmla="*/ 17 w 30"/>
                <a:gd name="T5" fmla="*/ 14 h 79"/>
                <a:gd name="T6" fmla="*/ 1 w 30"/>
                <a:gd name="T7" fmla="*/ 59 h 79"/>
                <a:gd name="T8" fmla="*/ 8 w 30"/>
                <a:gd name="T9" fmla="*/ 6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79">
                  <a:moveTo>
                    <a:pt x="8" y="61"/>
                  </a:moveTo>
                  <a:cubicBezTo>
                    <a:pt x="12" y="41"/>
                    <a:pt x="14" y="35"/>
                    <a:pt x="23" y="19"/>
                  </a:cubicBezTo>
                  <a:cubicBezTo>
                    <a:pt x="30" y="6"/>
                    <a:pt x="29" y="0"/>
                    <a:pt x="17" y="14"/>
                  </a:cubicBezTo>
                  <a:cubicBezTo>
                    <a:pt x="8" y="25"/>
                    <a:pt x="0" y="46"/>
                    <a:pt x="1" y="59"/>
                  </a:cubicBezTo>
                  <a:cubicBezTo>
                    <a:pt x="1" y="69"/>
                    <a:pt x="5" y="79"/>
                    <a:pt x="8" y="61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289"/>
            <p:cNvSpPr/>
            <p:nvPr/>
          </p:nvSpPr>
          <p:spPr bwMode="auto">
            <a:xfrm>
              <a:off x="5876926" y="2454276"/>
              <a:ext cx="717550" cy="893763"/>
            </a:xfrm>
            <a:custGeom>
              <a:avLst/>
              <a:gdLst>
                <a:gd name="T0" fmla="*/ 47 w 169"/>
                <a:gd name="T1" fmla="*/ 27 h 210"/>
                <a:gd name="T2" fmla="*/ 154 w 169"/>
                <a:gd name="T3" fmla="*/ 111 h 210"/>
                <a:gd name="T4" fmla="*/ 1 w 169"/>
                <a:gd name="T5" fmla="*/ 93 h 210"/>
                <a:gd name="T6" fmla="*/ 47 w 169"/>
                <a:gd name="T7" fmla="*/ 27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9" h="210">
                  <a:moveTo>
                    <a:pt x="47" y="27"/>
                  </a:moveTo>
                  <a:cubicBezTo>
                    <a:pt x="106" y="0"/>
                    <a:pt x="169" y="53"/>
                    <a:pt x="154" y="111"/>
                  </a:cubicBezTo>
                  <a:cubicBezTo>
                    <a:pt x="132" y="197"/>
                    <a:pt x="3" y="210"/>
                    <a:pt x="1" y="93"/>
                  </a:cubicBezTo>
                  <a:cubicBezTo>
                    <a:pt x="0" y="53"/>
                    <a:pt x="19" y="41"/>
                    <a:pt x="47" y="27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290"/>
            <p:cNvSpPr/>
            <p:nvPr/>
          </p:nvSpPr>
          <p:spPr bwMode="auto">
            <a:xfrm>
              <a:off x="5884863" y="2568576"/>
              <a:ext cx="328613" cy="227013"/>
            </a:xfrm>
            <a:custGeom>
              <a:avLst/>
              <a:gdLst>
                <a:gd name="T0" fmla="*/ 45 w 77"/>
                <a:gd name="T1" fmla="*/ 41 h 53"/>
                <a:gd name="T2" fmla="*/ 26 w 77"/>
                <a:gd name="T3" fmla="*/ 26 h 53"/>
                <a:gd name="T4" fmla="*/ 45 w 77"/>
                <a:gd name="T5" fmla="*/ 4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53">
                  <a:moveTo>
                    <a:pt x="45" y="41"/>
                  </a:moveTo>
                  <a:cubicBezTo>
                    <a:pt x="0" y="53"/>
                    <a:pt x="12" y="37"/>
                    <a:pt x="26" y="26"/>
                  </a:cubicBezTo>
                  <a:cubicBezTo>
                    <a:pt x="58" y="0"/>
                    <a:pt x="77" y="33"/>
                    <a:pt x="45" y="41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291"/>
            <p:cNvSpPr/>
            <p:nvPr/>
          </p:nvSpPr>
          <p:spPr bwMode="auto">
            <a:xfrm>
              <a:off x="5711826" y="2952751"/>
              <a:ext cx="735013" cy="488950"/>
            </a:xfrm>
            <a:custGeom>
              <a:avLst/>
              <a:gdLst>
                <a:gd name="T0" fmla="*/ 173 w 173"/>
                <a:gd name="T1" fmla="*/ 68 h 115"/>
                <a:gd name="T2" fmla="*/ 126 w 173"/>
                <a:gd name="T3" fmla="*/ 112 h 115"/>
                <a:gd name="T4" fmla="*/ 64 w 173"/>
                <a:gd name="T5" fmla="*/ 94 h 115"/>
                <a:gd name="T6" fmla="*/ 9 w 173"/>
                <a:gd name="T7" fmla="*/ 54 h 115"/>
                <a:gd name="T8" fmla="*/ 8 w 173"/>
                <a:gd name="T9" fmla="*/ 0 h 115"/>
                <a:gd name="T10" fmla="*/ 60 w 173"/>
                <a:gd name="T11" fmla="*/ 54 h 115"/>
                <a:gd name="T12" fmla="*/ 173 w 173"/>
                <a:gd name="T13" fmla="*/ 6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3" h="115">
                  <a:moveTo>
                    <a:pt x="173" y="68"/>
                  </a:moveTo>
                  <a:cubicBezTo>
                    <a:pt x="164" y="89"/>
                    <a:pt x="152" y="115"/>
                    <a:pt x="126" y="112"/>
                  </a:cubicBezTo>
                  <a:cubicBezTo>
                    <a:pt x="95" y="109"/>
                    <a:pt x="90" y="103"/>
                    <a:pt x="64" y="94"/>
                  </a:cubicBezTo>
                  <a:cubicBezTo>
                    <a:pt x="37" y="84"/>
                    <a:pt x="20" y="91"/>
                    <a:pt x="9" y="54"/>
                  </a:cubicBezTo>
                  <a:cubicBezTo>
                    <a:pt x="5" y="30"/>
                    <a:pt x="0" y="22"/>
                    <a:pt x="8" y="0"/>
                  </a:cubicBezTo>
                  <a:cubicBezTo>
                    <a:pt x="24" y="19"/>
                    <a:pt x="37" y="41"/>
                    <a:pt x="60" y="54"/>
                  </a:cubicBezTo>
                  <a:cubicBezTo>
                    <a:pt x="91" y="71"/>
                    <a:pt x="138" y="68"/>
                    <a:pt x="173" y="68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292"/>
            <p:cNvSpPr/>
            <p:nvPr/>
          </p:nvSpPr>
          <p:spPr bwMode="auto">
            <a:xfrm>
              <a:off x="5732463" y="3021013"/>
              <a:ext cx="692150" cy="438150"/>
            </a:xfrm>
            <a:custGeom>
              <a:avLst/>
              <a:gdLst>
                <a:gd name="T0" fmla="*/ 163 w 163"/>
                <a:gd name="T1" fmla="*/ 56 h 103"/>
                <a:gd name="T2" fmla="*/ 59 w 163"/>
                <a:gd name="T3" fmla="*/ 57 h 103"/>
                <a:gd name="T4" fmla="*/ 0 w 163"/>
                <a:gd name="T5" fmla="*/ 0 h 103"/>
                <a:gd name="T6" fmla="*/ 163 w 163"/>
                <a:gd name="T7" fmla="*/ 5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103">
                  <a:moveTo>
                    <a:pt x="163" y="56"/>
                  </a:moveTo>
                  <a:cubicBezTo>
                    <a:pt x="126" y="72"/>
                    <a:pt x="117" y="103"/>
                    <a:pt x="59" y="57"/>
                  </a:cubicBezTo>
                  <a:cubicBezTo>
                    <a:pt x="34" y="38"/>
                    <a:pt x="13" y="34"/>
                    <a:pt x="0" y="0"/>
                  </a:cubicBezTo>
                  <a:cubicBezTo>
                    <a:pt x="51" y="46"/>
                    <a:pt x="91" y="49"/>
                    <a:pt x="163" y="56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293"/>
            <p:cNvSpPr/>
            <p:nvPr/>
          </p:nvSpPr>
          <p:spPr bwMode="auto">
            <a:xfrm>
              <a:off x="5953126" y="3195638"/>
              <a:ext cx="412750" cy="147638"/>
            </a:xfrm>
            <a:custGeom>
              <a:avLst/>
              <a:gdLst>
                <a:gd name="T0" fmla="*/ 0 w 97"/>
                <a:gd name="T1" fmla="*/ 0 h 35"/>
                <a:gd name="T2" fmla="*/ 97 w 97"/>
                <a:gd name="T3" fmla="*/ 8 h 35"/>
                <a:gd name="T4" fmla="*/ 0 w 97"/>
                <a:gd name="T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35">
                  <a:moveTo>
                    <a:pt x="0" y="0"/>
                  </a:moveTo>
                  <a:cubicBezTo>
                    <a:pt x="42" y="35"/>
                    <a:pt x="45" y="32"/>
                    <a:pt x="97" y="8"/>
                  </a:cubicBezTo>
                  <a:cubicBezTo>
                    <a:pt x="64" y="6"/>
                    <a:pt x="32" y="3"/>
                    <a:pt x="0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294"/>
            <p:cNvSpPr/>
            <p:nvPr/>
          </p:nvSpPr>
          <p:spPr bwMode="auto">
            <a:xfrm>
              <a:off x="6429376" y="2449513"/>
              <a:ext cx="263525" cy="273050"/>
            </a:xfrm>
            <a:custGeom>
              <a:avLst/>
              <a:gdLst>
                <a:gd name="T0" fmla="*/ 0 w 62"/>
                <a:gd name="T1" fmla="*/ 6 h 64"/>
                <a:gd name="T2" fmla="*/ 52 w 62"/>
                <a:gd name="T3" fmla="*/ 64 h 64"/>
                <a:gd name="T4" fmla="*/ 0 w 62"/>
                <a:gd name="T5" fmla="*/ 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64">
                  <a:moveTo>
                    <a:pt x="0" y="6"/>
                  </a:moveTo>
                  <a:cubicBezTo>
                    <a:pt x="41" y="0"/>
                    <a:pt x="62" y="36"/>
                    <a:pt x="52" y="64"/>
                  </a:cubicBezTo>
                  <a:cubicBezTo>
                    <a:pt x="2" y="33"/>
                    <a:pt x="14" y="48"/>
                    <a:pt x="0" y="6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295"/>
            <p:cNvSpPr/>
            <p:nvPr/>
          </p:nvSpPr>
          <p:spPr bwMode="auto">
            <a:xfrm>
              <a:off x="6450013" y="2462213"/>
              <a:ext cx="242888" cy="260350"/>
            </a:xfrm>
            <a:custGeom>
              <a:avLst/>
              <a:gdLst>
                <a:gd name="T0" fmla="*/ 0 w 57"/>
                <a:gd name="T1" fmla="*/ 2 h 61"/>
                <a:gd name="T2" fmla="*/ 47 w 57"/>
                <a:gd name="T3" fmla="*/ 61 h 61"/>
                <a:gd name="T4" fmla="*/ 36 w 57"/>
                <a:gd name="T5" fmla="*/ 54 h 61"/>
                <a:gd name="T6" fmla="*/ 0 w 57"/>
                <a:gd name="T7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61">
                  <a:moveTo>
                    <a:pt x="0" y="2"/>
                  </a:moveTo>
                  <a:cubicBezTo>
                    <a:pt x="38" y="0"/>
                    <a:pt x="57" y="34"/>
                    <a:pt x="47" y="61"/>
                  </a:cubicBezTo>
                  <a:cubicBezTo>
                    <a:pt x="43" y="58"/>
                    <a:pt x="40" y="56"/>
                    <a:pt x="36" y="54"/>
                  </a:cubicBezTo>
                  <a:cubicBezTo>
                    <a:pt x="40" y="34"/>
                    <a:pt x="31" y="16"/>
                    <a:pt x="0" y="2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296"/>
            <p:cNvSpPr/>
            <p:nvPr/>
          </p:nvSpPr>
          <p:spPr bwMode="auto">
            <a:xfrm>
              <a:off x="5843588" y="2262188"/>
              <a:ext cx="666750" cy="354013"/>
            </a:xfrm>
            <a:custGeom>
              <a:avLst/>
              <a:gdLst>
                <a:gd name="T0" fmla="*/ 0 w 157"/>
                <a:gd name="T1" fmla="*/ 67 h 83"/>
                <a:gd name="T2" fmla="*/ 85 w 157"/>
                <a:gd name="T3" fmla="*/ 26 h 83"/>
                <a:gd name="T4" fmla="*/ 157 w 157"/>
                <a:gd name="T5" fmla="*/ 83 h 83"/>
                <a:gd name="T6" fmla="*/ 0 w 157"/>
                <a:gd name="T7" fmla="*/ 6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83">
                  <a:moveTo>
                    <a:pt x="0" y="67"/>
                  </a:moveTo>
                  <a:cubicBezTo>
                    <a:pt x="37" y="0"/>
                    <a:pt x="37" y="23"/>
                    <a:pt x="85" y="26"/>
                  </a:cubicBezTo>
                  <a:cubicBezTo>
                    <a:pt x="124" y="28"/>
                    <a:pt x="144" y="16"/>
                    <a:pt x="157" y="83"/>
                  </a:cubicBezTo>
                  <a:cubicBezTo>
                    <a:pt x="91" y="78"/>
                    <a:pt x="66" y="76"/>
                    <a:pt x="0" y="67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297"/>
            <p:cNvSpPr/>
            <p:nvPr/>
          </p:nvSpPr>
          <p:spPr bwMode="auto">
            <a:xfrm>
              <a:off x="6094413" y="2309813"/>
              <a:ext cx="415925" cy="306388"/>
            </a:xfrm>
            <a:custGeom>
              <a:avLst/>
              <a:gdLst>
                <a:gd name="T0" fmla="*/ 0 w 98"/>
                <a:gd name="T1" fmla="*/ 11 h 72"/>
                <a:gd name="T2" fmla="*/ 26 w 98"/>
                <a:gd name="T3" fmla="*/ 15 h 72"/>
                <a:gd name="T4" fmla="*/ 98 w 98"/>
                <a:gd name="T5" fmla="*/ 72 h 72"/>
                <a:gd name="T6" fmla="*/ 94 w 98"/>
                <a:gd name="T7" fmla="*/ 71 h 72"/>
                <a:gd name="T8" fmla="*/ 5 w 98"/>
                <a:gd name="T9" fmla="*/ 13 h 72"/>
                <a:gd name="T10" fmla="*/ 0 w 98"/>
                <a:gd name="T11" fmla="*/ 1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72">
                  <a:moveTo>
                    <a:pt x="0" y="11"/>
                  </a:moveTo>
                  <a:cubicBezTo>
                    <a:pt x="6" y="12"/>
                    <a:pt x="15" y="14"/>
                    <a:pt x="26" y="15"/>
                  </a:cubicBezTo>
                  <a:cubicBezTo>
                    <a:pt x="65" y="17"/>
                    <a:pt x="85" y="5"/>
                    <a:pt x="98" y="72"/>
                  </a:cubicBezTo>
                  <a:cubicBezTo>
                    <a:pt x="94" y="71"/>
                    <a:pt x="94" y="71"/>
                    <a:pt x="94" y="71"/>
                  </a:cubicBezTo>
                  <a:cubicBezTo>
                    <a:pt x="84" y="0"/>
                    <a:pt x="44" y="26"/>
                    <a:pt x="5" y="13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298"/>
            <p:cNvSpPr/>
            <p:nvPr/>
          </p:nvSpPr>
          <p:spPr bwMode="auto">
            <a:xfrm>
              <a:off x="6259513" y="2586038"/>
              <a:ext cx="530225" cy="690563"/>
            </a:xfrm>
            <a:custGeom>
              <a:avLst/>
              <a:gdLst>
                <a:gd name="T0" fmla="*/ 41 w 125"/>
                <a:gd name="T1" fmla="*/ 0 h 162"/>
                <a:gd name="T2" fmla="*/ 115 w 125"/>
                <a:gd name="T3" fmla="*/ 97 h 162"/>
                <a:gd name="T4" fmla="*/ 62 w 125"/>
                <a:gd name="T5" fmla="*/ 155 h 162"/>
                <a:gd name="T6" fmla="*/ 0 w 125"/>
                <a:gd name="T7" fmla="*/ 154 h 162"/>
                <a:gd name="T8" fmla="*/ 88 w 125"/>
                <a:gd name="T9" fmla="*/ 52 h 162"/>
                <a:gd name="T10" fmla="*/ 41 w 125"/>
                <a:gd name="T1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5" h="162">
                  <a:moveTo>
                    <a:pt x="41" y="0"/>
                  </a:moveTo>
                  <a:cubicBezTo>
                    <a:pt x="92" y="14"/>
                    <a:pt x="125" y="39"/>
                    <a:pt x="115" y="97"/>
                  </a:cubicBezTo>
                  <a:cubicBezTo>
                    <a:pt x="111" y="128"/>
                    <a:pt x="88" y="147"/>
                    <a:pt x="62" y="155"/>
                  </a:cubicBezTo>
                  <a:cubicBezTo>
                    <a:pt x="41" y="162"/>
                    <a:pt x="22" y="157"/>
                    <a:pt x="0" y="154"/>
                  </a:cubicBezTo>
                  <a:cubicBezTo>
                    <a:pt x="39" y="139"/>
                    <a:pt x="104" y="105"/>
                    <a:pt x="88" y="52"/>
                  </a:cubicBezTo>
                  <a:cubicBezTo>
                    <a:pt x="83" y="33"/>
                    <a:pt x="57" y="10"/>
                    <a:pt x="41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299"/>
            <p:cNvSpPr/>
            <p:nvPr/>
          </p:nvSpPr>
          <p:spPr bwMode="auto">
            <a:xfrm>
              <a:off x="6170613" y="2765426"/>
              <a:ext cx="169863" cy="169863"/>
            </a:xfrm>
            <a:custGeom>
              <a:avLst/>
              <a:gdLst>
                <a:gd name="T0" fmla="*/ 28 w 40"/>
                <a:gd name="T1" fmla="*/ 11 h 40"/>
                <a:gd name="T2" fmla="*/ 3 w 40"/>
                <a:gd name="T3" fmla="*/ 18 h 40"/>
                <a:gd name="T4" fmla="*/ 28 w 40"/>
                <a:gd name="T5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40">
                  <a:moveTo>
                    <a:pt x="28" y="11"/>
                  </a:moveTo>
                  <a:cubicBezTo>
                    <a:pt x="40" y="33"/>
                    <a:pt x="0" y="40"/>
                    <a:pt x="3" y="18"/>
                  </a:cubicBezTo>
                  <a:cubicBezTo>
                    <a:pt x="4" y="6"/>
                    <a:pt x="21" y="0"/>
                    <a:pt x="28" y="11"/>
                  </a:cubicBezTo>
                  <a:close/>
                </a:path>
              </a:pathLst>
            </a:custGeom>
            <a:solidFill>
              <a:srgbClr val="6D0D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300"/>
            <p:cNvSpPr/>
            <p:nvPr/>
          </p:nvSpPr>
          <p:spPr bwMode="auto">
            <a:xfrm>
              <a:off x="6191251" y="2795588"/>
              <a:ext cx="88900" cy="101600"/>
            </a:xfrm>
            <a:custGeom>
              <a:avLst/>
              <a:gdLst>
                <a:gd name="T0" fmla="*/ 16 w 21"/>
                <a:gd name="T1" fmla="*/ 0 h 24"/>
                <a:gd name="T2" fmla="*/ 2 w 21"/>
                <a:gd name="T3" fmla="*/ 1 h 24"/>
                <a:gd name="T4" fmla="*/ 0 w 21"/>
                <a:gd name="T5" fmla="*/ 7 h 24"/>
                <a:gd name="T6" fmla="*/ 7 w 21"/>
                <a:gd name="T7" fmla="*/ 24 h 24"/>
                <a:gd name="T8" fmla="*/ 14 w 21"/>
                <a:gd name="T9" fmla="*/ 23 h 24"/>
                <a:gd name="T10" fmla="*/ 16 w 21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4">
                  <a:moveTo>
                    <a:pt x="16" y="0"/>
                  </a:moveTo>
                  <a:cubicBezTo>
                    <a:pt x="11" y="0"/>
                    <a:pt x="7" y="1"/>
                    <a:pt x="2" y="1"/>
                  </a:cubicBezTo>
                  <a:cubicBezTo>
                    <a:pt x="2" y="3"/>
                    <a:pt x="1" y="5"/>
                    <a:pt x="0" y="7"/>
                  </a:cubicBezTo>
                  <a:cubicBezTo>
                    <a:pt x="15" y="1"/>
                    <a:pt x="12" y="18"/>
                    <a:pt x="7" y="24"/>
                  </a:cubicBezTo>
                  <a:cubicBezTo>
                    <a:pt x="9" y="23"/>
                    <a:pt x="12" y="23"/>
                    <a:pt x="14" y="23"/>
                  </a:cubicBezTo>
                  <a:cubicBezTo>
                    <a:pt x="20" y="10"/>
                    <a:pt x="21" y="10"/>
                    <a:pt x="16" y="0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301"/>
            <p:cNvSpPr/>
            <p:nvPr/>
          </p:nvSpPr>
          <p:spPr bwMode="auto">
            <a:xfrm>
              <a:off x="6191251" y="2782888"/>
              <a:ext cx="76200" cy="119063"/>
            </a:xfrm>
            <a:custGeom>
              <a:avLst/>
              <a:gdLst>
                <a:gd name="T0" fmla="*/ 5 w 18"/>
                <a:gd name="T1" fmla="*/ 25 h 28"/>
                <a:gd name="T2" fmla="*/ 0 w 18"/>
                <a:gd name="T3" fmla="*/ 11 h 28"/>
                <a:gd name="T4" fmla="*/ 1 w 18"/>
                <a:gd name="T5" fmla="*/ 9 h 28"/>
                <a:gd name="T6" fmla="*/ 8 w 18"/>
                <a:gd name="T7" fmla="*/ 28 h 28"/>
                <a:gd name="T8" fmla="*/ 5 w 18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5" y="25"/>
                  </a:moveTo>
                  <a:cubicBezTo>
                    <a:pt x="16" y="15"/>
                    <a:pt x="7" y="6"/>
                    <a:pt x="0" y="11"/>
                  </a:cubicBezTo>
                  <a:cubicBezTo>
                    <a:pt x="0" y="10"/>
                    <a:pt x="1" y="10"/>
                    <a:pt x="1" y="9"/>
                  </a:cubicBezTo>
                  <a:cubicBezTo>
                    <a:pt x="11" y="0"/>
                    <a:pt x="18" y="15"/>
                    <a:pt x="8" y="28"/>
                  </a:cubicBezTo>
                  <a:cubicBezTo>
                    <a:pt x="7" y="27"/>
                    <a:pt x="6" y="26"/>
                    <a:pt x="5" y="25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302"/>
            <p:cNvSpPr/>
            <p:nvPr/>
          </p:nvSpPr>
          <p:spPr bwMode="auto">
            <a:xfrm>
              <a:off x="6251576" y="2795588"/>
              <a:ext cx="28575" cy="101600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3 h 24"/>
                <a:gd name="T4" fmla="*/ 1 w 7"/>
                <a:gd name="T5" fmla="*/ 24 h 24"/>
                <a:gd name="T6" fmla="*/ 4 w 7"/>
                <a:gd name="T7" fmla="*/ 1 h 24"/>
                <a:gd name="T8" fmla="*/ 0 w 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6" y="11"/>
                    <a:pt x="3" y="13"/>
                    <a:pt x="0" y="23"/>
                  </a:cubicBezTo>
                  <a:cubicBezTo>
                    <a:pt x="0" y="23"/>
                    <a:pt x="1" y="23"/>
                    <a:pt x="1" y="24"/>
                  </a:cubicBezTo>
                  <a:cubicBezTo>
                    <a:pt x="7" y="12"/>
                    <a:pt x="6" y="11"/>
                    <a:pt x="4" y="1"/>
                  </a:cubicBezTo>
                  <a:cubicBezTo>
                    <a:pt x="3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303"/>
            <p:cNvSpPr/>
            <p:nvPr/>
          </p:nvSpPr>
          <p:spPr bwMode="auto">
            <a:xfrm>
              <a:off x="6434138" y="2633663"/>
              <a:ext cx="342900" cy="628650"/>
            </a:xfrm>
            <a:custGeom>
              <a:avLst/>
              <a:gdLst>
                <a:gd name="T0" fmla="*/ 32 w 81"/>
                <a:gd name="T1" fmla="*/ 0 h 148"/>
                <a:gd name="T2" fmla="*/ 74 w 81"/>
                <a:gd name="T3" fmla="*/ 86 h 148"/>
                <a:gd name="T4" fmla="*/ 21 w 81"/>
                <a:gd name="T5" fmla="*/ 144 h 148"/>
                <a:gd name="T6" fmla="*/ 0 w 81"/>
                <a:gd name="T7" fmla="*/ 148 h 148"/>
                <a:gd name="T8" fmla="*/ 64 w 81"/>
                <a:gd name="T9" fmla="*/ 107 h 148"/>
                <a:gd name="T10" fmla="*/ 70 w 81"/>
                <a:gd name="T11" fmla="*/ 45 h 148"/>
                <a:gd name="T12" fmla="*/ 32 w 81"/>
                <a:gd name="T13" fmla="*/ 7 h 148"/>
                <a:gd name="T14" fmla="*/ 32 w 81"/>
                <a:gd name="T15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148">
                  <a:moveTo>
                    <a:pt x="32" y="0"/>
                  </a:moveTo>
                  <a:cubicBezTo>
                    <a:pt x="63" y="16"/>
                    <a:pt x="81" y="41"/>
                    <a:pt x="74" y="86"/>
                  </a:cubicBezTo>
                  <a:cubicBezTo>
                    <a:pt x="70" y="117"/>
                    <a:pt x="47" y="136"/>
                    <a:pt x="21" y="144"/>
                  </a:cubicBezTo>
                  <a:cubicBezTo>
                    <a:pt x="14" y="147"/>
                    <a:pt x="7" y="147"/>
                    <a:pt x="0" y="148"/>
                  </a:cubicBezTo>
                  <a:cubicBezTo>
                    <a:pt x="26" y="141"/>
                    <a:pt x="51" y="132"/>
                    <a:pt x="64" y="107"/>
                  </a:cubicBezTo>
                  <a:cubicBezTo>
                    <a:pt x="74" y="89"/>
                    <a:pt x="76" y="65"/>
                    <a:pt x="70" y="45"/>
                  </a:cubicBezTo>
                  <a:cubicBezTo>
                    <a:pt x="62" y="22"/>
                    <a:pt x="51" y="18"/>
                    <a:pt x="32" y="7"/>
                  </a:cubicBezTo>
                  <a:cubicBezTo>
                    <a:pt x="32" y="0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304"/>
            <p:cNvSpPr/>
            <p:nvPr/>
          </p:nvSpPr>
          <p:spPr bwMode="auto">
            <a:xfrm>
              <a:off x="5626101" y="2398713"/>
              <a:ext cx="679450" cy="855663"/>
            </a:xfrm>
            <a:custGeom>
              <a:avLst/>
              <a:gdLst>
                <a:gd name="T0" fmla="*/ 160 w 160"/>
                <a:gd name="T1" fmla="*/ 39 h 201"/>
                <a:gd name="T2" fmla="*/ 66 w 160"/>
                <a:gd name="T3" fmla="*/ 18 h 201"/>
                <a:gd name="T4" fmla="*/ 6 w 160"/>
                <a:gd name="T5" fmla="*/ 113 h 201"/>
                <a:gd name="T6" fmla="*/ 35 w 160"/>
                <a:gd name="T7" fmla="*/ 164 h 201"/>
                <a:gd name="T8" fmla="*/ 105 w 160"/>
                <a:gd name="T9" fmla="*/ 201 h 201"/>
                <a:gd name="T10" fmla="*/ 133 w 160"/>
                <a:gd name="T11" fmla="*/ 192 h 201"/>
                <a:gd name="T12" fmla="*/ 89 w 160"/>
                <a:gd name="T13" fmla="*/ 66 h 201"/>
                <a:gd name="T14" fmla="*/ 160 w 160"/>
                <a:gd name="T15" fmla="*/ 3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201">
                  <a:moveTo>
                    <a:pt x="160" y="39"/>
                  </a:moveTo>
                  <a:cubicBezTo>
                    <a:pt x="135" y="7"/>
                    <a:pt x="103" y="0"/>
                    <a:pt x="66" y="18"/>
                  </a:cubicBezTo>
                  <a:cubicBezTo>
                    <a:pt x="43" y="30"/>
                    <a:pt x="0" y="91"/>
                    <a:pt x="6" y="113"/>
                  </a:cubicBezTo>
                  <a:cubicBezTo>
                    <a:pt x="9" y="125"/>
                    <a:pt x="28" y="157"/>
                    <a:pt x="35" y="164"/>
                  </a:cubicBezTo>
                  <a:cubicBezTo>
                    <a:pt x="39" y="168"/>
                    <a:pt x="84" y="201"/>
                    <a:pt x="105" y="201"/>
                  </a:cubicBezTo>
                  <a:cubicBezTo>
                    <a:pt x="117" y="200"/>
                    <a:pt x="125" y="198"/>
                    <a:pt x="133" y="192"/>
                  </a:cubicBezTo>
                  <a:cubicBezTo>
                    <a:pt x="73" y="181"/>
                    <a:pt x="40" y="105"/>
                    <a:pt x="89" y="66"/>
                  </a:cubicBezTo>
                  <a:cubicBezTo>
                    <a:pt x="111" y="48"/>
                    <a:pt x="121" y="43"/>
                    <a:pt x="160" y="39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305"/>
            <p:cNvSpPr/>
            <p:nvPr/>
          </p:nvSpPr>
          <p:spPr bwMode="auto">
            <a:xfrm>
              <a:off x="5638801" y="2403476"/>
              <a:ext cx="628650" cy="833438"/>
            </a:xfrm>
            <a:custGeom>
              <a:avLst/>
              <a:gdLst>
                <a:gd name="T0" fmla="*/ 109 w 148"/>
                <a:gd name="T1" fmla="*/ 184 h 196"/>
                <a:gd name="T2" fmla="*/ 84 w 148"/>
                <a:gd name="T3" fmla="*/ 165 h 196"/>
                <a:gd name="T4" fmla="*/ 71 w 148"/>
                <a:gd name="T5" fmla="*/ 147 h 196"/>
                <a:gd name="T6" fmla="*/ 87 w 148"/>
                <a:gd name="T7" fmla="*/ 65 h 196"/>
                <a:gd name="T8" fmla="*/ 148 w 148"/>
                <a:gd name="T9" fmla="*/ 39 h 196"/>
                <a:gd name="T10" fmla="*/ 117 w 148"/>
                <a:gd name="T11" fmla="*/ 189 h 196"/>
                <a:gd name="T12" fmla="*/ 109 w 148"/>
                <a:gd name="T13" fmla="*/ 184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196">
                  <a:moveTo>
                    <a:pt x="109" y="184"/>
                  </a:moveTo>
                  <a:cubicBezTo>
                    <a:pt x="99" y="179"/>
                    <a:pt x="91" y="173"/>
                    <a:pt x="84" y="165"/>
                  </a:cubicBezTo>
                  <a:cubicBezTo>
                    <a:pt x="79" y="160"/>
                    <a:pt x="74" y="154"/>
                    <a:pt x="71" y="147"/>
                  </a:cubicBezTo>
                  <a:cubicBezTo>
                    <a:pt x="57" y="120"/>
                    <a:pt x="59" y="87"/>
                    <a:pt x="87" y="65"/>
                  </a:cubicBezTo>
                  <a:cubicBezTo>
                    <a:pt x="107" y="49"/>
                    <a:pt x="120" y="49"/>
                    <a:pt x="148" y="39"/>
                  </a:cubicBezTo>
                  <a:cubicBezTo>
                    <a:pt x="28" y="0"/>
                    <a:pt x="0" y="196"/>
                    <a:pt x="117" y="189"/>
                  </a:cubicBezTo>
                  <a:cubicBezTo>
                    <a:pt x="114" y="187"/>
                    <a:pt x="111" y="185"/>
                    <a:pt x="109" y="184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306"/>
            <p:cNvSpPr/>
            <p:nvPr/>
          </p:nvSpPr>
          <p:spPr bwMode="auto">
            <a:xfrm>
              <a:off x="5626101" y="2408238"/>
              <a:ext cx="638175" cy="744538"/>
            </a:xfrm>
            <a:custGeom>
              <a:avLst/>
              <a:gdLst>
                <a:gd name="T0" fmla="*/ 150 w 150"/>
                <a:gd name="T1" fmla="*/ 26 h 175"/>
                <a:gd name="T2" fmla="*/ 66 w 150"/>
                <a:gd name="T3" fmla="*/ 16 h 175"/>
                <a:gd name="T4" fmla="*/ 6 w 150"/>
                <a:gd name="T5" fmla="*/ 111 h 175"/>
                <a:gd name="T6" fmla="*/ 35 w 150"/>
                <a:gd name="T7" fmla="*/ 162 h 175"/>
                <a:gd name="T8" fmla="*/ 54 w 150"/>
                <a:gd name="T9" fmla="*/ 175 h 175"/>
                <a:gd name="T10" fmla="*/ 25 w 150"/>
                <a:gd name="T11" fmla="*/ 143 h 175"/>
                <a:gd name="T12" fmla="*/ 27 w 150"/>
                <a:gd name="T13" fmla="*/ 64 h 175"/>
                <a:gd name="T14" fmla="*/ 43 w 150"/>
                <a:gd name="T15" fmla="*/ 43 h 175"/>
                <a:gd name="T16" fmla="*/ 150 w 150"/>
                <a:gd name="T17" fmla="*/ 2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0" h="175">
                  <a:moveTo>
                    <a:pt x="150" y="26"/>
                  </a:moveTo>
                  <a:cubicBezTo>
                    <a:pt x="127" y="4"/>
                    <a:pt x="98" y="0"/>
                    <a:pt x="66" y="16"/>
                  </a:cubicBezTo>
                  <a:cubicBezTo>
                    <a:pt x="43" y="28"/>
                    <a:pt x="0" y="89"/>
                    <a:pt x="6" y="111"/>
                  </a:cubicBezTo>
                  <a:cubicBezTo>
                    <a:pt x="9" y="123"/>
                    <a:pt x="28" y="155"/>
                    <a:pt x="35" y="162"/>
                  </a:cubicBezTo>
                  <a:cubicBezTo>
                    <a:pt x="37" y="163"/>
                    <a:pt x="44" y="169"/>
                    <a:pt x="54" y="175"/>
                  </a:cubicBezTo>
                  <a:cubicBezTo>
                    <a:pt x="41" y="164"/>
                    <a:pt x="35" y="160"/>
                    <a:pt x="25" y="143"/>
                  </a:cubicBezTo>
                  <a:cubicBezTo>
                    <a:pt x="3" y="105"/>
                    <a:pt x="4" y="102"/>
                    <a:pt x="27" y="64"/>
                  </a:cubicBezTo>
                  <a:cubicBezTo>
                    <a:pt x="32" y="57"/>
                    <a:pt x="38" y="50"/>
                    <a:pt x="43" y="43"/>
                  </a:cubicBezTo>
                  <a:cubicBezTo>
                    <a:pt x="74" y="3"/>
                    <a:pt x="111" y="1"/>
                    <a:pt x="150" y="26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307"/>
            <p:cNvSpPr/>
            <p:nvPr/>
          </p:nvSpPr>
          <p:spPr bwMode="auto">
            <a:xfrm>
              <a:off x="6221413" y="2522538"/>
              <a:ext cx="488950" cy="633413"/>
            </a:xfrm>
            <a:custGeom>
              <a:avLst/>
              <a:gdLst>
                <a:gd name="T0" fmla="*/ 0 w 115"/>
                <a:gd name="T1" fmla="*/ 15 h 149"/>
                <a:gd name="T2" fmla="*/ 74 w 115"/>
                <a:gd name="T3" fmla="*/ 19 h 149"/>
                <a:gd name="T4" fmla="*/ 109 w 115"/>
                <a:gd name="T5" fmla="*/ 76 h 149"/>
                <a:gd name="T6" fmla="*/ 103 w 115"/>
                <a:gd name="T7" fmla="*/ 112 h 149"/>
                <a:gd name="T8" fmla="*/ 54 w 115"/>
                <a:gd name="T9" fmla="*/ 149 h 149"/>
                <a:gd name="T10" fmla="*/ 0 w 115"/>
                <a:gd name="T11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49">
                  <a:moveTo>
                    <a:pt x="0" y="15"/>
                  </a:moveTo>
                  <a:cubicBezTo>
                    <a:pt x="26" y="5"/>
                    <a:pt x="51" y="0"/>
                    <a:pt x="74" y="19"/>
                  </a:cubicBezTo>
                  <a:cubicBezTo>
                    <a:pt x="97" y="39"/>
                    <a:pt x="102" y="48"/>
                    <a:pt x="109" y="76"/>
                  </a:cubicBezTo>
                  <a:cubicBezTo>
                    <a:pt x="115" y="96"/>
                    <a:pt x="115" y="95"/>
                    <a:pt x="103" y="112"/>
                  </a:cubicBezTo>
                  <a:cubicBezTo>
                    <a:pt x="85" y="134"/>
                    <a:pt x="79" y="141"/>
                    <a:pt x="54" y="149"/>
                  </a:cubicBezTo>
                  <a:cubicBezTo>
                    <a:pt x="105" y="81"/>
                    <a:pt x="80" y="39"/>
                    <a:pt x="0" y="15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308"/>
            <p:cNvSpPr/>
            <p:nvPr/>
          </p:nvSpPr>
          <p:spPr bwMode="auto">
            <a:xfrm>
              <a:off x="6327776" y="2586038"/>
              <a:ext cx="301625" cy="541338"/>
            </a:xfrm>
            <a:custGeom>
              <a:avLst/>
              <a:gdLst>
                <a:gd name="T0" fmla="*/ 38 w 71"/>
                <a:gd name="T1" fmla="*/ 122 h 127"/>
                <a:gd name="T2" fmla="*/ 3 w 71"/>
                <a:gd name="T3" fmla="*/ 10 h 127"/>
                <a:gd name="T4" fmla="*/ 0 w 71"/>
                <a:gd name="T5" fmla="*/ 2 h 127"/>
                <a:gd name="T6" fmla="*/ 58 w 71"/>
                <a:gd name="T7" fmla="*/ 37 h 127"/>
                <a:gd name="T8" fmla="*/ 70 w 71"/>
                <a:gd name="T9" fmla="*/ 63 h 127"/>
                <a:gd name="T10" fmla="*/ 39 w 71"/>
                <a:gd name="T11" fmla="*/ 127 h 127"/>
                <a:gd name="T12" fmla="*/ 38 w 71"/>
                <a:gd name="T13" fmla="*/ 12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27">
                  <a:moveTo>
                    <a:pt x="38" y="122"/>
                  </a:moveTo>
                  <a:cubicBezTo>
                    <a:pt x="71" y="69"/>
                    <a:pt x="56" y="33"/>
                    <a:pt x="3" y="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0"/>
                    <a:pt x="40" y="18"/>
                    <a:pt x="58" y="37"/>
                  </a:cubicBezTo>
                  <a:cubicBezTo>
                    <a:pt x="69" y="49"/>
                    <a:pt x="70" y="49"/>
                    <a:pt x="70" y="63"/>
                  </a:cubicBezTo>
                  <a:cubicBezTo>
                    <a:pt x="70" y="81"/>
                    <a:pt x="49" y="111"/>
                    <a:pt x="39" y="127"/>
                  </a:cubicBezTo>
                  <a:cubicBezTo>
                    <a:pt x="38" y="122"/>
                    <a:pt x="38" y="122"/>
                    <a:pt x="38" y="122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309"/>
            <p:cNvSpPr/>
            <p:nvPr/>
          </p:nvSpPr>
          <p:spPr bwMode="auto">
            <a:xfrm>
              <a:off x="6310313" y="2540001"/>
              <a:ext cx="400050" cy="552450"/>
            </a:xfrm>
            <a:custGeom>
              <a:avLst/>
              <a:gdLst>
                <a:gd name="T0" fmla="*/ 0 w 94"/>
                <a:gd name="T1" fmla="*/ 4 h 130"/>
                <a:gd name="T2" fmla="*/ 53 w 94"/>
                <a:gd name="T3" fmla="*/ 15 h 130"/>
                <a:gd name="T4" fmla="*/ 88 w 94"/>
                <a:gd name="T5" fmla="*/ 72 h 130"/>
                <a:gd name="T6" fmla="*/ 82 w 94"/>
                <a:gd name="T7" fmla="*/ 108 h 130"/>
                <a:gd name="T8" fmla="*/ 62 w 94"/>
                <a:gd name="T9" fmla="*/ 130 h 130"/>
                <a:gd name="T10" fmla="*/ 86 w 94"/>
                <a:gd name="T11" fmla="*/ 83 h 130"/>
                <a:gd name="T12" fmla="*/ 59 w 94"/>
                <a:gd name="T13" fmla="*/ 26 h 130"/>
                <a:gd name="T14" fmla="*/ 0 w 94"/>
                <a:gd name="T15" fmla="*/ 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130">
                  <a:moveTo>
                    <a:pt x="0" y="4"/>
                  </a:moveTo>
                  <a:cubicBezTo>
                    <a:pt x="18" y="0"/>
                    <a:pt x="36" y="1"/>
                    <a:pt x="53" y="15"/>
                  </a:cubicBezTo>
                  <a:cubicBezTo>
                    <a:pt x="76" y="35"/>
                    <a:pt x="81" y="44"/>
                    <a:pt x="88" y="72"/>
                  </a:cubicBezTo>
                  <a:cubicBezTo>
                    <a:pt x="94" y="92"/>
                    <a:pt x="94" y="91"/>
                    <a:pt x="82" y="108"/>
                  </a:cubicBezTo>
                  <a:cubicBezTo>
                    <a:pt x="74" y="118"/>
                    <a:pt x="68" y="125"/>
                    <a:pt x="62" y="130"/>
                  </a:cubicBezTo>
                  <a:cubicBezTo>
                    <a:pt x="74" y="116"/>
                    <a:pt x="88" y="102"/>
                    <a:pt x="86" y="83"/>
                  </a:cubicBezTo>
                  <a:cubicBezTo>
                    <a:pt x="84" y="62"/>
                    <a:pt x="74" y="41"/>
                    <a:pt x="59" y="26"/>
                  </a:cubicBezTo>
                  <a:cubicBezTo>
                    <a:pt x="39" y="7"/>
                    <a:pt x="25" y="4"/>
                    <a:pt x="0" y="4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310"/>
            <p:cNvSpPr/>
            <p:nvPr/>
          </p:nvSpPr>
          <p:spPr bwMode="auto">
            <a:xfrm>
              <a:off x="6140451" y="2714626"/>
              <a:ext cx="152400" cy="109538"/>
            </a:xfrm>
            <a:custGeom>
              <a:avLst/>
              <a:gdLst>
                <a:gd name="T0" fmla="*/ 36 w 36"/>
                <a:gd name="T1" fmla="*/ 22 h 26"/>
                <a:gd name="T2" fmla="*/ 21 w 36"/>
                <a:gd name="T3" fmla="*/ 0 h 26"/>
                <a:gd name="T4" fmla="*/ 0 w 36"/>
                <a:gd name="T5" fmla="*/ 26 h 26"/>
                <a:gd name="T6" fmla="*/ 36 w 36"/>
                <a:gd name="T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6">
                  <a:moveTo>
                    <a:pt x="36" y="22"/>
                  </a:moveTo>
                  <a:cubicBezTo>
                    <a:pt x="32" y="9"/>
                    <a:pt x="31" y="8"/>
                    <a:pt x="21" y="0"/>
                  </a:cubicBezTo>
                  <a:cubicBezTo>
                    <a:pt x="7" y="5"/>
                    <a:pt x="4" y="13"/>
                    <a:pt x="0" y="26"/>
                  </a:cubicBezTo>
                  <a:cubicBezTo>
                    <a:pt x="8" y="21"/>
                    <a:pt x="30" y="17"/>
                    <a:pt x="36" y="22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311"/>
            <p:cNvSpPr/>
            <p:nvPr/>
          </p:nvSpPr>
          <p:spPr bwMode="auto">
            <a:xfrm>
              <a:off x="6153151" y="2714626"/>
              <a:ext cx="136525" cy="96838"/>
            </a:xfrm>
            <a:custGeom>
              <a:avLst/>
              <a:gdLst>
                <a:gd name="T0" fmla="*/ 18 w 32"/>
                <a:gd name="T1" fmla="*/ 0 h 23"/>
                <a:gd name="T2" fmla="*/ 1 w 32"/>
                <a:gd name="T3" fmla="*/ 16 h 23"/>
                <a:gd name="T4" fmla="*/ 0 w 32"/>
                <a:gd name="T5" fmla="*/ 21 h 23"/>
                <a:gd name="T6" fmla="*/ 32 w 32"/>
                <a:gd name="T7" fmla="*/ 23 h 23"/>
                <a:gd name="T8" fmla="*/ 18 w 32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3">
                  <a:moveTo>
                    <a:pt x="18" y="0"/>
                  </a:moveTo>
                  <a:cubicBezTo>
                    <a:pt x="9" y="4"/>
                    <a:pt x="4" y="9"/>
                    <a:pt x="1" y="16"/>
                  </a:cubicBezTo>
                  <a:cubicBezTo>
                    <a:pt x="0" y="17"/>
                    <a:pt x="0" y="19"/>
                    <a:pt x="0" y="21"/>
                  </a:cubicBezTo>
                  <a:cubicBezTo>
                    <a:pt x="12" y="6"/>
                    <a:pt x="22" y="6"/>
                    <a:pt x="32" y="23"/>
                  </a:cubicBezTo>
                  <a:cubicBezTo>
                    <a:pt x="32" y="23"/>
                    <a:pt x="24" y="5"/>
                    <a:pt x="18" y="0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312"/>
            <p:cNvSpPr/>
            <p:nvPr/>
          </p:nvSpPr>
          <p:spPr bwMode="auto">
            <a:xfrm>
              <a:off x="6173788" y="2697163"/>
              <a:ext cx="523875" cy="569913"/>
            </a:xfrm>
            <a:custGeom>
              <a:avLst/>
              <a:gdLst>
                <a:gd name="T0" fmla="*/ 71 w 123"/>
                <a:gd name="T1" fmla="*/ 0 h 134"/>
                <a:gd name="T2" fmla="*/ 83 w 123"/>
                <a:gd name="T3" fmla="*/ 86 h 134"/>
                <a:gd name="T4" fmla="*/ 60 w 123"/>
                <a:gd name="T5" fmla="*/ 120 h 134"/>
                <a:gd name="T6" fmla="*/ 0 w 123"/>
                <a:gd name="T7" fmla="*/ 118 h 134"/>
                <a:gd name="T8" fmla="*/ 56 w 123"/>
                <a:gd name="T9" fmla="*/ 63 h 134"/>
                <a:gd name="T10" fmla="*/ 71 w 123"/>
                <a:gd name="T11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3" h="134">
                  <a:moveTo>
                    <a:pt x="71" y="0"/>
                  </a:moveTo>
                  <a:cubicBezTo>
                    <a:pt x="123" y="34"/>
                    <a:pt x="95" y="54"/>
                    <a:pt x="83" y="86"/>
                  </a:cubicBezTo>
                  <a:cubicBezTo>
                    <a:pt x="76" y="106"/>
                    <a:pt x="75" y="112"/>
                    <a:pt x="60" y="120"/>
                  </a:cubicBezTo>
                  <a:cubicBezTo>
                    <a:pt x="33" y="134"/>
                    <a:pt x="18" y="125"/>
                    <a:pt x="0" y="118"/>
                  </a:cubicBezTo>
                  <a:cubicBezTo>
                    <a:pt x="24" y="104"/>
                    <a:pt x="38" y="98"/>
                    <a:pt x="56" y="63"/>
                  </a:cubicBezTo>
                  <a:cubicBezTo>
                    <a:pt x="67" y="42"/>
                    <a:pt x="71" y="23"/>
                    <a:pt x="71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313"/>
            <p:cNvSpPr/>
            <p:nvPr/>
          </p:nvSpPr>
          <p:spPr bwMode="auto">
            <a:xfrm>
              <a:off x="6353176" y="2743201"/>
              <a:ext cx="190500" cy="439738"/>
            </a:xfrm>
            <a:custGeom>
              <a:avLst/>
              <a:gdLst>
                <a:gd name="T0" fmla="*/ 35 w 45"/>
                <a:gd name="T1" fmla="*/ 0 h 103"/>
                <a:gd name="T2" fmla="*/ 37 w 45"/>
                <a:gd name="T3" fmla="*/ 50 h 103"/>
                <a:gd name="T4" fmla="*/ 0 w 45"/>
                <a:gd name="T5" fmla="*/ 103 h 103"/>
                <a:gd name="T6" fmla="*/ 35 w 45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103">
                  <a:moveTo>
                    <a:pt x="35" y="0"/>
                  </a:moveTo>
                  <a:cubicBezTo>
                    <a:pt x="39" y="21"/>
                    <a:pt x="45" y="30"/>
                    <a:pt x="37" y="50"/>
                  </a:cubicBezTo>
                  <a:cubicBezTo>
                    <a:pt x="26" y="77"/>
                    <a:pt x="19" y="83"/>
                    <a:pt x="0" y="103"/>
                  </a:cubicBezTo>
                  <a:cubicBezTo>
                    <a:pt x="16" y="39"/>
                    <a:pt x="8" y="57"/>
                    <a:pt x="35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314"/>
            <p:cNvSpPr/>
            <p:nvPr/>
          </p:nvSpPr>
          <p:spPr bwMode="auto">
            <a:xfrm>
              <a:off x="5851526" y="2565401"/>
              <a:ext cx="608013" cy="752475"/>
            </a:xfrm>
            <a:custGeom>
              <a:avLst/>
              <a:gdLst>
                <a:gd name="T0" fmla="*/ 23 w 143"/>
                <a:gd name="T1" fmla="*/ 66 h 177"/>
                <a:gd name="T2" fmla="*/ 53 w 143"/>
                <a:gd name="T3" fmla="*/ 112 h 177"/>
                <a:gd name="T4" fmla="*/ 143 w 143"/>
                <a:gd name="T5" fmla="*/ 82 h 177"/>
                <a:gd name="T6" fmla="*/ 39 w 143"/>
                <a:gd name="T7" fmla="*/ 146 h 177"/>
                <a:gd name="T8" fmla="*/ 4 w 143"/>
                <a:gd name="T9" fmla="*/ 82 h 177"/>
                <a:gd name="T10" fmla="*/ 47 w 143"/>
                <a:gd name="T11" fmla="*/ 3 h 177"/>
                <a:gd name="T12" fmla="*/ 52 w 143"/>
                <a:gd name="T13" fmla="*/ 10 h 177"/>
                <a:gd name="T14" fmla="*/ 35 w 143"/>
                <a:gd name="T15" fmla="*/ 28 h 177"/>
                <a:gd name="T16" fmla="*/ 23 w 143"/>
                <a:gd name="T17" fmla="*/ 6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" h="177">
                  <a:moveTo>
                    <a:pt x="23" y="66"/>
                  </a:moveTo>
                  <a:cubicBezTo>
                    <a:pt x="22" y="80"/>
                    <a:pt x="23" y="96"/>
                    <a:pt x="53" y="112"/>
                  </a:cubicBezTo>
                  <a:cubicBezTo>
                    <a:pt x="85" y="129"/>
                    <a:pt x="114" y="103"/>
                    <a:pt x="143" y="82"/>
                  </a:cubicBezTo>
                  <a:cubicBezTo>
                    <a:pt x="140" y="164"/>
                    <a:pt x="78" y="177"/>
                    <a:pt x="39" y="146"/>
                  </a:cubicBezTo>
                  <a:cubicBezTo>
                    <a:pt x="15" y="127"/>
                    <a:pt x="7" y="113"/>
                    <a:pt x="4" y="82"/>
                  </a:cubicBezTo>
                  <a:cubicBezTo>
                    <a:pt x="0" y="39"/>
                    <a:pt x="25" y="8"/>
                    <a:pt x="47" y="3"/>
                  </a:cubicBezTo>
                  <a:cubicBezTo>
                    <a:pt x="58" y="0"/>
                    <a:pt x="63" y="2"/>
                    <a:pt x="52" y="10"/>
                  </a:cubicBezTo>
                  <a:cubicBezTo>
                    <a:pt x="43" y="18"/>
                    <a:pt x="38" y="22"/>
                    <a:pt x="35" y="28"/>
                  </a:cubicBezTo>
                  <a:cubicBezTo>
                    <a:pt x="29" y="38"/>
                    <a:pt x="24" y="54"/>
                    <a:pt x="23" y="66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315"/>
            <p:cNvSpPr/>
            <p:nvPr/>
          </p:nvSpPr>
          <p:spPr bwMode="auto">
            <a:xfrm>
              <a:off x="6102351" y="2798763"/>
              <a:ext cx="187325" cy="141288"/>
            </a:xfrm>
            <a:custGeom>
              <a:avLst/>
              <a:gdLst>
                <a:gd name="T0" fmla="*/ 23 w 44"/>
                <a:gd name="T1" fmla="*/ 0 h 33"/>
                <a:gd name="T2" fmla="*/ 21 w 44"/>
                <a:gd name="T3" fmla="*/ 15 h 33"/>
                <a:gd name="T4" fmla="*/ 31 w 44"/>
                <a:gd name="T5" fmla="*/ 22 h 33"/>
                <a:gd name="T6" fmla="*/ 44 w 44"/>
                <a:gd name="T7" fmla="*/ 18 h 33"/>
                <a:gd name="T8" fmla="*/ 34 w 44"/>
                <a:gd name="T9" fmla="*/ 31 h 33"/>
                <a:gd name="T10" fmla="*/ 9 w 44"/>
                <a:gd name="T11" fmla="*/ 5 h 33"/>
                <a:gd name="T12" fmla="*/ 23 w 44"/>
                <a:gd name="T1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33">
                  <a:moveTo>
                    <a:pt x="23" y="0"/>
                  </a:moveTo>
                  <a:cubicBezTo>
                    <a:pt x="22" y="4"/>
                    <a:pt x="20" y="11"/>
                    <a:pt x="21" y="15"/>
                  </a:cubicBezTo>
                  <a:cubicBezTo>
                    <a:pt x="22" y="19"/>
                    <a:pt x="26" y="22"/>
                    <a:pt x="31" y="22"/>
                  </a:cubicBezTo>
                  <a:cubicBezTo>
                    <a:pt x="35" y="22"/>
                    <a:pt x="39" y="20"/>
                    <a:pt x="44" y="18"/>
                  </a:cubicBezTo>
                  <a:cubicBezTo>
                    <a:pt x="41" y="23"/>
                    <a:pt x="38" y="27"/>
                    <a:pt x="34" y="31"/>
                  </a:cubicBezTo>
                  <a:cubicBezTo>
                    <a:pt x="13" y="33"/>
                    <a:pt x="0" y="22"/>
                    <a:pt x="9" y="5"/>
                  </a:cubicBezTo>
                  <a:cubicBezTo>
                    <a:pt x="14" y="3"/>
                    <a:pt x="19" y="1"/>
                    <a:pt x="23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316"/>
            <p:cNvSpPr/>
            <p:nvPr/>
          </p:nvSpPr>
          <p:spPr bwMode="auto">
            <a:xfrm>
              <a:off x="6173788" y="2811463"/>
              <a:ext cx="93663" cy="93663"/>
            </a:xfrm>
            <a:custGeom>
              <a:avLst/>
              <a:gdLst>
                <a:gd name="T0" fmla="*/ 6 w 22"/>
                <a:gd name="T1" fmla="*/ 0 h 22"/>
                <a:gd name="T2" fmla="*/ 4 w 22"/>
                <a:gd name="T3" fmla="*/ 12 h 22"/>
                <a:gd name="T4" fmla="*/ 14 w 22"/>
                <a:gd name="T5" fmla="*/ 19 h 22"/>
                <a:gd name="T6" fmla="*/ 22 w 22"/>
                <a:gd name="T7" fmla="*/ 17 h 22"/>
                <a:gd name="T8" fmla="*/ 9 w 22"/>
                <a:gd name="T9" fmla="*/ 20 h 22"/>
                <a:gd name="T10" fmla="*/ 6 w 22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2">
                  <a:moveTo>
                    <a:pt x="6" y="0"/>
                  </a:moveTo>
                  <a:cubicBezTo>
                    <a:pt x="5" y="4"/>
                    <a:pt x="4" y="8"/>
                    <a:pt x="4" y="12"/>
                  </a:cubicBezTo>
                  <a:cubicBezTo>
                    <a:pt x="5" y="16"/>
                    <a:pt x="9" y="19"/>
                    <a:pt x="14" y="19"/>
                  </a:cubicBezTo>
                  <a:cubicBezTo>
                    <a:pt x="17" y="19"/>
                    <a:pt x="19" y="18"/>
                    <a:pt x="22" y="17"/>
                  </a:cubicBezTo>
                  <a:cubicBezTo>
                    <a:pt x="18" y="19"/>
                    <a:pt x="13" y="22"/>
                    <a:pt x="9" y="20"/>
                  </a:cubicBezTo>
                  <a:cubicBezTo>
                    <a:pt x="3" y="17"/>
                    <a:pt x="0" y="9"/>
                    <a:pt x="6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317"/>
            <p:cNvSpPr/>
            <p:nvPr/>
          </p:nvSpPr>
          <p:spPr bwMode="auto">
            <a:xfrm>
              <a:off x="6178551" y="3016251"/>
              <a:ext cx="268288" cy="242888"/>
            </a:xfrm>
            <a:custGeom>
              <a:avLst/>
              <a:gdLst>
                <a:gd name="T0" fmla="*/ 63 w 63"/>
                <a:gd name="T1" fmla="*/ 0 h 57"/>
                <a:gd name="T2" fmla="*/ 0 w 63"/>
                <a:gd name="T3" fmla="*/ 55 h 57"/>
                <a:gd name="T4" fmla="*/ 63 w 63"/>
                <a:gd name="T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" h="57">
                  <a:moveTo>
                    <a:pt x="63" y="0"/>
                  </a:moveTo>
                  <a:cubicBezTo>
                    <a:pt x="54" y="41"/>
                    <a:pt x="27" y="57"/>
                    <a:pt x="0" y="55"/>
                  </a:cubicBezTo>
                  <a:cubicBezTo>
                    <a:pt x="33" y="51"/>
                    <a:pt x="50" y="38"/>
                    <a:pt x="63" y="0"/>
                  </a:cubicBezTo>
                  <a:close/>
                </a:path>
              </a:pathLst>
            </a:custGeom>
            <a:solidFill>
              <a:srgbClr val="F9E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318"/>
            <p:cNvSpPr/>
            <p:nvPr/>
          </p:nvSpPr>
          <p:spPr bwMode="auto">
            <a:xfrm>
              <a:off x="6107113" y="2914651"/>
              <a:ext cx="352425" cy="258763"/>
            </a:xfrm>
            <a:custGeom>
              <a:avLst/>
              <a:gdLst>
                <a:gd name="T0" fmla="*/ 0 w 83"/>
                <a:gd name="T1" fmla="*/ 33 h 61"/>
                <a:gd name="T2" fmla="*/ 83 w 83"/>
                <a:gd name="T3" fmla="*/ 0 h 61"/>
                <a:gd name="T4" fmla="*/ 0 w 83"/>
                <a:gd name="T5" fmla="*/ 3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61">
                  <a:moveTo>
                    <a:pt x="0" y="33"/>
                  </a:moveTo>
                  <a:cubicBezTo>
                    <a:pt x="29" y="43"/>
                    <a:pt x="56" y="20"/>
                    <a:pt x="83" y="0"/>
                  </a:cubicBezTo>
                  <a:cubicBezTo>
                    <a:pt x="75" y="53"/>
                    <a:pt x="33" y="61"/>
                    <a:pt x="0" y="33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319"/>
            <p:cNvSpPr/>
            <p:nvPr/>
          </p:nvSpPr>
          <p:spPr bwMode="auto">
            <a:xfrm>
              <a:off x="5957888" y="2552701"/>
              <a:ext cx="577850" cy="412750"/>
            </a:xfrm>
            <a:custGeom>
              <a:avLst/>
              <a:gdLst>
                <a:gd name="T0" fmla="*/ 101 w 136"/>
                <a:gd name="T1" fmla="*/ 97 h 97"/>
                <a:gd name="T2" fmla="*/ 128 w 136"/>
                <a:gd name="T3" fmla="*/ 63 h 97"/>
                <a:gd name="T4" fmla="*/ 121 w 136"/>
                <a:gd name="T5" fmla="*/ 27 h 97"/>
                <a:gd name="T6" fmla="*/ 68 w 136"/>
                <a:gd name="T7" fmla="*/ 2 h 97"/>
                <a:gd name="T8" fmla="*/ 49 w 136"/>
                <a:gd name="T9" fmla="*/ 11 h 97"/>
                <a:gd name="T10" fmla="*/ 16 w 136"/>
                <a:gd name="T11" fmla="*/ 32 h 97"/>
                <a:gd name="T12" fmla="*/ 0 w 136"/>
                <a:gd name="T13" fmla="*/ 50 h 97"/>
                <a:gd name="T14" fmla="*/ 101 w 136"/>
                <a:gd name="T1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97">
                  <a:moveTo>
                    <a:pt x="101" y="97"/>
                  </a:moveTo>
                  <a:cubicBezTo>
                    <a:pt x="113" y="96"/>
                    <a:pt x="135" y="80"/>
                    <a:pt x="128" y="63"/>
                  </a:cubicBezTo>
                  <a:cubicBezTo>
                    <a:pt x="128" y="63"/>
                    <a:pt x="136" y="43"/>
                    <a:pt x="121" y="27"/>
                  </a:cubicBezTo>
                  <a:cubicBezTo>
                    <a:pt x="111" y="16"/>
                    <a:pt x="81" y="0"/>
                    <a:pt x="68" y="2"/>
                  </a:cubicBezTo>
                  <a:cubicBezTo>
                    <a:pt x="64" y="3"/>
                    <a:pt x="61" y="1"/>
                    <a:pt x="49" y="11"/>
                  </a:cubicBezTo>
                  <a:cubicBezTo>
                    <a:pt x="30" y="0"/>
                    <a:pt x="27" y="24"/>
                    <a:pt x="16" y="32"/>
                  </a:cubicBezTo>
                  <a:cubicBezTo>
                    <a:pt x="2" y="42"/>
                    <a:pt x="4" y="41"/>
                    <a:pt x="0" y="50"/>
                  </a:cubicBezTo>
                  <a:cubicBezTo>
                    <a:pt x="55" y="2"/>
                    <a:pt x="107" y="27"/>
                    <a:pt x="101" y="97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320"/>
            <p:cNvSpPr/>
            <p:nvPr/>
          </p:nvSpPr>
          <p:spPr bwMode="auto">
            <a:xfrm>
              <a:off x="6348413" y="2628901"/>
              <a:ext cx="157163" cy="327025"/>
            </a:xfrm>
            <a:custGeom>
              <a:avLst/>
              <a:gdLst>
                <a:gd name="T0" fmla="*/ 11 w 37"/>
                <a:gd name="T1" fmla="*/ 77 h 77"/>
                <a:gd name="T2" fmla="*/ 29 w 37"/>
                <a:gd name="T3" fmla="*/ 27 h 77"/>
                <a:gd name="T4" fmla="*/ 0 w 37"/>
                <a:gd name="T5" fmla="*/ 0 h 77"/>
                <a:gd name="T6" fmla="*/ 11 w 37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77">
                  <a:moveTo>
                    <a:pt x="11" y="77"/>
                  </a:moveTo>
                  <a:cubicBezTo>
                    <a:pt x="31" y="66"/>
                    <a:pt x="37" y="59"/>
                    <a:pt x="29" y="27"/>
                  </a:cubicBezTo>
                  <a:cubicBezTo>
                    <a:pt x="26" y="14"/>
                    <a:pt x="16" y="9"/>
                    <a:pt x="0" y="0"/>
                  </a:cubicBezTo>
                  <a:cubicBezTo>
                    <a:pt x="4" y="26"/>
                    <a:pt x="7" y="51"/>
                    <a:pt x="11" y="77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321"/>
            <p:cNvSpPr/>
            <p:nvPr/>
          </p:nvSpPr>
          <p:spPr bwMode="auto">
            <a:xfrm>
              <a:off x="6038851" y="2552701"/>
              <a:ext cx="471488" cy="195263"/>
            </a:xfrm>
            <a:custGeom>
              <a:avLst/>
              <a:gdLst>
                <a:gd name="T0" fmla="*/ 111 w 111"/>
                <a:gd name="T1" fmla="*/ 46 h 46"/>
                <a:gd name="T2" fmla="*/ 102 w 111"/>
                <a:gd name="T3" fmla="*/ 27 h 46"/>
                <a:gd name="T4" fmla="*/ 49 w 111"/>
                <a:gd name="T5" fmla="*/ 2 h 46"/>
                <a:gd name="T6" fmla="*/ 30 w 111"/>
                <a:gd name="T7" fmla="*/ 11 h 46"/>
                <a:gd name="T8" fmla="*/ 0 w 111"/>
                <a:gd name="T9" fmla="*/ 29 h 46"/>
                <a:gd name="T10" fmla="*/ 2 w 111"/>
                <a:gd name="T11" fmla="*/ 28 h 46"/>
                <a:gd name="T12" fmla="*/ 31 w 111"/>
                <a:gd name="T13" fmla="*/ 13 h 46"/>
                <a:gd name="T14" fmla="*/ 92 w 111"/>
                <a:gd name="T15" fmla="*/ 22 h 46"/>
                <a:gd name="T16" fmla="*/ 111 w 111"/>
                <a:gd name="T1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" h="46">
                  <a:moveTo>
                    <a:pt x="111" y="46"/>
                  </a:moveTo>
                  <a:cubicBezTo>
                    <a:pt x="110" y="40"/>
                    <a:pt x="108" y="33"/>
                    <a:pt x="102" y="27"/>
                  </a:cubicBezTo>
                  <a:cubicBezTo>
                    <a:pt x="92" y="16"/>
                    <a:pt x="62" y="0"/>
                    <a:pt x="49" y="2"/>
                  </a:cubicBezTo>
                  <a:cubicBezTo>
                    <a:pt x="45" y="3"/>
                    <a:pt x="42" y="1"/>
                    <a:pt x="30" y="11"/>
                  </a:cubicBezTo>
                  <a:cubicBezTo>
                    <a:pt x="13" y="1"/>
                    <a:pt x="9" y="19"/>
                    <a:pt x="0" y="2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0" y="22"/>
                    <a:pt x="10" y="6"/>
                    <a:pt x="31" y="13"/>
                  </a:cubicBezTo>
                  <a:cubicBezTo>
                    <a:pt x="52" y="0"/>
                    <a:pt x="77" y="10"/>
                    <a:pt x="92" y="22"/>
                  </a:cubicBezTo>
                  <a:cubicBezTo>
                    <a:pt x="100" y="28"/>
                    <a:pt x="105" y="33"/>
                    <a:pt x="111" y="46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322"/>
            <p:cNvSpPr/>
            <p:nvPr/>
          </p:nvSpPr>
          <p:spPr bwMode="auto">
            <a:xfrm>
              <a:off x="6348413" y="2628901"/>
              <a:ext cx="157163" cy="327025"/>
            </a:xfrm>
            <a:custGeom>
              <a:avLst/>
              <a:gdLst>
                <a:gd name="T0" fmla="*/ 11 w 37"/>
                <a:gd name="T1" fmla="*/ 77 h 77"/>
                <a:gd name="T2" fmla="*/ 29 w 37"/>
                <a:gd name="T3" fmla="*/ 27 h 77"/>
                <a:gd name="T4" fmla="*/ 0 w 37"/>
                <a:gd name="T5" fmla="*/ 0 h 77"/>
                <a:gd name="T6" fmla="*/ 11 w 37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77">
                  <a:moveTo>
                    <a:pt x="11" y="77"/>
                  </a:moveTo>
                  <a:cubicBezTo>
                    <a:pt x="31" y="66"/>
                    <a:pt x="37" y="59"/>
                    <a:pt x="29" y="27"/>
                  </a:cubicBezTo>
                  <a:cubicBezTo>
                    <a:pt x="26" y="14"/>
                    <a:pt x="16" y="9"/>
                    <a:pt x="0" y="0"/>
                  </a:cubicBezTo>
                  <a:cubicBezTo>
                    <a:pt x="4" y="26"/>
                    <a:pt x="7" y="51"/>
                    <a:pt x="11" y="77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323"/>
            <p:cNvSpPr/>
            <p:nvPr/>
          </p:nvSpPr>
          <p:spPr bwMode="auto">
            <a:xfrm>
              <a:off x="6003926" y="2692401"/>
              <a:ext cx="247650" cy="331788"/>
            </a:xfrm>
            <a:custGeom>
              <a:avLst/>
              <a:gdLst>
                <a:gd name="T0" fmla="*/ 58 w 58"/>
                <a:gd name="T1" fmla="*/ 2 h 78"/>
                <a:gd name="T2" fmla="*/ 58 w 58"/>
                <a:gd name="T3" fmla="*/ 70 h 78"/>
                <a:gd name="T4" fmla="*/ 18 w 58"/>
                <a:gd name="T5" fmla="*/ 28 h 78"/>
                <a:gd name="T6" fmla="*/ 53 w 58"/>
                <a:gd name="T7" fmla="*/ 0 h 78"/>
                <a:gd name="T8" fmla="*/ 58 w 58"/>
                <a:gd name="T9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8">
                  <a:moveTo>
                    <a:pt x="58" y="2"/>
                  </a:moveTo>
                  <a:cubicBezTo>
                    <a:pt x="13" y="30"/>
                    <a:pt x="25" y="47"/>
                    <a:pt x="58" y="70"/>
                  </a:cubicBezTo>
                  <a:cubicBezTo>
                    <a:pt x="34" y="78"/>
                    <a:pt x="0" y="51"/>
                    <a:pt x="18" y="28"/>
                  </a:cubicBezTo>
                  <a:cubicBezTo>
                    <a:pt x="36" y="5"/>
                    <a:pt x="31" y="10"/>
                    <a:pt x="53" y="0"/>
                  </a:cubicBezTo>
                  <a:cubicBezTo>
                    <a:pt x="54" y="0"/>
                    <a:pt x="56" y="2"/>
                    <a:pt x="58" y="2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324"/>
            <p:cNvSpPr/>
            <p:nvPr/>
          </p:nvSpPr>
          <p:spPr bwMode="auto">
            <a:xfrm>
              <a:off x="6042026" y="2667001"/>
              <a:ext cx="222250" cy="222250"/>
            </a:xfrm>
            <a:custGeom>
              <a:avLst/>
              <a:gdLst>
                <a:gd name="T0" fmla="*/ 52 w 52"/>
                <a:gd name="T1" fmla="*/ 7 h 52"/>
                <a:gd name="T2" fmla="*/ 38 w 52"/>
                <a:gd name="T3" fmla="*/ 0 h 52"/>
                <a:gd name="T4" fmla="*/ 0 w 52"/>
                <a:gd name="T5" fmla="*/ 46 h 52"/>
                <a:gd name="T6" fmla="*/ 5 w 52"/>
                <a:gd name="T7" fmla="*/ 52 h 52"/>
                <a:gd name="T8" fmla="*/ 52 w 52"/>
                <a:gd name="T9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2" y="7"/>
                  </a:moveTo>
                  <a:cubicBezTo>
                    <a:pt x="47" y="5"/>
                    <a:pt x="42" y="2"/>
                    <a:pt x="38" y="0"/>
                  </a:cubicBezTo>
                  <a:cubicBezTo>
                    <a:pt x="20" y="10"/>
                    <a:pt x="11" y="21"/>
                    <a:pt x="0" y="46"/>
                  </a:cubicBezTo>
                  <a:cubicBezTo>
                    <a:pt x="2" y="48"/>
                    <a:pt x="4" y="50"/>
                    <a:pt x="5" y="52"/>
                  </a:cubicBezTo>
                  <a:cubicBezTo>
                    <a:pt x="13" y="32"/>
                    <a:pt x="28" y="10"/>
                    <a:pt x="52" y="7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325"/>
            <p:cNvSpPr/>
            <p:nvPr/>
          </p:nvSpPr>
          <p:spPr bwMode="auto">
            <a:xfrm>
              <a:off x="6145213" y="2662238"/>
              <a:ext cx="122238" cy="52388"/>
            </a:xfrm>
            <a:custGeom>
              <a:avLst/>
              <a:gdLst>
                <a:gd name="T0" fmla="*/ 23 w 29"/>
                <a:gd name="T1" fmla="*/ 8 h 12"/>
                <a:gd name="T2" fmla="*/ 0 w 29"/>
                <a:gd name="T3" fmla="*/ 12 h 12"/>
                <a:gd name="T4" fmla="*/ 17 w 29"/>
                <a:gd name="T5" fmla="*/ 0 h 12"/>
                <a:gd name="T6" fmla="*/ 29 w 29"/>
                <a:gd name="T7" fmla="*/ 8 h 12"/>
                <a:gd name="T8" fmla="*/ 23 w 29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2">
                  <a:moveTo>
                    <a:pt x="23" y="8"/>
                  </a:moveTo>
                  <a:cubicBezTo>
                    <a:pt x="13" y="4"/>
                    <a:pt x="12" y="6"/>
                    <a:pt x="0" y="12"/>
                  </a:cubicBezTo>
                  <a:cubicBezTo>
                    <a:pt x="6" y="8"/>
                    <a:pt x="11" y="4"/>
                    <a:pt x="17" y="0"/>
                  </a:cubicBezTo>
                  <a:cubicBezTo>
                    <a:pt x="21" y="2"/>
                    <a:pt x="25" y="5"/>
                    <a:pt x="29" y="8"/>
                  </a:cubicBezTo>
                  <a:cubicBezTo>
                    <a:pt x="27" y="8"/>
                    <a:pt x="25" y="8"/>
                    <a:pt x="23" y="8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326"/>
            <p:cNvSpPr/>
            <p:nvPr/>
          </p:nvSpPr>
          <p:spPr bwMode="auto">
            <a:xfrm>
              <a:off x="5995988" y="2841626"/>
              <a:ext cx="284163" cy="200025"/>
            </a:xfrm>
            <a:custGeom>
              <a:avLst/>
              <a:gdLst>
                <a:gd name="T0" fmla="*/ 67 w 67"/>
                <a:gd name="T1" fmla="*/ 38 h 47"/>
                <a:gd name="T2" fmla="*/ 13 w 67"/>
                <a:gd name="T3" fmla="*/ 0 h 47"/>
                <a:gd name="T4" fmla="*/ 30 w 67"/>
                <a:gd name="T5" fmla="*/ 47 h 47"/>
                <a:gd name="T6" fmla="*/ 67 w 67"/>
                <a:gd name="T7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47">
                  <a:moveTo>
                    <a:pt x="67" y="38"/>
                  </a:moveTo>
                  <a:cubicBezTo>
                    <a:pt x="34" y="34"/>
                    <a:pt x="27" y="28"/>
                    <a:pt x="13" y="0"/>
                  </a:cubicBezTo>
                  <a:cubicBezTo>
                    <a:pt x="5" y="31"/>
                    <a:pt x="0" y="47"/>
                    <a:pt x="30" y="47"/>
                  </a:cubicBezTo>
                  <a:cubicBezTo>
                    <a:pt x="49" y="47"/>
                    <a:pt x="53" y="44"/>
                    <a:pt x="67" y="38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327"/>
            <p:cNvSpPr/>
            <p:nvPr/>
          </p:nvSpPr>
          <p:spPr bwMode="auto">
            <a:xfrm>
              <a:off x="6008688" y="2874963"/>
              <a:ext cx="246063" cy="171450"/>
            </a:xfrm>
            <a:custGeom>
              <a:avLst/>
              <a:gdLst>
                <a:gd name="T0" fmla="*/ 54 w 58"/>
                <a:gd name="T1" fmla="*/ 28 h 40"/>
                <a:gd name="T2" fmla="*/ 47 w 58"/>
                <a:gd name="T3" fmla="*/ 27 h 40"/>
                <a:gd name="T4" fmla="*/ 7 w 58"/>
                <a:gd name="T5" fmla="*/ 16 h 40"/>
                <a:gd name="T6" fmla="*/ 8 w 58"/>
                <a:gd name="T7" fmla="*/ 0 h 40"/>
                <a:gd name="T8" fmla="*/ 27 w 58"/>
                <a:gd name="T9" fmla="*/ 39 h 40"/>
                <a:gd name="T10" fmla="*/ 54 w 58"/>
                <a:gd name="T11" fmla="*/ 34 h 40"/>
                <a:gd name="T12" fmla="*/ 58 w 58"/>
                <a:gd name="T13" fmla="*/ 31 h 40"/>
                <a:gd name="T14" fmla="*/ 54 w 58"/>
                <a:gd name="T1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40">
                  <a:moveTo>
                    <a:pt x="54" y="28"/>
                  </a:moveTo>
                  <a:cubicBezTo>
                    <a:pt x="51" y="28"/>
                    <a:pt x="49" y="28"/>
                    <a:pt x="47" y="27"/>
                  </a:cubicBezTo>
                  <a:cubicBezTo>
                    <a:pt x="30" y="36"/>
                    <a:pt x="10" y="40"/>
                    <a:pt x="7" y="16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" y="26"/>
                    <a:pt x="0" y="39"/>
                    <a:pt x="27" y="39"/>
                  </a:cubicBezTo>
                  <a:cubicBezTo>
                    <a:pt x="40" y="39"/>
                    <a:pt x="47" y="37"/>
                    <a:pt x="54" y="34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4" y="28"/>
                    <a:pt x="54" y="28"/>
                    <a:pt x="54" y="28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328"/>
            <p:cNvSpPr/>
            <p:nvPr/>
          </p:nvSpPr>
          <p:spPr bwMode="auto">
            <a:xfrm>
              <a:off x="6051551" y="2841626"/>
              <a:ext cx="182563" cy="157163"/>
            </a:xfrm>
            <a:custGeom>
              <a:avLst/>
              <a:gdLst>
                <a:gd name="T0" fmla="*/ 43 w 43"/>
                <a:gd name="T1" fmla="*/ 36 h 37"/>
                <a:gd name="T2" fmla="*/ 0 w 43"/>
                <a:gd name="T3" fmla="*/ 0 h 37"/>
                <a:gd name="T4" fmla="*/ 0 w 43"/>
                <a:gd name="T5" fmla="*/ 2 h 37"/>
                <a:gd name="T6" fmla="*/ 42 w 43"/>
                <a:gd name="T7" fmla="*/ 37 h 37"/>
                <a:gd name="T8" fmla="*/ 43 w 43"/>
                <a:gd name="T9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7">
                  <a:moveTo>
                    <a:pt x="43" y="36"/>
                  </a:moveTo>
                  <a:cubicBezTo>
                    <a:pt x="19" y="32"/>
                    <a:pt x="12" y="2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22"/>
                    <a:pt x="19" y="37"/>
                    <a:pt x="42" y="37"/>
                  </a:cubicBezTo>
                  <a:cubicBezTo>
                    <a:pt x="43" y="36"/>
                    <a:pt x="43" y="36"/>
                    <a:pt x="43" y="36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329"/>
            <p:cNvSpPr/>
            <p:nvPr/>
          </p:nvSpPr>
          <p:spPr bwMode="auto">
            <a:xfrm>
              <a:off x="5915026" y="2659063"/>
              <a:ext cx="246063" cy="352425"/>
            </a:xfrm>
            <a:custGeom>
              <a:avLst/>
              <a:gdLst>
                <a:gd name="T0" fmla="*/ 4 w 58"/>
                <a:gd name="T1" fmla="*/ 38 h 83"/>
                <a:gd name="T2" fmla="*/ 27 w 58"/>
                <a:gd name="T3" fmla="*/ 83 h 83"/>
                <a:gd name="T4" fmla="*/ 58 w 58"/>
                <a:gd name="T5" fmla="*/ 0 h 83"/>
                <a:gd name="T6" fmla="*/ 4 w 58"/>
                <a:gd name="T7" fmla="*/ 3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3">
                  <a:moveTo>
                    <a:pt x="4" y="38"/>
                  </a:moveTo>
                  <a:cubicBezTo>
                    <a:pt x="0" y="59"/>
                    <a:pt x="11" y="72"/>
                    <a:pt x="27" y="83"/>
                  </a:cubicBezTo>
                  <a:cubicBezTo>
                    <a:pt x="23" y="51"/>
                    <a:pt x="35" y="29"/>
                    <a:pt x="58" y="0"/>
                  </a:cubicBezTo>
                  <a:cubicBezTo>
                    <a:pt x="39" y="8"/>
                    <a:pt x="10" y="13"/>
                    <a:pt x="4" y="38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330"/>
            <p:cNvSpPr/>
            <p:nvPr/>
          </p:nvSpPr>
          <p:spPr bwMode="auto">
            <a:xfrm>
              <a:off x="6081713" y="2654301"/>
              <a:ext cx="390525" cy="460375"/>
            </a:xfrm>
            <a:custGeom>
              <a:avLst/>
              <a:gdLst>
                <a:gd name="T0" fmla="*/ 37 w 92"/>
                <a:gd name="T1" fmla="*/ 0 h 108"/>
                <a:gd name="T2" fmla="*/ 81 w 92"/>
                <a:gd name="T3" fmla="*/ 58 h 108"/>
                <a:gd name="T4" fmla="*/ 57 w 92"/>
                <a:gd name="T5" fmla="*/ 90 h 108"/>
                <a:gd name="T6" fmla="*/ 0 w 92"/>
                <a:gd name="T7" fmla="*/ 92 h 108"/>
                <a:gd name="T8" fmla="*/ 37 w 92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108">
                  <a:moveTo>
                    <a:pt x="37" y="0"/>
                  </a:moveTo>
                  <a:cubicBezTo>
                    <a:pt x="64" y="10"/>
                    <a:pt x="92" y="21"/>
                    <a:pt x="81" y="58"/>
                  </a:cubicBezTo>
                  <a:cubicBezTo>
                    <a:pt x="78" y="69"/>
                    <a:pt x="67" y="82"/>
                    <a:pt x="57" y="90"/>
                  </a:cubicBezTo>
                  <a:cubicBezTo>
                    <a:pt x="36" y="108"/>
                    <a:pt x="18" y="101"/>
                    <a:pt x="0" y="92"/>
                  </a:cubicBezTo>
                  <a:cubicBezTo>
                    <a:pt x="53" y="81"/>
                    <a:pt x="78" y="47"/>
                    <a:pt x="37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331"/>
            <p:cNvSpPr/>
            <p:nvPr/>
          </p:nvSpPr>
          <p:spPr bwMode="auto">
            <a:xfrm>
              <a:off x="6213476" y="2659063"/>
              <a:ext cx="101600" cy="63500"/>
            </a:xfrm>
            <a:custGeom>
              <a:avLst/>
              <a:gdLst>
                <a:gd name="T0" fmla="*/ 24 w 24"/>
                <a:gd name="T1" fmla="*/ 15 h 15"/>
                <a:gd name="T2" fmla="*/ 0 w 24"/>
                <a:gd name="T3" fmla="*/ 4 h 15"/>
                <a:gd name="T4" fmla="*/ 24 w 24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5">
                  <a:moveTo>
                    <a:pt x="24" y="15"/>
                  </a:moveTo>
                  <a:cubicBezTo>
                    <a:pt x="19" y="4"/>
                    <a:pt x="13" y="0"/>
                    <a:pt x="0" y="4"/>
                  </a:cubicBezTo>
                  <a:cubicBezTo>
                    <a:pt x="8" y="4"/>
                    <a:pt x="16" y="11"/>
                    <a:pt x="24" y="15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332"/>
            <p:cNvSpPr/>
            <p:nvPr/>
          </p:nvSpPr>
          <p:spPr bwMode="auto">
            <a:xfrm>
              <a:off x="6097588" y="2735263"/>
              <a:ext cx="314325" cy="327025"/>
            </a:xfrm>
            <a:custGeom>
              <a:avLst/>
              <a:gdLst>
                <a:gd name="T0" fmla="*/ 0 w 74"/>
                <a:gd name="T1" fmla="*/ 73 h 77"/>
                <a:gd name="T2" fmla="*/ 52 w 74"/>
                <a:gd name="T3" fmla="*/ 35 h 77"/>
                <a:gd name="T4" fmla="*/ 53 w 74"/>
                <a:gd name="T5" fmla="*/ 0 h 77"/>
                <a:gd name="T6" fmla="*/ 72 w 74"/>
                <a:gd name="T7" fmla="*/ 36 h 77"/>
                <a:gd name="T8" fmla="*/ 67 w 74"/>
                <a:gd name="T9" fmla="*/ 54 h 77"/>
                <a:gd name="T10" fmla="*/ 0 w 74"/>
                <a:gd name="T11" fmla="*/ 7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77">
                  <a:moveTo>
                    <a:pt x="0" y="73"/>
                  </a:moveTo>
                  <a:cubicBezTo>
                    <a:pt x="27" y="66"/>
                    <a:pt x="47" y="53"/>
                    <a:pt x="52" y="35"/>
                  </a:cubicBezTo>
                  <a:cubicBezTo>
                    <a:pt x="57" y="26"/>
                    <a:pt x="58" y="15"/>
                    <a:pt x="53" y="0"/>
                  </a:cubicBezTo>
                  <a:cubicBezTo>
                    <a:pt x="74" y="10"/>
                    <a:pt x="71" y="20"/>
                    <a:pt x="72" y="36"/>
                  </a:cubicBezTo>
                  <a:cubicBezTo>
                    <a:pt x="72" y="46"/>
                    <a:pt x="73" y="47"/>
                    <a:pt x="67" y="54"/>
                  </a:cubicBezTo>
                  <a:cubicBezTo>
                    <a:pt x="46" y="75"/>
                    <a:pt x="24" y="77"/>
                    <a:pt x="0" y="73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333"/>
            <p:cNvSpPr/>
            <p:nvPr/>
          </p:nvSpPr>
          <p:spPr bwMode="auto">
            <a:xfrm>
              <a:off x="6115051" y="2768601"/>
              <a:ext cx="190500" cy="204788"/>
            </a:xfrm>
            <a:custGeom>
              <a:avLst/>
              <a:gdLst>
                <a:gd name="T0" fmla="*/ 45 w 45"/>
                <a:gd name="T1" fmla="*/ 34 h 48"/>
                <a:gd name="T2" fmla="*/ 29 w 45"/>
                <a:gd name="T3" fmla="*/ 47 h 48"/>
                <a:gd name="T4" fmla="*/ 2 w 45"/>
                <a:gd name="T5" fmla="*/ 18 h 48"/>
                <a:gd name="T6" fmla="*/ 11 w 45"/>
                <a:gd name="T7" fmla="*/ 0 h 48"/>
                <a:gd name="T8" fmla="*/ 26 w 45"/>
                <a:gd name="T9" fmla="*/ 37 h 48"/>
                <a:gd name="T10" fmla="*/ 33 w 45"/>
                <a:gd name="T11" fmla="*/ 37 h 48"/>
                <a:gd name="T12" fmla="*/ 45 w 45"/>
                <a:gd name="T13" fmla="*/ 3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8">
                  <a:moveTo>
                    <a:pt x="45" y="34"/>
                  </a:moveTo>
                  <a:cubicBezTo>
                    <a:pt x="39" y="42"/>
                    <a:pt x="37" y="46"/>
                    <a:pt x="29" y="47"/>
                  </a:cubicBezTo>
                  <a:cubicBezTo>
                    <a:pt x="16" y="48"/>
                    <a:pt x="0" y="30"/>
                    <a:pt x="2" y="18"/>
                  </a:cubicBezTo>
                  <a:cubicBezTo>
                    <a:pt x="2" y="12"/>
                    <a:pt x="8" y="4"/>
                    <a:pt x="11" y="0"/>
                  </a:cubicBezTo>
                  <a:cubicBezTo>
                    <a:pt x="3" y="14"/>
                    <a:pt x="2" y="37"/>
                    <a:pt x="26" y="37"/>
                  </a:cubicBezTo>
                  <a:cubicBezTo>
                    <a:pt x="28" y="37"/>
                    <a:pt x="31" y="37"/>
                    <a:pt x="33" y="37"/>
                  </a:cubicBezTo>
                  <a:cubicBezTo>
                    <a:pt x="40" y="37"/>
                    <a:pt x="40" y="37"/>
                    <a:pt x="45" y="34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334"/>
            <p:cNvSpPr/>
            <p:nvPr/>
          </p:nvSpPr>
          <p:spPr bwMode="auto">
            <a:xfrm>
              <a:off x="6186488" y="2914651"/>
              <a:ext cx="119063" cy="76200"/>
            </a:xfrm>
            <a:custGeom>
              <a:avLst/>
              <a:gdLst>
                <a:gd name="T0" fmla="*/ 0 w 28"/>
                <a:gd name="T1" fmla="*/ 8 h 18"/>
                <a:gd name="T2" fmla="*/ 28 w 28"/>
                <a:gd name="T3" fmla="*/ 0 h 18"/>
                <a:gd name="T4" fmla="*/ 0 w 28"/>
                <a:gd name="T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8">
                  <a:moveTo>
                    <a:pt x="0" y="8"/>
                  </a:moveTo>
                  <a:cubicBezTo>
                    <a:pt x="15" y="18"/>
                    <a:pt x="22" y="14"/>
                    <a:pt x="28" y="0"/>
                  </a:cubicBezTo>
                  <a:cubicBezTo>
                    <a:pt x="18" y="10"/>
                    <a:pt x="13" y="10"/>
                    <a:pt x="0" y="8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335"/>
            <p:cNvSpPr/>
            <p:nvPr/>
          </p:nvSpPr>
          <p:spPr bwMode="auto">
            <a:xfrm>
              <a:off x="6089651" y="2782888"/>
              <a:ext cx="187325" cy="195263"/>
            </a:xfrm>
            <a:custGeom>
              <a:avLst/>
              <a:gdLst>
                <a:gd name="T0" fmla="*/ 44 w 44"/>
                <a:gd name="T1" fmla="*/ 34 h 46"/>
                <a:gd name="T2" fmla="*/ 14 w 44"/>
                <a:gd name="T3" fmla="*/ 0 h 46"/>
                <a:gd name="T4" fmla="*/ 44 w 44"/>
                <a:gd name="T5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6">
                  <a:moveTo>
                    <a:pt x="44" y="34"/>
                  </a:moveTo>
                  <a:cubicBezTo>
                    <a:pt x="16" y="46"/>
                    <a:pt x="0" y="22"/>
                    <a:pt x="14" y="0"/>
                  </a:cubicBezTo>
                  <a:cubicBezTo>
                    <a:pt x="13" y="27"/>
                    <a:pt x="13" y="35"/>
                    <a:pt x="44" y="34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336"/>
            <p:cNvSpPr/>
            <p:nvPr/>
          </p:nvSpPr>
          <p:spPr bwMode="auto">
            <a:xfrm>
              <a:off x="5915026" y="2671763"/>
              <a:ext cx="217488" cy="336550"/>
            </a:xfrm>
            <a:custGeom>
              <a:avLst/>
              <a:gdLst>
                <a:gd name="T0" fmla="*/ 4 w 51"/>
                <a:gd name="T1" fmla="*/ 35 h 79"/>
                <a:gd name="T2" fmla="*/ 25 w 51"/>
                <a:gd name="T3" fmla="*/ 79 h 79"/>
                <a:gd name="T4" fmla="*/ 45 w 51"/>
                <a:gd name="T5" fmla="*/ 9 h 79"/>
                <a:gd name="T6" fmla="*/ 51 w 51"/>
                <a:gd name="T7" fmla="*/ 0 h 79"/>
                <a:gd name="T8" fmla="*/ 4 w 51"/>
                <a:gd name="T9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79">
                  <a:moveTo>
                    <a:pt x="4" y="35"/>
                  </a:moveTo>
                  <a:cubicBezTo>
                    <a:pt x="0" y="55"/>
                    <a:pt x="10" y="68"/>
                    <a:pt x="25" y="79"/>
                  </a:cubicBezTo>
                  <a:cubicBezTo>
                    <a:pt x="8" y="48"/>
                    <a:pt x="17" y="21"/>
                    <a:pt x="45" y="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2" y="6"/>
                    <a:pt x="9" y="13"/>
                    <a:pt x="4" y="35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337"/>
            <p:cNvSpPr/>
            <p:nvPr/>
          </p:nvSpPr>
          <p:spPr bwMode="auto">
            <a:xfrm>
              <a:off x="5991226" y="2586038"/>
              <a:ext cx="468313" cy="425450"/>
            </a:xfrm>
            <a:custGeom>
              <a:avLst/>
              <a:gdLst>
                <a:gd name="T0" fmla="*/ 103 w 110"/>
                <a:gd name="T1" fmla="*/ 47 h 100"/>
                <a:gd name="T2" fmla="*/ 98 w 110"/>
                <a:gd name="T3" fmla="*/ 18 h 100"/>
                <a:gd name="T4" fmla="*/ 62 w 110"/>
                <a:gd name="T5" fmla="*/ 8 h 100"/>
                <a:gd name="T6" fmla="*/ 20 w 110"/>
                <a:gd name="T7" fmla="*/ 39 h 100"/>
                <a:gd name="T8" fmla="*/ 9 w 110"/>
                <a:gd name="T9" fmla="*/ 100 h 100"/>
                <a:gd name="T10" fmla="*/ 17 w 110"/>
                <a:gd name="T11" fmla="*/ 57 h 100"/>
                <a:gd name="T12" fmla="*/ 46 w 110"/>
                <a:gd name="T13" fmla="*/ 23 h 100"/>
                <a:gd name="T14" fmla="*/ 89 w 110"/>
                <a:gd name="T15" fmla="*/ 31 h 100"/>
                <a:gd name="T16" fmla="*/ 103 w 110"/>
                <a:gd name="T17" fmla="*/ 4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0" h="100">
                  <a:moveTo>
                    <a:pt x="103" y="47"/>
                  </a:moveTo>
                  <a:cubicBezTo>
                    <a:pt x="108" y="39"/>
                    <a:pt x="110" y="31"/>
                    <a:pt x="98" y="18"/>
                  </a:cubicBezTo>
                  <a:cubicBezTo>
                    <a:pt x="83" y="0"/>
                    <a:pt x="68" y="4"/>
                    <a:pt x="62" y="8"/>
                  </a:cubicBezTo>
                  <a:cubicBezTo>
                    <a:pt x="31" y="4"/>
                    <a:pt x="29" y="29"/>
                    <a:pt x="20" y="39"/>
                  </a:cubicBezTo>
                  <a:cubicBezTo>
                    <a:pt x="0" y="63"/>
                    <a:pt x="5" y="71"/>
                    <a:pt x="9" y="100"/>
                  </a:cubicBezTo>
                  <a:cubicBezTo>
                    <a:pt x="10" y="87"/>
                    <a:pt x="11" y="70"/>
                    <a:pt x="17" y="57"/>
                  </a:cubicBezTo>
                  <a:cubicBezTo>
                    <a:pt x="22" y="47"/>
                    <a:pt x="33" y="32"/>
                    <a:pt x="46" y="23"/>
                  </a:cubicBezTo>
                  <a:cubicBezTo>
                    <a:pt x="59" y="15"/>
                    <a:pt x="77" y="22"/>
                    <a:pt x="89" y="31"/>
                  </a:cubicBezTo>
                  <a:cubicBezTo>
                    <a:pt x="99" y="38"/>
                    <a:pt x="101" y="44"/>
                    <a:pt x="103" y="47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338"/>
            <p:cNvSpPr/>
            <p:nvPr/>
          </p:nvSpPr>
          <p:spPr bwMode="auto">
            <a:xfrm>
              <a:off x="6251576" y="2667001"/>
              <a:ext cx="185738" cy="111125"/>
            </a:xfrm>
            <a:custGeom>
              <a:avLst/>
              <a:gdLst>
                <a:gd name="T0" fmla="*/ 0 w 44"/>
                <a:gd name="T1" fmla="*/ 1 h 26"/>
                <a:gd name="T2" fmla="*/ 28 w 44"/>
                <a:gd name="T3" fmla="*/ 12 h 26"/>
                <a:gd name="T4" fmla="*/ 41 w 44"/>
                <a:gd name="T5" fmla="*/ 26 h 26"/>
                <a:gd name="T6" fmla="*/ 36 w 44"/>
                <a:gd name="T7" fmla="*/ 8 h 26"/>
                <a:gd name="T8" fmla="*/ 0 w 44"/>
                <a:gd name="T9" fmla="*/ 1 h 26"/>
                <a:gd name="T10" fmla="*/ 0 w 44"/>
                <a:gd name="T1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6">
                  <a:moveTo>
                    <a:pt x="0" y="1"/>
                  </a:moveTo>
                  <a:cubicBezTo>
                    <a:pt x="10" y="2"/>
                    <a:pt x="20" y="6"/>
                    <a:pt x="28" y="12"/>
                  </a:cubicBezTo>
                  <a:cubicBezTo>
                    <a:pt x="36" y="18"/>
                    <a:pt x="39" y="22"/>
                    <a:pt x="41" y="26"/>
                  </a:cubicBezTo>
                  <a:cubicBezTo>
                    <a:pt x="44" y="19"/>
                    <a:pt x="44" y="14"/>
                    <a:pt x="36" y="8"/>
                  </a:cubicBezTo>
                  <a:cubicBezTo>
                    <a:pt x="27" y="1"/>
                    <a:pt x="1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339"/>
            <p:cNvSpPr/>
            <p:nvPr/>
          </p:nvSpPr>
          <p:spPr bwMode="auto">
            <a:xfrm>
              <a:off x="5991226" y="2603501"/>
              <a:ext cx="327025" cy="407988"/>
            </a:xfrm>
            <a:custGeom>
              <a:avLst/>
              <a:gdLst>
                <a:gd name="T0" fmla="*/ 77 w 77"/>
                <a:gd name="T1" fmla="*/ 1 h 96"/>
                <a:gd name="T2" fmla="*/ 62 w 77"/>
                <a:gd name="T3" fmla="*/ 4 h 96"/>
                <a:gd name="T4" fmla="*/ 20 w 77"/>
                <a:gd name="T5" fmla="*/ 35 h 96"/>
                <a:gd name="T6" fmla="*/ 9 w 77"/>
                <a:gd name="T7" fmla="*/ 96 h 96"/>
                <a:gd name="T8" fmla="*/ 17 w 77"/>
                <a:gd name="T9" fmla="*/ 53 h 96"/>
                <a:gd name="T10" fmla="*/ 40 w 77"/>
                <a:gd name="T11" fmla="*/ 24 h 96"/>
                <a:gd name="T12" fmla="*/ 77 w 77"/>
                <a:gd name="T13" fmla="*/ 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6">
                  <a:moveTo>
                    <a:pt x="77" y="1"/>
                  </a:moveTo>
                  <a:cubicBezTo>
                    <a:pt x="71" y="0"/>
                    <a:pt x="65" y="2"/>
                    <a:pt x="62" y="4"/>
                  </a:cubicBezTo>
                  <a:cubicBezTo>
                    <a:pt x="31" y="0"/>
                    <a:pt x="29" y="25"/>
                    <a:pt x="20" y="35"/>
                  </a:cubicBezTo>
                  <a:cubicBezTo>
                    <a:pt x="0" y="59"/>
                    <a:pt x="5" y="67"/>
                    <a:pt x="9" y="96"/>
                  </a:cubicBezTo>
                  <a:cubicBezTo>
                    <a:pt x="10" y="83"/>
                    <a:pt x="11" y="66"/>
                    <a:pt x="17" y="53"/>
                  </a:cubicBezTo>
                  <a:cubicBezTo>
                    <a:pt x="21" y="45"/>
                    <a:pt x="30" y="32"/>
                    <a:pt x="40" y="24"/>
                  </a:cubicBezTo>
                  <a:cubicBezTo>
                    <a:pt x="51" y="10"/>
                    <a:pt x="61" y="4"/>
                    <a:pt x="77" y="1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340"/>
            <p:cNvSpPr/>
            <p:nvPr/>
          </p:nvSpPr>
          <p:spPr bwMode="auto">
            <a:xfrm>
              <a:off x="6213476" y="2879726"/>
              <a:ext cx="144463" cy="157163"/>
            </a:xfrm>
            <a:custGeom>
              <a:avLst/>
              <a:gdLst>
                <a:gd name="T0" fmla="*/ 34 w 34"/>
                <a:gd name="T1" fmla="*/ 0 h 37"/>
                <a:gd name="T2" fmla="*/ 0 w 34"/>
                <a:gd name="T3" fmla="*/ 20 h 37"/>
                <a:gd name="T4" fmla="*/ 18 w 34"/>
                <a:gd name="T5" fmla="*/ 12 h 37"/>
                <a:gd name="T6" fmla="*/ 34 w 34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1" y="18"/>
                    <a:pt x="19" y="37"/>
                    <a:pt x="0" y="20"/>
                  </a:cubicBezTo>
                  <a:cubicBezTo>
                    <a:pt x="12" y="20"/>
                    <a:pt x="13" y="19"/>
                    <a:pt x="18" y="12"/>
                  </a:cubicBezTo>
                  <a:cubicBezTo>
                    <a:pt x="22" y="7"/>
                    <a:pt x="22" y="8"/>
                    <a:pt x="34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341"/>
            <p:cNvSpPr/>
            <p:nvPr/>
          </p:nvSpPr>
          <p:spPr bwMode="auto">
            <a:xfrm>
              <a:off x="6251576" y="2735263"/>
              <a:ext cx="139700" cy="192088"/>
            </a:xfrm>
            <a:custGeom>
              <a:avLst/>
              <a:gdLst>
                <a:gd name="T0" fmla="*/ 16 w 33"/>
                <a:gd name="T1" fmla="*/ 0 h 45"/>
                <a:gd name="T2" fmla="*/ 24 w 33"/>
                <a:gd name="T3" fmla="*/ 36 h 45"/>
                <a:gd name="T4" fmla="*/ 0 w 33"/>
                <a:gd name="T5" fmla="*/ 45 h 45"/>
                <a:gd name="T6" fmla="*/ 14 w 33"/>
                <a:gd name="T7" fmla="*/ 29 h 45"/>
                <a:gd name="T8" fmla="*/ 16 w 33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5">
                  <a:moveTo>
                    <a:pt x="16" y="0"/>
                  </a:moveTo>
                  <a:cubicBezTo>
                    <a:pt x="32" y="7"/>
                    <a:pt x="33" y="25"/>
                    <a:pt x="24" y="36"/>
                  </a:cubicBezTo>
                  <a:cubicBezTo>
                    <a:pt x="19" y="42"/>
                    <a:pt x="7" y="45"/>
                    <a:pt x="0" y="45"/>
                  </a:cubicBezTo>
                  <a:cubicBezTo>
                    <a:pt x="6" y="38"/>
                    <a:pt x="10" y="37"/>
                    <a:pt x="14" y="29"/>
                  </a:cubicBezTo>
                  <a:cubicBezTo>
                    <a:pt x="19" y="18"/>
                    <a:pt x="16" y="12"/>
                    <a:pt x="16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342"/>
            <p:cNvSpPr/>
            <p:nvPr/>
          </p:nvSpPr>
          <p:spPr bwMode="auto">
            <a:xfrm>
              <a:off x="6264276" y="2743201"/>
              <a:ext cx="144463" cy="166688"/>
            </a:xfrm>
            <a:custGeom>
              <a:avLst/>
              <a:gdLst>
                <a:gd name="T0" fmla="*/ 0 w 34"/>
                <a:gd name="T1" fmla="*/ 39 h 39"/>
                <a:gd name="T2" fmla="*/ 13 w 34"/>
                <a:gd name="T3" fmla="*/ 7 h 39"/>
                <a:gd name="T4" fmla="*/ 17 w 34"/>
                <a:gd name="T5" fmla="*/ 0 h 39"/>
                <a:gd name="T6" fmla="*/ 0 w 34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9">
                  <a:moveTo>
                    <a:pt x="0" y="39"/>
                  </a:moveTo>
                  <a:cubicBezTo>
                    <a:pt x="9" y="27"/>
                    <a:pt x="15" y="23"/>
                    <a:pt x="13" y="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4" y="21"/>
                    <a:pt x="16" y="33"/>
                    <a:pt x="0" y="39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343"/>
            <p:cNvSpPr/>
            <p:nvPr/>
          </p:nvSpPr>
          <p:spPr bwMode="auto">
            <a:xfrm>
              <a:off x="6226176" y="2684463"/>
              <a:ext cx="117475" cy="169863"/>
            </a:xfrm>
            <a:custGeom>
              <a:avLst/>
              <a:gdLst>
                <a:gd name="T0" fmla="*/ 0 w 28"/>
                <a:gd name="T1" fmla="*/ 7 h 40"/>
                <a:gd name="T2" fmla="*/ 19 w 28"/>
                <a:gd name="T3" fmla="*/ 8 h 40"/>
                <a:gd name="T4" fmla="*/ 19 w 28"/>
                <a:gd name="T5" fmla="*/ 40 h 40"/>
                <a:gd name="T6" fmla="*/ 0 w 28"/>
                <a:gd name="T7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0">
                  <a:moveTo>
                    <a:pt x="0" y="7"/>
                  </a:moveTo>
                  <a:cubicBezTo>
                    <a:pt x="5" y="4"/>
                    <a:pt x="11" y="0"/>
                    <a:pt x="19" y="8"/>
                  </a:cubicBezTo>
                  <a:cubicBezTo>
                    <a:pt x="28" y="17"/>
                    <a:pt x="28" y="32"/>
                    <a:pt x="19" y="40"/>
                  </a:cubicBezTo>
                  <a:cubicBezTo>
                    <a:pt x="13" y="22"/>
                    <a:pt x="10" y="14"/>
                    <a:pt x="0" y="7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344"/>
            <p:cNvSpPr/>
            <p:nvPr/>
          </p:nvSpPr>
          <p:spPr bwMode="auto">
            <a:xfrm>
              <a:off x="6226176" y="2714626"/>
              <a:ext cx="79375" cy="122238"/>
            </a:xfrm>
            <a:custGeom>
              <a:avLst/>
              <a:gdLst>
                <a:gd name="T0" fmla="*/ 16 w 19"/>
                <a:gd name="T1" fmla="*/ 29 h 29"/>
                <a:gd name="T2" fmla="*/ 0 w 19"/>
                <a:gd name="T3" fmla="*/ 1 h 29"/>
                <a:gd name="T4" fmla="*/ 16 w 19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9">
                  <a:moveTo>
                    <a:pt x="16" y="29"/>
                  </a:moveTo>
                  <a:cubicBezTo>
                    <a:pt x="11" y="15"/>
                    <a:pt x="9" y="8"/>
                    <a:pt x="0" y="1"/>
                  </a:cubicBezTo>
                  <a:cubicBezTo>
                    <a:pt x="18" y="0"/>
                    <a:pt x="19" y="18"/>
                    <a:pt x="16" y="29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345"/>
            <p:cNvSpPr/>
            <p:nvPr/>
          </p:nvSpPr>
          <p:spPr bwMode="auto">
            <a:xfrm>
              <a:off x="6259513" y="2798763"/>
              <a:ext cx="68263" cy="90488"/>
            </a:xfrm>
            <a:custGeom>
              <a:avLst/>
              <a:gdLst>
                <a:gd name="T0" fmla="*/ 12 w 16"/>
                <a:gd name="T1" fmla="*/ 4 h 21"/>
                <a:gd name="T2" fmla="*/ 5 w 16"/>
                <a:gd name="T3" fmla="*/ 21 h 21"/>
                <a:gd name="T4" fmla="*/ 0 w 16"/>
                <a:gd name="T5" fmla="*/ 0 h 21"/>
                <a:gd name="T6" fmla="*/ 12 w 16"/>
                <a:gd name="T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12" y="4"/>
                  </a:moveTo>
                  <a:cubicBezTo>
                    <a:pt x="16" y="9"/>
                    <a:pt x="8" y="18"/>
                    <a:pt x="5" y="21"/>
                  </a:cubicBezTo>
                  <a:cubicBezTo>
                    <a:pt x="8" y="15"/>
                    <a:pt x="7" y="4"/>
                    <a:pt x="0" y="0"/>
                  </a:cubicBezTo>
                  <a:cubicBezTo>
                    <a:pt x="5" y="0"/>
                    <a:pt x="8" y="1"/>
                    <a:pt x="12" y="4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346"/>
            <p:cNvSpPr/>
            <p:nvPr/>
          </p:nvSpPr>
          <p:spPr bwMode="auto">
            <a:xfrm>
              <a:off x="5699126" y="2466976"/>
              <a:ext cx="403225" cy="723900"/>
            </a:xfrm>
            <a:custGeom>
              <a:avLst/>
              <a:gdLst>
                <a:gd name="T0" fmla="*/ 85 w 95"/>
                <a:gd name="T1" fmla="*/ 8 h 170"/>
                <a:gd name="T2" fmla="*/ 55 w 95"/>
                <a:gd name="T3" fmla="*/ 31 h 170"/>
                <a:gd name="T4" fmla="*/ 25 w 95"/>
                <a:gd name="T5" fmla="*/ 76 h 170"/>
                <a:gd name="T6" fmla="*/ 23 w 95"/>
                <a:gd name="T7" fmla="*/ 121 h 170"/>
                <a:gd name="T8" fmla="*/ 36 w 95"/>
                <a:gd name="T9" fmla="*/ 147 h 170"/>
                <a:gd name="T10" fmla="*/ 53 w 95"/>
                <a:gd name="T11" fmla="*/ 164 h 170"/>
                <a:gd name="T12" fmla="*/ 52 w 95"/>
                <a:gd name="T13" fmla="*/ 167 h 170"/>
                <a:gd name="T14" fmla="*/ 1 w 95"/>
                <a:gd name="T15" fmla="*/ 87 h 170"/>
                <a:gd name="T16" fmla="*/ 49 w 95"/>
                <a:gd name="T17" fmla="*/ 16 h 170"/>
                <a:gd name="T18" fmla="*/ 84 w 95"/>
                <a:gd name="T19" fmla="*/ 0 h 170"/>
                <a:gd name="T20" fmla="*/ 85 w 95"/>
                <a:gd name="T21" fmla="*/ 8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70">
                  <a:moveTo>
                    <a:pt x="85" y="8"/>
                  </a:moveTo>
                  <a:cubicBezTo>
                    <a:pt x="67" y="15"/>
                    <a:pt x="67" y="14"/>
                    <a:pt x="55" y="31"/>
                  </a:cubicBezTo>
                  <a:cubicBezTo>
                    <a:pt x="42" y="47"/>
                    <a:pt x="28" y="69"/>
                    <a:pt x="25" y="76"/>
                  </a:cubicBezTo>
                  <a:cubicBezTo>
                    <a:pt x="22" y="86"/>
                    <a:pt x="21" y="106"/>
                    <a:pt x="23" y="121"/>
                  </a:cubicBezTo>
                  <a:cubicBezTo>
                    <a:pt x="25" y="134"/>
                    <a:pt x="29" y="137"/>
                    <a:pt x="36" y="147"/>
                  </a:cubicBezTo>
                  <a:cubicBezTo>
                    <a:pt x="42" y="157"/>
                    <a:pt x="46" y="159"/>
                    <a:pt x="53" y="164"/>
                  </a:cubicBezTo>
                  <a:cubicBezTo>
                    <a:pt x="60" y="168"/>
                    <a:pt x="57" y="170"/>
                    <a:pt x="52" y="167"/>
                  </a:cubicBezTo>
                  <a:cubicBezTo>
                    <a:pt x="27" y="154"/>
                    <a:pt x="0" y="111"/>
                    <a:pt x="1" y="87"/>
                  </a:cubicBezTo>
                  <a:cubicBezTo>
                    <a:pt x="2" y="74"/>
                    <a:pt x="37" y="26"/>
                    <a:pt x="49" y="16"/>
                  </a:cubicBezTo>
                  <a:cubicBezTo>
                    <a:pt x="53" y="13"/>
                    <a:pt x="72" y="1"/>
                    <a:pt x="84" y="0"/>
                  </a:cubicBezTo>
                  <a:cubicBezTo>
                    <a:pt x="95" y="0"/>
                    <a:pt x="93" y="5"/>
                    <a:pt x="85" y="8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347"/>
            <p:cNvSpPr/>
            <p:nvPr/>
          </p:nvSpPr>
          <p:spPr bwMode="auto">
            <a:xfrm>
              <a:off x="5856288" y="2646363"/>
              <a:ext cx="461963" cy="590550"/>
            </a:xfrm>
            <a:custGeom>
              <a:avLst/>
              <a:gdLst>
                <a:gd name="T0" fmla="*/ 53 w 109"/>
                <a:gd name="T1" fmla="*/ 108 h 139"/>
                <a:gd name="T2" fmla="*/ 92 w 109"/>
                <a:gd name="T3" fmla="*/ 122 h 139"/>
                <a:gd name="T4" fmla="*/ 103 w 109"/>
                <a:gd name="T5" fmla="*/ 128 h 139"/>
                <a:gd name="T6" fmla="*/ 92 w 109"/>
                <a:gd name="T7" fmla="*/ 133 h 139"/>
                <a:gd name="T8" fmla="*/ 9 w 109"/>
                <a:gd name="T9" fmla="*/ 39 h 139"/>
                <a:gd name="T10" fmla="*/ 14 w 109"/>
                <a:gd name="T11" fmla="*/ 18 h 139"/>
                <a:gd name="T12" fmla="*/ 20 w 109"/>
                <a:gd name="T13" fmla="*/ 20 h 139"/>
                <a:gd name="T14" fmla="*/ 53 w 109"/>
                <a:gd name="T15" fmla="*/ 10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39">
                  <a:moveTo>
                    <a:pt x="53" y="108"/>
                  </a:moveTo>
                  <a:cubicBezTo>
                    <a:pt x="74" y="118"/>
                    <a:pt x="85" y="121"/>
                    <a:pt x="92" y="122"/>
                  </a:cubicBezTo>
                  <a:cubicBezTo>
                    <a:pt x="97" y="122"/>
                    <a:pt x="109" y="121"/>
                    <a:pt x="103" y="128"/>
                  </a:cubicBezTo>
                  <a:cubicBezTo>
                    <a:pt x="101" y="131"/>
                    <a:pt x="97" y="133"/>
                    <a:pt x="92" y="133"/>
                  </a:cubicBezTo>
                  <a:cubicBezTo>
                    <a:pt x="65" y="139"/>
                    <a:pt x="0" y="114"/>
                    <a:pt x="9" y="39"/>
                  </a:cubicBezTo>
                  <a:cubicBezTo>
                    <a:pt x="9" y="31"/>
                    <a:pt x="11" y="24"/>
                    <a:pt x="14" y="18"/>
                  </a:cubicBezTo>
                  <a:cubicBezTo>
                    <a:pt x="22" y="0"/>
                    <a:pt x="24" y="4"/>
                    <a:pt x="20" y="20"/>
                  </a:cubicBezTo>
                  <a:cubicBezTo>
                    <a:pt x="9" y="65"/>
                    <a:pt x="7" y="87"/>
                    <a:pt x="53" y="108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348"/>
            <p:cNvSpPr/>
            <p:nvPr/>
          </p:nvSpPr>
          <p:spPr bwMode="auto">
            <a:xfrm>
              <a:off x="6153151" y="2768601"/>
              <a:ext cx="177800" cy="158750"/>
            </a:xfrm>
            <a:custGeom>
              <a:avLst/>
              <a:gdLst>
                <a:gd name="T0" fmla="*/ 22 w 42"/>
                <a:gd name="T1" fmla="*/ 37 h 37"/>
                <a:gd name="T2" fmla="*/ 34 w 42"/>
                <a:gd name="T3" fmla="*/ 11 h 37"/>
                <a:gd name="T4" fmla="*/ 0 w 42"/>
                <a:gd name="T5" fmla="*/ 12 h 37"/>
                <a:gd name="T6" fmla="*/ 36 w 42"/>
                <a:gd name="T7" fmla="*/ 8 h 37"/>
                <a:gd name="T8" fmla="*/ 35 w 42"/>
                <a:gd name="T9" fmla="*/ 24 h 37"/>
                <a:gd name="T10" fmla="*/ 22 w 42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37">
                  <a:moveTo>
                    <a:pt x="22" y="37"/>
                  </a:moveTo>
                  <a:cubicBezTo>
                    <a:pt x="26" y="32"/>
                    <a:pt x="42" y="17"/>
                    <a:pt x="34" y="11"/>
                  </a:cubicBezTo>
                  <a:cubicBezTo>
                    <a:pt x="27" y="5"/>
                    <a:pt x="11" y="6"/>
                    <a:pt x="0" y="12"/>
                  </a:cubicBezTo>
                  <a:cubicBezTo>
                    <a:pt x="7" y="5"/>
                    <a:pt x="26" y="0"/>
                    <a:pt x="36" y="8"/>
                  </a:cubicBezTo>
                  <a:cubicBezTo>
                    <a:pt x="41" y="13"/>
                    <a:pt x="39" y="19"/>
                    <a:pt x="35" y="24"/>
                  </a:cubicBezTo>
                  <a:cubicBezTo>
                    <a:pt x="32" y="29"/>
                    <a:pt x="27" y="33"/>
                    <a:pt x="22" y="37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349"/>
            <p:cNvSpPr/>
            <p:nvPr/>
          </p:nvSpPr>
          <p:spPr bwMode="auto">
            <a:xfrm>
              <a:off x="6069013" y="2624138"/>
              <a:ext cx="292100" cy="260350"/>
            </a:xfrm>
            <a:custGeom>
              <a:avLst/>
              <a:gdLst>
                <a:gd name="T0" fmla="*/ 59 w 69"/>
                <a:gd name="T1" fmla="*/ 48 h 61"/>
                <a:gd name="T2" fmla="*/ 19 w 69"/>
                <a:gd name="T3" fmla="*/ 31 h 61"/>
                <a:gd name="T4" fmla="*/ 0 w 69"/>
                <a:gd name="T5" fmla="*/ 61 h 61"/>
                <a:gd name="T6" fmla="*/ 64 w 69"/>
                <a:gd name="T7" fmla="*/ 30 h 61"/>
                <a:gd name="T8" fmla="*/ 59 w 69"/>
                <a:gd name="T9" fmla="*/ 51 h 61"/>
                <a:gd name="T10" fmla="*/ 59 w 69"/>
                <a:gd name="T11" fmla="*/ 4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1">
                  <a:moveTo>
                    <a:pt x="59" y="48"/>
                  </a:moveTo>
                  <a:cubicBezTo>
                    <a:pt x="69" y="26"/>
                    <a:pt x="48" y="4"/>
                    <a:pt x="19" y="31"/>
                  </a:cubicBezTo>
                  <a:cubicBezTo>
                    <a:pt x="9" y="41"/>
                    <a:pt x="6" y="49"/>
                    <a:pt x="0" y="61"/>
                  </a:cubicBezTo>
                  <a:cubicBezTo>
                    <a:pt x="11" y="22"/>
                    <a:pt x="54" y="0"/>
                    <a:pt x="64" y="30"/>
                  </a:cubicBezTo>
                  <a:cubicBezTo>
                    <a:pt x="66" y="38"/>
                    <a:pt x="63" y="45"/>
                    <a:pt x="59" y="51"/>
                  </a:cubicBezTo>
                  <a:cubicBezTo>
                    <a:pt x="59" y="50"/>
                    <a:pt x="59" y="49"/>
                    <a:pt x="59" y="48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350"/>
            <p:cNvSpPr/>
            <p:nvPr/>
          </p:nvSpPr>
          <p:spPr bwMode="auto">
            <a:xfrm>
              <a:off x="6094413" y="2709863"/>
              <a:ext cx="249238" cy="306388"/>
            </a:xfrm>
            <a:custGeom>
              <a:avLst/>
              <a:gdLst>
                <a:gd name="T0" fmla="*/ 28 w 59"/>
                <a:gd name="T1" fmla="*/ 59 h 72"/>
                <a:gd name="T2" fmla="*/ 16 w 59"/>
                <a:gd name="T3" fmla="*/ 15 h 72"/>
                <a:gd name="T4" fmla="*/ 34 w 59"/>
                <a:gd name="T5" fmla="*/ 0 h 72"/>
                <a:gd name="T6" fmla="*/ 6 w 59"/>
                <a:gd name="T7" fmla="*/ 40 h 72"/>
                <a:gd name="T8" fmla="*/ 46 w 59"/>
                <a:gd name="T9" fmla="*/ 68 h 72"/>
                <a:gd name="T10" fmla="*/ 59 w 59"/>
                <a:gd name="T11" fmla="*/ 50 h 72"/>
                <a:gd name="T12" fmla="*/ 28 w 59"/>
                <a:gd name="T13" fmla="*/ 5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72">
                  <a:moveTo>
                    <a:pt x="28" y="59"/>
                  </a:moveTo>
                  <a:cubicBezTo>
                    <a:pt x="13" y="48"/>
                    <a:pt x="0" y="34"/>
                    <a:pt x="16" y="15"/>
                  </a:cubicBezTo>
                  <a:cubicBezTo>
                    <a:pt x="17" y="13"/>
                    <a:pt x="31" y="3"/>
                    <a:pt x="34" y="0"/>
                  </a:cubicBezTo>
                  <a:cubicBezTo>
                    <a:pt x="21" y="5"/>
                    <a:pt x="0" y="23"/>
                    <a:pt x="6" y="40"/>
                  </a:cubicBezTo>
                  <a:cubicBezTo>
                    <a:pt x="10" y="51"/>
                    <a:pt x="35" y="72"/>
                    <a:pt x="46" y="68"/>
                  </a:cubicBezTo>
                  <a:cubicBezTo>
                    <a:pt x="55" y="64"/>
                    <a:pt x="57" y="57"/>
                    <a:pt x="59" y="50"/>
                  </a:cubicBezTo>
                  <a:cubicBezTo>
                    <a:pt x="48" y="70"/>
                    <a:pt x="45" y="67"/>
                    <a:pt x="28" y="59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351"/>
            <p:cNvSpPr/>
            <p:nvPr/>
          </p:nvSpPr>
          <p:spPr bwMode="auto">
            <a:xfrm>
              <a:off x="6097588" y="2755901"/>
              <a:ext cx="233363" cy="200025"/>
            </a:xfrm>
            <a:custGeom>
              <a:avLst/>
              <a:gdLst>
                <a:gd name="T0" fmla="*/ 55 w 55"/>
                <a:gd name="T1" fmla="*/ 35 h 47"/>
                <a:gd name="T2" fmla="*/ 18 w 55"/>
                <a:gd name="T3" fmla="*/ 0 h 47"/>
                <a:gd name="T4" fmla="*/ 28 w 55"/>
                <a:gd name="T5" fmla="*/ 42 h 47"/>
                <a:gd name="T6" fmla="*/ 55 w 55"/>
                <a:gd name="T7" fmla="*/ 3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7">
                  <a:moveTo>
                    <a:pt x="55" y="35"/>
                  </a:moveTo>
                  <a:cubicBezTo>
                    <a:pt x="24" y="47"/>
                    <a:pt x="0" y="34"/>
                    <a:pt x="18" y="0"/>
                  </a:cubicBezTo>
                  <a:cubicBezTo>
                    <a:pt x="3" y="10"/>
                    <a:pt x="6" y="39"/>
                    <a:pt x="28" y="42"/>
                  </a:cubicBezTo>
                  <a:cubicBezTo>
                    <a:pt x="40" y="43"/>
                    <a:pt x="47" y="39"/>
                    <a:pt x="55" y="35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66" name="Freeform 303"/>
          <p:cNvSpPr>
            <a:spLocks noEditPoints="1"/>
          </p:cNvSpPr>
          <p:nvPr/>
        </p:nvSpPr>
        <p:spPr bwMode="auto">
          <a:xfrm>
            <a:off x="859518" y="529651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7" name="Freeform 303"/>
          <p:cNvSpPr>
            <a:spLocks noEditPoints="1"/>
          </p:cNvSpPr>
          <p:nvPr/>
        </p:nvSpPr>
        <p:spPr bwMode="auto">
          <a:xfrm>
            <a:off x="630763" y="2463690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8" name="Freeform 303"/>
          <p:cNvSpPr>
            <a:spLocks noEditPoints="1"/>
          </p:cNvSpPr>
          <p:nvPr/>
        </p:nvSpPr>
        <p:spPr bwMode="auto">
          <a:xfrm>
            <a:off x="9646999" y="455494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9" name="Freeform 303"/>
          <p:cNvSpPr>
            <a:spLocks noEditPoints="1"/>
          </p:cNvSpPr>
          <p:nvPr/>
        </p:nvSpPr>
        <p:spPr bwMode="auto">
          <a:xfrm>
            <a:off x="9209373" y="205015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0" name="Freeform 303"/>
          <p:cNvSpPr>
            <a:spLocks noEditPoints="1"/>
          </p:cNvSpPr>
          <p:nvPr/>
        </p:nvSpPr>
        <p:spPr bwMode="auto">
          <a:xfrm>
            <a:off x="10701539" y="4094010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repeatCount="indefinite" accel="20000" fill="hold" grpId="0" nodeType="withEffect" p14:presetBounceEnd="20000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6" dur="6000" fill="hold"/>
                                            <p:tgtEl>
                                              <p:spTgt spid="36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8" presetClass="emph" presetSubtype="0" repeatCount="indefinite" accel="20000" fill="hold" grpId="0" nodeType="withEffect" p14:presetBounceEnd="20000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8" dur="6000" fill="hold"/>
                                            <p:tgtEl>
                                              <p:spTgt spid="36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accel="20000" fill="hold" grpId="0" nodeType="withEffect" p14:presetBounceEnd="20000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0" dur="2000" fill="hold"/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accel="20000" fill="hold" grpId="0" nodeType="withEffect" p14:presetBounceEnd="20000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2" dur="2000" fill="hold"/>
                                            <p:tgtEl>
                                              <p:spTgt spid="3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8" presetClass="emph" presetSubtype="0" repeatCount="indefinite" accel="20000" fill="hold" grpId="0" nodeType="withEffect" p14:presetBounceEnd="20000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4" dur="15000" fill="hold"/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accel="20000" fill="hold" grpId="0" nodeType="withEffect" p14:presetBounceEnd="20000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6" dur="150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8" dur="1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71" grpId="0" animBg="1"/>
          <p:bldP spid="366" grpId="0" animBg="1"/>
          <p:bldP spid="367" grpId="0" animBg="1"/>
          <p:bldP spid="368" grpId="0" animBg="1"/>
          <p:bldP spid="369" grpId="0" animBg="1"/>
          <p:bldP spid="37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repeatCount="indefinite" accel="2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" dur="6000" fill="hold"/>
                                            <p:tgtEl>
                                              <p:spTgt spid="36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8" presetClass="emph" presetSubtype="0" repeatCount="indefinite" accel="2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" dur="6000" fill="hold"/>
                                            <p:tgtEl>
                                              <p:spTgt spid="36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accel="2000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0" dur="2000" fill="hold"/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accel="2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2000" fill="hold"/>
                                            <p:tgtEl>
                                              <p:spTgt spid="3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8" presetClass="emph" presetSubtype="0" repeatCount="indefinite" accel="2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" dur="15000" fill="hold"/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accel="2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150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8" dur="1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71" grpId="0" animBg="1"/>
          <p:bldP spid="366" grpId="0" animBg="1"/>
          <p:bldP spid="367" grpId="0" animBg="1"/>
          <p:bldP spid="368" grpId="0" animBg="1"/>
          <p:bldP spid="369" grpId="0" animBg="1"/>
          <p:bldP spid="370" grpId="0" animBg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7388379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40595" y="3397682"/>
            <a:ext cx="6865214" cy="55425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4284" y="3397682"/>
            <a:ext cx="6865214" cy="55425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220" name="组合 8219"/>
          <p:cNvGrpSpPr/>
          <p:nvPr/>
        </p:nvGrpSpPr>
        <p:grpSpPr>
          <a:xfrm>
            <a:off x="3210718" y="276215"/>
            <a:ext cx="5770563" cy="806450"/>
            <a:chOff x="3211513" y="3027363"/>
            <a:chExt cx="5770563" cy="806450"/>
          </a:xfrm>
          <a:solidFill>
            <a:srgbClr val="C00000"/>
          </a:solidFill>
        </p:grpSpPr>
        <p:sp>
          <p:nvSpPr>
            <p:cNvPr id="8221" name="Freeform 604"/>
            <p:cNvSpPr/>
            <p:nvPr/>
          </p:nvSpPr>
          <p:spPr bwMode="auto">
            <a:xfrm>
              <a:off x="4795838" y="3090863"/>
              <a:ext cx="1282700" cy="579438"/>
            </a:xfrm>
            <a:custGeom>
              <a:avLst/>
              <a:gdLst>
                <a:gd name="T0" fmla="*/ 0 w 553"/>
                <a:gd name="T1" fmla="*/ 248 h 248"/>
                <a:gd name="T2" fmla="*/ 7 w 553"/>
                <a:gd name="T3" fmla="*/ 246 h 248"/>
                <a:gd name="T4" fmla="*/ 26 w 553"/>
                <a:gd name="T5" fmla="*/ 240 h 248"/>
                <a:gd name="T6" fmla="*/ 55 w 553"/>
                <a:gd name="T7" fmla="*/ 230 h 248"/>
                <a:gd name="T8" fmla="*/ 92 w 553"/>
                <a:gd name="T9" fmla="*/ 214 h 248"/>
                <a:gd name="T10" fmla="*/ 134 w 553"/>
                <a:gd name="T11" fmla="*/ 192 h 248"/>
                <a:gd name="T12" fmla="*/ 178 w 553"/>
                <a:gd name="T13" fmla="*/ 165 h 248"/>
                <a:gd name="T14" fmla="*/ 225 w 553"/>
                <a:gd name="T15" fmla="*/ 132 h 248"/>
                <a:gd name="T16" fmla="*/ 271 w 553"/>
                <a:gd name="T17" fmla="*/ 97 h 248"/>
                <a:gd name="T18" fmla="*/ 319 w 553"/>
                <a:gd name="T19" fmla="*/ 62 h 248"/>
                <a:gd name="T20" fmla="*/ 343 w 553"/>
                <a:gd name="T21" fmla="*/ 46 h 248"/>
                <a:gd name="T22" fmla="*/ 367 w 553"/>
                <a:gd name="T23" fmla="*/ 31 h 248"/>
                <a:gd name="T24" fmla="*/ 391 w 553"/>
                <a:gd name="T25" fmla="*/ 18 h 248"/>
                <a:gd name="T26" fmla="*/ 416 w 553"/>
                <a:gd name="T27" fmla="*/ 8 h 248"/>
                <a:gd name="T28" fmla="*/ 465 w 553"/>
                <a:gd name="T29" fmla="*/ 0 h 248"/>
                <a:gd name="T30" fmla="*/ 505 w 553"/>
                <a:gd name="T31" fmla="*/ 9 h 248"/>
                <a:gd name="T32" fmla="*/ 533 w 553"/>
                <a:gd name="T33" fmla="*/ 24 h 248"/>
                <a:gd name="T34" fmla="*/ 542 w 553"/>
                <a:gd name="T35" fmla="*/ 32 h 248"/>
                <a:gd name="T36" fmla="*/ 548 w 553"/>
                <a:gd name="T37" fmla="*/ 37 h 248"/>
                <a:gd name="T38" fmla="*/ 553 w 553"/>
                <a:gd name="T39" fmla="*/ 42 h 248"/>
                <a:gd name="T40" fmla="*/ 548 w 553"/>
                <a:gd name="T41" fmla="*/ 38 h 248"/>
                <a:gd name="T42" fmla="*/ 531 w 553"/>
                <a:gd name="T43" fmla="*/ 27 h 248"/>
                <a:gd name="T44" fmla="*/ 503 w 553"/>
                <a:gd name="T45" fmla="*/ 15 h 248"/>
                <a:gd name="T46" fmla="*/ 494 w 553"/>
                <a:gd name="T47" fmla="*/ 13 h 248"/>
                <a:gd name="T48" fmla="*/ 490 w 553"/>
                <a:gd name="T49" fmla="*/ 12 h 248"/>
                <a:gd name="T50" fmla="*/ 485 w 553"/>
                <a:gd name="T51" fmla="*/ 11 h 248"/>
                <a:gd name="T52" fmla="*/ 465 w 553"/>
                <a:gd name="T53" fmla="*/ 10 h 248"/>
                <a:gd name="T54" fmla="*/ 443 w 553"/>
                <a:gd name="T55" fmla="*/ 13 h 248"/>
                <a:gd name="T56" fmla="*/ 421 w 553"/>
                <a:gd name="T57" fmla="*/ 20 h 248"/>
                <a:gd name="T58" fmla="*/ 375 w 553"/>
                <a:gd name="T59" fmla="*/ 44 h 248"/>
                <a:gd name="T60" fmla="*/ 329 w 553"/>
                <a:gd name="T61" fmla="*/ 76 h 248"/>
                <a:gd name="T62" fmla="*/ 282 w 553"/>
                <a:gd name="T63" fmla="*/ 111 h 248"/>
                <a:gd name="T64" fmla="*/ 234 w 553"/>
                <a:gd name="T65" fmla="*/ 146 h 248"/>
                <a:gd name="T66" fmla="*/ 187 w 553"/>
                <a:gd name="T67" fmla="*/ 178 h 248"/>
                <a:gd name="T68" fmla="*/ 140 w 553"/>
                <a:gd name="T69" fmla="*/ 204 h 248"/>
                <a:gd name="T70" fmla="*/ 96 w 553"/>
                <a:gd name="T71" fmla="*/ 223 h 248"/>
                <a:gd name="T72" fmla="*/ 57 w 553"/>
                <a:gd name="T73" fmla="*/ 236 h 248"/>
                <a:gd name="T74" fmla="*/ 27 w 553"/>
                <a:gd name="T75" fmla="*/ 243 h 248"/>
                <a:gd name="T76" fmla="*/ 7 w 553"/>
                <a:gd name="T77" fmla="*/ 247 h 248"/>
                <a:gd name="T78" fmla="*/ 0 w 553"/>
                <a:gd name="T7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3" h="248">
                  <a:moveTo>
                    <a:pt x="0" y="248"/>
                  </a:moveTo>
                  <a:cubicBezTo>
                    <a:pt x="0" y="248"/>
                    <a:pt x="3" y="247"/>
                    <a:pt x="7" y="246"/>
                  </a:cubicBezTo>
                  <a:cubicBezTo>
                    <a:pt x="12" y="245"/>
                    <a:pt x="18" y="243"/>
                    <a:pt x="26" y="240"/>
                  </a:cubicBezTo>
                  <a:cubicBezTo>
                    <a:pt x="34" y="237"/>
                    <a:pt x="44" y="234"/>
                    <a:pt x="55" y="230"/>
                  </a:cubicBezTo>
                  <a:cubicBezTo>
                    <a:pt x="66" y="225"/>
                    <a:pt x="79" y="220"/>
                    <a:pt x="92" y="214"/>
                  </a:cubicBezTo>
                  <a:cubicBezTo>
                    <a:pt x="105" y="208"/>
                    <a:pt x="119" y="200"/>
                    <a:pt x="134" y="192"/>
                  </a:cubicBezTo>
                  <a:cubicBezTo>
                    <a:pt x="148" y="184"/>
                    <a:pt x="163" y="175"/>
                    <a:pt x="178" y="165"/>
                  </a:cubicBezTo>
                  <a:cubicBezTo>
                    <a:pt x="194" y="155"/>
                    <a:pt x="209" y="144"/>
                    <a:pt x="225" y="132"/>
                  </a:cubicBezTo>
                  <a:cubicBezTo>
                    <a:pt x="240" y="121"/>
                    <a:pt x="256" y="109"/>
                    <a:pt x="271" y="97"/>
                  </a:cubicBezTo>
                  <a:cubicBezTo>
                    <a:pt x="287" y="86"/>
                    <a:pt x="303" y="74"/>
                    <a:pt x="319" y="62"/>
                  </a:cubicBezTo>
                  <a:cubicBezTo>
                    <a:pt x="327" y="57"/>
                    <a:pt x="335" y="51"/>
                    <a:pt x="343" y="46"/>
                  </a:cubicBezTo>
                  <a:cubicBezTo>
                    <a:pt x="351" y="41"/>
                    <a:pt x="359" y="36"/>
                    <a:pt x="367" y="31"/>
                  </a:cubicBezTo>
                  <a:cubicBezTo>
                    <a:pt x="375" y="26"/>
                    <a:pt x="383" y="22"/>
                    <a:pt x="391" y="18"/>
                  </a:cubicBezTo>
                  <a:cubicBezTo>
                    <a:pt x="400" y="14"/>
                    <a:pt x="408" y="11"/>
                    <a:pt x="416" y="8"/>
                  </a:cubicBezTo>
                  <a:cubicBezTo>
                    <a:pt x="433" y="2"/>
                    <a:pt x="449" y="0"/>
                    <a:pt x="465" y="0"/>
                  </a:cubicBezTo>
                  <a:cubicBezTo>
                    <a:pt x="480" y="0"/>
                    <a:pt x="494" y="4"/>
                    <a:pt x="505" y="9"/>
                  </a:cubicBezTo>
                  <a:cubicBezTo>
                    <a:pt x="517" y="14"/>
                    <a:pt x="526" y="19"/>
                    <a:pt x="533" y="24"/>
                  </a:cubicBezTo>
                  <a:cubicBezTo>
                    <a:pt x="536" y="27"/>
                    <a:pt x="539" y="29"/>
                    <a:pt x="542" y="32"/>
                  </a:cubicBezTo>
                  <a:cubicBezTo>
                    <a:pt x="544" y="34"/>
                    <a:pt x="547" y="36"/>
                    <a:pt x="548" y="37"/>
                  </a:cubicBezTo>
                  <a:cubicBezTo>
                    <a:pt x="552" y="41"/>
                    <a:pt x="553" y="42"/>
                    <a:pt x="553" y="42"/>
                  </a:cubicBezTo>
                  <a:cubicBezTo>
                    <a:pt x="553" y="42"/>
                    <a:pt x="551" y="41"/>
                    <a:pt x="548" y="38"/>
                  </a:cubicBezTo>
                  <a:cubicBezTo>
                    <a:pt x="544" y="35"/>
                    <a:pt x="538" y="32"/>
                    <a:pt x="531" y="27"/>
                  </a:cubicBezTo>
                  <a:cubicBezTo>
                    <a:pt x="523" y="23"/>
                    <a:pt x="514" y="19"/>
                    <a:pt x="503" y="15"/>
                  </a:cubicBezTo>
                  <a:cubicBezTo>
                    <a:pt x="500" y="14"/>
                    <a:pt x="497" y="14"/>
                    <a:pt x="494" y="13"/>
                  </a:cubicBezTo>
                  <a:cubicBezTo>
                    <a:pt x="493" y="12"/>
                    <a:pt x="491" y="12"/>
                    <a:pt x="490" y="12"/>
                  </a:cubicBezTo>
                  <a:cubicBezTo>
                    <a:pt x="488" y="12"/>
                    <a:pt x="487" y="11"/>
                    <a:pt x="485" y="11"/>
                  </a:cubicBezTo>
                  <a:cubicBezTo>
                    <a:pt x="479" y="10"/>
                    <a:pt x="472" y="10"/>
                    <a:pt x="465" y="10"/>
                  </a:cubicBezTo>
                  <a:cubicBezTo>
                    <a:pt x="458" y="10"/>
                    <a:pt x="451" y="12"/>
                    <a:pt x="443" y="13"/>
                  </a:cubicBezTo>
                  <a:cubicBezTo>
                    <a:pt x="436" y="15"/>
                    <a:pt x="428" y="17"/>
                    <a:pt x="421" y="20"/>
                  </a:cubicBezTo>
                  <a:cubicBezTo>
                    <a:pt x="405" y="26"/>
                    <a:pt x="390" y="35"/>
                    <a:pt x="375" y="44"/>
                  </a:cubicBezTo>
                  <a:cubicBezTo>
                    <a:pt x="359" y="54"/>
                    <a:pt x="344" y="65"/>
                    <a:pt x="329" y="76"/>
                  </a:cubicBezTo>
                  <a:cubicBezTo>
                    <a:pt x="313" y="88"/>
                    <a:pt x="298" y="100"/>
                    <a:pt x="282" y="111"/>
                  </a:cubicBezTo>
                  <a:cubicBezTo>
                    <a:pt x="266" y="123"/>
                    <a:pt x="250" y="135"/>
                    <a:pt x="234" y="146"/>
                  </a:cubicBezTo>
                  <a:cubicBezTo>
                    <a:pt x="219" y="157"/>
                    <a:pt x="202" y="168"/>
                    <a:pt x="187" y="178"/>
                  </a:cubicBezTo>
                  <a:cubicBezTo>
                    <a:pt x="171" y="187"/>
                    <a:pt x="155" y="196"/>
                    <a:pt x="140" y="204"/>
                  </a:cubicBezTo>
                  <a:cubicBezTo>
                    <a:pt x="124" y="211"/>
                    <a:pt x="110" y="218"/>
                    <a:pt x="96" y="223"/>
                  </a:cubicBezTo>
                  <a:cubicBezTo>
                    <a:pt x="82" y="229"/>
                    <a:pt x="69" y="233"/>
                    <a:pt x="57" y="236"/>
                  </a:cubicBezTo>
                  <a:cubicBezTo>
                    <a:pt x="46" y="239"/>
                    <a:pt x="35" y="242"/>
                    <a:pt x="27" y="243"/>
                  </a:cubicBezTo>
                  <a:cubicBezTo>
                    <a:pt x="19" y="245"/>
                    <a:pt x="12" y="246"/>
                    <a:pt x="7" y="247"/>
                  </a:cubicBezTo>
                  <a:cubicBezTo>
                    <a:pt x="3" y="248"/>
                    <a:pt x="0" y="248"/>
                    <a:pt x="0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2" name="Freeform 605"/>
            <p:cNvSpPr/>
            <p:nvPr/>
          </p:nvSpPr>
          <p:spPr bwMode="auto">
            <a:xfrm>
              <a:off x="4470400" y="3027363"/>
              <a:ext cx="1350963" cy="601663"/>
            </a:xfrm>
            <a:custGeom>
              <a:avLst/>
              <a:gdLst>
                <a:gd name="T0" fmla="*/ 582 w 582"/>
                <a:gd name="T1" fmla="*/ 0 h 257"/>
                <a:gd name="T2" fmla="*/ 575 w 582"/>
                <a:gd name="T3" fmla="*/ 1 h 257"/>
                <a:gd name="T4" fmla="*/ 555 w 582"/>
                <a:gd name="T5" fmla="*/ 5 h 257"/>
                <a:gd name="T6" fmla="*/ 526 w 582"/>
                <a:gd name="T7" fmla="*/ 16 h 257"/>
                <a:gd name="T8" fmla="*/ 490 w 582"/>
                <a:gd name="T9" fmla="*/ 36 h 257"/>
                <a:gd name="T10" fmla="*/ 450 w 582"/>
                <a:gd name="T11" fmla="*/ 64 h 257"/>
                <a:gd name="T12" fmla="*/ 407 w 582"/>
                <a:gd name="T13" fmla="*/ 97 h 257"/>
                <a:gd name="T14" fmla="*/ 359 w 582"/>
                <a:gd name="T15" fmla="*/ 131 h 257"/>
                <a:gd name="T16" fmla="*/ 308 w 582"/>
                <a:gd name="T17" fmla="*/ 164 h 257"/>
                <a:gd name="T18" fmla="*/ 255 w 582"/>
                <a:gd name="T19" fmla="*/ 194 h 257"/>
                <a:gd name="T20" fmla="*/ 228 w 582"/>
                <a:gd name="T21" fmla="*/ 206 h 257"/>
                <a:gd name="T22" fmla="*/ 214 w 582"/>
                <a:gd name="T23" fmla="*/ 212 h 257"/>
                <a:gd name="T24" fmla="*/ 201 w 582"/>
                <a:gd name="T25" fmla="*/ 217 h 257"/>
                <a:gd name="T26" fmla="*/ 149 w 582"/>
                <a:gd name="T27" fmla="*/ 235 h 257"/>
                <a:gd name="T28" fmla="*/ 136 w 582"/>
                <a:gd name="T29" fmla="*/ 238 h 257"/>
                <a:gd name="T30" fmla="*/ 124 w 582"/>
                <a:gd name="T31" fmla="*/ 241 h 257"/>
                <a:gd name="T32" fmla="*/ 101 w 582"/>
                <a:gd name="T33" fmla="*/ 246 h 257"/>
                <a:gd name="T34" fmla="*/ 59 w 582"/>
                <a:gd name="T35" fmla="*/ 253 h 257"/>
                <a:gd name="T36" fmla="*/ 42 w 582"/>
                <a:gd name="T37" fmla="*/ 255 h 257"/>
                <a:gd name="T38" fmla="*/ 28 w 582"/>
                <a:gd name="T39" fmla="*/ 256 h 257"/>
                <a:gd name="T40" fmla="*/ 16 w 582"/>
                <a:gd name="T41" fmla="*/ 257 h 257"/>
                <a:gd name="T42" fmla="*/ 7 w 582"/>
                <a:gd name="T43" fmla="*/ 257 h 257"/>
                <a:gd name="T44" fmla="*/ 0 w 582"/>
                <a:gd name="T45" fmla="*/ 257 h 257"/>
                <a:gd name="T46" fmla="*/ 7 w 582"/>
                <a:gd name="T47" fmla="*/ 256 h 257"/>
                <a:gd name="T48" fmla="*/ 16 w 582"/>
                <a:gd name="T49" fmla="*/ 255 h 257"/>
                <a:gd name="T50" fmla="*/ 27 w 582"/>
                <a:gd name="T51" fmla="*/ 253 h 257"/>
                <a:gd name="T52" fmla="*/ 58 w 582"/>
                <a:gd name="T53" fmla="*/ 246 h 257"/>
                <a:gd name="T54" fmla="*/ 98 w 582"/>
                <a:gd name="T55" fmla="*/ 237 h 257"/>
                <a:gd name="T56" fmla="*/ 145 w 582"/>
                <a:gd name="T57" fmla="*/ 222 h 257"/>
                <a:gd name="T58" fmla="*/ 195 w 582"/>
                <a:gd name="T59" fmla="*/ 203 h 257"/>
                <a:gd name="T60" fmla="*/ 247 w 582"/>
                <a:gd name="T61" fmla="*/ 178 h 257"/>
                <a:gd name="T62" fmla="*/ 299 w 582"/>
                <a:gd name="T63" fmla="*/ 149 h 257"/>
                <a:gd name="T64" fmla="*/ 350 w 582"/>
                <a:gd name="T65" fmla="*/ 117 h 257"/>
                <a:gd name="T66" fmla="*/ 398 w 582"/>
                <a:gd name="T67" fmla="*/ 84 h 257"/>
                <a:gd name="T68" fmla="*/ 443 w 582"/>
                <a:gd name="T69" fmla="*/ 53 h 257"/>
                <a:gd name="T70" fmla="*/ 464 w 582"/>
                <a:gd name="T71" fmla="*/ 40 h 257"/>
                <a:gd name="T72" fmla="*/ 485 w 582"/>
                <a:gd name="T73" fmla="*/ 27 h 257"/>
                <a:gd name="T74" fmla="*/ 505 w 582"/>
                <a:gd name="T75" fmla="*/ 17 h 257"/>
                <a:gd name="T76" fmla="*/ 523 w 582"/>
                <a:gd name="T77" fmla="*/ 10 h 257"/>
                <a:gd name="T78" fmla="*/ 554 w 582"/>
                <a:gd name="T79" fmla="*/ 1 h 257"/>
                <a:gd name="T80" fmla="*/ 575 w 582"/>
                <a:gd name="T81" fmla="*/ 0 h 257"/>
                <a:gd name="T82" fmla="*/ 580 w 582"/>
                <a:gd name="T83" fmla="*/ 0 h 257"/>
                <a:gd name="T84" fmla="*/ 582 w 582"/>
                <a:gd name="T8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82" h="257">
                  <a:moveTo>
                    <a:pt x="582" y="0"/>
                  </a:moveTo>
                  <a:cubicBezTo>
                    <a:pt x="582" y="0"/>
                    <a:pt x="580" y="0"/>
                    <a:pt x="575" y="1"/>
                  </a:cubicBezTo>
                  <a:cubicBezTo>
                    <a:pt x="570" y="1"/>
                    <a:pt x="563" y="2"/>
                    <a:pt x="555" y="5"/>
                  </a:cubicBezTo>
                  <a:cubicBezTo>
                    <a:pt x="546" y="7"/>
                    <a:pt x="536" y="11"/>
                    <a:pt x="526" y="16"/>
                  </a:cubicBezTo>
                  <a:cubicBezTo>
                    <a:pt x="515" y="21"/>
                    <a:pt x="503" y="28"/>
                    <a:pt x="490" y="36"/>
                  </a:cubicBezTo>
                  <a:cubicBezTo>
                    <a:pt x="478" y="44"/>
                    <a:pt x="464" y="54"/>
                    <a:pt x="450" y="64"/>
                  </a:cubicBezTo>
                  <a:cubicBezTo>
                    <a:pt x="437" y="74"/>
                    <a:pt x="422" y="85"/>
                    <a:pt x="407" y="97"/>
                  </a:cubicBezTo>
                  <a:cubicBezTo>
                    <a:pt x="392" y="108"/>
                    <a:pt x="376" y="120"/>
                    <a:pt x="359" y="131"/>
                  </a:cubicBezTo>
                  <a:cubicBezTo>
                    <a:pt x="343" y="143"/>
                    <a:pt x="326" y="154"/>
                    <a:pt x="308" y="164"/>
                  </a:cubicBezTo>
                  <a:cubicBezTo>
                    <a:pt x="291" y="175"/>
                    <a:pt x="273" y="185"/>
                    <a:pt x="255" y="194"/>
                  </a:cubicBezTo>
                  <a:cubicBezTo>
                    <a:pt x="246" y="198"/>
                    <a:pt x="237" y="202"/>
                    <a:pt x="228" y="206"/>
                  </a:cubicBezTo>
                  <a:cubicBezTo>
                    <a:pt x="223" y="208"/>
                    <a:pt x="219" y="210"/>
                    <a:pt x="214" y="212"/>
                  </a:cubicBezTo>
                  <a:cubicBezTo>
                    <a:pt x="210" y="214"/>
                    <a:pt x="205" y="216"/>
                    <a:pt x="201" y="217"/>
                  </a:cubicBezTo>
                  <a:cubicBezTo>
                    <a:pt x="183" y="224"/>
                    <a:pt x="165" y="230"/>
                    <a:pt x="149" y="235"/>
                  </a:cubicBezTo>
                  <a:cubicBezTo>
                    <a:pt x="144" y="236"/>
                    <a:pt x="140" y="237"/>
                    <a:pt x="136" y="238"/>
                  </a:cubicBezTo>
                  <a:cubicBezTo>
                    <a:pt x="132" y="239"/>
                    <a:pt x="128" y="240"/>
                    <a:pt x="124" y="241"/>
                  </a:cubicBezTo>
                  <a:cubicBezTo>
                    <a:pt x="116" y="243"/>
                    <a:pt x="108" y="245"/>
                    <a:pt x="101" y="246"/>
                  </a:cubicBezTo>
                  <a:cubicBezTo>
                    <a:pt x="86" y="249"/>
                    <a:pt x="72" y="251"/>
                    <a:pt x="59" y="253"/>
                  </a:cubicBezTo>
                  <a:cubicBezTo>
                    <a:pt x="53" y="254"/>
                    <a:pt x="48" y="254"/>
                    <a:pt x="42" y="255"/>
                  </a:cubicBezTo>
                  <a:cubicBezTo>
                    <a:pt x="37" y="255"/>
                    <a:pt x="32" y="256"/>
                    <a:pt x="28" y="256"/>
                  </a:cubicBezTo>
                  <a:cubicBezTo>
                    <a:pt x="23" y="256"/>
                    <a:pt x="19" y="257"/>
                    <a:pt x="16" y="257"/>
                  </a:cubicBezTo>
                  <a:cubicBezTo>
                    <a:pt x="12" y="257"/>
                    <a:pt x="9" y="257"/>
                    <a:pt x="7" y="257"/>
                  </a:cubicBezTo>
                  <a:cubicBezTo>
                    <a:pt x="2" y="257"/>
                    <a:pt x="0" y="257"/>
                    <a:pt x="0" y="257"/>
                  </a:cubicBezTo>
                  <a:cubicBezTo>
                    <a:pt x="0" y="257"/>
                    <a:pt x="2" y="257"/>
                    <a:pt x="7" y="256"/>
                  </a:cubicBezTo>
                  <a:cubicBezTo>
                    <a:pt x="9" y="256"/>
                    <a:pt x="12" y="255"/>
                    <a:pt x="16" y="255"/>
                  </a:cubicBezTo>
                  <a:cubicBezTo>
                    <a:pt x="19" y="254"/>
                    <a:pt x="23" y="253"/>
                    <a:pt x="27" y="253"/>
                  </a:cubicBezTo>
                  <a:cubicBezTo>
                    <a:pt x="36" y="251"/>
                    <a:pt x="46" y="249"/>
                    <a:pt x="58" y="246"/>
                  </a:cubicBezTo>
                  <a:cubicBezTo>
                    <a:pt x="70" y="244"/>
                    <a:pt x="84" y="240"/>
                    <a:pt x="98" y="237"/>
                  </a:cubicBezTo>
                  <a:cubicBezTo>
                    <a:pt x="113" y="233"/>
                    <a:pt x="128" y="228"/>
                    <a:pt x="145" y="222"/>
                  </a:cubicBezTo>
                  <a:cubicBezTo>
                    <a:pt x="161" y="217"/>
                    <a:pt x="178" y="210"/>
                    <a:pt x="195" y="203"/>
                  </a:cubicBezTo>
                  <a:cubicBezTo>
                    <a:pt x="212" y="196"/>
                    <a:pt x="230" y="187"/>
                    <a:pt x="247" y="178"/>
                  </a:cubicBezTo>
                  <a:cubicBezTo>
                    <a:pt x="265" y="169"/>
                    <a:pt x="282" y="160"/>
                    <a:pt x="299" y="149"/>
                  </a:cubicBezTo>
                  <a:cubicBezTo>
                    <a:pt x="317" y="139"/>
                    <a:pt x="333" y="128"/>
                    <a:pt x="350" y="117"/>
                  </a:cubicBezTo>
                  <a:cubicBezTo>
                    <a:pt x="366" y="106"/>
                    <a:pt x="382" y="95"/>
                    <a:pt x="398" y="84"/>
                  </a:cubicBezTo>
                  <a:cubicBezTo>
                    <a:pt x="413" y="73"/>
                    <a:pt x="428" y="63"/>
                    <a:pt x="443" y="53"/>
                  </a:cubicBezTo>
                  <a:cubicBezTo>
                    <a:pt x="450" y="49"/>
                    <a:pt x="457" y="44"/>
                    <a:pt x="464" y="40"/>
                  </a:cubicBezTo>
                  <a:cubicBezTo>
                    <a:pt x="471" y="35"/>
                    <a:pt x="478" y="31"/>
                    <a:pt x="485" y="27"/>
                  </a:cubicBezTo>
                  <a:cubicBezTo>
                    <a:pt x="492" y="24"/>
                    <a:pt x="498" y="20"/>
                    <a:pt x="505" y="17"/>
                  </a:cubicBezTo>
                  <a:cubicBezTo>
                    <a:pt x="511" y="14"/>
                    <a:pt x="517" y="12"/>
                    <a:pt x="523" y="10"/>
                  </a:cubicBezTo>
                  <a:cubicBezTo>
                    <a:pt x="535" y="5"/>
                    <a:pt x="545" y="3"/>
                    <a:pt x="554" y="1"/>
                  </a:cubicBezTo>
                  <a:cubicBezTo>
                    <a:pt x="563" y="0"/>
                    <a:pt x="570" y="0"/>
                    <a:pt x="575" y="0"/>
                  </a:cubicBezTo>
                  <a:cubicBezTo>
                    <a:pt x="577" y="0"/>
                    <a:pt x="579" y="0"/>
                    <a:pt x="580" y="0"/>
                  </a:cubicBezTo>
                  <a:cubicBezTo>
                    <a:pt x="581" y="0"/>
                    <a:pt x="582" y="0"/>
                    <a:pt x="58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3" name="Freeform 606"/>
            <p:cNvSpPr/>
            <p:nvPr/>
          </p:nvSpPr>
          <p:spPr bwMode="auto">
            <a:xfrm>
              <a:off x="4424363" y="3170238"/>
              <a:ext cx="1552575" cy="663575"/>
            </a:xfrm>
            <a:custGeom>
              <a:avLst/>
              <a:gdLst>
                <a:gd name="T0" fmla="*/ 669 w 669"/>
                <a:gd name="T1" fmla="*/ 284 h 284"/>
                <a:gd name="T2" fmla="*/ 667 w 669"/>
                <a:gd name="T3" fmla="*/ 284 h 284"/>
                <a:gd name="T4" fmla="*/ 660 w 669"/>
                <a:gd name="T5" fmla="*/ 283 h 284"/>
                <a:gd name="T6" fmla="*/ 636 w 669"/>
                <a:gd name="T7" fmla="*/ 277 h 284"/>
                <a:gd name="T8" fmla="*/ 601 w 669"/>
                <a:gd name="T9" fmla="*/ 259 h 284"/>
                <a:gd name="T10" fmla="*/ 581 w 669"/>
                <a:gd name="T11" fmla="*/ 245 h 284"/>
                <a:gd name="T12" fmla="*/ 561 w 669"/>
                <a:gd name="T13" fmla="*/ 227 h 284"/>
                <a:gd name="T14" fmla="*/ 519 w 669"/>
                <a:gd name="T15" fmla="*/ 184 h 284"/>
                <a:gd name="T16" fmla="*/ 474 w 669"/>
                <a:gd name="T17" fmla="*/ 135 h 284"/>
                <a:gd name="T18" fmla="*/ 450 w 669"/>
                <a:gd name="T19" fmla="*/ 110 h 284"/>
                <a:gd name="T20" fmla="*/ 423 w 669"/>
                <a:gd name="T21" fmla="*/ 86 h 284"/>
                <a:gd name="T22" fmla="*/ 364 w 669"/>
                <a:gd name="T23" fmla="*/ 45 h 284"/>
                <a:gd name="T24" fmla="*/ 298 w 669"/>
                <a:gd name="T25" fmla="*/ 21 h 284"/>
                <a:gd name="T26" fmla="*/ 289 w 669"/>
                <a:gd name="T27" fmla="*/ 20 h 284"/>
                <a:gd name="T28" fmla="*/ 285 w 669"/>
                <a:gd name="T29" fmla="*/ 19 h 284"/>
                <a:gd name="T30" fmla="*/ 280 w 669"/>
                <a:gd name="T31" fmla="*/ 19 h 284"/>
                <a:gd name="T32" fmla="*/ 272 w 669"/>
                <a:gd name="T33" fmla="*/ 18 h 284"/>
                <a:gd name="T34" fmla="*/ 263 w 669"/>
                <a:gd name="T35" fmla="*/ 17 h 284"/>
                <a:gd name="T36" fmla="*/ 229 w 669"/>
                <a:gd name="T37" fmla="*/ 18 h 284"/>
                <a:gd name="T38" fmla="*/ 165 w 669"/>
                <a:gd name="T39" fmla="*/ 30 h 284"/>
                <a:gd name="T40" fmla="*/ 150 w 669"/>
                <a:gd name="T41" fmla="*/ 35 h 284"/>
                <a:gd name="T42" fmla="*/ 136 w 669"/>
                <a:gd name="T43" fmla="*/ 40 h 284"/>
                <a:gd name="T44" fmla="*/ 122 w 669"/>
                <a:gd name="T45" fmla="*/ 45 h 284"/>
                <a:gd name="T46" fmla="*/ 109 w 669"/>
                <a:gd name="T47" fmla="*/ 50 h 284"/>
                <a:gd name="T48" fmla="*/ 97 w 669"/>
                <a:gd name="T49" fmla="*/ 55 h 284"/>
                <a:gd name="T50" fmla="*/ 85 w 669"/>
                <a:gd name="T51" fmla="*/ 61 h 284"/>
                <a:gd name="T52" fmla="*/ 64 w 669"/>
                <a:gd name="T53" fmla="*/ 71 h 284"/>
                <a:gd name="T54" fmla="*/ 30 w 669"/>
                <a:gd name="T55" fmla="*/ 90 h 284"/>
                <a:gd name="T56" fmla="*/ 8 w 669"/>
                <a:gd name="T57" fmla="*/ 102 h 284"/>
                <a:gd name="T58" fmla="*/ 0 w 669"/>
                <a:gd name="T59" fmla="*/ 106 h 284"/>
                <a:gd name="T60" fmla="*/ 7 w 669"/>
                <a:gd name="T61" fmla="*/ 101 h 284"/>
                <a:gd name="T62" fmla="*/ 28 w 669"/>
                <a:gd name="T63" fmla="*/ 87 h 284"/>
                <a:gd name="T64" fmla="*/ 61 w 669"/>
                <a:gd name="T65" fmla="*/ 65 h 284"/>
                <a:gd name="T66" fmla="*/ 81 w 669"/>
                <a:gd name="T67" fmla="*/ 53 h 284"/>
                <a:gd name="T68" fmla="*/ 93 w 669"/>
                <a:gd name="T69" fmla="*/ 47 h 284"/>
                <a:gd name="T70" fmla="*/ 105 w 669"/>
                <a:gd name="T71" fmla="*/ 41 h 284"/>
                <a:gd name="T72" fmla="*/ 161 w 669"/>
                <a:gd name="T73" fmla="*/ 18 h 284"/>
                <a:gd name="T74" fmla="*/ 227 w 669"/>
                <a:gd name="T75" fmla="*/ 3 h 284"/>
                <a:gd name="T76" fmla="*/ 301 w 669"/>
                <a:gd name="T77" fmla="*/ 5 h 284"/>
                <a:gd name="T78" fmla="*/ 373 w 669"/>
                <a:gd name="T79" fmla="*/ 30 h 284"/>
                <a:gd name="T80" fmla="*/ 434 w 669"/>
                <a:gd name="T81" fmla="*/ 73 h 284"/>
                <a:gd name="T82" fmla="*/ 485 w 669"/>
                <a:gd name="T83" fmla="*/ 124 h 284"/>
                <a:gd name="T84" fmla="*/ 529 w 669"/>
                <a:gd name="T85" fmla="*/ 175 h 284"/>
                <a:gd name="T86" fmla="*/ 549 w 669"/>
                <a:gd name="T87" fmla="*/ 198 h 284"/>
                <a:gd name="T88" fmla="*/ 568 w 669"/>
                <a:gd name="T89" fmla="*/ 220 h 284"/>
                <a:gd name="T90" fmla="*/ 605 w 669"/>
                <a:gd name="T91" fmla="*/ 254 h 284"/>
                <a:gd name="T92" fmla="*/ 637 w 669"/>
                <a:gd name="T93" fmla="*/ 274 h 284"/>
                <a:gd name="T94" fmla="*/ 661 w 669"/>
                <a:gd name="T95" fmla="*/ 282 h 284"/>
                <a:gd name="T96" fmla="*/ 669 w 669"/>
                <a:gd name="T97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9" h="284">
                  <a:moveTo>
                    <a:pt x="669" y="284"/>
                  </a:moveTo>
                  <a:cubicBezTo>
                    <a:pt x="669" y="284"/>
                    <a:pt x="668" y="284"/>
                    <a:pt x="667" y="284"/>
                  </a:cubicBezTo>
                  <a:cubicBezTo>
                    <a:pt x="666" y="284"/>
                    <a:pt x="663" y="284"/>
                    <a:pt x="660" y="283"/>
                  </a:cubicBezTo>
                  <a:cubicBezTo>
                    <a:pt x="655" y="283"/>
                    <a:pt x="646" y="281"/>
                    <a:pt x="636" y="277"/>
                  </a:cubicBezTo>
                  <a:cubicBezTo>
                    <a:pt x="626" y="274"/>
                    <a:pt x="613" y="268"/>
                    <a:pt x="601" y="259"/>
                  </a:cubicBezTo>
                  <a:cubicBezTo>
                    <a:pt x="594" y="255"/>
                    <a:pt x="588" y="250"/>
                    <a:pt x="581" y="245"/>
                  </a:cubicBezTo>
                  <a:cubicBezTo>
                    <a:pt x="575" y="239"/>
                    <a:pt x="568" y="233"/>
                    <a:pt x="561" y="227"/>
                  </a:cubicBezTo>
                  <a:cubicBezTo>
                    <a:pt x="547" y="214"/>
                    <a:pt x="534" y="199"/>
                    <a:pt x="519" y="184"/>
                  </a:cubicBezTo>
                  <a:cubicBezTo>
                    <a:pt x="505" y="168"/>
                    <a:pt x="490" y="151"/>
                    <a:pt x="474" y="135"/>
                  </a:cubicBezTo>
                  <a:cubicBezTo>
                    <a:pt x="466" y="126"/>
                    <a:pt x="458" y="118"/>
                    <a:pt x="450" y="110"/>
                  </a:cubicBezTo>
                  <a:cubicBezTo>
                    <a:pt x="441" y="102"/>
                    <a:pt x="432" y="94"/>
                    <a:pt x="423" y="86"/>
                  </a:cubicBezTo>
                  <a:cubicBezTo>
                    <a:pt x="405" y="70"/>
                    <a:pt x="386" y="56"/>
                    <a:pt x="364" y="45"/>
                  </a:cubicBezTo>
                  <a:cubicBezTo>
                    <a:pt x="343" y="34"/>
                    <a:pt x="321" y="26"/>
                    <a:pt x="298" y="21"/>
                  </a:cubicBezTo>
                  <a:cubicBezTo>
                    <a:pt x="295" y="21"/>
                    <a:pt x="292" y="20"/>
                    <a:pt x="289" y="20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0" y="19"/>
                    <a:pt x="280" y="19"/>
                    <a:pt x="280" y="19"/>
                  </a:cubicBezTo>
                  <a:cubicBezTo>
                    <a:pt x="278" y="18"/>
                    <a:pt x="275" y="18"/>
                    <a:pt x="272" y="18"/>
                  </a:cubicBezTo>
                  <a:cubicBezTo>
                    <a:pt x="269" y="18"/>
                    <a:pt x="266" y="17"/>
                    <a:pt x="263" y="17"/>
                  </a:cubicBezTo>
                  <a:cubicBezTo>
                    <a:pt x="252" y="17"/>
                    <a:pt x="240" y="17"/>
                    <a:pt x="229" y="18"/>
                  </a:cubicBezTo>
                  <a:cubicBezTo>
                    <a:pt x="207" y="20"/>
                    <a:pt x="185" y="24"/>
                    <a:pt x="165" y="30"/>
                  </a:cubicBezTo>
                  <a:cubicBezTo>
                    <a:pt x="160" y="32"/>
                    <a:pt x="155" y="33"/>
                    <a:pt x="150" y="35"/>
                  </a:cubicBezTo>
                  <a:cubicBezTo>
                    <a:pt x="145" y="36"/>
                    <a:pt x="141" y="38"/>
                    <a:pt x="136" y="40"/>
                  </a:cubicBezTo>
                  <a:cubicBezTo>
                    <a:pt x="131" y="41"/>
                    <a:pt x="127" y="43"/>
                    <a:pt x="122" y="45"/>
                  </a:cubicBezTo>
                  <a:cubicBezTo>
                    <a:pt x="118" y="47"/>
                    <a:pt x="114" y="48"/>
                    <a:pt x="109" y="50"/>
                  </a:cubicBezTo>
                  <a:cubicBezTo>
                    <a:pt x="105" y="52"/>
                    <a:pt x="101" y="54"/>
                    <a:pt x="97" y="55"/>
                  </a:cubicBezTo>
                  <a:cubicBezTo>
                    <a:pt x="93" y="57"/>
                    <a:pt x="89" y="59"/>
                    <a:pt x="85" y="61"/>
                  </a:cubicBezTo>
                  <a:cubicBezTo>
                    <a:pt x="78" y="64"/>
                    <a:pt x="71" y="68"/>
                    <a:pt x="64" y="71"/>
                  </a:cubicBezTo>
                  <a:cubicBezTo>
                    <a:pt x="50" y="78"/>
                    <a:pt x="39" y="84"/>
                    <a:pt x="30" y="90"/>
                  </a:cubicBezTo>
                  <a:cubicBezTo>
                    <a:pt x="20" y="95"/>
                    <a:pt x="13" y="99"/>
                    <a:pt x="8" y="102"/>
                  </a:cubicBezTo>
                  <a:cubicBezTo>
                    <a:pt x="3" y="105"/>
                    <a:pt x="0" y="106"/>
                    <a:pt x="0" y="106"/>
                  </a:cubicBezTo>
                  <a:cubicBezTo>
                    <a:pt x="0" y="106"/>
                    <a:pt x="3" y="105"/>
                    <a:pt x="7" y="101"/>
                  </a:cubicBezTo>
                  <a:cubicBezTo>
                    <a:pt x="12" y="98"/>
                    <a:pt x="19" y="93"/>
                    <a:pt x="28" y="87"/>
                  </a:cubicBezTo>
                  <a:cubicBezTo>
                    <a:pt x="37" y="80"/>
                    <a:pt x="48" y="73"/>
                    <a:pt x="61" y="65"/>
                  </a:cubicBezTo>
                  <a:cubicBezTo>
                    <a:pt x="67" y="62"/>
                    <a:pt x="74" y="57"/>
                    <a:pt x="81" y="53"/>
                  </a:cubicBezTo>
                  <a:cubicBezTo>
                    <a:pt x="85" y="51"/>
                    <a:pt x="89" y="49"/>
                    <a:pt x="93" y="47"/>
                  </a:cubicBezTo>
                  <a:cubicBezTo>
                    <a:pt x="97" y="45"/>
                    <a:pt x="101" y="43"/>
                    <a:pt x="105" y="41"/>
                  </a:cubicBezTo>
                  <a:cubicBezTo>
                    <a:pt x="122" y="33"/>
                    <a:pt x="141" y="24"/>
                    <a:pt x="161" y="18"/>
                  </a:cubicBezTo>
                  <a:cubicBezTo>
                    <a:pt x="182" y="11"/>
                    <a:pt x="204" y="5"/>
                    <a:pt x="227" y="3"/>
                  </a:cubicBezTo>
                  <a:cubicBezTo>
                    <a:pt x="251" y="0"/>
                    <a:pt x="276" y="0"/>
                    <a:pt x="301" y="5"/>
                  </a:cubicBezTo>
                  <a:cubicBezTo>
                    <a:pt x="326" y="9"/>
                    <a:pt x="350" y="18"/>
                    <a:pt x="373" y="30"/>
                  </a:cubicBezTo>
                  <a:cubicBezTo>
                    <a:pt x="395" y="42"/>
                    <a:pt x="416" y="57"/>
                    <a:pt x="434" y="73"/>
                  </a:cubicBezTo>
                  <a:cubicBezTo>
                    <a:pt x="453" y="89"/>
                    <a:pt x="470" y="107"/>
                    <a:pt x="485" y="124"/>
                  </a:cubicBezTo>
                  <a:cubicBezTo>
                    <a:pt x="501" y="142"/>
                    <a:pt x="515" y="159"/>
                    <a:pt x="529" y="175"/>
                  </a:cubicBezTo>
                  <a:cubicBezTo>
                    <a:pt x="536" y="183"/>
                    <a:pt x="543" y="191"/>
                    <a:pt x="549" y="198"/>
                  </a:cubicBezTo>
                  <a:cubicBezTo>
                    <a:pt x="555" y="206"/>
                    <a:pt x="562" y="213"/>
                    <a:pt x="568" y="220"/>
                  </a:cubicBezTo>
                  <a:cubicBezTo>
                    <a:pt x="581" y="233"/>
                    <a:pt x="593" y="245"/>
                    <a:pt x="605" y="254"/>
                  </a:cubicBezTo>
                  <a:cubicBezTo>
                    <a:pt x="616" y="263"/>
                    <a:pt x="627" y="270"/>
                    <a:pt x="637" y="274"/>
                  </a:cubicBezTo>
                  <a:cubicBezTo>
                    <a:pt x="647" y="279"/>
                    <a:pt x="655" y="281"/>
                    <a:pt x="661" y="282"/>
                  </a:cubicBezTo>
                  <a:cubicBezTo>
                    <a:pt x="666" y="284"/>
                    <a:pt x="669" y="284"/>
                    <a:pt x="669" y="2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4" name="Freeform 607"/>
            <p:cNvSpPr/>
            <p:nvPr/>
          </p:nvSpPr>
          <p:spPr bwMode="auto">
            <a:xfrm>
              <a:off x="4303713" y="3284538"/>
              <a:ext cx="1252538" cy="355600"/>
            </a:xfrm>
            <a:custGeom>
              <a:avLst/>
              <a:gdLst>
                <a:gd name="T0" fmla="*/ 537 w 540"/>
                <a:gd name="T1" fmla="*/ 146 h 152"/>
                <a:gd name="T2" fmla="*/ 517 w 540"/>
                <a:gd name="T3" fmla="*/ 118 h 152"/>
                <a:gd name="T4" fmla="*/ 479 w 540"/>
                <a:gd name="T5" fmla="*/ 77 h 152"/>
                <a:gd name="T6" fmla="*/ 466 w 540"/>
                <a:gd name="T7" fmla="*/ 66 h 152"/>
                <a:gd name="T8" fmla="*/ 451 w 540"/>
                <a:gd name="T9" fmla="*/ 56 h 152"/>
                <a:gd name="T10" fmla="*/ 394 w 540"/>
                <a:gd name="T11" fmla="*/ 28 h 152"/>
                <a:gd name="T12" fmla="*/ 381 w 540"/>
                <a:gd name="T13" fmla="*/ 25 h 152"/>
                <a:gd name="T14" fmla="*/ 354 w 540"/>
                <a:gd name="T15" fmla="*/ 20 h 152"/>
                <a:gd name="T16" fmla="*/ 347 w 540"/>
                <a:gd name="T17" fmla="*/ 19 h 152"/>
                <a:gd name="T18" fmla="*/ 283 w 540"/>
                <a:gd name="T19" fmla="*/ 20 h 152"/>
                <a:gd name="T20" fmla="*/ 248 w 540"/>
                <a:gd name="T21" fmla="*/ 26 h 152"/>
                <a:gd name="T22" fmla="*/ 234 w 540"/>
                <a:gd name="T23" fmla="*/ 30 h 152"/>
                <a:gd name="T24" fmla="*/ 213 w 540"/>
                <a:gd name="T25" fmla="*/ 36 h 152"/>
                <a:gd name="T26" fmla="*/ 200 w 540"/>
                <a:gd name="T27" fmla="*/ 40 h 152"/>
                <a:gd name="T28" fmla="*/ 180 w 540"/>
                <a:gd name="T29" fmla="*/ 47 h 152"/>
                <a:gd name="T30" fmla="*/ 161 w 540"/>
                <a:gd name="T31" fmla="*/ 55 h 152"/>
                <a:gd name="T32" fmla="*/ 126 w 540"/>
                <a:gd name="T33" fmla="*/ 72 h 152"/>
                <a:gd name="T34" fmla="*/ 84 w 540"/>
                <a:gd name="T35" fmla="*/ 94 h 152"/>
                <a:gd name="T36" fmla="*/ 49 w 540"/>
                <a:gd name="T37" fmla="*/ 114 h 152"/>
                <a:gd name="T38" fmla="*/ 23 w 540"/>
                <a:gd name="T39" fmla="*/ 131 h 152"/>
                <a:gd name="T40" fmla="*/ 0 w 540"/>
                <a:gd name="T41" fmla="*/ 145 h 152"/>
                <a:gd name="T42" fmla="*/ 21 w 540"/>
                <a:gd name="T43" fmla="*/ 128 h 152"/>
                <a:gd name="T44" fmla="*/ 46 w 540"/>
                <a:gd name="T45" fmla="*/ 109 h 152"/>
                <a:gd name="T46" fmla="*/ 79 w 540"/>
                <a:gd name="T47" fmla="*/ 85 h 152"/>
                <a:gd name="T48" fmla="*/ 143 w 540"/>
                <a:gd name="T49" fmla="*/ 48 h 152"/>
                <a:gd name="T50" fmla="*/ 168 w 540"/>
                <a:gd name="T51" fmla="*/ 36 h 152"/>
                <a:gd name="T52" fmla="*/ 181 w 540"/>
                <a:gd name="T53" fmla="*/ 30 h 152"/>
                <a:gd name="T54" fmla="*/ 201 w 540"/>
                <a:gd name="T55" fmla="*/ 22 h 152"/>
                <a:gd name="T56" fmla="*/ 222 w 540"/>
                <a:gd name="T57" fmla="*/ 15 h 152"/>
                <a:gd name="T58" fmla="*/ 237 w 540"/>
                <a:gd name="T59" fmla="*/ 11 h 152"/>
                <a:gd name="T60" fmla="*/ 251 w 540"/>
                <a:gd name="T61" fmla="*/ 8 h 152"/>
                <a:gd name="T62" fmla="*/ 288 w 540"/>
                <a:gd name="T63" fmla="*/ 2 h 152"/>
                <a:gd name="T64" fmla="*/ 311 w 540"/>
                <a:gd name="T65" fmla="*/ 0 h 152"/>
                <a:gd name="T66" fmla="*/ 326 w 540"/>
                <a:gd name="T67" fmla="*/ 0 h 152"/>
                <a:gd name="T68" fmla="*/ 341 w 540"/>
                <a:gd name="T69" fmla="*/ 1 h 152"/>
                <a:gd name="T70" fmla="*/ 353 w 540"/>
                <a:gd name="T71" fmla="*/ 2 h 152"/>
                <a:gd name="T72" fmla="*/ 371 w 540"/>
                <a:gd name="T73" fmla="*/ 6 h 152"/>
                <a:gd name="T74" fmla="*/ 392 w 540"/>
                <a:gd name="T75" fmla="*/ 12 h 152"/>
                <a:gd name="T76" fmla="*/ 448 w 540"/>
                <a:gd name="T77" fmla="*/ 38 h 152"/>
                <a:gd name="T78" fmla="*/ 493 w 540"/>
                <a:gd name="T79" fmla="*/ 78 h 152"/>
                <a:gd name="T80" fmla="*/ 506 w 540"/>
                <a:gd name="T81" fmla="*/ 94 h 152"/>
                <a:gd name="T82" fmla="*/ 517 w 540"/>
                <a:gd name="T83" fmla="*/ 109 h 152"/>
                <a:gd name="T84" fmla="*/ 528 w 540"/>
                <a:gd name="T85" fmla="*/ 128 h 152"/>
                <a:gd name="T86" fmla="*/ 537 w 540"/>
                <a:gd name="T87" fmla="*/ 14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0" h="152">
                  <a:moveTo>
                    <a:pt x="540" y="152"/>
                  </a:moveTo>
                  <a:cubicBezTo>
                    <a:pt x="540" y="152"/>
                    <a:pt x="539" y="150"/>
                    <a:pt x="537" y="146"/>
                  </a:cubicBezTo>
                  <a:cubicBezTo>
                    <a:pt x="534" y="142"/>
                    <a:pt x="530" y="137"/>
                    <a:pt x="525" y="130"/>
                  </a:cubicBezTo>
                  <a:cubicBezTo>
                    <a:pt x="523" y="126"/>
                    <a:pt x="520" y="122"/>
                    <a:pt x="517" y="118"/>
                  </a:cubicBezTo>
                  <a:cubicBezTo>
                    <a:pt x="514" y="114"/>
                    <a:pt x="510" y="110"/>
                    <a:pt x="506" y="105"/>
                  </a:cubicBezTo>
                  <a:cubicBezTo>
                    <a:pt x="499" y="96"/>
                    <a:pt x="489" y="87"/>
                    <a:pt x="479" y="77"/>
                  </a:cubicBezTo>
                  <a:cubicBezTo>
                    <a:pt x="476" y="75"/>
                    <a:pt x="473" y="72"/>
                    <a:pt x="470" y="70"/>
                  </a:cubicBezTo>
                  <a:cubicBezTo>
                    <a:pt x="469" y="69"/>
                    <a:pt x="467" y="68"/>
                    <a:pt x="466" y="66"/>
                  </a:cubicBezTo>
                  <a:cubicBezTo>
                    <a:pt x="464" y="65"/>
                    <a:pt x="463" y="64"/>
                    <a:pt x="461" y="63"/>
                  </a:cubicBezTo>
                  <a:cubicBezTo>
                    <a:pt x="458" y="61"/>
                    <a:pt x="455" y="58"/>
                    <a:pt x="451" y="56"/>
                  </a:cubicBezTo>
                  <a:cubicBezTo>
                    <a:pt x="448" y="54"/>
                    <a:pt x="445" y="52"/>
                    <a:pt x="441" y="49"/>
                  </a:cubicBezTo>
                  <a:cubicBezTo>
                    <a:pt x="427" y="41"/>
                    <a:pt x="411" y="34"/>
                    <a:pt x="394" y="28"/>
                  </a:cubicBezTo>
                  <a:cubicBezTo>
                    <a:pt x="392" y="28"/>
                    <a:pt x="390" y="27"/>
                    <a:pt x="388" y="26"/>
                  </a:cubicBezTo>
                  <a:cubicBezTo>
                    <a:pt x="385" y="26"/>
                    <a:pt x="383" y="25"/>
                    <a:pt x="381" y="25"/>
                  </a:cubicBezTo>
                  <a:cubicBezTo>
                    <a:pt x="377" y="24"/>
                    <a:pt x="372" y="23"/>
                    <a:pt x="368" y="22"/>
                  </a:cubicBezTo>
                  <a:cubicBezTo>
                    <a:pt x="363" y="21"/>
                    <a:pt x="359" y="20"/>
                    <a:pt x="354" y="20"/>
                  </a:cubicBezTo>
                  <a:cubicBezTo>
                    <a:pt x="353" y="19"/>
                    <a:pt x="352" y="19"/>
                    <a:pt x="351" y="19"/>
                  </a:cubicBezTo>
                  <a:cubicBezTo>
                    <a:pt x="347" y="19"/>
                    <a:pt x="347" y="19"/>
                    <a:pt x="347" y="19"/>
                  </a:cubicBezTo>
                  <a:cubicBezTo>
                    <a:pt x="345" y="19"/>
                    <a:pt x="342" y="18"/>
                    <a:pt x="340" y="18"/>
                  </a:cubicBezTo>
                  <a:cubicBezTo>
                    <a:pt x="321" y="17"/>
                    <a:pt x="302" y="17"/>
                    <a:pt x="283" y="20"/>
                  </a:cubicBezTo>
                  <a:cubicBezTo>
                    <a:pt x="274" y="21"/>
                    <a:pt x="264" y="23"/>
                    <a:pt x="255" y="25"/>
                  </a:cubicBezTo>
                  <a:cubicBezTo>
                    <a:pt x="252" y="25"/>
                    <a:pt x="250" y="26"/>
                    <a:pt x="248" y="26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38" y="29"/>
                    <a:pt x="236" y="29"/>
                    <a:pt x="234" y="30"/>
                  </a:cubicBezTo>
                  <a:cubicBezTo>
                    <a:pt x="231" y="30"/>
                    <a:pt x="229" y="31"/>
                    <a:pt x="227" y="32"/>
                  </a:cubicBezTo>
                  <a:cubicBezTo>
                    <a:pt x="222" y="33"/>
                    <a:pt x="218" y="34"/>
                    <a:pt x="213" y="36"/>
                  </a:cubicBezTo>
                  <a:cubicBezTo>
                    <a:pt x="211" y="37"/>
                    <a:pt x="209" y="37"/>
                    <a:pt x="207" y="38"/>
                  </a:cubicBezTo>
                  <a:cubicBezTo>
                    <a:pt x="204" y="39"/>
                    <a:pt x="202" y="39"/>
                    <a:pt x="200" y="40"/>
                  </a:cubicBezTo>
                  <a:cubicBezTo>
                    <a:pt x="196" y="42"/>
                    <a:pt x="191" y="43"/>
                    <a:pt x="187" y="45"/>
                  </a:cubicBezTo>
                  <a:cubicBezTo>
                    <a:pt x="185" y="46"/>
                    <a:pt x="182" y="47"/>
                    <a:pt x="180" y="47"/>
                  </a:cubicBezTo>
                  <a:cubicBezTo>
                    <a:pt x="178" y="48"/>
                    <a:pt x="176" y="49"/>
                    <a:pt x="174" y="50"/>
                  </a:cubicBezTo>
                  <a:cubicBezTo>
                    <a:pt x="170" y="52"/>
                    <a:pt x="166" y="54"/>
                    <a:pt x="161" y="55"/>
                  </a:cubicBezTo>
                  <a:cubicBezTo>
                    <a:pt x="157" y="57"/>
                    <a:pt x="153" y="59"/>
                    <a:pt x="149" y="61"/>
                  </a:cubicBezTo>
                  <a:cubicBezTo>
                    <a:pt x="141" y="64"/>
                    <a:pt x="133" y="68"/>
                    <a:pt x="126" y="72"/>
                  </a:cubicBezTo>
                  <a:cubicBezTo>
                    <a:pt x="118" y="76"/>
                    <a:pt x="111" y="79"/>
                    <a:pt x="104" y="83"/>
                  </a:cubicBezTo>
                  <a:cubicBezTo>
                    <a:pt x="97" y="86"/>
                    <a:pt x="90" y="90"/>
                    <a:pt x="84" y="94"/>
                  </a:cubicBezTo>
                  <a:cubicBezTo>
                    <a:pt x="78" y="98"/>
                    <a:pt x="72" y="101"/>
                    <a:pt x="66" y="104"/>
                  </a:cubicBezTo>
                  <a:cubicBezTo>
                    <a:pt x="60" y="108"/>
                    <a:pt x="54" y="111"/>
                    <a:pt x="49" y="114"/>
                  </a:cubicBezTo>
                  <a:cubicBezTo>
                    <a:pt x="44" y="117"/>
                    <a:pt x="39" y="120"/>
                    <a:pt x="35" y="123"/>
                  </a:cubicBezTo>
                  <a:cubicBezTo>
                    <a:pt x="31" y="126"/>
                    <a:pt x="27" y="128"/>
                    <a:pt x="23" y="131"/>
                  </a:cubicBezTo>
                  <a:cubicBezTo>
                    <a:pt x="16" y="135"/>
                    <a:pt x="10" y="139"/>
                    <a:pt x="6" y="141"/>
                  </a:cubicBezTo>
                  <a:cubicBezTo>
                    <a:pt x="2" y="144"/>
                    <a:pt x="0" y="145"/>
                    <a:pt x="0" y="145"/>
                  </a:cubicBezTo>
                  <a:cubicBezTo>
                    <a:pt x="0" y="145"/>
                    <a:pt x="2" y="144"/>
                    <a:pt x="5" y="141"/>
                  </a:cubicBezTo>
                  <a:cubicBezTo>
                    <a:pt x="9" y="138"/>
                    <a:pt x="14" y="133"/>
                    <a:pt x="21" y="128"/>
                  </a:cubicBezTo>
                  <a:cubicBezTo>
                    <a:pt x="24" y="125"/>
                    <a:pt x="28" y="122"/>
                    <a:pt x="32" y="119"/>
                  </a:cubicBezTo>
                  <a:cubicBezTo>
                    <a:pt x="36" y="116"/>
                    <a:pt x="41" y="112"/>
                    <a:pt x="46" y="109"/>
                  </a:cubicBezTo>
                  <a:cubicBezTo>
                    <a:pt x="50" y="105"/>
                    <a:pt x="56" y="101"/>
                    <a:pt x="61" y="97"/>
                  </a:cubicBezTo>
                  <a:cubicBezTo>
                    <a:pt x="67" y="93"/>
                    <a:pt x="73" y="90"/>
                    <a:pt x="79" y="85"/>
                  </a:cubicBezTo>
                  <a:cubicBezTo>
                    <a:pt x="91" y="77"/>
                    <a:pt x="105" y="69"/>
                    <a:pt x="120" y="60"/>
                  </a:cubicBezTo>
                  <a:cubicBezTo>
                    <a:pt x="127" y="56"/>
                    <a:pt x="135" y="52"/>
                    <a:pt x="143" y="48"/>
                  </a:cubicBezTo>
                  <a:cubicBezTo>
                    <a:pt x="147" y="45"/>
                    <a:pt x="151" y="44"/>
                    <a:pt x="155" y="42"/>
                  </a:cubicBezTo>
                  <a:cubicBezTo>
                    <a:pt x="159" y="40"/>
                    <a:pt x="164" y="38"/>
                    <a:pt x="168" y="36"/>
                  </a:cubicBezTo>
                  <a:cubicBezTo>
                    <a:pt x="170" y="35"/>
                    <a:pt x="172" y="34"/>
                    <a:pt x="174" y="33"/>
                  </a:cubicBezTo>
                  <a:cubicBezTo>
                    <a:pt x="177" y="32"/>
                    <a:pt x="179" y="31"/>
                    <a:pt x="181" y="30"/>
                  </a:cubicBezTo>
                  <a:cubicBezTo>
                    <a:pt x="185" y="28"/>
                    <a:pt x="190" y="27"/>
                    <a:pt x="194" y="25"/>
                  </a:cubicBezTo>
                  <a:cubicBezTo>
                    <a:pt x="197" y="24"/>
                    <a:pt x="199" y="23"/>
                    <a:pt x="201" y="22"/>
                  </a:cubicBezTo>
                  <a:cubicBezTo>
                    <a:pt x="203" y="21"/>
                    <a:pt x="206" y="21"/>
                    <a:pt x="208" y="20"/>
                  </a:cubicBezTo>
                  <a:cubicBezTo>
                    <a:pt x="213" y="18"/>
                    <a:pt x="217" y="17"/>
                    <a:pt x="222" y="15"/>
                  </a:cubicBezTo>
                  <a:cubicBezTo>
                    <a:pt x="224" y="14"/>
                    <a:pt x="227" y="14"/>
                    <a:pt x="229" y="13"/>
                  </a:cubicBezTo>
                  <a:cubicBezTo>
                    <a:pt x="232" y="13"/>
                    <a:pt x="234" y="12"/>
                    <a:pt x="237" y="11"/>
                  </a:cubicBezTo>
                  <a:cubicBezTo>
                    <a:pt x="244" y="9"/>
                    <a:pt x="244" y="9"/>
                    <a:pt x="244" y="9"/>
                  </a:cubicBezTo>
                  <a:cubicBezTo>
                    <a:pt x="246" y="9"/>
                    <a:pt x="249" y="8"/>
                    <a:pt x="251" y="8"/>
                  </a:cubicBezTo>
                  <a:cubicBezTo>
                    <a:pt x="261" y="6"/>
                    <a:pt x="271" y="4"/>
                    <a:pt x="281" y="3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91" y="1"/>
                    <a:pt x="294" y="1"/>
                    <a:pt x="296" y="1"/>
                  </a:cubicBezTo>
                  <a:cubicBezTo>
                    <a:pt x="301" y="1"/>
                    <a:pt x="306" y="0"/>
                    <a:pt x="311" y="0"/>
                  </a:cubicBezTo>
                  <a:cubicBezTo>
                    <a:pt x="314" y="0"/>
                    <a:pt x="316" y="0"/>
                    <a:pt x="319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329" y="0"/>
                    <a:pt x="331" y="0"/>
                    <a:pt x="334" y="1"/>
                  </a:cubicBezTo>
                  <a:cubicBezTo>
                    <a:pt x="336" y="1"/>
                    <a:pt x="339" y="1"/>
                    <a:pt x="341" y="1"/>
                  </a:cubicBezTo>
                  <a:cubicBezTo>
                    <a:pt x="344" y="2"/>
                    <a:pt x="346" y="2"/>
                    <a:pt x="349" y="2"/>
                  </a:cubicBezTo>
                  <a:cubicBezTo>
                    <a:pt x="353" y="2"/>
                    <a:pt x="353" y="2"/>
                    <a:pt x="353" y="2"/>
                  </a:cubicBezTo>
                  <a:cubicBezTo>
                    <a:pt x="354" y="3"/>
                    <a:pt x="355" y="3"/>
                    <a:pt x="356" y="3"/>
                  </a:cubicBezTo>
                  <a:cubicBezTo>
                    <a:pt x="361" y="4"/>
                    <a:pt x="366" y="5"/>
                    <a:pt x="371" y="6"/>
                  </a:cubicBezTo>
                  <a:cubicBezTo>
                    <a:pt x="376" y="7"/>
                    <a:pt x="380" y="8"/>
                    <a:pt x="385" y="9"/>
                  </a:cubicBezTo>
                  <a:cubicBezTo>
                    <a:pt x="388" y="10"/>
                    <a:pt x="390" y="11"/>
                    <a:pt x="392" y="12"/>
                  </a:cubicBezTo>
                  <a:cubicBezTo>
                    <a:pt x="394" y="12"/>
                    <a:pt x="397" y="13"/>
                    <a:pt x="399" y="14"/>
                  </a:cubicBezTo>
                  <a:cubicBezTo>
                    <a:pt x="417" y="20"/>
                    <a:pt x="433" y="29"/>
                    <a:pt x="448" y="38"/>
                  </a:cubicBezTo>
                  <a:cubicBezTo>
                    <a:pt x="463" y="48"/>
                    <a:pt x="475" y="59"/>
                    <a:pt x="485" y="70"/>
                  </a:cubicBezTo>
                  <a:cubicBezTo>
                    <a:pt x="488" y="73"/>
                    <a:pt x="491" y="75"/>
                    <a:pt x="493" y="78"/>
                  </a:cubicBezTo>
                  <a:cubicBezTo>
                    <a:pt x="495" y="81"/>
                    <a:pt x="498" y="83"/>
                    <a:pt x="500" y="86"/>
                  </a:cubicBezTo>
                  <a:cubicBezTo>
                    <a:pt x="502" y="89"/>
                    <a:pt x="504" y="91"/>
                    <a:pt x="506" y="94"/>
                  </a:cubicBezTo>
                  <a:cubicBezTo>
                    <a:pt x="508" y="96"/>
                    <a:pt x="510" y="99"/>
                    <a:pt x="512" y="101"/>
                  </a:cubicBezTo>
                  <a:cubicBezTo>
                    <a:pt x="513" y="104"/>
                    <a:pt x="515" y="106"/>
                    <a:pt x="517" y="109"/>
                  </a:cubicBezTo>
                  <a:cubicBezTo>
                    <a:pt x="518" y="111"/>
                    <a:pt x="520" y="113"/>
                    <a:pt x="521" y="115"/>
                  </a:cubicBezTo>
                  <a:cubicBezTo>
                    <a:pt x="524" y="120"/>
                    <a:pt x="526" y="124"/>
                    <a:pt x="528" y="128"/>
                  </a:cubicBezTo>
                  <a:cubicBezTo>
                    <a:pt x="530" y="132"/>
                    <a:pt x="532" y="135"/>
                    <a:pt x="534" y="138"/>
                  </a:cubicBezTo>
                  <a:cubicBezTo>
                    <a:pt x="535" y="141"/>
                    <a:pt x="537" y="144"/>
                    <a:pt x="537" y="146"/>
                  </a:cubicBezTo>
                  <a:cubicBezTo>
                    <a:pt x="539" y="150"/>
                    <a:pt x="540" y="152"/>
                    <a:pt x="540" y="1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5" name="Freeform 608"/>
            <p:cNvSpPr/>
            <p:nvPr/>
          </p:nvSpPr>
          <p:spPr bwMode="auto">
            <a:xfrm>
              <a:off x="3803650" y="3189288"/>
              <a:ext cx="1600200" cy="508000"/>
            </a:xfrm>
            <a:custGeom>
              <a:avLst/>
              <a:gdLst>
                <a:gd name="T0" fmla="*/ 683 w 689"/>
                <a:gd name="T1" fmla="*/ 212 h 217"/>
                <a:gd name="T2" fmla="*/ 654 w 689"/>
                <a:gd name="T3" fmla="*/ 183 h 217"/>
                <a:gd name="T4" fmla="*/ 631 w 689"/>
                <a:gd name="T5" fmla="*/ 162 h 217"/>
                <a:gd name="T6" fmla="*/ 613 w 689"/>
                <a:gd name="T7" fmla="*/ 146 h 217"/>
                <a:gd name="T8" fmla="*/ 557 w 689"/>
                <a:gd name="T9" fmla="*/ 106 h 217"/>
                <a:gd name="T10" fmla="*/ 537 w 689"/>
                <a:gd name="T11" fmla="*/ 93 h 217"/>
                <a:gd name="T12" fmla="*/ 516 w 689"/>
                <a:gd name="T13" fmla="*/ 82 h 217"/>
                <a:gd name="T14" fmla="*/ 502 w 689"/>
                <a:gd name="T15" fmla="*/ 74 h 217"/>
                <a:gd name="T16" fmla="*/ 472 w 689"/>
                <a:gd name="T17" fmla="*/ 61 h 217"/>
                <a:gd name="T18" fmla="*/ 374 w 689"/>
                <a:gd name="T19" fmla="*/ 30 h 217"/>
                <a:gd name="T20" fmla="*/ 357 w 689"/>
                <a:gd name="T21" fmla="*/ 26 h 217"/>
                <a:gd name="T22" fmla="*/ 322 w 689"/>
                <a:gd name="T23" fmla="*/ 21 h 217"/>
                <a:gd name="T24" fmla="*/ 314 w 689"/>
                <a:gd name="T25" fmla="*/ 20 h 217"/>
                <a:gd name="T26" fmla="*/ 297 w 689"/>
                <a:gd name="T27" fmla="*/ 19 h 217"/>
                <a:gd name="T28" fmla="*/ 271 w 689"/>
                <a:gd name="T29" fmla="*/ 17 h 217"/>
                <a:gd name="T30" fmla="*/ 238 w 689"/>
                <a:gd name="T31" fmla="*/ 17 h 217"/>
                <a:gd name="T32" fmla="*/ 118 w 689"/>
                <a:gd name="T33" fmla="*/ 24 h 217"/>
                <a:gd name="T34" fmla="*/ 70 w 689"/>
                <a:gd name="T35" fmla="*/ 29 h 217"/>
                <a:gd name="T36" fmla="*/ 33 w 689"/>
                <a:gd name="T37" fmla="*/ 32 h 217"/>
                <a:gd name="T38" fmla="*/ 14 w 689"/>
                <a:gd name="T39" fmla="*/ 32 h 217"/>
                <a:gd name="T40" fmla="*/ 0 w 689"/>
                <a:gd name="T41" fmla="*/ 31 h 217"/>
                <a:gd name="T42" fmla="*/ 13 w 689"/>
                <a:gd name="T43" fmla="*/ 30 h 217"/>
                <a:gd name="T44" fmla="*/ 33 w 689"/>
                <a:gd name="T45" fmla="*/ 28 h 217"/>
                <a:gd name="T46" fmla="*/ 69 w 689"/>
                <a:gd name="T47" fmla="*/ 22 h 217"/>
                <a:gd name="T48" fmla="*/ 144 w 689"/>
                <a:gd name="T49" fmla="*/ 10 h 217"/>
                <a:gd name="T50" fmla="*/ 174 w 689"/>
                <a:gd name="T51" fmla="*/ 6 h 217"/>
                <a:gd name="T52" fmla="*/ 205 w 689"/>
                <a:gd name="T53" fmla="*/ 3 h 217"/>
                <a:gd name="T54" fmla="*/ 229 w 689"/>
                <a:gd name="T55" fmla="*/ 2 h 217"/>
                <a:gd name="T56" fmla="*/ 307 w 689"/>
                <a:gd name="T57" fmla="*/ 3 h 217"/>
                <a:gd name="T58" fmla="*/ 320 w 689"/>
                <a:gd name="T59" fmla="*/ 4 h 217"/>
                <a:gd name="T60" fmla="*/ 342 w 689"/>
                <a:gd name="T61" fmla="*/ 6 h 217"/>
                <a:gd name="T62" fmla="*/ 369 w 689"/>
                <a:gd name="T63" fmla="*/ 11 h 217"/>
                <a:gd name="T64" fmla="*/ 446 w 689"/>
                <a:gd name="T65" fmla="*/ 32 h 217"/>
                <a:gd name="T66" fmla="*/ 494 w 689"/>
                <a:gd name="T67" fmla="*/ 53 h 217"/>
                <a:gd name="T68" fmla="*/ 517 w 689"/>
                <a:gd name="T69" fmla="*/ 65 h 217"/>
                <a:gd name="T70" fmla="*/ 538 w 689"/>
                <a:gd name="T71" fmla="*/ 77 h 217"/>
                <a:gd name="T72" fmla="*/ 551 w 689"/>
                <a:gd name="T73" fmla="*/ 86 h 217"/>
                <a:gd name="T74" fmla="*/ 576 w 689"/>
                <a:gd name="T75" fmla="*/ 104 h 217"/>
                <a:gd name="T76" fmla="*/ 593 w 689"/>
                <a:gd name="T77" fmla="*/ 117 h 217"/>
                <a:gd name="T78" fmla="*/ 609 w 689"/>
                <a:gd name="T79" fmla="*/ 131 h 217"/>
                <a:gd name="T80" fmla="*/ 628 w 689"/>
                <a:gd name="T81" fmla="*/ 148 h 217"/>
                <a:gd name="T82" fmla="*/ 644 w 689"/>
                <a:gd name="T83" fmla="*/ 164 h 217"/>
                <a:gd name="T84" fmla="*/ 669 w 689"/>
                <a:gd name="T85" fmla="*/ 192 h 217"/>
                <a:gd name="T86" fmla="*/ 689 w 689"/>
                <a:gd name="T8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217">
                  <a:moveTo>
                    <a:pt x="689" y="217"/>
                  </a:moveTo>
                  <a:cubicBezTo>
                    <a:pt x="689" y="217"/>
                    <a:pt x="687" y="215"/>
                    <a:pt x="683" y="212"/>
                  </a:cubicBezTo>
                  <a:cubicBezTo>
                    <a:pt x="680" y="208"/>
                    <a:pt x="674" y="202"/>
                    <a:pt x="666" y="195"/>
                  </a:cubicBezTo>
                  <a:cubicBezTo>
                    <a:pt x="663" y="191"/>
                    <a:pt x="659" y="187"/>
                    <a:pt x="654" y="183"/>
                  </a:cubicBezTo>
                  <a:cubicBezTo>
                    <a:pt x="650" y="179"/>
                    <a:pt x="645" y="174"/>
                    <a:pt x="639" y="169"/>
                  </a:cubicBezTo>
                  <a:cubicBezTo>
                    <a:pt x="637" y="167"/>
                    <a:pt x="634" y="165"/>
                    <a:pt x="631" y="162"/>
                  </a:cubicBezTo>
                  <a:cubicBezTo>
                    <a:pt x="628" y="160"/>
                    <a:pt x="625" y="157"/>
                    <a:pt x="622" y="154"/>
                  </a:cubicBezTo>
                  <a:cubicBezTo>
                    <a:pt x="619" y="152"/>
                    <a:pt x="616" y="149"/>
                    <a:pt x="613" y="146"/>
                  </a:cubicBezTo>
                  <a:cubicBezTo>
                    <a:pt x="609" y="144"/>
                    <a:pt x="606" y="141"/>
                    <a:pt x="603" y="139"/>
                  </a:cubicBezTo>
                  <a:cubicBezTo>
                    <a:pt x="589" y="128"/>
                    <a:pt x="573" y="117"/>
                    <a:pt x="557" y="106"/>
                  </a:cubicBezTo>
                  <a:cubicBezTo>
                    <a:pt x="552" y="103"/>
                    <a:pt x="548" y="100"/>
                    <a:pt x="544" y="98"/>
                  </a:cubicBezTo>
                  <a:cubicBezTo>
                    <a:pt x="541" y="96"/>
                    <a:pt x="539" y="95"/>
                    <a:pt x="537" y="93"/>
                  </a:cubicBezTo>
                  <a:cubicBezTo>
                    <a:pt x="535" y="92"/>
                    <a:pt x="533" y="91"/>
                    <a:pt x="530" y="90"/>
                  </a:cubicBezTo>
                  <a:cubicBezTo>
                    <a:pt x="526" y="87"/>
                    <a:pt x="521" y="85"/>
                    <a:pt x="516" y="82"/>
                  </a:cubicBezTo>
                  <a:cubicBezTo>
                    <a:pt x="514" y="81"/>
                    <a:pt x="512" y="79"/>
                    <a:pt x="509" y="78"/>
                  </a:cubicBezTo>
                  <a:cubicBezTo>
                    <a:pt x="507" y="77"/>
                    <a:pt x="504" y="76"/>
                    <a:pt x="502" y="74"/>
                  </a:cubicBezTo>
                  <a:cubicBezTo>
                    <a:pt x="497" y="72"/>
                    <a:pt x="492" y="70"/>
                    <a:pt x="487" y="67"/>
                  </a:cubicBezTo>
                  <a:cubicBezTo>
                    <a:pt x="482" y="65"/>
                    <a:pt x="477" y="63"/>
                    <a:pt x="472" y="61"/>
                  </a:cubicBezTo>
                  <a:cubicBezTo>
                    <a:pt x="462" y="56"/>
                    <a:pt x="451" y="52"/>
                    <a:pt x="440" y="48"/>
                  </a:cubicBezTo>
                  <a:cubicBezTo>
                    <a:pt x="419" y="41"/>
                    <a:pt x="397" y="34"/>
                    <a:pt x="374" y="30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57" y="26"/>
                    <a:pt x="357" y="26"/>
                    <a:pt x="357" y="26"/>
                  </a:cubicBezTo>
                  <a:cubicBezTo>
                    <a:pt x="351" y="25"/>
                    <a:pt x="345" y="24"/>
                    <a:pt x="340" y="23"/>
                  </a:cubicBezTo>
                  <a:cubicBezTo>
                    <a:pt x="334" y="23"/>
                    <a:pt x="328" y="22"/>
                    <a:pt x="322" y="21"/>
                  </a:cubicBezTo>
                  <a:cubicBezTo>
                    <a:pt x="318" y="21"/>
                    <a:pt x="318" y="21"/>
                    <a:pt x="318" y="21"/>
                  </a:cubicBezTo>
                  <a:cubicBezTo>
                    <a:pt x="314" y="20"/>
                    <a:pt x="314" y="20"/>
                    <a:pt x="314" y="20"/>
                  </a:cubicBezTo>
                  <a:cubicBezTo>
                    <a:pt x="311" y="20"/>
                    <a:pt x="308" y="20"/>
                    <a:pt x="305" y="19"/>
                  </a:cubicBezTo>
                  <a:cubicBezTo>
                    <a:pt x="302" y="19"/>
                    <a:pt x="300" y="19"/>
                    <a:pt x="297" y="19"/>
                  </a:cubicBezTo>
                  <a:cubicBezTo>
                    <a:pt x="294" y="18"/>
                    <a:pt x="291" y="18"/>
                    <a:pt x="288" y="18"/>
                  </a:cubicBezTo>
                  <a:cubicBezTo>
                    <a:pt x="283" y="18"/>
                    <a:pt x="277" y="17"/>
                    <a:pt x="271" y="17"/>
                  </a:cubicBezTo>
                  <a:cubicBezTo>
                    <a:pt x="266" y="17"/>
                    <a:pt x="260" y="17"/>
                    <a:pt x="255" y="17"/>
                  </a:cubicBezTo>
                  <a:cubicBezTo>
                    <a:pt x="249" y="17"/>
                    <a:pt x="244" y="17"/>
                    <a:pt x="238" y="17"/>
                  </a:cubicBezTo>
                  <a:cubicBezTo>
                    <a:pt x="216" y="17"/>
                    <a:pt x="195" y="18"/>
                    <a:pt x="175" y="19"/>
                  </a:cubicBezTo>
                  <a:cubicBezTo>
                    <a:pt x="155" y="21"/>
                    <a:pt x="136" y="23"/>
                    <a:pt x="118" y="24"/>
                  </a:cubicBezTo>
                  <a:cubicBezTo>
                    <a:pt x="109" y="25"/>
                    <a:pt x="101" y="26"/>
                    <a:pt x="93" y="27"/>
                  </a:cubicBezTo>
                  <a:cubicBezTo>
                    <a:pt x="85" y="28"/>
                    <a:pt x="77" y="28"/>
                    <a:pt x="70" y="29"/>
                  </a:cubicBezTo>
                  <a:cubicBezTo>
                    <a:pt x="63" y="30"/>
                    <a:pt x="56" y="30"/>
                    <a:pt x="50" y="31"/>
                  </a:cubicBezTo>
                  <a:cubicBezTo>
                    <a:pt x="44" y="31"/>
                    <a:pt x="38" y="31"/>
                    <a:pt x="33" y="32"/>
                  </a:cubicBezTo>
                  <a:cubicBezTo>
                    <a:pt x="28" y="32"/>
                    <a:pt x="23" y="32"/>
                    <a:pt x="19" y="32"/>
                  </a:cubicBezTo>
                  <a:cubicBezTo>
                    <a:pt x="17" y="32"/>
                    <a:pt x="15" y="32"/>
                    <a:pt x="14" y="32"/>
                  </a:cubicBezTo>
                  <a:cubicBezTo>
                    <a:pt x="12" y="32"/>
                    <a:pt x="10" y="32"/>
                    <a:pt x="9" y="32"/>
                  </a:cubicBezTo>
                  <a:cubicBezTo>
                    <a:pt x="3" y="31"/>
                    <a:pt x="0" y="31"/>
                    <a:pt x="0" y="31"/>
                  </a:cubicBezTo>
                  <a:cubicBezTo>
                    <a:pt x="0" y="31"/>
                    <a:pt x="3" y="31"/>
                    <a:pt x="9" y="31"/>
                  </a:cubicBezTo>
                  <a:cubicBezTo>
                    <a:pt x="10" y="31"/>
                    <a:pt x="12" y="31"/>
                    <a:pt x="13" y="30"/>
                  </a:cubicBezTo>
                  <a:cubicBezTo>
                    <a:pt x="15" y="30"/>
                    <a:pt x="17" y="30"/>
                    <a:pt x="19" y="30"/>
                  </a:cubicBezTo>
                  <a:cubicBezTo>
                    <a:pt x="23" y="29"/>
                    <a:pt x="28" y="29"/>
                    <a:pt x="33" y="28"/>
                  </a:cubicBezTo>
                  <a:cubicBezTo>
                    <a:pt x="38" y="27"/>
                    <a:pt x="43" y="27"/>
                    <a:pt x="49" y="26"/>
                  </a:cubicBezTo>
                  <a:cubicBezTo>
                    <a:pt x="56" y="25"/>
                    <a:pt x="62" y="24"/>
                    <a:pt x="69" y="22"/>
                  </a:cubicBezTo>
                  <a:cubicBezTo>
                    <a:pt x="83" y="20"/>
                    <a:pt x="99" y="17"/>
                    <a:pt x="117" y="14"/>
                  </a:cubicBezTo>
                  <a:cubicBezTo>
                    <a:pt x="126" y="13"/>
                    <a:pt x="135" y="12"/>
                    <a:pt x="144" y="10"/>
                  </a:cubicBezTo>
                  <a:cubicBezTo>
                    <a:pt x="149" y="9"/>
                    <a:pt x="154" y="9"/>
                    <a:pt x="159" y="8"/>
                  </a:cubicBezTo>
                  <a:cubicBezTo>
                    <a:pt x="164" y="8"/>
                    <a:pt x="169" y="7"/>
                    <a:pt x="174" y="6"/>
                  </a:cubicBezTo>
                  <a:cubicBezTo>
                    <a:pt x="179" y="6"/>
                    <a:pt x="184" y="5"/>
                    <a:pt x="189" y="5"/>
                  </a:cubicBezTo>
                  <a:cubicBezTo>
                    <a:pt x="194" y="4"/>
                    <a:pt x="200" y="4"/>
                    <a:pt x="205" y="3"/>
                  </a:cubicBezTo>
                  <a:cubicBezTo>
                    <a:pt x="210" y="3"/>
                    <a:pt x="216" y="2"/>
                    <a:pt x="221" y="2"/>
                  </a:cubicBezTo>
                  <a:cubicBezTo>
                    <a:pt x="224" y="2"/>
                    <a:pt x="227" y="2"/>
                    <a:pt x="229" y="2"/>
                  </a:cubicBezTo>
                  <a:cubicBezTo>
                    <a:pt x="232" y="2"/>
                    <a:pt x="235" y="1"/>
                    <a:pt x="238" y="1"/>
                  </a:cubicBezTo>
                  <a:cubicBezTo>
                    <a:pt x="260" y="0"/>
                    <a:pt x="283" y="1"/>
                    <a:pt x="307" y="3"/>
                  </a:cubicBezTo>
                  <a:cubicBezTo>
                    <a:pt x="310" y="3"/>
                    <a:pt x="313" y="3"/>
                    <a:pt x="315" y="3"/>
                  </a:cubicBezTo>
                  <a:cubicBezTo>
                    <a:pt x="320" y="4"/>
                    <a:pt x="320" y="4"/>
                    <a:pt x="320" y="4"/>
                  </a:cubicBezTo>
                  <a:cubicBezTo>
                    <a:pt x="324" y="4"/>
                    <a:pt x="324" y="4"/>
                    <a:pt x="324" y="4"/>
                  </a:cubicBezTo>
                  <a:cubicBezTo>
                    <a:pt x="330" y="5"/>
                    <a:pt x="336" y="6"/>
                    <a:pt x="342" y="6"/>
                  </a:cubicBezTo>
                  <a:cubicBezTo>
                    <a:pt x="348" y="7"/>
                    <a:pt x="354" y="8"/>
                    <a:pt x="360" y="9"/>
                  </a:cubicBezTo>
                  <a:cubicBezTo>
                    <a:pt x="369" y="11"/>
                    <a:pt x="369" y="11"/>
                    <a:pt x="369" y="11"/>
                  </a:cubicBezTo>
                  <a:cubicBezTo>
                    <a:pt x="377" y="13"/>
                    <a:pt x="377" y="13"/>
                    <a:pt x="377" y="13"/>
                  </a:cubicBezTo>
                  <a:cubicBezTo>
                    <a:pt x="401" y="17"/>
                    <a:pt x="424" y="24"/>
                    <a:pt x="446" y="32"/>
                  </a:cubicBezTo>
                  <a:cubicBezTo>
                    <a:pt x="457" y="37"/>
                    <a:pt x="468" y="41"/>
                    <a:pt x="478" y="46"/>
                  </a:cubicBezTo>
                  <a:cubicBezTo>
                    <a:pt x="484" y="48"/>
                    <a:pt x="489" y="50"/>
                    <a:pt x="494" y="53"/>
                  </a:cubicBezTo>
                  <a:cubicBezTo>
                    <a:pt x="499" y="56"/>
                    <a:pt x="504" y="58"/>
                    <a:pt x="509" y="61"/>
                  </a:cubicBezTo>
                  <a:cubicBezTo>
                    <a:pt x="512" y="62"/>
                    <a:pt x="514" y="63"/>
                    <a:pt x="517" y="65"/>
                  </a:cubicBezTo>
                  <a:cubicBezTo>
                    <a:pt x="519" y="66"/>
                    <a:pt x="521" y="67"/>
                    <a:pt x="524" y="69"/>
                  </a:cubicBezTo>
                  <a:cubicBezTo>
                    <a:pt x="528" y="72"/>
                    <a:pt x="533" y="75"/>
                    <a:pt x="538" y="77"/>
                  </a:cubicBezTo>
                  <a:cubicBezTo>
                    <a:pt x="540" y="79"/>
                    <a:pt x="542" y="80"/>
                    <a:pt x="544" y="82"/>
                  </a:cubicBezTo>
                  <a:cubicBezTo>
                    <a:pt x="547" y="83"/>
                    <a:pt x="549" y="85"/>
                    <a:pt x="551" y="86"/>
                  </a:cubicBezTo>
                  <a:cubicBezTo>
                    <a:pt x="555" y="89"/>
                    <a:pt x="560" y="92"/>
                    <a:pt x="564" y="95"/>
                  </a:cubicBezTo>
                  <a:cubicBezTo>
                    <a:pt x="568" y="98"/>
                    <a:pt x="572" y="101"/>
                    <a:pt x="576" y="104"/>
                  </a:cubicBezTo>
                  <a:cubicBezTo>
                    <a:pt x="580" y="107"/>
                    <a:pt x="584" y="110"/>
                    <a:pt x="588" y="113"/>
                  </a:cubicBezTo>
                  <a:cubicBezTo>
                    <a:pt x="590" y="114"/>
                    <a:pt x="591" y="116"/>
                    <a:pt x="593" y="117"/>
                  </a:cubicBezTo>
                  <a:cubicBezTo>
                    <a:pt x="595" y="119"/>
                    <a:pt x="597" y="120"/>
                    <a:pt x="599" y="122"/>
                  </a:cubicBezTo>
                  <a:cubicBezTo>
                    <a:pt x="602" y="125"/>
                    <a:pt x="606" y="128"/>
                    <a:pt x="609" y="131"/>
                  </a:cubicBezTo>
                  <a:cubicBezTo>
                    <a:pt x="612" y="134"/>
                    <a:pt x="616" y="137"/>
                    <a:pt x="619" y="140"/>
                  </a:cubicBezTo>
                  <a:cubicBezTo>
                    <a:pt x="622" y="142"/>
                    <a:pt x="625" y="145"/>
                    <a:pt x="628" y="148"/>
                  </a:cubicBezTo>
                  <a:cubicBezTo>
                    <a:pt x="631" y="151"/>
                    <a:pt x="633" y="154"/>
                    <a:pt x="636" y="157"/>
                  </a:cubicBezTo>
                  <a:cubicBezTo>
                    <a:pt x="639" y="159"/>
                    <a:pt x="642" y="162"/>
                    <a:pt x="644" y="164"/>
                  </a:cubicBezTo>
                  <a:cubicBezTo>
                    <a:pt x="649" y="170"/>
                    <a:pt x="654" y="175"/>
                    <a:pt x="658" y="179"/>
                  </a:cubicBezTo>
                  <a:cubicBezTo>
                    <a:pt x="662" y="184"/>
                    <a:pt x="666" y="188"/>
                    <a:pt x="669" y="192"/>
                  </a:cubicBezTo>
                  <a:cubicBezTo>
                    <a:pt x="676" y="200"/>
                    <a:pt x="681" y="207"/>
                    <a:pt x="684" y="211"/>
                  </a:cubicBezTo>
                  <a:cubicBezTo>
                    <a:pt x="688" y="215"/>
                    <a:pt x="689" y="217"/>
                    <a:pt x="689" y="2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6" name="Freeform 609"/>
            <p:cNvSpPr/>
            <p:nvPr/>
          </p:nvSpPr>
          <p:spPr bwMode="auto">
            <a:xfrm>
              <a:off x="3476625" y="3287713"/>
              <a:ext cx="1741488" cy="385763"/>
            </a:xfrm>
            <a:custGeom>
              <a:avLst/>
              <a:gdLst>
                <a:gd name="T0" fmla="*/ 743 w 750"/>
                <a:gd name="T1" fmla="*/ 160 h 165"/>
                <a:gd name="T2" fmla="*/ 709 w 750"/>
                <a:gd name="T3" fmla="*/ 135 h 165"/>
                <a:gd name="T4" fmla="*/ 671 w 750"/>
                <a:gd name="T5" fmla="*/ 110 h 165"/>
                <a:gd name="T6" fmla="*/ 660 w 750"/>
                <a:gd name="T7" fmla="*/ 103 h 165"/>
                <a:gd name="T8" fmla="*/ 643 w 750"/>
                <a:gd name="T9" fmla="*/ 92 h 165"/>
                <a:gd name="T10" fmla="*/ 636 w 750"/>
                <a:gd name="T11" fmla="*/ 89 h 165"/>
                <a:gd name="T12" fmla="*/ 617 w 750"/>
                <a:gd name="T13" fmla="*/ 78 h 165"/>
                <a:gd name="T14" fmla="*/ 610 w 750"/>
                <a:gd name="T15" fmla="*/ 75 h 165"/>
                <a:gd name="T16" fmla="*/ 589 w 750"/>
                <a:gd name="T17" fmla="*/ 65 h 165"/>
                <a:gd name="T18" fmla="*/ 566 w 750"/>
                <a:gd name="T19" fmla="*/ 55 h 165"/>
                <a:gd name="T20" fmla="*/ 558 w 750"/>
                <a:gd name="T21" fmla="*/ 52 h 165"/>
                <a:gd name="T22" fmla="*/ 543 w 750"/>
                <a:gd name="T23" fmla="*/ 46 h 165"/>
                <a:gd name="T24" fmla="*/ 466 w 750"/>
                <a:gd name="T25" fmla="*/ 26 h 165"/>
                <a:gd name="T26" fmla="*/ 321 w 750"/>
                <a:gd name="T27" fmla="*/ 18 h 165"/>
                <a:gd name="T28" fmla="*/ 250 w 750"/>
                <a:gd name="T29" fmla="*/ 25 h 165"/>
                <a:gd name="T30" fmla="*/ 153 w 750"/>
                <a:gd name="T31" fmla="*/ 38 h 165"/>
                <a:gd name="T32" fmla="*/ 74 w 750"/>
                <a:gd name="T33" fmla="*/ 46 h 165"/>
                <a:gd name="T34" fmla="*/ 34 w 750"/>
                <a:gd name="T35" fmla="*/ 47 h 165"/>
                <a:gd name="T36" fmla="*/ 0 w 750"/>
                <a:gd name="T37" fmla="*/ 47 h 165"/>
                <a:gd name="T38" fmla="*/ 20 w 750"/>
                <a:gd name="T39" fmla="*/ 45 h 165"/>
                <a:gd name="T40" fmla="*/ 52 w 750"/>
                <a:gd name="T41" fmla="*/ 42 h 165"/>
                <a:gd name="T42" fmla="*/ 97 w 750"/>
                <a:gd name="T43" fmla="*/ 35 h 165"/>
                <a:gd name="T44" fmla="*/ 123 w 750"/>
                <a:gd name="T45" fmla="*/ 31 h 165"/>
                <a:gd name="T46" fmla="*/ 248 w 750"/>
                <a:gd name="T47" fmla="*/ 10 h 165"/>
                <a:gd name="T48" fmla="*/ 329 w 750"/>
                <a:gd name="T49" fmla="*/ 1 h 165"/>
                <a:gd name="T50" fmla="*/ 357 w 750"/>
                <a:gd name="T51" fmla="*/ 0 h 165"/>
                <a:gd name="T52" fmla="*/ 395 w 750"/>
                <a:gd name="T53" fmla="*/ 0 h 165"/>
                <a:gd name="T54" fmla="*/ 505 w 750"/>
                <a:gd name="T55" fmla="*/ 18 h 165"/>
                <a:gd name="T56" fmla="*/ 518 w 750"/>
                <a:gd name="T57" fmla="*/ 22 h 165"/>
                <a:gd name="T58" fmla="*/ 540 w 750"/>
                <a:gd name="T59" fmla="*/ 29 h 165"/>
                <a:gd name="T60" fmla="*/ 556 w 750"/>
                <a:gd name="T61" fmla="*/ 35 h 165"/>
                <a:gd name="T62" fmla="*/ 568 w 750"/>
                <a:gd name="T63" fmla="*/ 40 h 165"/>
                <a:gd name="T64" fmla="*/ 587 w 750"/>
                <a:gd name="T65" fmla="*/ 49 h 165"/>
                <a:gd name="T66" fmla="*/ 602 w 750"/>
                <a:gd name="T67" fmla="*/ 56 h 165"/>
                <a:gd name="T68" fmla="*/ 619 w 750"/>
                <a:gd name="T69" fmla="*/ 66 h 165"/>
                <a:gd name="T70" fmla="*/ 629 w 750"/>
                <a:gd name="T71" fmla="*/ 72 h 165"/>
                <a:gd name="T72" fmla="*/ 645 w 750"/>
                <a:gd name="T73" fmla="*/ 81 h 165"/>
                <a:gd name="T74" fmla="*/ 654 w 750"/>
                <a:gd name="T75" fmla="*/ 87 h 165"/>
                <a:gd name="T76" fmla="*/ 671 w 750"/>
                <a:gd name="T77" fmla="*/ 99 h 165"/>
                <a:gd name="T78" fmla="*/ 695 w 750"/>
                <a:gd name="T79" fmla="*/ 117 h 165"/>
                <a:gd name="T80" fmla="*/ 712 w 750"/>
                <a:gd name="T81" fmla="*/ 131 h 165"/>
                <a:gd name="T82" fmla="*/ 744 w 750"/>
                <a:gd name="T83" fmla="*/ 159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0" h="165">
                  <a:moveTo>
                    <a:pt x="750" y="165"/>
                  </a:moveTo>
                  <a:cubicBezTo>
                    <a:pt x="750" y="165"/>
                    <a:pt x="748" y="164"/>
                    <a:pt x="743" y="160"/>
                  </a:cubicBezTo>
                  <a:cubicBezTo>
                    <a:pt x="739" y="157"/>
                    <a:pt x="732" y="152"/>
                    <a:pt x="723" y="145"/>
                  </a:cubicBezTo>
                  <a:cubicBezTo>
                    <a:pt x="719" y="142"/>
                    <a:pt x="714" y="138"/>
                    <a:pt x="709" y="135"/>
                  </a:cubicBezTo>
                  <a:cubicBezTo>
                    <a:pt x="703" y="131"/>
                    <a:pt x="698" y="127"/>
                    <a:pt x="691" y="123"/>
                  </a:cubicBezTo>
                  <a:cubicBezTo>
                    <a:pt x="685" y="118"/>
                    <a:pt x="678" y="114"/>
                    <a:pt x="671" y="110"/>
                  </a:cubicBezTo>
                  <a:cubicBezTo>
                    <a:pt x="669" y="108"/>
                    <a:pt x="668" y="107"/>
                    <a:pt x="666" y="106"/>
                  </a:cubicBezTo>
                  <a:cubicBezTo>
                    <a:pt x="664" y="105"/>
                    <a:pt x="662" y="104"/>
                    <a:pt x="660" y="103"/>
                  </a:cubicBezTo>
                  <a:cubicBezTo>
                    <a:pt x="656" y="100"/>
                    <a:pt x="652" y="98"/>
                    <a:pt x="649" y="96"/>
                  </a:cubicBezTo>
                  <a:cubicBezTo>
                    <a:pt x="647" y="95"/>
                    <a:pt x="645" y="93"/>
                    <a:pt x="643" y="92"/>
                  </a:cubicBezTo>
                  <a:cubicBezTo>
                    <a:pt x="641" y="92"/>
                    <a:pt x="640" y="91"/>
                    <a:pt x="639" y="90"/>
                  </a:cubicBezTo>
                  <a:cubicBezTo>
                    <a:pt x="638" y="90"/>
                    <a:pt x="637" y="89"/>
                    <a:pt x="636" y="89"/>
                  </a:cubicBezTo>
                  <a:cubicBezTo>
                    <a:pt x="632" y="86"/>
                    <a:pt x="628" y="84"/>
                    <a:pt x="623" y="82"/>
                  </a:cubicBezTo>
                  <a:cubicBezTo>
                    <a:pt x="621" y="81"/>
                    <a:pt x="619" y="79"/>
                    <a:pt x="617" y="78"/>
                  </a:cubicBezTo>
                  <a:cubicBezTo>
                    <a:pt x="616" y="78"/>
                    <a:pt x="615" y="77"/>
                    <a:pt x="613" y="76"/>
                  </a:cubicBezTo>
                  <a:cubicBezTo>
                    <a:pt x="612" y="76"/>
                    <a:pt x="611" y="75"/>
                    <a:pt x="610" y="75"/>
                  </a:cubicBezTo>
                  <a:cubicBezTo>
                    <a:pt x="605" y="73"/>
                    <a:pt x="601" y="70"/>
                    <a:pt x="596" y="68"/>
                  </a:cubicBezTo>
                  <a:cubicBezTo>
                    <a:pt x="594" y="67"/>
                    <a:pt x="591" y="66"/>
                    <a:pt x="589" y="65"/>
                  </a:cubicBezTo>
                  <a:cubicBezTo>
                    <a:pt x="586" y="63"/>
                    <a:pt x="584" y="62"/>
                    <a:pt x="581" y="61"/>
                  </a:cubicBezTo>
                  <a:cubicBezTo>
                    <a:pt x="576" y="59"/>
                    <a:pt x="571" y="57"/>
                    <a:pt x="566" y="55"/>
                  </a:cubicBezTo>
                  <a:cubicBezTo>
                    <a:pt x="562" y="53"/>
                    <a:pt x="562" y="53"/>
                    <a:pt x="562" y="53"/>
                  </a:cubicBezTo>
                  <a:cubicBezTo>
                    <a:pt x="558" y="52"/>
                    <a:pt x="558" y="52"/>
                    <a:pt x="558" y="52"/>
                  </a:cubicBezTo>
                  <a:cubicBezTo>
                    <a:pt x="556" y="51"/>
                    <a:pt x="553" y="50"/>
                    <a:pt x="551" y="49"/>
                  </a:cubicBezTo>
                  <a:cubicBezTo>
                    <a:pt x="548" y="48"/>
                    <a:pt x="545" y="47"/>
                    <a:pt x="543" y="46"/>
                  </a:cubicBezTo>
                  <a:cubicBezTo>
                    <a:pt x="540" y="45"/>
                    <a:pt x="537" y="44"/>
                    <a:pt x="535" y="43"/>
                  </a:cubicBezTo>
                  <a:cubicBezTo>
                    <a:pt x="513" y="36"/>
                    <a:pt x="490" y="31"/>
                    <a:pt x="466" y="26"/>
                  </a:cubicBezTo>
                  <a:cubicBezTo>
                    <a:pt x="443" y="22"/>
                    <a:pt x="419" y="19"/>
                    <a:pt x="394" y="18"/>
                  </a:cubicBezTo>
                  <a:cubicBezTo>
                    <a:pt x="370" y="16"/>
                    <a:pt x="345" y="17"/>
                    <a:pt x="321" y="18"/>
                  </a:cubicBezTo>
                  <a:cubicBezTo>
                    <a:pt x="309" y="19"/>
                    <a:pt x="297" y="20"/>
                    <a:pt x="285" y="21"/>
                  </a:cubicBezTo>
                  <a:cubicBezTo>
                    <a:pt x="274" y="22"/>
                    <a:pt x="262" y="23"/>
                    <a:pt x="250" y="25"/>
                  </a:cubicBezTo>
                  <a:cubicBezTo>
                    <a:pt x="227" y="28"/>
                    <a:pt x="205" y="31"/>
                    <a:pt x="184" y="34"/>
                  </a:cubicBezTo>
                  <a:cubicBezTo>
                    <a:pt x="174" y="35"/>
                    <a:pt x="163" y="36"/>
                    <a:pt x="153" y="38"/>
                  </a:cubicBezTo>
                  <a:cubicBezTo>
                    <a:pt x="143" y="39"/>
                    <a:pt x="134" y="40"/>
                    <a:pt x="124" y="41"/>
                  </a:cubicBezTo>
                  <a:cubicBezTo>
                    <a:pt x="106" y="43"/>
                    <a:pt x="89" y="45"/>
                    <a:pt x="74" y="46"/>
                  </a:cubicBezTo>
                  <a:cubicBezTo>
                    <a:pt x="66" y="46"/>
                    <a:pt x="59" y="47"/>
                    <a:pt x="53" y="47"/>
                  </a:cubicBezTo>
                  <a:cubicBezTo>
                    <a:pt x="46" y="47"/>
                    <a:pt x="40" y="47"/>
                    <a:pt x="34" y="47"/>
                  </a:cubicBezTo>
                  <a:cubicBezTo>
                    <a:pt x="24" y="48"/>
                    <a:pt x="15" y="47"/>
                    <a:pt x="9" y="47"/>
                  </a:cubicBezTo>
                  <a:cubicBezTo>
                    <a:pt x="3" y="47"/>
                    <a:pt x="0" y="47"/>
                    <a:pt x="0" y="47"/>
                  </a:cubicBezTo>
                  <a:cubicBezTo>
                    <a:pt x="0" y="47"/>
                    <a:pt x="3" y="46"/>
                    <a:pt x="9" y="46"/>
                  </a:cubicBezTo>
                  <a:cubicBezTo>
                    <a:pt x="12" y="46"/>
                    <a:pt x="16" y="46"/>
                    <a:pt x="20" y="45"/>
                  </a:cubicBezTo>
                  <a:cubicBezTo>
                    <a:pt x="24" y="45"/>
                    <a:pt x="29" y="44"/>
                    <a:pt x="34" y="44"/>
                  </a:cubicBezTo>
                  <a:cubicBezTo>
                    <a:pt x="40" y="43"/>
                    <a:pt x="46" y="43"/>
                    <a:pt x="52" y="42"/>
                  </a:cubicBezTo>
                  <a:cubicBezTo>
                    <a:pt x="59" y="41"/>
                    <a:pt x="66" y="40"/>
                    <a:pt x="73" y="39"/>
                  </a:cubicBezTo>
                  <a:cubicBezTo>
                    <a:pt x="81" y="38"/>
                    <a:pt x="88" y="37"/>
                    <a:pt x="97" y="35"/>
                  </a:cubicBezTo>
                  <a:cubicBezTo>
                    <a:pt x="101" y="35"/>
                    <a:pt x="105" y="34"/>
                    <a:pt x="110" y="33"/>
                  </a:cubicBezTo>
                  <a:cubicBezTo>
                    <a:pt x="114" y="33"/>
                    <a:pt x="118" y="32"/>
                    <a:pt x="123" y="31"/>
                  </a:cubicBezTo>
                  <a:cubicBezTo>
                    <a:pt x="141" y="28"/>
                    <a:pt x="161" y="24"/>
                    <a:pt x="182" y="21"/>
                  </a:cubicBezTo>
                  <a:cubicBezTo>
                    <a:pt x="203" y="17"/>
                    <a:pt x="225" y="13"/>
                    <a:pt x="248" y="10"/>
                  </a:cubicBezTo>
                  <a:cubicBezTo>
                    <a:pt x="271" y="6"/>
                    <a:pt x="295" y="3"/>
                    <a:pt x="320" y="1"/>
                  </a:cubicBezTo>
                  <a:cubicBezTo>
                    <a:pt x="323" y="1"/>
                    <a:pt x="326" y="1"/>
                    <a:pt x="329" y="1"/>
                  </a:cubicBezTo>
                  <a:cubicBezTo>
                    <a:pt x="332" y="1"/>
                    <a:pt x="336" y="0"/>
                    <a:pt x="339" y="0"/>
                  </a:cubicBezTo>
                  <a:cubicBezTo>
                    <a:pt x="345" y="0"/>
                    <a:pt x="351" y="0"/>
                    <a:pt x="357" y="0"/>
                  </a:cubicBezTo>
                  <a:cubicBezTo>
                    <a:pt x="364" y="0"/>
                    <a:pt x="370" y="0"/>
                    <a:pt x="376" y="0"/>
                  </a:cubicBezTo>
                  <a:cubicBezTo>
                    <a:pt x="382" y="0"/>
                    <a:pt x="389" y="0"/>
                    <a:pt x="395" y="0"/>
                  </a:cubicBezTo>
                  <a:cubicBezTo>
                    <a:pt x="420" y="2"/>
                    <a:pt x="445" y="5"/>
                    <a:pt x="470" y="9"/>
                  </a:cubicBezTo>
                  <a:cubicBezTo>
                    <a:pt x="482" y="12"/>
                    <a:pt x="494" y="14"/>
                    <a:pt x="505" y="18"/>
                  </a:cubicBezTo>
                  <a:cubicBezTo>
                    <a:pt x="508" y="19"/>
                    <a:pt x="511" y="20"/>
                    <a:pt x="514" y="20"/>
                  </a:cubicBezTo>
                  <a:cubicBezTo>
                    <a:pt x="518" y="22"/>
                    <a:pt x="518" y="22"/>
                    <a:pt x="518" y="22"/>
                  </a:cubicBezTo>
                  <a:cubicBezTo>
                    <a:pt x="523" y="23"/>
                    <a:pt x="523" y="23"/>
                    <a:pt x="523" y="23"/>
                  </a:cubicBezTo>
                  <a:cubicBezTo>
                    <a:pt x="528" y="25"/>
                    <a:pt x="534" y="27"/>
                    <a:pt x="540" y="29"/>
                  </a:cubicBezTo>
                  <a:cubicBezTo>
                    <a:pt x="542" y="30"/>
                    <a:pt x="545" y="31"/>
                    <a:pt x="548" y="32"/>
                  </a:cubicBezTo>
                  <a:cubicBezTo>
                    <a:pt x="551" y="33"/>
                    <a:pt x="553" y="34"/>
                    <a:pt x="556" y="35"/>
                  </a:cubicBezTo>
                  <a:cubicBezTo>
                    <a:pt x="559" y="36"/>
                    <a:pt x="561" y="37"/>
                    <a:pt x="564" y="38"/>
                  </a:cubicBezTo>
                  <a:cubicBezTo>
                    <a:pt x="568" y="40"/>
                    <a:pt x="568" y="40"/>
                    <a:pt x="568" y="40"/>
                  </a:cubicBezTo>
                  <a:cubicBezTo>
                    <a:pt x="572" y="42"/>
                    <a:pt x="572" y="42"/>
                    <a:pt x="572" y="42"/>
                  </a:cubicBezTo>
                  <a:cubicBezTo>
                    <a:pt x="577" y="44"/>
                    <a:pt x="582" y="47"/>
                    <a:pt x="587" y="49"/>
                  </a:cubicBezTo>
                  <a:cubicBezTo>
                    <a:pt x="590" y="50"/>
                    <a:pt x="592" y="51"/>
                    <a:pt x="595" y="53"/>
                  </a:cubicBezTo>
                  <a:cubicBezTo>
                    <a:pt x="597" y="54"/>
                    <a:pt x="599" y="55"/>
                    <a:pt x="602" y="56"/>
                  </a:cubicBezTo>
                  <a:cubicBezTo>
                    <a:pt x="606" y="59"/>
                    <a:pt x="611" y="61"/>
                    <a:pt x="616" y="64"/>
                  </a:cubicBezTo>
                  <a:cubicBezTo>
                    <a:pt x="617" y="64"/>
                    <a:pt x="618" y="65"/>
                    <a:pt x="619" y="66"/>
                  </a:cubicBezTo>
                  <a:cubicBezTo>
                    <a:pt x="620" y="66"/>
                    <a:pt x="621" y="67"/>
                    <a:pt x="623" y="68"/>
                  </a:cubicBezTo>
                  <a:cubicBezTo>
                    <a:pt x="625" y="69"/>
                    <a:pt x="627" y="70"/>
                    <a:pt x="629" y="72"/>
                  </a:cubicBezTo>
                  <a:cubicBezTo>
                    <a:pt x="633" y="74"/>
                    <a:pt x="638" y="77"/>
                    <a:pt x="642" y="79"/>
                  </a:cubicBezTo>
                  <a:cubicBezTo>
                    <a:pt x="643" y="80"/>
                    <a:pt x="644" y="81"/>
                    <a:pt x="645" y="81"/>
                  </a:cubicBezTo>
                  <a:cubicBezTo>
                    <a:pt x="646" y="82"/>
                    <a:pt x="647" y="83"/>
                    <a:pt x="648" y="83"/>
                  </a:cubicBezTo>
                  <a:cubicBezTo>
                    <a:pt x="650" y="85"/>
                    <a:pt x="652" y="86"/>
                    <a:pt x="654" y="87"/>
                  </a:cubicBezTo>
                  <a:cubicBezTo>
                    <a:pt x="658" y="90"/>
                    <a:pt x="661" y="92"/>
                    <a:pt x="665" y="95"/>
                  </a:cubicBezTo>
                  <a:cubicBezTo>
                    <a:pt x="667" y="96"/>
                    <a:pt x="669" y="97"/>
                    <a:pt x="671" y="99"/>
                  </a:cubicBezTo>
                  <a:cubicBezTo>
                    <a:pt x="672" y="100"/>
                    <a:pt x="674" y="101"/>
                    <a:pt x="676" y="103"/>
                  </a:cubicBezTo>
                  <a:cubicBezTo>
                    <a:pt x="683" y="108"/>
                    <a:pt x="689" y="113"/>
                    <a:pt x="695" y="117"/>
                  </a:cubicBezTo>
                  <a:cubicBezTo>
                    <a:pt x="698" y="119"/>
                    <a:pt x="701" y="122"/>
                    <a:pt x="704" y="124"/>
                  </a:cubicBezTo>
                  <a:cubicBezTo>
                    <a:pt x="706" y="126"/>
                    <a:pt x="709" y="129"/>
                    <a:pt x="712" y="131"/>
                  </a:cubicBezTo>
                  <a:cubicBezTo>
                    <a:pt x="717" y="135"/>
                    <a:pt x="721" y="139"/>
                    <a:pt x="725" y="142"/>
                  </a:cubicBezTo>
                  <a:cubicBezTo>
                    <a:pt x="733" y="150"/>
                    <a:pt x="740" y="155"/>
                    <a:pt x="744" y="159"/>
                  </a:cubicBezTo>
                  <a:cubicBezTo>
                    <a:pt x="748" y="163"/>
                    <a:pt x="750" y="165"/>
                    <a:pt x="750" y="1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7" name="Freeform 610"/>
            <p:cNvSpPr/>
            <p:nvPr/>
          </p:nvSpPr>
          <p:spPr bwMode="auto">
            <a:xfrm>
              <a:off x="3211513" y="3497263"/>
              <a:ext cx="1160463" cy="176213"/>
            </a:xfrm>
            <a:custGeom>
              <a:avLst/>
              <a:gdLst>
                <a:gd name="T0" fmla="*/ 500 w 500"/>
                <a:gd name="T1" fmla="*/ 1 h 75"/>
                <a:gd name="T2" fmla="*/ 495 w 500"/>
                <a:gd name="T3" fmla="*/ 2 h 75"/>
                <a:gd name="T4" fmla="*/ 479 w 500"/>
                <a:gd name="T5" fmla="*/ 4 h 75"/>
                <a:gd name="T6" fmla="*/ 454 w 500"/>
                <a:gd name="T7" fmla="*/ 8 h 75"/>
                <a:gd name="T8" fmla="*/ 422 w 500"/>
                <a:gd name="T9" fmla="*/ 13 h 75"/>
                <a:gd name="T10" fmla="*/ 384 w 500"/>
                <a:gd name="T11" fmla="*/ 18 h 75"/>
                <a:gd name="T12" fmla="*/ 342 w 500"/>
                <a:gd name="T13" fmla="*/ 24 h 75"/>
                <a:gd name="T14" fmla="*/ 250 w 500"/>
                <a:gd name="T15" fmla="*/ 37 h 75"/>
                <a:gd name="T16" fmla="*/ 203 w 500"/>
                <a:gd name="T17" fmla="*/ 43 h 75"/>
                <a:gd name="T18" fmla="*/ 180 w 500"/>
                <a:gd name="T19" fmla="*/ 46 h 75"/>
                <a:gd name="T20" fmla="*/ 158 w 500"/>
                <a:gd name="T21" fmla="*/ 50 h 75"/>
                <a:gd name="T22" fmla="*/ 147 w 500"/>
                <a:gd name="T23" fmla="*/ 51 h 75"/>
                <a:gd name="T24" fmla="*/ 136 w 500"/>
                <a:gd name="T25" fmla="*/ 53 h 75"/>
                <a:gd name="T26" fmla="*/ 115 w 500"/>
                <a:gd name="T27" fmla="*/ 56 h 75"/>
                <a:gd name="T28" fmla="*/ 96 w 500"/>
                <a:gd name="T29" fmla="*/ 59 h 75"/>
                <a:gd name="T30" fmla="*/ 78 w 500"/>
                <a:gd name="T31" fmla="*/ 62 h 75"/>
                <a:gd name="T32" fmla="*/ 61 w 500"/>
                <a:gd name="T33" fmla="*/ 64 h 75"/>
                <a:gd name="T34" fmla="*/ 46 w 500"/>
                <a:gd name="T35" fmla="*/ 67 h 75"/>
                <a:gd name="T36" fmla="*/ 32 w 500"/>
                <a:gd name="T37" fmla="*/ 69 h 75"/>
                <a:gd name="T38" fmla="*/ 21 w 500"/>
                <a:gd name="T39" fmla="*/ 71 h 75"/>
                <a:gd name="T40" fmla="*/ 5 w 500"/>
                <a:gd name="T41" fmla="*/ 74 h 75"/>
                <a:gd name="T42" fmla="*/ 0 w 500"/>
                <a:gd name="T43" fmla="*/ 75 h 75"/>
                <a:gd name="T44" fmla="*/ 5 w 500"/>
                <a:gd name="T45" fmla="*/ 73 h 75"/>
                <a:gd name="T46" fmla="*/ 20 w 500"/>
                <a:gd name="T47" fmla="*/ 68 h 75"/>
                <a:gd name="T48" fmla="*/ 44 w 500"/>
                <a:gd name="T49" fmla="*/ 60 h 75"/>
                <a:gd name="T50" fmla="*/ 76 w 500"/>
                <a:gd name="T51" fmla="*/ 52 h 75"/>
                <a:gd name="T52" fmla="*/ 113 w 500"/>
                <a:gd name="T53" fmla="*/ 43 h 75"/>
                <a:gd name="T54" fmla="*/ 155 w 500"/>
                <a:gd name="T55" fmla="*/ 34 h 75"/>
                <a:gd name="T56" fmla="*/ 200 w 500"/>
                <a:gd name="T57" fmla="*/ 26 h 75"/>
                <a:gd name="T58" fmla="*/ 247 w 500"/>
                <a:gd name="T59" fmla="*/ 19 h 75"/>
                <a:gd name="T60" fmla="*/ 294 w 500"/>
                <a:gd name="T61" fmla="*/ 13 h 75"/>
                <a:gd name="T62" fmla="*/ 340 w 500"/>
                <a:gd name="T63" fmla="*/ 9 h 75"/>
                <a:gd name="T64" fmla="*/ 382 w 500"/>
                <a:gd name="T65" fmla="*/ 5 h 75"/>
                <a:gd name="T66" fmla="*/ 421 w 500"/>
                <a:gd name="T67" fmla="*/ 3 h 75"/>
                <a:gd name="T68" fmla="*/ 453 w 500"/>
                <a:gd name="T69" fmla="*/ 1 h 75"/>
                <a:gd name="T70" fmla="*/ 478 w 500"/>
                <a:gd name="T71" fmla="*/ 1 h 75"/>
                <a:gd name="T72" fmla="*/ 494 w 500"/>
                <a:gd name="T73" fmla="*/ 1 h 75"/>
                <a:gd name="T74" fmla="*/ 500 w 500"/>
                <a:gd name="T75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0" h="75">
                  <a:moveTo>
                    <a:pt x="500" y="1"/>
                  </a:moveTo>
                  <a:cubicBezTo>
                    <a:pt x="500" y="1"/>
                    <a:pt x="498" y="1"/>
                    <a:pt x="495" y="2"/>
                  </a:cubicBezTo>
                  <a:cubicBezTo>
                    <a:pt x="491" y="2"/>
                    <a:pt x="485" y="3"/>
                    <a:pt x="479" y="4"/>
                  </a:cubicBezTo>
                  <a:cubicBezTo>
                    <a:pt x="472" y="5"/>
                    <a:pt x="463" y="7"/>
                    <a:pt x="454" y="8"/>
                  </a:cubicBezTo>
                  <a:cubicBezTo>
                    <a:pt x="444" y="9"/>
                    <a:pt x="434" y="11"/>
                    <a:pt x="422" y="13"/>
                  </a:cubicBezTo>
                  <a:cubicBezTo>
                    <a:pt x="410" y="14"/>
                    <a:pt x="397" y="16"/>
                    <a:pt x="384" y="18"/>
                  </a:cubicBezTo>
                  <a:cubicBezTo>
                    <a:pt x="370" y="20"/>
                    <a:pt x="356" y="22"/>
                    <a:pt x="342" y="24"/>
                  </a:cubicBezTo>
                  <a:cubicBezTo>
                    <a:pt x="312" y="28"/>
                    <a:pt x="281" y="32"/>
                    <a:pt x="250" y="37"/>
                  </a:cubicBezTo>
                  <a:cubicBezTo>
                    <a:pt x="234" y="39"/>
                    <a:pt x="218" y="41"/>
                    <a:pt x="203" y="43"/>
                  </a:cubicBezTo>
                  <a:cubicBezTo>
                    <a:pt x="195" y="44"/>
                    <a:pt x="188" y="45"/>
                    <a:pt x="180" y="46"/>
                  </a:cubicBezTo>
                  <a:cubicBezTo>
                    <a:pt x="172" y="47"/>
                    <a:pt x="165" y="49"/>
                    <a:pt x="158" y="50"/>
                  </a:cubicBezTo>
                  <a:cubicBezTo>
                    <a:pt x="154" y="50"/>
                    <a:pt x="150" y="51"/>
                    <a:pt x="147" y="51"/>
                  </a:cubicBezTo>
                  <a:cubicBezTo>
                    <a:pt x="143" y="52"/>
                    <a:pt x="140" y="52"/>
                    <a:pt x="136" y="53"/>
                  </a:cubicBezTo>
                  <a:cubicBezTo>
                    <a:pt x="129" y="54"/>
                    <a:pt x="122" y="55"/>
                    <a:pt x="115" y="56"/>
                  </a:cubicBezTo>
                  <a:cubicBezTo>
                    <a:pt x="109" y="57"/>
                    <a:pt x="102" y="58"/>
                    <a:pt x="96" y="59"/>
                  </a:cubicBezTo>
                  <a:cubicBezTo>
                    <a:pt x="90" y="60"/>
                    <a:pt x="83" y="61"/>
                    <a:pt x="78" y="62"/>
                  </a:cubicBezTo>
                  <a:cubicBezTo>
                    <a:pt x="72" y="62"/>
                    <a:pt x="66" y="63"/>
                    <a:pt x="61" y="64"/>
                  </a:cubicBezTo>
                  <a:cubicBezTo>
                    <a:pt x="55" y="65"/>
                    <a:pt x="50" y="66"/>
                    <a:pt x="46" y="67"/>
                  </a:cubicBezTo>
                  <a:cubicBezTo>
                    <a:pt x="41" y="68"/>
                    <a:pt x="36" y="68"/>
                    <a:pt x="32" y="69"/>
                  </a:cubicBezTo>
                  <a:cubicBezTo>
                    <a:pt x="28" y="70"/>
                    <a:pt x="24" y="70"/>
                    <a:pt x="21" y="71"/>
                  </a:cubicBezTo>
                  <a:cubicBezTo>
                    <a:pt x="14" y="72"/>
                    <a:pt x="9" y="73"/>
                    <a:pt x="5" y="74"/>
                  </a:cubicBezTo>
                  <a:cubicBezTo>
                    <a:pt x="2" y="74"/>
                    <a:pt x="0" y="75"/>
                    <a:pt x="0" y="75"/>
                  </a:cubicBezTo>
                  <a:cubicBezTo>
                    <a:pt x="0" y="75"/>
                    <a:pt x="1" y="74"/>
                    <a:pt x="5" y="73"/>
                  </a:cubicBezTo>
                  <a:cubicBezTo>
                    <a:pt x="8" y="72"/>
                    <a:pt x="14" y="70"/>
                    <a:pt x="20" y="68"/>
                  </a:cubicBezTo>
                  <a:cubicBezTo>
                    <a:pt x="27" y="65"/>
                    <a:pt x="35" y="63"/>
                    <a:pt x="44" y="60"/>
                  </a:cubicBezTo>
                  <a:cubicBezTo>
                    <a:pt x="53" y="57"/>
                    <a:pt x="64" y="55"/>
                    <a:pt x="76" y="52"/>
                  </a:cubicBezTo>
                  <a:cubicBezTo>
                    <a:pt x="87" y="49"/>
                    <a:pt x="100" y="46"/>
                    <a:pt x="113" y="43"/>
                  </a:cubicBezTo>
                  <a:cubicBezTo>
                    <a:pt x="126" y="40"/>
                    <a:pt x="140" y="37"/>
                    <a:pt x="155" y="34"/>
                  </a:cubicBezTo>
                  <a:cubicBezTo>
                    <a:pt x="170" y="31"/>
                    <a:pt x="185" y="29"/>
                    <a:pt x="200" y="26"/>
                  </a:cubicBezTo>
                  <a:cubicBezTo>
                    <a:pt x="216" y="24"/>
                    <a:pt x="231" y="22"/>
                    <a:pt x="247" y="19"/>
                  </a:cubicBezTo>
                  <a:cubicBezTo>
                    <a:pt x="263" y="17"/>
                    <a:pt x="279" y="15"/>
                    <a:pt x="294" y="13"/>
                  </a:cubicBezTo>
                  <a:cubicBezTo>
                    <a:pt x="310" y="12"/>
                    <a:pt x="325" y="10"/>
                    <a:pt x="340" y="9"/>
                  </a:cubicBezTo>
                  <a:cubicBezTo>
                    <a:pt x="355" y="7"/>
                    <a:pt x="369" y="6"/>
                    <a:pt x="382" y="5"/>
                  </a:cubicBezTo>
                  <a:cubicBezTo>
                    <a:pt x="396" y="4"/>
                    <a:pt x="409" y="3"/>
                    <a:pt x="421" y="3"/>
                  </a:cubicBezTo>
                  <a:cubicBezTo>
                    <a:pt x="433" y="2"/>
                    <a:pt x="444" y="2"/>
                    <a:pt x="453" y="1"/>
                  </a:cubicBezTo>
                  <a:cubicBezTo>
                    <a:pt x="463" y="1"/>
                    <a:pt x="471" y="1"/>
                    <a:pt x="478" y="1"/>
                  </a:cubicBezTo>
                  <a:cubicBezTo>
                    <a:pt x="485" y="0"/>
                    <a:pt x="491" y="1"/>
                    <a:pt x="494" y="1"/>
                  </a:cubicBezTo>
                  <a:cubicBezTo>
                    <a:pt x="498" y="1"/>
                    <a:pt x="500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8" name="Freeform 611"/>
            <p:cNvSpPr/>
            <p:nvPr/>
          </p:nvSpPr>
          <p:spPr bwMode="auto">
            <a:xfrm>
              <a:off x="3225800" y="3421063"/>
              <a:ext cx="1033463" cy="130175"/>
            </a:xfrm>
            <a:custGeom>
              <a:avLst/>
              <a:gdLst>
                <a:gd name="T0" fmla="*/ 445 w 445"/>
                <a:gd name="T1" fmla="*/ 0 h 56"/>
                <a:gd name="T2" fmla="*/ 440 w 445"/>
                <a:gd name="T3" fmla="*/ 1 h 56"/>
                <a:gd name="T4" fmla="*/ 426 w 445"/>
                <a:gd name="T5" fmla="*/ 4 h 56"/>
                <a:gd name="T6" fmla="*/ 405 w 445"/>
                <a:gd name="T7" fmla="*/ 8 h 56"/>
                <a:gd name="T8" fmla="*/ 376 w 445"/>
                <a:gd name="T9" fmla="*/ 13 h 56"/>
                <a:gd name="T10" fmla="*/ 343 w 445"/>
                <a:gd name="T11" fmla="*/ 18 h 56"/>
                <a:gd name="T12" fmla="*/ 305 w 445"/>
                <a:gd name="T13" fmla="*/ 24 h 56"/>
                <a:gd name="T14" fmla="*/ 285 w 445"/>
                <a:gd name="T15" fmla="*/ 26 h 56"/>
                <a:gd name="T16" fmla="*/ 265 w 445"/>
                <a:gd name="T17" fmla="*/ 29 h 56"/>
                <a:gd name="T18" fmla="*/ 223 w 445"/>
                <a:gd name="T19" fmla="*/ 34 h 56"/>
                <a:gd name="T20" fmla="*/ 182 w 445"/>
                <a:gd name="T21" fmla="*/ 39 h 56"/>
                <a:gd name="T22" fmla="*/ 142 w 445"/>
                <a:gd name="T23" fmla="*/ 43 h 56"/>
                <a:gd name="T24" fmla="*/ 104 w 445"/>
                <a:gd name="T25" fmla="*/ 47 h 56"/>
                <a:gd name="T26" fmla="*/ 70 w 445"/>
                <a:gd name="T27" fmla="*/ 50 h 56"/>
                <a:gd name="T28" fmla="*/ 41 w 445"/>
                <a:gd name="T29" fmla="*/ 52 h 56"/>
                <a:gd name="T30" fmla="*/ 19 w 445"/>
                <a:gd name="T31" fmla="*/ 54 h 56"/>
                <a:gd name="T32" fmla="*/ 5 w 445"/>
                <a:gd name="T33" fmla="*/ 55 h 56"/>
                <a:gd name="T34" fmla="*/ 0 w 445"/>
                <a:gd name="T35" fmla="*/ 56 h 56"/>
                <a:gd name="T36" fmla="*/ 5 w 445"/>
                <a:gd name="T37" fmla="*/ 54 h 56"/>
                <a:gd name="T38" fmla="*/ 19 w 445"/>
                <a:gd name="T39" fmla="*/ 51 h 56"/>
                <a:gd name="T40" fmla="*/ 40 w 445"/>
                <a:gd name="T41" fmla="*/ 46 h 56"/>
                <a:gd name="T42" fmla="*/ 69 w 445"/>
                <a:gd name="T43" fmla="*/ 40 h 56"/>
                <a:gd name="T44" fmla="*/ 85 w 445"/>
                <a:gd name="T45" fmla="*/ 37 h 56"/>
                <a:gd name="T46" fmla="*/ 102 w 445"/>
                <a:gd name="T47" fmla="*/ 34 h 56"/>
                <a:gd name="T48" fmla="*/ 140 w 445"/>
                <a:gd name="T49" fmla="*/ 28 h 56"/>
                <a:gd name="T50" fmla="*/ 160 w 445"/>
                <a:gd name="T51" fmla="*/ 25 h 56"/>
                <a:gd name="T52" fmla="*/ 180 w 445"/>
                <a:gd name="T53" fmla="*/ 22 h 56"/>
                <a:gd name="T54" fmla="*/ 221 w 445"/>
                <a:gd name="T55" fmla="*/ 17 h 56"/>
                <a:gd name="T56" fmla="*/ 263 w 445"/>
                <a:gd name="T57" fmla="*/ 12 h 56"/>
                <a:gd name="T58" fmla="*/ 303 w 445"/>
                <a:gd name="T59" fmla="*/ 8 h 56"/>
                <a:gd name="T60" fmla="*/ 341 w 445"/>
                <a:gd name="T61" fmla="*/ 5 h 56"/>
                <a:gd name="T62" fmla="*/ 375 w 445"/>
                <a:gd name="T63" fmla="*/ 3 h 56"/>
                <a:gd name="T64" fmla="*/ 404 w 445"/>
                <a:gd name="T65" fmla="*/ 1 h 56"/>
                <a:gd name="T66" fmla="*/ 426 w 445"/>
                <a:gd name="T67" fmla="*/ 0 h 56"/>
                <a:gd name="T68" fmla="*/ 440 w 445"/>
                <a:gd name="T69" fmla="*/ 0 h 56"/>
                <a:gd name="T70" fmla="*/ 445 w 445"/>
                <a:gd name="T7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5" h="56">
                  <a:moveTo>
                    <a:pt x="445" y="0"/>
                  </a:moveTo>
                  <a:cubicBezTo>
                    <a:pt x="445" y="0"/>
                    <a:pt x="444" y="0"/>
                    <a:pt x="440" y="1"/>
                  </a:cubicBezTo>
                  <a:cubicBezTo>
                    <a:pt x="437" y="2"/>
                    <a:pt x="432" y="3"/>
                    <a:pt x="426" y="4"/>
                  </a:cubicBezTo>
                  <a:cubicBezTo>
                    <a:pt x="420" y="5"/>
                    <a:pt x="413" y="6"/>
                    <a:pt x="405" y="8"/>
                  </a:cubicBezTo>
                  <a:cubicBezTo>
                    <a:pt x="396" y="9"/>
                    <a:pt x="387" y="11"/>
                    <a:pt x="376" y="13"/>
                  </a:cubicBezTo>
                  <a:cubicBezTo>
                    <a:pt x="366" y="14"/>
                    <a:pt x="355" y="16"/>
                    <a:pt x="343" y="18"/>
                  </a:cubicBezTo>
                  <a:cubicBezTo>
                    <a:pt x="331" y="20"/>
                    <a:pt x="318" y="22"/>
                    <a:pt x="305" y="24"/>
                  </a:cubicBezTo>
                  <a:cubicBezTo>
                    <a:pt x="299" y="24"/>
                    <a:pt x="292" y="25"/>
                    <a:pt x="285" y="26"/>
                  </a:cubicBezTo>
                  <a:cubicBezTo>
                    <a:pt x="279" y="27"/>
                    <a:pt x="272" y="28"/>
                    <a:pt x="265" y="29"/>
                  </a:cubicBezTo>
                  <a:cubicBezTo>
                    <a:pt x="251" y="31"/>
                    <a:pt x="237" y="33"/>
                    <a:pt x="223" y="34"/>
                  </a:cubicBezTo>
                  <a:cubicBezTo>
                    <a:pt x="210" y="36"/>
                    <a:pt x="196" y="37"/>
                    <a:pt x="182" y="39"/>
                  </a:cubicBezTo>
                  <a:cubicBezTo>
                    <a:pt x="168" y="41"/>
                    <a:pt x="155" y="42"/>
                    <a:pt x="142" y="43"/>
                  </a:cubicBezTo>
                  <a:cubicBezTo>
                    <a:pt x="129" y="45"/>
                    <a:pt x="116" y="46"/>
                    <a:pt x="104" y="47"/>
                  </a:cubicBezTo>
                  <a:cubicBezTo>
                    <a:pt x="92" y="48"/>
                    <a:pt x="81" y="49"/>
                    <a:pt x="70" y="50"/>
                  </a:cubicBezTo>
                  <a:cubicBezTo>
                    <a:pt x="60" y="51"/>
                    <a:pt x="50" y="52"/>
                    <a:pt x="41" y="52"/>
                  </a:cubicBezTo>
                  <a:cubicBezTo>
                    <a:pt x="33" y="53"/>
                    <a:pt x="26" y="54"/>
                    <a:pt x="19" y="54"/>
                  </a:cubicBezTo>
                  <a:cubicBezTo>
                    <a:pt x="13" y="55"/>
                    <a:pt x="8" y="55"/>
                    <a:pt x="5" y="55"/>
                  </a:cubicBezTo>
                  <a:cubicBezTo>
                    <a:pt x="2" y="56"/>
                    <a:pt x="0" y="56"/>
                    <a:pt x="0" y="56"/>
                  </a:cubicBezTo>
                  <a:cubicBezTo>
                    <a:pt x="0" y="56"/>
                    <a:pt x="2" y="55"/>
                    <a:pt x="5" y="54"/>
                  </a:cubicBezTo>
                  <a:cubicBezTo>
                    <a:pt x="8" y="53"/>
                    <a:pt x="13" y="52"/>
                    <a:pt x="19" y="51"/>
                  </a:cubicBezTo>
                  <a:cubicBezTo>
                    <a:pt x="25" y="49"/>
                    <a:pt x="32" y="47"/>
                    <a:pt x="40" y="46"/>
                  </a:cubicBezTo>
                  <a:cubicBezTo>
                    <a:pt x="49" y="44"/>
                    <a:pt x="58" y="42"/>
                    <a:pt x="69" y="40"/>
                  </a:cubicBezTo>
                  <a:cubicBezTo>
                    <a:pt x="74" y="39"/>
                    <a:pt x="79" y="38"/>
                    <a:pt x="85" y="37"/>
                  </a:cubicBezTo>
                  <a:cubicBezTo>
                    <a:pt x="90" y="36"/>
                    <a:pt x="96" y="35"/>
                    <a:pt x="102" y="34"/>
                  </a:cubicBezTo>
                  <a:cubicBezTo>
                    <a:pt x="114" y="32"/>
                    <a:pt x="127" y="30"/>
                    <a:pt x="140" y="28"/>
                  </a:cubicBezTo>
                  <a:cubicBezTo>
                    <a:pt x="146" y="27"/>
                    <a:pt x="153" y="26"/>
                    <a:pt x="160" y="25"/>
                  </a:cubicBezTo>
                  <a:cubicBezTo>
                    <a:pt x="166" y="24"/>
                    <a:pt x="173" y="23"/>
                    <a:pt x="180" y="22"/>
                  </a:cubicBezTo>
                  <a:cubicBezTo>
                    <a:pt x="194" y="20"/>
                    <a:pt x="207" y="19"/>
                    <a:pt x="221" y="17"/>
                  </a:cubicBezTo>
                  <a:cubicBezTo>
                    <a:pt x="235" y="15"/>
                    <a:pt x="249" y="14"/>
                    <a:pt x="263" y="12"/>
                  </a:cubicBezTo>
                  <a:cubicBezTo>
                    <a:pt x="277" y="11"/>
                    <a:pt x="290" y="9"/>
                    <a:pt x="303" y="8"/>
                  </a:cubicBezTo>
                  <a:cubicBezTo>
                    <a:pt x="316" y="7"/>
                    <a:pt x="329" y="6"/>
                    <a:pt x="341" y="5"/>
                  </a:cubicBezTo>
                  <a:cubicBezTo>
                    <a:pt x="353" y="4"/>
                    <a:pt x="365" y="3"/>
                    <a:pt x="375" y="3"/>
                  </a:cubicBezTo>
                  <a:cubicBezTo>
                    <a:pt x="386" y="2"/>
                    <a:pt x="395" y="2"/>
                    <a:pt x="404" y="1"/>
                  </a:cubicBezTo>
                  <a:cubicBezTo>
                    <a:pt x="412" y="1"/>
                    <a:pt x="420" y="1"/>
                    <a:pt x="426" y="0"/>
                  </a:cubicBezTo>
                  <a:cubicBezTo>
                    <a:pt x="432" y="0"/>
                    <a:pt x="437" y="0"/>
                    <a:pt x="440" y="0"/>
                  </a:cubicBezTo>
                  <a:cubicBezTo>
                    <a:pt x="444" y="0"/>
                    <a:pt x="445" y="0"/>
                    <a:pt x="44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9" name="Freeform 612"/>
            <p:cNvSpPr/>
            <p:nvPr/>
          </p:nvSpPr>
          <p:spPr bwMode="auto">
            <a:xfrm>
              <a:off x="6113463" y="3090863"/>
              <a:ext cx="1282700" cy="579438"/>
            </a:xfrm>
            <a:custGeom>
              <a:avLst/>
              <a:gdLst>
                <a:gd name="T0" fmla="*/ 553 w 553"/>
                <a:gd name="T1" fmla="*/ 248 h 248"/>
                <a:gd name="T2" fmla="*/ 546 w 553"/>
                <a:gd name="T3" fmla="*/ 247 h 248"/>
                <a:gd name="T4" fmla="*/ 527 w 553"/>
                <a:gd name="T5" fmla="*/ 243 h 248"/>
                <a:gd name="T6" fmla="*/ 496 w 553"/>
                <a:gd name="T7" fmla="*/ 236 h 248"/>
                <a:gd name="T8" fmla="*/ 458 w 553"/>
                <a:gd name="T9" fmla="*/ 223 h 248"/>
                <a:gd name="T10" fmla="*/ 414 w 553"/>
                <a:gd name="T11" fmla="*/ 204 h 248"/>
                <a:gd name="T12" fmla="*/ 367 w 553"/>
                <a:gd name="T13" fmla="*/ 178 h 248"/>
                <a:gd name="T14" fmla="*/ 319 w 553"/>
                <a:gd name="T15" fmla="*/ 146 h 248"/>
                <a:gd name="T16" fmla="*/ 272 w 553"/>
                <a:gd name="T17" fmla="*/ 111 h 248"/>
                <a:gd name="T18" fmla="*/ 225 w 553"/>
                <a:gd name="T19" fmla="*/ 76 h 248"/>
                <a:gd name="T20" fmla="*/ 179 w 553"/>
                <a:gd name="T21" fmla="*/ 44 h 248"/>
                <a:gd name="T22" fmla="*/ 133 w 553"/>
                <a:gd name="T23" fmla="*/ 20 h 248"/>
                <a:gd name="T24" fmla="*/ 111 w 553"/>
                <a:gd name="T25" fmla="*/ 13 h 248"/>
                <a:gd name="T26" fmla="*/ 89 w 553"/>
                <a:gd name="T27" fmla="*/ 10 h 248"/>
                <a:gd name="T28" fmla="*/ 69 w 553"/>
                <a:gd name="T29" fmla="*/ 11 h 248"/>
                <a:gd name="T30" fmla="*/ 64 w 553"/>
                <a:gd name="T31" fmla="*/ 12 h 248"/>
                <a:gd name="T32" fmla="*/ 59 w 553"/>
                <a:gd name="T33" fmla="*/ 13 h 248"/>
                <a:gd name="T34" fmla="*/ 51 w 553"/>
                <a:gd name="T35" fmla="*/ 15 h 248"/>
                <a:gd name="T36" fmla="*/ 23 w 553"/>
                <a:gd name="T37" fmla="*/ 27 h 248"/>
                <a:gd name="T38" fmla="*/ 6 w 553"/>
                <a:gd name="T39" fmla="*/ 38 h 248"/>
                <a:gd name="T40" fmla="*/ 0 w 553"/>
                <a:gd name="T41" fmla="*/ 42 h 248"/>
                <a:gd name="T42" fmla="*/ 5 w 553"/>
                <a:gd name="T43" fmla="*/ 37 h 248"/>
                <a:gd name="T44" fmla="*/ 12 w 553"/>
                <a:gd name="T45" fmla="*/ 32 h 248"/>
                <a:gd name="T46" fmla="*/ 21 w 553"/>
                <a:gd name="T47" fmla="*/ 24 h 248"/>
                <a:gd name="T48" fmla="*/ 48 w 553"/>
                <a:gd name="T49" fmla="*/ 9 h 248"/>
                <a:gd name="T50" fmla="*/ 89 w 553"/>
                <a:gd name="T51" fmla="*/ 0 h 248"/>
                <a:gd name="T52" fmla="*/ 138 w 553"/>
                <a:gd name="T53" fmla="*/ 8 h 248"/>
                <a:gd name="T54" fmla="*/ 162 w 553"/>
                <a:gd name="T55" fmla="*/ 18 h 248"/>
                <a:gd name="T56" fmla="*/ 187 w 553"/>
                <a:gd name="T57" fmla="*/ 31 h 248"/>
                <a:gd name="T58" fmla="*/ 211 w 553"/>
                <a:gd name="T59" fmla="*/ 46 h 248"/>
                <a:gd name="T60" fmla="*/ 235 w 553"/>
                <a:gd name="T61" fmla="*/ 62 h 248"/>
                <a:gd name="T62" fmla="*/ 282 w 553"/>
                <a:gd name="T63" fmla="*/ 97 h 248"/>
                <a:gd name="T64" fmla="*/ 329 w 553"/>
                <a:gd name="T65" fmla="*/ 132 h 248"/>
                <a:gd name="T66" fmla="*/ 375 w 553"/>
                <a:gd name="T67" fmla="*/ 165 h 248"/>
                <a:gd name="T68" fmla="*/ 420 w 553"/>
                <a:gd name="T69" fmla="*/ 192 h 248"/>
                <a:gd name="T70" fmla="*/ 462 w 553"/>
                <a:gd name="T71" fmla="*/ 214 h 248"/>
                <a:gd name="T72" fmla="*/ 498 w 553"/>
                <a:gd name="T73" fmla="*/ 230 h 248"/>
                <a:gd name="T74" fmla="*/ 528 w 553"/>
                <a:gd name="T75" fmla="*/ 240 h 248"/>
                <a:gd name="T76" fmla="*/ 547 w 553"/>
                <a:gd name="T77" fmla="*/ 246 h 248"/>
                <a:gd name="T78" fmla="*/ 553 w 553"/>
                <a:gd name="T7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3" h="248">
                  <a:moveTo>
                    <a:pt x="553" y="248"/>
                  </a:moveTo>
                  <a:cubicBezTo>
                    <a:pt x="553" y="248"/>
                    <a:pt x="551" y="248"/>
                    <a:pt x="546" y="247"/>
                  </a:cubicBezTo>
                  <a:cubicBezTo>
                    <a:pt x="542" y="246"/>
                    <a:pt x="535" y="245"/>
                    <a:pt x="527" y="243"/>
                  </a:cubicBezTo>
                  <a:cubicBezTo>
                    <a:pt x="518" y="242"/>
                    <a:pt x="508" y="239"/>
                    <a:pt x="496" y="236"/>
                  </a:cubicBezTo>
                  <a:cubicBezTo>
                    <a:pt x="485" y="233"/>
                    <a:pt x="472" y="229"/>
                    <a:pt x="458" y="223"/>
                  </a:cubicBezTo>
                  <a:cubicBezTo>
                    <a:pt x="444" y="218"/>
                    <a:pt x="429" y="211"/>
                    <a:pt x="414" y="204"/>
                  </a:cubicBezTo>
                  <a:cubicBezTo>
                    <a:pt x="399" y="196"/>
                    <a:pt x="383" y="187"/>
                    <a:pt x="367" y="178"/>
                  </a:cubicBezTo>
                  <a:cubicBezTo>
                    <a:pt x="351" y="168"/>
                    <a:pt x="335" y="157"/>
                    <a:pt x="319" y="146"/>
                  </a:cubicBezTo>
                  <a:cubicBezTo>
                    <a:pt x="303" y="135"/>
                    <a:pt x="287" y="123"/>
                    <a:pt x="272" y="111"/>
                  </a:cubicBezTo>
                  <a:cubicBezTo>
                    <a:pt x="256" y="100"/>
                    <a:pt x="240" y="88"/>
                    <a:pt x="225" y="76"/>
                  </a:cubicBezTo>
                  <a:cubicBezTo>
                    <a:pt x="210" y="65"/>
                    <a:pt x="194" y="54"/>
                    <a:pt x="179" y="44"/>
                  </a:cubicBezTo>
                  <a:cubicBezTo>
                    <a:pt x="164" y="35"/>
                    <a:pt x="148" y="26"/>
                    <a:pt x="133" y="20"/>
                  </a:cubicBezTo>
                  <a:cubicBezTo>
                    <a:pt x="126" y="17"/>
                    <a:pt x="118" y="15"/>
                    <a:pt x="111" y="13"/>
                  </a:cubicBezTo>
                  <a:cubicBezTo>
                    <a:pt x="103" y="12"/>
                    <a:pt x="96" y="10"/>
                    <a:pt x="89" y="10"/>
                  </a:cubicBezTo>
                  <a:cubicBezTo>
                    <a:pt x="82" y="10"/>
                    <a:pt x="75" y="10"/>
                    <a:pt x="69" y="11"/>
                  </a:cubicBezTo>
                  <a:cubicBezTo>
                    <a:pt x="67" y="11"/>
                    <a:pt x="65" y="12"/>
                    <a:pt x="64" y="12"/>
                  </a:cubicBezTo>
                  <a:cubicBezTo>
                    <a:pt x="62" y="12"/>
                    <a:pt x="61" y="12"/>
                    <a:pt x="59" y="13"/>
                  </a:cubicBezTo>
                  <a:cubicBezTo>
                    <a:pt x="56" y="14"/>
                    <a:pt x="53" y="14"/>
                    <a:pt x="51" y="15"/>
                  </a:cubicBezTo>
                  <a:cubicBezTo>
                    <a:pt x="39" y="19"/>
                    <a:pt x="30" y="23"/>
                    <a:pt x="23" y="27"/>
                  </a:cubicBezTo>
                  <a:cubicBezTo>
                    <a:pt x="15" y="32"/>
                    <a:pt x="10" y="35"/>
                    <a:pt x="6" y="38"/>
                  </a:cubicBezTo>
                  <a:cubicBezTo>
                    <a:pt x="2" y="41"/>
                    <a:pt x="0" y="42"/>
                    <a:pt x="0" y="42"/>
                  </a:cubicBezTo>
                  <a:cubicBezTo>
                    <a:pt x="0" y="42"/>
                    <a:pt x="2" y="41"/>
                    <a:pt x="5" y="37"/>
                  </a:cubicBezTo>
                  <a:cubicBezTo>
                    <a:pt x="7" y="36"/>
                    <a:pt x="9" y="34"/>
                    <a:pt x="12" y="32"/>
                  </a:cubicBezTo>
                  <a:cubicBezTo>
                    <a:pt x="14" y="29"/>
                    <a:pt x="17" y="27"/>
                    <a:pt x="21" y="24"/>
                  </a:cubicBezTo>
                  <a:cubicBezTo>
                    <a:pt x="28" y="19"/>
                    <a:pt x="37" y="14"/>
                    <a:pt x="48" y="9"/>
                  </a:cubicBezTo>
                  <a:cubicBezTo>
                    <a:pt x="60" y="4"/>
                    <a:pt x="73" y="0"/>
                    <a:pt x="89" y="0"/>
                  </a:cubicBezTo>
                  <a:cubicBezTo>
                    <a:pt x="104" y="0"/>
                    <a:pt x="121" y="2"/>
                    <a:pt x="138" y="8"/>
                  </a:cubicBezTo>
                  <a:cubicBezTo>
                    <a:pt x="146" y="11"/>
                    <a:pt x="154" y="14"/>
                    <a:pt x="162" y="18"/>
                  </a:cubicBezTo>
                  <a:cubicBezTo>
                    <a:pt x="171" y="22"/>
                    <a:pt x="179" y="26"/>
                    <a:pt x="187" y="31"/>
                  </a:cubicBezTo>
                  <a:cubicBezTo>
                    <a:pt x="195" y="36"/>
                    <a:pt x="203" y="41"/>
                    <a:pt x="211" y="46"/>
                  </a:cubicBezTo>
                  <a:cubicBezTo>
                    <a:pt x="219" y="51"/>
                    <a:pt x="227" y="57"/>
                    <a:pt x="235" y="62"/>
                  </a:cubicBezTo>
                  <a:cubicBezTo>
                    <a:pt x="251" y="74"/>
                    <a:pt x="267" y="86"/>
                    <a:pt x="282" y="97"/>
                  </a:cubicBezTo>
                  <a:cubicBezTo>
                    <a:pt x="298" y="109"/>
                    <a:pt x="314" y="121"/>
                    <a:pt x="329" y="132"/>
                  </a:cubicBezTo>
                  <a:cubicBezTo>
                    <a:pt x="345" y="144"/>
                    <a:pt x="360" y="155"/>
                    <a:pt x="375" y="165"/>
                  </a:cubicBezTo>
                  <a:cubicBezTo>
                    <a:pt x="391" y="175"/>
                    <a:pt x="406" y="184"/>
                    <a:pt x="420" y="192"/>
                  </a:cubicBezTo>
                  <a:cubicBezTo>
                    <a:pt x="435" y="200"/>
                    <a:pt x="449" y="208"/>
                    <a:pt x="462" y="214"/>
                  </a:cubicBezTo>
                  <a:cubicBezTo>
                    <a:pt x="475" y="220"/>
                    <a:pt x="487" y="225"/>
                    <a:pt x="498" y="230"/>
                  </a:cubicBezTo>
                  <a:cubicBezTo>
                    <a:pt x="510" y="234"/>
                    <a:pt x="519" y="237"/>
                    <a:pt x="528" y="240"/>
                  </a:cubicBezTo>
                  <a:cubicBezTo>
                    <a:pt x="536" y="243"/>
                    <a:pt x="542" y="245"/>
                    <a:pt x="547" y="246"/>
                  </a:cubicBezTo>
                  <a:cubicBezTo>
                    <a:pt x="551" y="247"/>
                    <a:pt x="553" y="248"/>
                    <a:pt x="553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0" name="Freeform 613"/>
            <p:cNvSpPr/>
            <p:nvPr/>
          </p:nvSpPr>
          <p:spPr bwMode="auto">
            <a:xfrm>
              <a:off x="6373813" y="3027363"/>
              <a:ext cx="1350963" cy="601663"/>
            </a:xfrm>
            <a:custGeom>
              <a:avLst/>
              <a:gdLst>
                <a:gd name="T0" fmla="*/ 0 w 582"/>
                <a:gd name="T1" fmla="*/ 0 h 257"/>
                <a:gd name="T2" fmla="*/ 1 w 582"/>
                <a:gd name="T3" fmla="*/ 0 h 257"/>
                <a:gd name="T4" fmla="*/ 7 w 582"/>
                <a:gd name="T5" fmla="*/ 0 h 257"/>
                <a:gd name="T6" fmla="*/ 28 w 582"/>
                <a:gd name="T7" fmla="*/ 1 h 257"/>
                <a:gd name="T8" fmla="*/ 59 w 582"/>
                <a:gd name="T9" fmla="*/ 10 h 257"/>
                <a:gd name="T10" fmla="*/ 77 w 582"/>
                <a:gd name="T11" fmla="*/ 17 h 257"/>
                <a:gd name="T12" fmla="*/ 97 w 582"/>
                <a:gd name="T13" fmla="*/ 27 h 257"/>
                <a:gd name="T14" fmla="*/ 117 w 582"/>
                <a:gd name="T15" fmla="*/ 40 h 257"/>
                <a:gd name="T16" fmla="*/ 139 w 582"/>
                <a:gd name="T17" fmla="*/ 53 h 257"/>
                <a:gd name="T18" fmla="*/ 184 w 582"/>
                <a:gd name="T19" fmla="*/ 84 h 257"/>
                <a:gd name="T20" fmla="*/ 232 w 582"/>
                <a:gd name="T21" fmla="*/ 117 h 257"/>
                <a:gd name="T22" fmla="*/ 282 w 582"/>
                <a:gd name="T23" fmla="*/ 149 h 257"/>
                <a:gd name="T24" fmla="*/ 334 w 582"/>
                <a:gd name="T25" fmla="*/ 178 h 257"/>
                <a:gd name="T26" fmla="*/ 387 w 582"/>
                <a:gd name="T27" fmla="*/ 203 h 257"/>
                <a:gd name="T28" fmla="*/ 437 w 582"/>
                <a:gd name="T29" fmla="*/ 222 h 257"/>
                <a:gd name="T30" fmla="*/ 483 w 582"/>
                <a:gd name="T31" fmla="*/ 237 h 257"/>
                <a:gd name="T32" fmla="*/ 523 w 582"/>
                <a:gd name="T33" fmla="*/ 246 h 257"/>
                <a:gd name="T34" fmla="*/ 555 w 582"/>
                <a:gd name="T35" fmla="*/ 253 h 257"/>
                <a:gd name="T36" fmla="*/ 566 w 582"/>
                <a:gd name="T37" fmla="*/ 255 h 257"/>
                <a:gd name="T38" fmla="*/ 575 w 582"/>
                <a:gd name="T39" fmla="*/ 256 h 257"/>
                <a:gd name="T40" fmla="*/ 582 w 582"/>
                <a:gd name="T41" fmla="*/ 257 h 257"/>
                <a:gd name="T42" fmla="*/ 575 w 582"/>
                <a:gd name="T43" fmla="*/ 257 h 257"/>
                <a:gd name="T44" fmla="*/ 566 w 582"/>
                <a:gd name="T45" fmla="*/ 257 h 257"/>
                <a:gd name="T46" fmla="*/ 554 w 582"/>
                <a:gd name="T47" fmla="*/ 256 h 257"/>
                <a:gd name="T48" fmla="*/ 539 w 582"/>
                <a:gd name="T49" fmla="*/ 255 h 257"/>
                <a:gd name="T50" fmla="*/ 522 w 582"/>
                <a:gd name="T51" fmla="*/ 253 h 257"/>
                <a:gd name="T52" fmla="*/ 481 w 582"/>
                <a:gd name="T53" fmla="*/ 246 h 257"/>
                <a:gd name="T54" fmla="*/ 458 w 582"/>
                <a:gd name="T55" fmla="*/ 241 h 257"/>
                <a:gd name="T56" fmla="*/ 446 w 582"/>
                <a:gd name="T57" fmla="*/ 238 h 257"/>
                <a:gd name="T58" fmla="*/ 433 w 582"/>
                <a:gd name="T59" fmla="*/ 235 h 257"/>
                <a:gd name="T60" fmla="*/ 381 w 582"/>
                <a:gd name="T61" fmla="*/ 217 h 257"/>
                <a:gd name="T62" fmla="*/ 367 w 582"/>
                <a:gd name="T63" fmla="*/ 212 h 257"/>
                <a:gd name="T64" fmla="*/ 354 w 582"/>
                <a:gd name="T65" fmla="*/ 206 h 257"/>
                <a:gd name="T66" fmla="*/ 327 w 582"/>
                <a:gd name="T67" fmla="*/ 194 h 257"/>
                <a:gd name="T68" fmla="*/ 273 w 582"/>
                <a:gd name="T69" fmla="*/ 164 h 257"/>
                <a:gd name="T70" fmla="*/ 222 w 582"/>
                <a:gd name="T71" fmla="*/ 131 h 257"/>
                <a:gd name="T72" fmla="*/ 175 w 582"/>
                <a:gd name="T73" fmla="*/ 97 h 257"/>
                <a:gd name="T74" fmla="*/ 131 w 582"/>
                <a:gd name="T75" fmla="*/ 64 h 257"/>
                <a:gd name="T76" fmla="*/ 92 w 582"/>
                <a:gd name="T77" fmla="*/ 36 h 257"/>
                <a:gd name="T78" fmla="*/ 56 w 582"/>
                <a:gd name="T79" fmla="*/ 16 h 257"/>
                <a:gd name="T80" fmla="*/ 27 w 582"/>
                <a:gd name="T81" fmla="*/ 5 h 257"/>
                <a:gd name="T82" fmla="*/ 7 w 582"/>
                <a:gd name="T83" fmla="*/ 1 h 257"/>
                <a:gd name="T84" fmla="*/ 0 w 582"/>
                <a:gd name="T8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82" h="257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3" y="0"/>
                    <a:pt x="4" y="0"/>
                    <a:pt x="7" y="0"/>
                  </a:cubicBezTo>
                  <a:cubicBezTo>
                    <a:pt x="12" y="0"/>
                    <a:pt x="19" y="0"/>
                    <a:pt x="28" y="1"/>
                  </a:cubicBezTo>
                  <a:cubicBezTo>
                    <a:pt x="36" y="3"/>
                    <a:pt x="47" y="5"/>
                    <a:pt x="59" y="10"/>
                  </a:cubicBezTo>
                  <a:cubicBezTo>
                    <a:pt x="65" y="12"/>
                    <a:pt x="71" y="14"/>
                    <a:pt x="77" y="17"/>
                  </a:cubicBezTo>
                  <a:cubicBezTo>
                    <a:pt x="83" y="20"/>
                    <a:pt x="90" y="24"/>
                    <a:pt x="97" y="27"/>
                  </a:cubicBezTo>
                  <a:cubicBezTo>
                    <a:pt x="103" y="31"/>
                    <a:pt x="110" y="35"/>
                    <a:pt x="117" y="40"/>
                  </a:cubicBezTo>
                  <a:cubicBezTo>
                    <a:pt x="124" y="44"/>
                    <a:pt x="131" y="49"/>
                    <a:pt x="139" y="53"/>
                  </a:cubicBezTo>
                  <a:cubicBezTo>
                    <a:pt x="153" y="63"/>
                    <a:pt x="168" y="73"/>
                    <a:pt x="184" y="84"/>
                  </a:cubicBezTo>
                  <a:cubicBezTo>
                    <a:pt x="199" y="95"/>
                    <a:pt x="215" y="106"/>
                    <a:pt x="232" y="117"/>
                  </a:cubicBezTo>
                  <a:cubicBezTo>
                    <a:pt x="248" y="128"/>
                    <a:pt x="265" y="139"/>
                    <a:pt x="282" y="149"/>
                  </a:cubicBezTo>
                  <a:cubicBezTo>
                    <a:pt x="299" y="160"/>
                    <a:pt x="317" y="169"/>
                    <a:pt x="334" y="178"/>
                  </a:cubicBezTo>
                  <a:cubicBezTo>
                    <a:pt x="352" y="187"/>
                    <a:pt x="369" y="196"/>
                    <a:pt x="387" y="203"/>
                  </a:cubicBezTo>
                  <a:cubicBezTo>
                    <a:pt x="404" y="210"/>
                    <a:pt x="421" y="217"/>
                    <a:pt x="437" y="222"/>
                  </a:cubicBezTo>
                  <a:cubicBezTo>
                    <a:pt x="453" y="228"/>
                    <a:pt x="469" y="233"/>
                    <a:pt x="483" y="237"/>
                  </a:cubicBezTo>
                  <a:cubicBezTo>
                    <a:pt x="498" y="240"/>
                    <a:pt x="511" y="244"/>
                    <a:pt x="523" y="246"/>
                  </a:cubicBezTo>
                  <a:cubicBezTo>
                    <a:pt x="535" y="249"/>
                    <a:pt x="546" y="251"/>
                    <a:pt x="555" y="253"/>
                  </a:cubicBezTo>
                  <a:cubicBezTo>
                    <a:pt x="559" y="253"/>
                    <a:pt x="563" y="254"/>
                    <a:pt x="566" y="255"/>
                  </a:cubicBezTo>
                  <a:cubicBezTo>
                    <a:pt x="570" y="255"/>
                    <a:pt x="572" y="256"/>
                    <a:pt x="575" y="256"/>
                  </a:cubicBezTo>
                  <a:cubicBezTo>
                    <a:pt x="579" y="257"/>
                    <a:pt x="582" y="257"/>
                    <a:pt x="582" y="257"/>
                  </a:cubicBezTo>
                  <a:cubicBezTo>
                    <a:pt x="582" y="257"/>
                    <a:pt x="579" y="257"/>
                    <a:pt x="575" y="257"/>
                  </a:cubicBezTo>
                  <a:cubicBezTo>
                    <a:pt x="572" y="257"/>
                    <a:pt x="569" y="257"/>
                    <a:pt x="566" y="257"/>
                  </a:cubicBezTo>
                  <a:cubicBezTo>
                    <a:pt x="562" y="257"/>
                    <a:pt x="559" y="256"/>
                    <a:pt x="554" y="256"/>
                  </a:cubicBezTo>
                  <a:cubicBezTo>
                    <a:pt x="550" y="256"/>
                    <a:pt x="545" y="255"/>
                    <a:pt x="539" y="255"/>
                  </a:cubicBezTo>
                  <a:cubicBezTo>
                    <a:pt x="534" y="254"/>
                    <a:pt x="528" y="254"/>
                    <a:pt x="522" y="253"/>
                  </a:cubicBezTo>
                  <a:cubicBezTo>
                    <a:pt x="510" y="251"/>
                    <a:pt x="496" y="249"/>
                    <a:pt x="481" y="246"/>
                  </a:cubicBezTo>
                  <a:cubicBezTo>
                    <a:pt x="474" y="245"/>
                    <a:pt x="466" y="243"/>
                    <a:pt x="458" y="241"/>
                  </a:cubicBezTo>
                  <a:cubicBezTo>
                    <a:pt x="454" y="240"/>
                    <a:pt x="450" y="239"/>
                    <a:pt x="446" y="238"/>
                  </a:cubicBezTo>
                  <a:cubicBezTo>
                    <a:pt x="442" y="237"/>
                    <a:pt x="437" y="236"/>
                    <a:pt x="433" y="235"/>
                  </a:cubicBezTo>
                  <a:cubicBezTo>
                    <a:pt x="416" y="230"/>
                    <a:pt x="399" y="224"/>
                    <a:pt x="381" y="217"/>
                  </a:cubicBezTo>
                  <a:cubicBezTo>
                    <a:pt x="376" y="216"/>
                    <a:pt x="372" y="214"/>
                    <a:pt x="367" y="212"/>
                  </a:cubicBezTo>
                  <a:cubicBezTo>
                    <a:pt x="363" y="210"/>
                    <a:pt x="358" y="208"/>
                    <a:pt x="354" y="206"/>
                  </a:cubicBezTo>
                  <a:cubicBezTo>
                    <a:pt x="345" y="202"/>
                    <a:pt x="336" y="198"/>
                    <a:pt x="327" y="194"/>
                  </a:cubicBezTo>
                  <a:cubicBezTo>
                    <a:pt x="309" y="185"/>
                    <a:pt x="291" y="175"/>
                    <a:pt x="273" y="164"/>
                  </a:cubicBezTo>
                  <a:cubicBezTo>
                    <a:pt x="256" y="154"/>
                    <a:pt x="239" y="143"/>
                    <a:pt x="222" y="131"/>
                  </a:cubicBezTo>
                  <a:cubicBezTo>
                    <a:pt x="206" y="120"/>
                    <a:pt x="190" y="108"/>
                    <a:pt x="175" y="97"/>
                  </a:cubicBezTo>
                  <a:cubicBezTo>
                    <a:pt x="160" y="85"/>
                    <a:pt x="145" y="74"/>
                    <a:pt x="131" y="64"/>
                  </a:cubicBezTo>
                  <a:cubicBezTo>
                    <a:pt x="117" y="54"/>
                    <a:pt x="104" y="44"/>
                    <a:pt x="92" y="36"/>
                  </a:cubicBezTo>
                  <a:cubicBezTo>
                    <a:pt x="79" y="28"/>
                    <a:pt x="67" y="21"/>
                    <a:pt x="56" y="16"/>
                  </a:cubicBezTo>
                  <a:cubicBezTo>
                    <a:pt x="45" y="11"/>
                    <a:pt x="35" y="7"/>
                    <a:pt x="27" y="5"/>
                  </a:cubicBezTo>
                  <a:cubicBezTo>
                    <a:pt x="18" y="2"/>
                    <a:pt x="12" y="1"/>
                    <a:pt x="7" y="1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1" name="Freeform 614"/>
            <p:cNvSpPr/>
            <p:nvPr/>
          </p:nvSpPr>
          <p:spPr bwMode="auto">
            <a:xfrm>
              <a:off x="6215063" y="3170238"/>
              <a:ext cx="1555750" cy="663575"/>
            </a:xfrm>
            <a:custGeom>
              <a:avLst/>
              <a:gdLst>
                <a:gd name="T0" fmla="*/ 0 w 670"/>
                <a:gd name="T1" fmla="*/ 284 h 284"/>
                <a:gd name="T2" fmla="*/ 9 w 670"/>
                <a:gd name="T3" fmla="*/ 282 h 284"/>
                <a:gd name="T4" fmla="*/ 33 w 670"/>
                <a:gd name="T5" fmla="*/ 274 h 284"/>
                <a:gd name="T6" fmla="*/ 65 w 670"/>
                <a:gd name="T7" fmla="*/ 254 h 284"/>
                <a:gd name="T8" fmla="*/ 102 w 670"/>
                <a:gd name="T9" fmla="*/ 220 h 284"/>
                <a:gd name="T10" fmla="*/ 121 w 670"/>
                <a:gd name="T11" fmla="*/ 198 h 284"/>
                <a:gd name="T12" fmla="*/ 141 w 670"/>
                <a:gd name="T13" fmla="*/ 175 h 284"/>
                <a:gd name="T14" fmla="*/ 184 w 670"/>
                <a:gd name="T15" fmla="*/ 124 h 284"/>
                <a:gd name="T16" fmla="*/ 235 w 670"/>
                <a:gd name="T17" fmla="*/ 73 h 284"/>
                <a:gd name="T18" fmla="*/ 297 w 670"/>
                <a:gd name="T19" fmla="*/ 30 h 284"/>
                <a:gd name="T20" fmla="*/ 369 w 670"/>
                <a:gd name="T21" fmla="*/ 5 h 284"/>
                <a:gd name="T22" fmla="*/ 442 w 670"/>
                <a:gd name="T23" fmla="*/ 3 h 284"/>
                <a:gd name="T24" fmla="*/ 509 w 670"/>
                <a:gd name="T25" fmla="*/ 18 h 284"/>
                <a:gd name="T26" fmla="*/ 565 w 670"/>
                <a:gd name="T27" fmla="*/ 41 h 284"/>
                <a:gd name="T28" fmla="*/ 577 w 670"/>
                <a:gd name="T29" fmla="*/ 47 h 284"/>
                <a:gd name="T30" fmla="*/ 588 w 670"/>
                <a:gd name="T31" fmla="*/ 53 h 284"/>
                <a:gd name="T32" fmla="*/ 609 w 670"/>
                <a:gd name="T33" fmla="*/ 65 h 284"/>
                <a:gd name="T34" fmla="*/ 642 w 670"/>
                <a:gd name="T35" fmla="*/ 87 h 284"/>
                <a:gd name="T36" fmla="*/ 662 w 670"/>
                <a:gd name="T37" fmla="*/ 101 h 284"/>
                <a:gd name="T38" fmla="*/ 670 w 670"/>
                <a:gd name="T39" fmla="*/ 106 h 284"/>
                <a:gd name="T40" fmla="*/ 662 w 670"/>
                <a:gd name="T41" fmla="*/ 102 h 284"/>
                <a:gd name="T42" fmla="*/ 640 w 670"/>
                <a:gd name="T43" fmla="*/ 90 h 284"/>
                <a:gd name="T44" fmla="*/ 606 w 670"/>
                <a:gd name="T45" fmla="*/ 71 h 284"/>
                <a:gd name="T46" fmla="*/ 584 w 670"/>
                <a:gd name="T47" fmla="*/ 61 h 284"/>
                <a:gd name="T48" fmla="*/ 573 w 670"/>
                <a:gd name="T49" fmla="*/ 55 h 284"/>
                <a:gd name="T50" fmla="*/ 560 w 670"/>
                <a:gd name="T51" fmla="*/ 50 h 284"/>
                <a:gd name="T52" fmla="*/ 547 w 670"/>
                <a:gd name="T53" fmla="*/ 45 h 284"/>
                <a:gd name="T54" fmla="*/ 534 w 670"/>
                <a:gd name="T55" fmla="*/ 40 h 284"/>
                <a:gd name="T56" fmla="*/ 520 w 670"/>
                <a:gd name="T57" fmla="*/ 35 h 284"/>
                <a:gd name="T58" fmla="*/ 505 w 670"/>
                <a:gd name="T59" fmla="*/ 30 h 284"/>
                <a:gd name="T60" fmla="*/ 441 w 670"/>
                <a:gd name="T61" fmla="*/ 18 h 284"/>
                <a:gd name="T62" fmla="*/ 406 w 670"/>
                <a:gd name="T63" fmla="*/ 17 h 284"/>
                <a:gd name="T64" fmla="*/ 398 w 670"/>
                <a:gd name="T65" fmla="*/ 18 h 284"/>
                <a:gd name="T66" fmla="*/ 389 w 670"/>
                <a:gd name="T67" fmla="*/ 19 h 284"/>
                <a:gd name="T68" fmla="*/ 385 w 670"/>
                <a:gd name="T69" fmla="*/ 19 h 284"/>
                <a:gd name="T70" fmla="*/ 381 w 670"/>
                <a:gd name="T71" fmla="*/ 20 h 284"/>
                <a:gd name="T72" fmla="*/ 372 w 670"/>
                <a:gd name="T73" fmla="*/ 21 h 284"/>
                <a:gd name="T74" fmla="*/ 305 w 670"/>
                <a:gd name="T75" fmla="*/ 45 h 284"/>
                <a:gd name="T76" fmla="*/ 246 w 670"/>
                <a:gd name="T77" fmla="*/ 86 h 284"/>
                <a:gd name="T78" fmla="*/ 220 w 670"/>
                <a:gd name="T79" fmla="*/ 110 h 284"/>
                <a:gd name="T80" fmla="*/ 196 w 670"/>
                <a:gd name="T81" fmla="*/ 135 h 284"/>
                <a:gd name="T82" fmla="*/ 150 w 670"/>
                <a:gd name="T83" fmla="*/ 184 h 284"/>
                <a:gd name="T84" fmla="*/ 109 w 670"/>
                <a:gd name="T85" fmla="*/ 227 h 284"/>
                <a:gd name="T86" fmla="*/ 88 w 670"/>
                <a:gd name="T87" fmla="*/ 245 h 284"/>
                <a:gd name="T88" fmla="*/ 69 w 670"/>
                <a:gd name="T89" fmla="*/ 259 h 284"/>
                <a:gd name="T90" fmla="*/ 34 w 670"/>
                <a:gd name="T91" fmla="*/ 277 h 284"/>
                <a:gd name="T92" fmla="*/ 9 w 670"/>
                <a:gd name="T93" fmla="*/ 283 h 284"/>
                <a:gd name="T94" fmla="*/ 3 w 670"/>
                <a:gd name="T95" fmla="*/ 284 h 284"/>
                <a:gd name="T96" fmla="*/ 0 w 670"/>
                <a:gd name="T97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70" h="284">
                  <a:moveTo>
                    <a:pt x="0" y="284"/>
                  </a:moveTo>
                  <a:cubicBezTo>
                    <a:pt x="0" y="284"/>
                    <a:pt x="3" y="284"/>
                    <a:pt x="9" y="282"/>
                  </a:cubicBezTo>
                  <a:cubicBezTo>
                    <a:pt x="15" y="281"/>
                    <a:pt x="23" y="279"/>
                    <a:pt x="33" y="274"/>
                  </a:cubicBezTo>
                  <a:cubicBezTo>
                    <a:pt x="42" y="270"/>
                    <a:pt x="53" y="263"/>
                    <a:pt x="65" y="254"/>
                  </a:cubicBezTo>
                  <a:cubicBezTo>
                    <a:pt x="77" y="245"/>
                    <a:pt x="89" y="233"/>
                    <a:pt x="102" y="220"/>
                  </a:cubicBezTo>
                  <a:cubicBezTo>
                    <a:pt x="108" y="213"/>
                    <a:pt x="114" y="206"/>
                    <a:pt x="121" y="198"/>
                  </a:cubicBezTo>
                  <a:cubicBezTo>
                    <a:pt x="127" y="191"/>
                    <a:pt x="134" y="183"/>
                    <a:pt x="141" y="175"/>
                  </a:cubicBezTo>
                  <a:cubicBezTo>
                    <a:pt x="154" y="159"/>
                    <a:pt x="169" y="142"/>
                    <a:pt x="184" y="124"/>
                  </a:cubicBezTo>
                  <a:cubicBezTo>
                    <a:pt x="200" y="107"/>
                    <a:pt x="217" y="89"/>
                    <a:pt x="235" y="73"/>
                  </a:cubicBezTo>
                  <a:cubicBezTo>
                    <a:pt x="254" y="57"/>
                    <a:pt x="274" y="42"/>
                    <a:pt x="297" y="30"/>
                  </a:cubicBezTo>
                  <a:cubicBezTo>
                    <a:pt x="320" y="18"/>
                    <a:pt x="344" y="9"/>
                    <a:pt x="369" y="5"/>
                  </a:cubicBezTo>
                  <a:cubicBezTo>
                    <a:pt x="394" y="0"/>
                    <a:pt x="419" y="0"/>
                    <a:pt x="442" y="3"/>
                  </a:cubicBezTo>
                  <a:cubicBezTo>
                    <a:pt x="466" y="5"/>
                    <a:pt x="488" y="11"/>
                    <a:pt x="509" y="18"/>
                  </a:cubicBezTo>
                  <a:cubicBezTo>
                    <a:pt x="529" y="24"/>
                    <a:pt x="548" y="33"/>
                    <a:pt x="565" y="41"/>
                  </a:cubicBezTo>
                  <a:cubicBezTo>
                    <a:pt x="569" y="43"/>
                    <a:pt x="573" y="45"/>
                    <a:pt x="577" y="47"/>
                  </a:cubicBezTo>
                  <a:cubicBezTo>
                    <a:pt x="581" y="49"/>
                    <a:pt x="585" y="51"/>
                    <a:pt x="588" y="53"/>
                  </a:cubicBezTo>
                  <a:cubicBezTo>
                    <a:pt x="596" y="57"/>
                    <a:pt x="603" y="62"/>
                    <a:pt x="609" y="65"/>
                  </a:cubicBezTo>
                  <a:cubicBezTo>
                    <a:pt x="622" y="73"/>
                    <a:pt x="633" y="80"/>
                    <a:pt x="642" y="87"/>
                  </a:cubicBezTo>
                  <a:cubicBezTo>
                    <a:pt x="651" y="93"/>
                    <a:pt x="658" y="98"/>
                    <a:pt x="662" y="101"/>
                  </a:cubicBezTo>
                  <a:cubicBezTo>
                    <a:pt x="667" y="105"/>
                    <a:pt x="670" y="106"/>
                    <a:pt x="670" y="106"/>
                  </a:cubicBezTo>
                  <a:cubicBezTo>
                    <a:pt x="670" y="106"/>
                    <a:pt x="667" y="105"/>
                    <a:pt x="662" y="102"/>
                  </a:cubicBezTo>
                  <a:cubicBezTo>
                    <a:pt x="657" y="99"/>
                    <a:pt x="650" y="95"/>
                    <a:pt x="640" y="90"/>
                  </a:cubicBezTo>
                  <a:cubicBezTo>
                    <a:pt x="631" y="84"/>
                    <a:pt x="619" y="78"/>
                    <a:pt x="606" y="71"/>
                  </a:cubicBezTo>
                  <a:cubicBezTo>
                    <a:pt x="599" y="68"/>
                    <a:pt x="592" y="64"/>
                    <a:pt x="584" y="61"/>
                  </a:cubicBezTo>
                  <a:cubicBezTo>
                    <a:pt x="581" y="59"/>
                    <a:pt x="577" y="57"/>
                    <a:pt x="573" y="55"/>
                  </a:cubicBezTo>
                  <a:cubicBezTo>
                    <a:pt x="569" y="54"/>
                    <a:pt x="565" y="52"/>
                    <a:pt x="560" y="50"/>
                  </a:cubicBezTo>
                  <a:cubicBezTo>
                    <a:pt x="556" y="48"/>
                    <a:pt x="552" y="47"/>
                    <a:pt x="547" y="45"/>
                  </a:cubicBezTo>
                  <a:cubicBezTo>
                    <a:pt x="543" y="43"/>
                    <a:pt x="538" y="41"/>
                    <a:pt x="534" y="40"/>
                  </a:cubicBezTo>
                  <a:cubicBezTo>
                    <a:pt x="529" y="38"/>
                    <a:pt x="524" y="36"/>
                    <a:pt x="520" y="35"/>
                  </a:cubicBezTo>
                  <a:cubicBezTo>
                    <a:pt x="515" y="33"/>
                    <a:pt x="510" y="32"/>
                    <a:pt x="505" y="30"/>
                  </a:cubicBezTo>
                  <a:cubicBezTo>
                    <a:pt x="485" y="24"/>
                    <a:pt x="463" y="20"/>
                    <a:pt x="441" y="18"/>
                  </a:cubicBezTo>
                  <a:cubicBezTo>
                    <a:pt x="429" y="17"/>
                    <a:pt x="418" y="17"/>
                    <a:pt x="406" y="17"/>
                  </a:cubicBezTo>
                  <a:cubicBezTo>
                    <a:pt x="404" y="17"/>
                    <a:pt x="401" y="18"/>
                    <a:pt x="398" y="18"/>
                  </a:cubicBezTo>
                  <a:cubicBezTo>
                    <a:pt x="395" y="18"/>
                    <a:pt x="392" y="18"/>
                    <a:pt x="389" y="19"/>
                  </a:cubicBezTo>
                  <a:cubicBezTo>
                    <a:pt x="385" y="19"/>
                    <a:pt x="385" y="19"/>
                    <a:pt x="385" y="19"/>
                  </a:cubicBezTo>
                  <a:cubicBezTo>
                    <a:pt x="381" y="20"/>
                    <a:pt x="381" y="20"/>
                    <a:pt x="381" y="20"/>
                  </a:cubicBezTo>
                  <a:cubicBezTo>
                    <a:pt x="378" y="20"/>
                    <a:pt x="375" y="21"/>
                    <a:pt x="372" y="21"/>
                  </a:cubicBezTo>
                  <a:cubicBezTo>
                    <a:pt x="349" y="26"/>
                    <a:pt x="326" y="34"/>
                    <a:pt x="305" y="45"/>
                  </a:cubicBezTo>
                  <a:cubicBezTo>
                    <a:pt x="284" y="56"/>
                    <a:pt x="264" y="70"/>
                    <a:pt x="246" y="86"/>
                  </a:cubicBezTo>
                  <a:cubicBezTo>
                    <a:pt x="237" y="94"/>
                    <a:pt x="229" y="102"/>
                    <a:pt x="220" y="110"/>
                  </a:cubicBezTo>
                  <a:cubicBezTo>
                    <a:pt x="212" y="118"/>
                    <a:pt x="203" y="126"/>
                    <a:pt x="196" y="135"/>
                  </a:cubicBezTo>
                  <a:cubicBezTo>
                    <a:pt x="180" y="151"/>
                    <a:pt x="165" y="168"/>
                    <a:pt x="150" y="184"/>
                  </a:cubicBezTo>
                  <a:cubicBezTo>
                    <a:pt x="136" y="199"/>
                    <a:pt x="122" y="214"/>
                    <a:pt x="109" y="227"/>
                  </a:cubicBezTo>
                  <a:cubicBezTo>
                    <a:pt x="102" y="233"/>
                    <a:pt x="95" y="239"/>
                    <a:pt x="88" y="245"/>
                  </a:cubicBezTo>
                  <a:cubicBezTo>
                    <a:pt x="82" y="250"/>
                    <a:pt x="75" y="255"/>
                    <a:pt x="69" y="259"/>
                  </a:cubicBezTo>
                  <a:cubicBezTo>
                    <a:pt x="56" y="268"/>
                    <a:pt x="44" y="274"/>
                    <a:pt x="34" y="277"/>
                  </a:cubicBezTo>
                  <a:cubicBezTo>
                    <a:pt x="24" y="281"/>
                    <a:pt x="15" y="283"/>
                    <a:pt x="9" y="283"/>
                  </a:cubicBezTo>
                  <a:cubicBezTo>
                    <a:pt x="6" y="284"/>
                    <a:pt x="4" y="284"/>
                    <a:pt x="3" y="284"/>
                  </a:cubicBezTo>
                  <a:cubicBezTo>
                    <a:pt x="1" y="284"/>
                    <a:pt x="0" y="284"/>
                    <a:pt x="0" y="2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2" name="Freeform 615"/>
            <p:cNvSpPr/>
            <p:nvPr/>
          </p:nvSpPr>
          <p:spPr bwMode="auto">
            <a:xfrm>
              <a:off x="6635750" y="3284538"/>
              <a:ext cx="1255713" cy="355600"/>
            </a:xfrm>
            <a:custGeom>
              <a:avLst/>
              <a:gdLst>
                <a:gd name="T0" fmla="*/ 3 w 541"/>
                <a:gd name="T1" fmla="*/ 146 h 152"/>
                <a:gd name="T2" fmla="*/ 12 w 541"/>
                <a:gd name="T3" fmla="*/ 128 h 152"/>
                <a:gd name="T4" fmla="*/ 24 w 541"/>
                <a:gd name="T5" fmla="*/ 109 h 152"/>
                <a:gd name="T6" fmla="*/ 35 w 541"/>
                <a:gd name="T7" fmla="*/ 94 h 152"/>
                <a:gd name="T8" fmla="*/ 48 w 541"/>
                <a:gd name="T9" fmla="*/ 78 h 152"/>
                <a:gd name="T10" fmla="*/ 93 w 541"/>
                <a:gd name="T11" fmla="*/ 38 h 152"/>
                <a:gd name="T12" fmla="*/ 149 w 541"/>
                <a:gd name="T13" fmla="*/ 12 h 152"/>
                <a:gd name="T14" fmla="*/ 170 w 541"/>
                <a:gd name="T15" fmla="*/ 6 h 152"/>
                <a:gd name="T16" fmla="*/ 188 w 541"/>
                <a:gd name="T17" fmla="*/ 2 h 152"/>
                <a:gd name="T18" fmla="*/ 199 w 541"/>
                <a:gd name="T19" fmla="*/ 1 h 152"/>
                <a:gd name="T20" fmla="*/ 214 w 541"/>
                <a:gd name="T21" fmla="*/ 0 h 152"/>
                <a:gd name="T22" fmla="*/ 229 w 541"/>
                <a:gd name="T23" fmla="*/ 0 h 152"/>
                <a:gd name="T24" fmla="*/ 252 w 541"/>
                <a:gd name="T25" fmla="*/ 2 h 152"/>
                <a:gd name="T26" fmla="*/ 290 w 541"/>
                <a:gd name="T27" fmla="*/ 8 h 152"/>
                <a:gd name="T28" fmla="*/ 304 w 541"/>
                <a:gd name="T29" fmla="*/ 11 h 152"/>
                <a:gd name="T30" fmla="*/ 319 w 541"/>
                <a:gd name="T31" fmla="*/ 15 h 152"/>
                <a:gd name="T32" fmla="*/ 340 w 541"/>
                <a:gd name="T33" fmla="*/ 22 h 152"/>
                <a:gd name="T34" fmla="*/ 360 w 541"/>
                <a:gd name="T35" fmla="*/ 30 h 152"/>
                <a:gd name="T36" fmla="*/ 373 w 541"/>
                <a:gd name="T37" fmla="*/ 36 h 152"/>
                <a:gd name="T38" fmla="*/ 398 w 541"/>
                <a:gd name="T39" fmla="*/ 48 h 152"/>
                <a:gd name="T40" fmla="*/ 462 w 541"/>
                <a:gd name="T41" fmla="*/ 85 h 152"/>
                <a:gd name="T42" fmla="*/ 495 w 541"/>
                <a:gd name="T43" fmla="*/ 109 h 152"/>
                <a:gd name="T44" fmla="*/ 520 w 541"/>
                <a:gd name="T45" fmla="*/ 128 h 152"/>
                <a:gd name="T46" fmla="*/ 541 w 541"/>
                <a:gd name="T47" fmla="*/ 145 h 152"/>
                <a:gd name="T48" fmla="*/ 518 w 541"/>
                <a:gd name="T49" fmla="*/ 131 h 152"/>
                <a:gd name="T50" fmla="*/ 491 w 541"/>
                <a:gd name="T51" fmla="*/ 114 h 152"/>
                <a:gd name="T52" fmla="*/ 457 w 541"/>
                <a:gd name="T53" fmla="*/ 94 h 152"/>
                <a:gd name="T54" fmla="*/ 415 w 541"/>
                <a:gd name="T55" fmla="*/ 72 h 152"/>
                <a:gd name="T56" fmla="*/ 379 w 541"/>
                <a:gd name="T57" fmla="*/ 55 h 152"/>
                <a:gd name="T58" fmla="*/ 360 w 541"/>
                <a:gd name="T59" fmla="*/ 47 h 152"/>
                <a:gd name="T60" fmla="*/ 341 w 541"/>
                <a:gd name="T61" fmla="*/ 40 h 152"/>
                <a:gd name="T62" fmla="*/ 327 w 541"/>
                <a:gd name="T63" fmla="*/ 36 h 152"/>
                <a:gd name="T64" fmla="*/ 307 w 541"/>
                <a:gd name="T65" fmla="*/ 30 h 152"/>
                <a:gd name="T66" fmla="*/ 293 w 541"/>
                <a:gd name="T67" fmla="*/ 26 h 152"/>
                <a:gd name="T68" fmla="*/ 258 w 541"/>
                <a:gd name="T69" fmla="*/ 20 h 152"/>
                <a:gd name="T70" fmla="*/ 194 w 541"/>
                <a:gd name="T71" fmla="*/ 19 h 152"/>
                <a:gd name="T72" fmla="*/ 187 w 541"/>
                <a:gd name="T73" fmla="*/ 20 h 152"/>
                <a:gd name="T74" fmla="*/ 160 w 541"/>
                <a:gd name="T75" fmla="*/ 25 h 152"/>
                <a:gd name="T76" fmla="*/ 147 w 541"/>
                <a:gd name="T77" fmla="*/ 28 h 152"/>
                <a:gd name="T78" fmla="*/ 89 w 541"/>
                <a:gd name="T79" fmla="*/ 56 h 152"/>
                <a:gd name="T80" fmla="*/ 75 w 541"/>
                <a:gd name="T81" fmla="*/ 66 h 152"/>
                <a:gd name="T82" fmla="*/ 62 w 541"/>
                <a:gd name="T83" fmla="*/ 77 h 152"/>
                <a:gd name="T84" fmla="*/ 24 w 541"/>
                <a:gd name="T85" fmla="*/ 118 h 152"/>
                <a:gd name="T86" fmla="*/ 4 w 541"/>
                <a:gd name="T87" fmla="*/ 14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1" h="152">
                  <a:moveTo>
                    <a:pt x="0" y="152"/>
                  </a:moveTo>
                  <a:cubicBezTo>
                    <a:pt x="0" y="152"/>
                    <a:pt x="1" y="150"/>
                    <a:pt x="3" y="146"/>
                  </a:cubicBezTo>
                  <a:cubicBezTo>
                    <a:pt x="4" y="144"/>
                    <a:pt x="5" y="141"/>
                    <a:pt x="7" y="138"/>
                  </a:cubicBezTo>
                  <a:cubicBezTo>
                    <a:pt x="8" y="135"/>
                    <a:pt x="10" y="132"/>
                    <a:pt x="12" y="128"/>
                  </a:cubicBezTo>
                  <a:cubicBezTo>
                    <a:pt x="14" y="124"/>
                    <a:pt x="17" y="120"/>
                    <a:pt x="20" y="115"/>
                  </a:cubicBezTo>
                  <a:cubicBezTo>
                    <a:pt x="21" y="113"/>
                    <a:pt x="22" y="111"/>
                    <a:pt x="24" y="109"/>
                  </a:cubicBezTo>
                  <a:cubicBezTo>
                    <a:pt x="26" y="106"/>
                    <a:pt x="27" y="104"/>
                    <a:pt x="29" y="101"/>
                  </a:cubicBezTo>
                  <a:cubicBezTo>
                    <a:pt x="31" y="99"/>
                    <a:pt x="33" y="96"/>
                    <a:pt x="35" y="94"/>
                  </a:cubicBezTo>
                  <a:cubicBezTo>
                    <a:pt x="37" y="91"/>
                    <a:pt x="39" y="89"/>
                    <a:pt x="41" y="86"/>
                  </a:cubicBezTo>
                  <a:cubicBezTo>
                    <a:pt x="43" y="83"/>
                    <a:pt x="45" y="81"/>
                    <a:pt x="48" y="78"/>
                  </a:cubicBezTo>
                  <a:cubicBezTo>
                    <a:pt x="50" y="75"/>
                    <a:pt x="53" y="73"/>
                    <a:pt x="55" y="70"/>
                  </a:cubicBezTo>
                  <a:cubicBezTo>
                    <a:pt x="66" y="59"/>
                    <a:pt x="78" y="48"/>
                    <a:pt x="93" y="38"/>
                  </a:cubicBezTo>
                  <a:cubicBezTo>
                    <a:pt x="107" y="29"/>
                    <a:pt x="124" y="20"/>
                    <a:pt x="142" y="14"/>
                  </a:cubicBezTo>
                  <a:cubicBezTo>
                    <a:pt x="144" y="13"/>
                    <a:pt x="146" y="12"/>
                    <a:pt x="149" y="12"/>
                  </a:cubicBezTo>
                  <a:cubicBezTo>
                    <a:pt x="151" y="11"/>
                    <a:pt x="153" y="10"/>
                    <a:pt x="156" y="9"/>
                  </a:cubicBezTo>
                  <a:cubicBezTo>
                    <a:pt x="160" y="8"/>
                    <a:pt x="165" y="7"/>
                    <a:pt x="170" y="6"/>
                  </a:cubicBezTo>
                  <a:cubicBezTo>
                    <a:pt x="175" y="5"/>
                    <a:pt x="179" y="4"/>
                    <a:pt x="184" y="3"/>
                  </a:cubicBezTo>
                  <a:cubicBezTo>
                    <a:pt x="186" y="3"/>
                    <a:pt x="187" y="3"/>
                    <a:pt x="188" y="2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4" y="2"/>
                    <a:pt x="197" y="2"/>
                    <a:pt x="199" y="1"/>
                  </a:cubicBezTo>
                  <a:cubicBezTo>
                    <a:pt x="202" y="1"/>
                    <a:pt x="204" y="1"/>
                    <a:pt x="207" y="1"/>
                  </a:cubicBezTo>
                  <a:cubicBezTo>
                    <a:pt x="209" y="0"/>
                    <a:pt x="212" y="0"/>
                    <a:pt x="214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4" y="0"/>
                    <a:pt x="227" y="0"/>
                    <a:pt x="229" y="0"/>
                  </a:cubicBezTo>
                  <a:cubicBezTo>
                    <a:pt x="235" y="0"/>
                    <a:pt x="240" y="1"/>
                    <a:pt x="245" y="1"/>
                  </a:cubicBezTo>
                  <a:cubicBezTo>
                    <a:pt x="247" y="1"/>
                    <a:pt x="250" y="1"/>
                    <a:pt x="252" y="2"/>
                  </a:cubicBezTo>
                  <a:cubicBezTo>
                    <a:pt x="260" y="3"/>
                    <a:pt x="260" y="3"/>
                    <a:pt x="260" y="3"/>
                  </a:cubicBezTo>
                  <a:cubicBezTo>
                    <a:pt x="270" y="4"/>
                    <a:pt x="280" y="6"/>
                    <a:pt x="290" y="8"/>
                  </a:cubicBezTo>
                  <a:cubicBezTo>
                    <a:pt x="292" y="8"/>
                    <a:pt x="295" y="9"/>
                    <a:pt x="297" y="9"/>
                  </a:cubicBezTo>
                  <a:cubicBezTo>
                    <a:pt x="304" y="11"/>
                    <a:pt x="304" y="11"/>
                    <a:pt x="304" y="11"/>
                  </a:cubicBezTo>
                  <a:cubicBezTo>
                    <a:pt x="307" y="12"/>
                    <a:pt x="309" y="13"/>
                    <a:pt x="311" y="13"/>
                  </a:cubicBezTo>
                  <a:cubicBezTo>
                    <a:pt x="314" y="14"/>
                    <a:pt x="316" y="14"/>
                    <a:pt x="319" y="15"/>
                  </a:cubicBezTo>
                  <a:cubicBezTo>
                    <a:pt x="323" y="17"/>
                    <a:pt x="328" y="18"/>
                    <a:pt x="333" y="20"/>
                  </a:cubicBezTo>
                  <a:cubicBezTo>
                    <a:pt x="335" y="21"/>
                    <a:pt x="337" y="21"/>
                    <a:pt x="340" y="22"/>
                  </a:cubicBezTo>
                  <a:cubicBezTo>
                    <a:pt x="342" y="23"/>
                    <a:pt x="344" y="24"/>
                    <a:pt x="346" y="25"/>
                  </a:cubicBezTo>
                  <a:cubicBezTo>
                    <a:pt x="351" y="27"/>
                    <a:pt x="355" y="28"/>
                    <a:pt x="360" y="30"/>
                  </a:cubicBezTo>
                  <a:cubicBezTo>
                    <a:pt x="362" y="31"/>
                    <a:pt x="364" y="32"/>
                    <a:pt x="366" y="33"/>
                  </a:cubicBezTo>
                  <a:cubicBezTo>
                    <a:pt x="369" y="34"/>
                    <a:pt x="371" y="35"/>
                    <a:pt x="373" y="36"/>
                  </a:cubicBezTo>
                  <a:cubicBezTo>
                    <a:pt x="377" y="38"/>
                    <a:pt x="381" y="40"/>
                    <a:pt x="385" y="42"/>
                  </a:cubicBezTo>
                  <a:cubicBezTo>
                    <a:pt x="390" y="44"/>
                    <a:pt x="394" y="45"/>
                    <a:pt x="398" y="48"/>
                  </a:cubicBezTo>
                  <a:cubicBezTo>
                    <a:pt x="406" y="52"/>
                    <a:pt x="413" y="56"/>
                    <a:pt x="421" y="60"/>
                  </a:cubicBezTo>
                  <a:cubicBezTo>
                    <a:pt x="436" y="69"/>
                    <a:pt x="450" y="77"/>
                    <a:pt x="462" y="85"/>
                  </a:cubicBezTo>
                  <a:cubicBezTo>
                    <a:pt x="468" y="90"/>
                    <a:pt x="474" y="93"/>
                    <a:pt x="480" y="97"/>
                  </a:cubicBezTo>
                  <a:cubicBezTo>
                    <a:pt x="485" y="101"/>
                    <a:pt x="490" y="105"/>
                    <a:pt x="495" y="109"/>
                  </a:cubicBezTo>
                  <a:cubicBezTo>
                    <a:pt x="500" y="112"/>
                    <a:pt x="504" y="116"/>
                    <a:pt x="509" y="119"/>
                  </a:cubicBezTo>
                  <a:cubicBezTo>
                    <a:pt x="513" y="122"/>
                    <a:pt x="516" y="125"/>
                    <a:pt x="520" y="128"/>
                  </a:cubicBezTo>
                  <a:cubicBezTo>
                    <a:pt x="527" y="133"/>
                    <a:pt x="532" y="138"/>
                    <a:pt x="535" y="141"/>
                  </a:cubicBezTo>
                  <a:cubicBezTo>
                    <a:pt x="539" y="144"/>
                    <a:pt x="541" y="145"/>
                    <a:pt x="541" y="145"/>
                  </a:cubicBezTo>
                  <a:cubicBezTo>
                    <a:pt x="541" y="145"/>
                    <a:pt x="539" y="144"/>
                    <a:pt x="535" y="141"/>
                  </a:cubicBezTo>
                  <a:cubicBezTo>
                    <a:pt x="531" y="139"/>
                    <a:pt x="525" y="135"/>
                    <a:pt x="518" y="131"/>
                  </a:cubicBezTo>
                  <a:cubicBezTo>
                    <a:pt x="514" y="128"/>
                    <a:pt x="510" y="126"/>
                    <a:pt x="506" y="123"/>
                  </a:cubicBezTo>
                  <a:cubicBezTo>
                    <a:pt x="501" y="120"/>
                    <a:pt x="496" y="117"/>
                    <a:pt x="491" y="114"/>
                  </a:cubicBezTo>
                  <a:cubicBezTo>
                    <a:pt x="486" y="111"/>
                    <a:pt x="481" y="108"/>
                    <a:pt x="475" y="104"/>
                  </a:cubicBezTo>
                  <a:cubicBezTo>
                    <a:pt x="469" y="101"/>
                    <a:pt x="463" y="98"/>
                    <a:pt x="457" y="94"/>
                  </a:cubicBezTo>
                  <a:cubicBezTo>
                    <a:pt x="450" y="90"/>
                    <a:pt x="444" y="86"/>
                    <a:pt x="437" y="83"/>
                  </a:cubicBezTo>
                  <a:cubicBezTo>
                    <a:pt x="429" y="79"/>
                    <a:pt x="422" y="76"/>
                    <a:pt x="415" y="72"/>
                  </a:cubicBezTo>
                  <a:cubicBezTo>
                    <a:pt x="407" y="68"/>
                    <a:pt x="399" y="64"/>
                    <a:pt x="391" y="61"/>
                  </a:cubicBezTo>
                  <a:cubicBezTo>
                    <a:pt x="387" y="59"/>
                    <a:pt x="383" y="57"/>
                    <a:pt x="379" y="55"/>
                  </a:cubicBezTo>
                  <a:cubicBezTo>
                    <a:pt x="375" y="54"/>
                    <a:pt x="371" y="52"/>
                    <a:pt x="367" y="50"/>
                  </a:cubicBezTo>
                  <a:cubicBezTo>
                    <a:pt x="365" y="49"/>
                    <a:pt x="362" y="48"/>
                    <a:pt x="360" y="47"/>
                  </a:cubicBezTo>
                  <a:cubicBezTo>
                    <a:pt x="358" y="47"/>
                    <a:pt x="356" y="46"/>
                    <a:pt x="354" y="45"/>
                  </a:cubicBezTo>
                  <a:cubicBezTo>
                    <a:pt x="350" y="43"/>
                    <a:pt x="345" y="42"/>
                    <a:pt x="341" y="40"/>
                  </a:cubicBezTo>
                  <a:cubicBezTo>
                    <a:pt x="339" y="39"/>
                    <a:pt x="336" y="39"/>
                    <a:pt x="334" y="38"/>
                  </a:cubicBezTo>
                  <a:cubicBezTo>
                    <a:pt x="332" y="37"/>
                    <a:pt x="330" y="37"/>
                    <a:pt x="327" y="36"/>
                  </a:cubicBezTo>
                  <a:cubicBezTo>
                    <a:pt x="323" y="34"/>
                    <a:pt x="318" y="33"/>
                    <a:pt x="314" y="32"/>
                  </a:cubicBezTo>
                  <a:cubicBezTo>
                    <a:pt x="312" y="31"/>
                    <a:pt x="309" y="30"/>
                    <a:pt x="307" y="30"/>
                  </a:cubicBezTo>
                  <a:cubicBezTo>
                    <a:pt x="305" y="29"/>
                    <a:pt x="302" y="29"/>
                    <a:pt x="300" y="28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1" y="26"/>
                    <a:pt x="288" y="25"/>
                    <a:pt x="286" y="25"/>
                  </a:cubicBezTo>
                  <a:cubicBezTo>
                    <a:pt x="277" y="23"/>
                    <a:pt x="267" y="21"/>
                    <a:pt x="258" y="20"/>
                  </a:cubicBezTo>
                  <a:cubicBezTo>
                    <a:pt x="239" y="17"/>
                    <a:pt x="219" y="17"/>
                    <a:pt x="201" y="18"/>
                  </a:cubicBezTo>
                  <a:cubicBezTo>
                    <a:pt x="198" y="18"/>
                    <a:pt x="196" y="19"/>
                    <a:pt x="194" y="19"/>
                  </a:cubicBezTo>
                  <a:cubicBezTo>
                    <a:pt x="190" y="19"/>
                    <a:pt x="190" y="19"/>
                    <a:pt x="190" y="19"/>
                  </a:cubicBezTo>
                  <a:cubicBezTo>
                    <a:pt x="189" y="19"/>
                    <a:pt x="188" y="19"/>
                    <a:pt x="187" y="20"/>
                  </a:cubicBezTo>
                  <a:cubicBezTo>
                    <a:pt x="182" y="20"/>
                    <a:pt x="178" y="21"/>
                    <a:pt x="173" y="22"/>
                  </a:cubicBezTo>
                  <a:cubicBezTo>
                    <a:pt x="169" y="23"/>
                    <a:pt x="164" y="24"/>
                    <a:pt x="160" y="25"/>
                  </a:cubicBezTo>
                  <a:cubicBezTo>
                    <a:pt x="157" y="25"/>
                    <a:pt x="155" y="26"/>
                    <a:pt x="153" y="26"/>
                  </a:cubicBezTo>
                  <a:cubicBezTo>
                    <a:pt x="151" y="27"/>
                    <a:pt x="149" y="28"/>
                    <a:pt x="147" y="28"/>
                  </a:cubicBezTo>
                  <a:cubicBezTo>
                    <a:pt x="130" y="34"/>
                    <a:pt x="114" y="41"/>
                    <a:pt x="100" y="49"/>
                  </a:cubicBezTo>
                  <a:cubicBezTo>
                    <a:pt x="96" y="52"/>
                    <a:pt x="93" y="54"/>
                    <a:pt x="89" y="56"/>
                  </a:cubicBezTo>
                  <a:cubicBezTo>
                    <a:pt x="86" y="58"/>
                    <a:pt x="83" y="61"/>
                    <a:pt x="80" y="63"/>
                  </a:cubicBezTo>
                  <a:cubicBezTo>
                    <a:pt x="78" y="64"/>
                    <a:pt x="77" y="65"/>
                    <a:pt x="75" y="66"/>
                  </a:cubicBezTo>
                  <a:cubicBezTo>
                    <a:pt x="74" y="68"/>
                    <a:pt x="72" y="69"/>
                    <a:pt x="71" y="70"/>
                  </a:cubicBezTo>
                  <a:cubicBezTo>
                    <a:pt x="68" y="72"/>
                    <a:pt x="65" y="75"/>
                    <a:pt x="62" y="77"/>
                  </a:cubicBezTo>
                  <a:cubicBezTo>
                    <a:pt x="51" y="87"/>
                    <a:pt x="42" y="96"/>
                    <a:pt x="34" y="105"/>
                  </a:cubicBezTo>
                  <a:cubicBezTo>
                    <a:pt x="30" y="110"/>
                    <a:pt x="27" y="114"/>
                    <a:pt x="24" y="118"/>
                  </a:cubicBezTo>
                  <a:cubicBezTo>
                    <a:pt x="21" y="122"/>
                    <a:pt x="18" y="126"/>
                    <a:pt x="15" y="130"/>
                  </a:cubicBezTo>
                  <a:cubicBezTo>
                    <a:pt x="10" y="137"/>
                    <a:pt x="7" y="142"/>
                    <a:pt x="4" y="146"/>
                  </a:cubicBezTo>
                  <a:cubicBezTo>
                    <a:pt x="2" y="150"/>
                    <a:pt x="0" y="152"/>
                    <a:pt x="0" y="1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3" name="Freeform 616"/>
            <p:cNvSpPr/>
            <p:nvPr/>
          </p:nvSpPr>
          <p:spPr bwMode="auto">
            <a:xfrm>
              <a:off x="6788150" y="3189288"/>
              <a:ext cx="1600200" cy="508000"/>
            </a:xfrm>
            <a:custGeom>
              <a:avLst/>
              <a:gdLst>
                <a:gd name="T0" fmla="*/ 6 w 689"/>
                <a:gd name="T1" fmla="*/ 211 h 217"/>
                <a:gd name="T2" fmla="*/ 32 w 689"/>
                <a:gd name="T3" fmla="*/ 179 h 217"/>
                <a:gd name="T4" fmla="*/ 54 w 689"/>
                <a:gd name="T5" fmla="*/ 157 h 217"/>
                <a:gd name="T6" fmla="*/ 71 w 689"/>
                <a:gd name="T7" fmla="*/ 140 h 217"/>
                <a:gd name="T8" fmla="*/ 91 w 689"/>
                <a:gd name="T9" fmla="*/ 122 h 217"/>
                <a:gd name="T10" fmla="*/ 102 w 689"/>
                <a:gd name="T11" fmla="*/ 113 h 217"/>
                <a:gd name="T12" fmla="*/ 126 w 689"/>
                <a:gd name="T13" fmla="*/ 95 h 217"/>
                <a:gd name="T14" fmla="*/ 145 w 689"/>
                <a:gd name="T15" fmla="*/ 82 h 217"/>
                <a:gd name="T16" fmla="*/ 166 w 689"/>
                <a:gd name="T17" fmla="*/ 69 h 217"/>
                <a:gd name="T18" fmla="*/ 181 w 689"/>
                <a:gd name="T19" fmla="*/ 61 h 217"/>
                <a:gd name="T20" fmla="*/ 211 w 689"/>
                <a:gd name="T21" fmla="*/ 46 h 217"/>
                <a:gd name="T22" fmla="*/ 312 w 689"/>
                <a:gd name="T23" fmla="*/ 13 h 217"/>
                <a:gd name="T24" fmla="*/ 330 w 689"/>
                <a:gd name="T25" fmla="*/ 9 h 217"/>
                <a:gd name="T26" fmla="*/ 365 w 689"/>
                <a:gd name="T27" fmla="*/ 4 h 217"/>
                <a:gd name="T28" fmla="*/ 374 w 689"/>
                <a:gd name="T29" fmla="*/ 3 h 217"/>
                <a:gd name="T30" fmla="*/ 452 w 689"/>
                <a:gd name="T31" fmla="*/ 1 h 217"/>
                <a:gd name="T32" fmla="*/ 469 w 689"/>
                <a:gd name="T33" fmla="*/ 2 h 217"/>
                <a:gd name="T34" fmla="*/ 501 w 689"/>
                <a:gd name="T35" fmla="*/ 5 h 217"/>
                <a:gd name="T36" fmla="*/ 531 w 689"/>
                <a:gd name="T37" fmla="*/ 8 h 217"/>
                <a:gd name="T38" fmla="*/ 573 w 689"/>
                <a:gd name="T39" fmla="*/ 14 h 217"/>
                <a:gd name="T40" fmla="*/ 640 w 689"/>
                <a:gd name="T41" fmla="*/ 26 h 217"/>
                <a:gd name="T42" fmla="*/ 671 w 689"/>
                <a:gd name="T43" fmla="*/ 30 h 217"/>
                <a:gd name="T44" fmla="*/ 681 w 689"/>
                <a:gd name="T45" fmla="*/ 31 h 217"/>
                <a:gd name="T46" fmla="*/ 681 w 689"/>
                <a:gd name="T47" fmla="*/ 32 h 217"/>
                <a:gd name="T48" fmla="*/ 671 w 689"/>
                <a:gd name="T49" fmla="*/ 32 h 217"/>
                <a:gd name="T50" fmla="*/ 640 w 689"/>
                <a:gd name="T51" fmla="*/ 31 h 217"/>
                <a:gd name="T52" fmla="*/ 597 w 689"/>
                <a:gd name="T53" fmla="*/ 27 h 217"/>
                <a:gd name="T54" fmla="*/ 515 w 689"/>
                <a:gd name="T55" fmla="*/ 19 h 217"/>
                <a:gd name="T56" fmla="*/ 435 w 689"/>
                <a:gd name="T57" fmla="*/ 17 h 217"/>
                <a:gd name="T58" fmla="*/ 401 w 689"/>
                <a:gd name="T59" fmla="*/ 18 h 217"/>
                <a:gd name="T60" fmla="*/ 384 w 689"/>
                <a:gd name="T61" fmla="*/ 19 h 217"/>
                <a:gd name="T62" fmla="*/ 372 w 689"/>
                <a:gd name="T63" fmla="*/ 21 h 217"/>
                <a:gd name="T64" fmla="*/ 350 w 689"/>
                <a:gd name="T65" fmla="*/ 23 h 217"/>
                <a:gd name="T66" fmla="*/ 324 w 689"/>
                <a:gd name="T67" fmla="*/ 28 h 217"/>
                <a:gd name="T68" fmla="*/ 249 w 689"/>
                <a:gd name="T69" fmla="*/ 48 h 217"/>
                <a:gd name="T70" fmla="*/ 202 w 689"/>
                <a:gd name="T71" fmla="*/ 67 h 217"/>
                <a:gd name="T72" fmla="*/ 180 w 689"/>
                <a:gd name="T73" fmla="*/ 78 h 217"/>
                <a:gd name="T74" fmla="*/ 159 w 689"/>
                <a:gd name="T75" fmla="*/ 90 h 217"/>
                <a:gd name="T76" fmla="*/ 146 w 689"/>
                <a:gd name="T77" fmla="*/ 98 h 217"/>
                <a:gd name="T78" fmla="*/ 87 w 689"/>
                <a:gd name="T79" fmla="*/ 139 h 217"/>
                <a:gd name="T80" fmla="*/ 68 w 689"/>
                <a:gd name="T81" fmla="*/ 154 h 217"/>
                <a:gd name="T82" fmla="*/ 50 w 689"/>
                <a:gd name="T83" fmla="*/ 169 h 217"/>
                <a:gd name="T84" fmla="*/ 23 w 689"/>
                <a:gd name="T85" fmla="*/ 195 h 217"/>
                <a:gd name="T86" fmla="*/ 0 w 689"/>
                <a:gd name="T8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217">
                  <a:moveTo>
                    <a:pt x="0" y="217"/>
                  </a:moveTo>
                  <a:cubicBezTo>
                    <a:pt x="0" y="217"/>
                    <a:pt x="2" y="215"/>
                    <a:pt x="6" y="211"/>
                  </a:cubicBezTo>
                  <a:cubicBezTo>
                    <a:pt x="9" y="207"/>
                    <a:pt x="14" y="200"/>
                    <a:pt x="21" y="192"/>
                  </a:cubicBezTo>
                  <a:cubicBezTo>
                    <a:pt x="24" y="188"/>
                    <a:pt x="28" y="184"/>
                    <a:pt x="32" y="179"/>
                  </a:cubicBezTo>
                  <a:cubicBezTo>
                    <a:pt x="36" y="175"/>
                    <a:pt x="41" y="170"/>
                    <a:pt x="46" y="164"/>
                  </a:cubicBezTo>
                  <a:cubicBezTo>
                    <a:pt x="48" y="162"/>
                    <a:pt x="51" y="159"/>
                    <a:pt x="54" y="157"/>
                  </a:cubicBezTo>
                  <a:cubicBezTo>
                    <a:pt x="56" y="154"/>
                    <a:pt x="59" y="151"/>
                    <a:pt x="62" y="148"/>
                  </a:cubicBezTo>
                  <a:cubicBezTo>
                    <a:pt x="65" y="145"/>
                    <a:pt x="68" y="142"/>
                    <a:pt x="71" y="140"/>
                  </a:cubicBezTo>
                  <a:cubicBezTo>
                    <a:pt x="74" y="137"/>
                    <a:pt x="77" y="134"/>
                    <a:pt x="81" y="131"/>
                  </a:cubicBezTo>
                  <a:cubicBezTo>
                    <a:pt x="84" y="128"/>
                    <a:pt x="88" y="125"/>
                    <a:pt x="91" y="122"/>
                  </a:cubicBezTo>
                  <a:cubicBezTo>
                    <a:pt x="93" y="120"/>
                    <a:pt x="95" y="119"/>
                    <a:pt x="96" y="117"/>
                  </a:cubicBezTo>
                  <a:cubicBezTo>
                    <a:pt x="98" y="116"/>
                    <a:pt x="100" y="114"/>
                    <a:pt x="102" y="113"/>
                  </a:cubicBezTo>
                  <a:cubicBezTo>
                    <a:pt x="106" y="110"/>
                    <a:pt x="110" y="107"/>
                    <a:pt x="114" y="104"/>
                  </a:cubicBezTo>
                  <a:cubicBezTo>
                    <a:pt x="118" y="101"/>
                    <a:pt x="121" y="98"/>
                    <a:pt x="126" y="95"/>
                  </a:cubicBezTo>
                  <a:cubicBezTo>
                    <a:pt x="130" y="92"/>
                    <a:pt x="134" y="89"/>
                    <a:pt x="139" y="86"/>
                  </a:cubicBezTo>
                  <a:cubicBezTo>
                    <a:pt x="141" y="85"/>
                    <a:pt x="143" y="83"/>
                    <a:pt x="145" y="82"/>
                  </a:cubicBezTo>
                  <a:cubicBezTo>
                    <a:pt x="147" y="80"/>
                    <a:pt x="150" y="79"/>
                    <a:pt x="152" y="77"/>
                  </a:cubicBezTo>
                  <a:cubicBezTo>
                    <a:pt x="157" y="75"/>
                    <a:pt x="161" y="72"/>
                    <a:pt x="166" y="69"/>
                  </a:cubicBezTo>
                  <a:cubicBezTo>
                    <a:pt x="168" y="67"/>
                    <a:pt x="171" y="66"/>
                    <a:pt x="173" y="65"/>
                  </a:cubicBezTo>
                  <a:cubicBezTo>
                    <a:pt x="176" y="63"/>
                    <a:pt x="178" y="62"/>
                    <a:pt x="181" y="61"/>
                  </a:cubicBezTo>
                  <a:cubicBezTo>
                    <a:pt x="186" y="58"/>
                    <a:pt x="191" y="56"/>
                    <a:pt x="196" y="53"/>
                  </a:cubicBezTo>
                  <a:cubicBezTo>
                    <a:pt x="201" y="50"/>
                    <a:pt x="206" y="48"/>
                    <a:pt x="211" y="46"/>
                  </a:cubicBezTo>
                  <a:cubicBezTo>
                    <a:pt x="222" y="41"/>
                    <a:pt x="233" y="37"/>
                    <a:pt x="244" y="32"/>
                  </a:cubicBezTo>
                  <a:cubicBezTo>
                    <a:pt x="266" y="24"/>
                    <a:pt x="289" y="17"/>
                    <a:pt x="312" y="13"/>
                  </a:cubicBezTo>
                  <a:cubicBezTo>
                    <a:pt x="321" y="11"/>
                    <a:pt x="321" y="11"/>
                    <a:pt x="321" y="11"/>
                  </a:cubicBezTo>
                  <a:cubicBezTo>
                    <a:pt x="330" y="9"/>
                    <a:pt x="330" y="9"/>
                    <a:pt x="330" y="9"/>
                  </a:cubicBezTo>
                  <a:cubicBezTo>
                    <a:pt x="336" y="8"/>
                    <a:pt x="342" y="7"/>
                    <a:pt x="348" y="6"/>
                  </a:cubicBezTo>
                  <a:cubicBezTo>
                    <a:pt x="354" y="6"/>
                    <a:pt x="359" y="5"/>
                    <a:pt x="365" y="4"/>
                  </a:cubicBezTo>
                  <a:cubicBezTo>
                    <a:pt x="370" y="4"/>
                    <a:pt x="370" y="4"/>
                    <a:pt x="370" y="4"/>
                  </a:cubicBezTo>
                  <a:cubicBezTo>
                    <a:pt x="374" y="3"/>
                    <a:pt x="374" y="3"/>
                    <a:pt x="374" y="3"/>
                  </a:cubicBezTo>
                  <a:cubicBezTo>
                    <a:pt x="377" y="3"/>
                    <a:pt x="380" y="3"/>
                    <a:pt x="383" y="3"/>
                  </a:cubicBezTo>
                  <a:cubicBezTo>
                    <a:pt x="406" y="1"/>
                    <a:pt x="430" y="0"/>
                    <a:pt x="452" y="1"/>
                  </a:cubicBezTo>
                  <a:cubicBezTo>
                    <a:pt x="455" y="1"/>
                    <a:pt x="458" y="2"/>
                    <a:pt x="460" y="2"/>
                  </a:cubicBezTo>
                  <a:cubicBezTo>
                    <a:pt x="463" y="2"/>
                    <a:pt x="466" y="2"/>
                    <a:pt x="469" y="2"/>
                  </a:cubicBezTo>
                  <a:cubicBezTo>
                    <a:pt x="474" y="2"/>
                    <a:pt x="479" y="3"/>
                    <a:pt x="485" y="3"/>
                  </a:cubicBezTo>
                  <a:cubicBezTo>
                    <a:pt x="490" y="4"/>
                    <a:pt x="495" y="4"/>
                    <a:pt x="501" y="5"/>
                  </a:cubicBezTo>
                  <a:cubicBezTo>
                    <a:pt x="506" y="5"/>
                    <a:pt x="511" y="6"/>
                    <a:pt x="516" y="6"/>
                  </a:cubicBezTo>
                  <a:cubicBezTo>
                    <a:pt x="521" y="7"/>
                    <a:pt x="526" y="8"/>
                    <a:pt x="531" y="8"/>
                  </a:cubicBezTo>
                  <a:cubicBezTo>
                    <a:pt x="536" y="9"/>
                    <a:pt x="541" y="9"/>
                    <a:pt x="545" y="10"/>
                  </a:cubicBezTo>
                  <a:cubicBezTo>
                    <a:pt x="555" y="12"/>
                    <a:pt x="564" y="13"/>
                    <a:pt x="573" y="14"/>
                  </a:cubicBezTo>
                  <a:cubicBezTo>
                    <a:pt x="590" y="17"/>
                    <a:pt x="606" y="20"/>
                    <a:pt x="620" y="22"/>
                  </a:cubicBezTo>
                  <a:cubicBezTo>
                    <a:pt x="627" y="24"/>
                    <a:pt x="634" y="25"/>
                    <a:pt x="640" y="26"/>
                  </a:cubicBezTo>
                  <a:cubicBezTo>
                    <a:pt x="646" y="27"/>
                    <a:pt x="652" y="27"/>
                    <a:pt x="657" y="28"/>
                  </a:cubicBezTo>
                  <a:cubicBezTo>
                    <a:pt x="662" y="29"/>
                    <a:pt x="667" y="29"/>
                    <a:pt x="671" y="30"/>
                  </a:cubicBezTo>
                  <a:cubicBezTo>
                    <a:pt x="673" y="30"/>
                    <a:pt x="675" y="30"/>
                    <a:pt x="676" y="30"/>
                  </a:cubicBezTo>
                  <a:cubicBezTo>
                    <a:pt x="678" y="31"/>
                    <a:pt x="679" y="31"/>
                    <a:pt x="681" y="31"/>
                  </a:cubicBezTo>
                  <a:cubicBezTo>
                    <a:pt x="686" y="31"/>
                    <a:pt x="689" y="31"/>
                    <a:pt x="689" y="31"/>
                  </a:cubicBezTo>
                  <a:cubicBezTo>
                    <a:pt x="689" y="31"/>
                    <a:pt x="686" y="31"/>
                    <a:pt x="681" y="32"/>
                  </a:cubicBezTo>
                  <a:cubicBezTo>
                    <a:pt x="679" y="32"/>
                    <a:pt x="678" y="32"/>
                    <a:pt x="676" y="32"/>
                  </a:cubicBezTo>
                  <a:cubicBezTo>
                    <a:pt x="674" y="32"/>
                    <a:pt x="673" y="32"/>
                    <a:pt x="671" y="32"/>
                  </a:cubicBezTo>
                  <a:cubicBezTo>
                    <a:pt x="667" y="32"/>
                    <a:pt x="662" y="32"/>
                    <a:pt x="657" y="32"/>
                  </a:cubicBezTo>
                  <a:cubicBezTo>
                    <a:pt x="652" y="31"/>
                    <a:pt x="646" y="31"/>
                    <a:pt x="640" y="31"/>
                  </a:cubicBezTo>
                  <a:cubicBezTo>
                    <a:pt x="633" y="30"/>
                    <a:pt x="627" y="30"/>
                    <a:pt x="620" y="29"/>
                  </a:cubicBezTo>
                  <a:cubicBezTo>
                    <a:pt x="612" y="28"/>
                    <a:pt x="605" y="28"/>
                    <a:pt x="597" y="27"/>
                  </a:cubicBezTo>
                  <a:cubicBezTo>
                    <a:pt x="589" y="26"/>
                    <a:pt x="580" y="25"/>
                    <a:pt x="571" y="24"/>
                  </a:cubicBezTo>
                  <a:cubicBezTo>
                    <a:pt x="554" y="23"/>
                    <a:pt x="535" y="21"/>
                    <a:pt x="515" y="19"/>
                  </a:cubicBezTo>
                  <a:cubicBezTo>
                    <a:pt x="495" y="18"/>
                    <a:pt x="473" y="17"/>
                    <a:pt x="452" y="17"/>
                  </a:cubicBezTo>
                  <a:cubicBezTo>
                    <a:pt x="446" y="17"/>
                    <a:pt x="441" y="17"/>
                    <a:pt x="435" y="17"/>
                  </a:cubicBezTo>
                  <a:cubicBezTo>
                    <a:pt x="430" y="17"/>
                    <a:pt x="424" y="17"/>
                    <a:pt x="418" y="17"/>
                  </a:cubicBezTo>
                  <a:cubicBezTo>
                    <a:pt x="413" y="17"/>
                    <a:pt x="407" y="18"/>
                    <a:pt x="401" y="18"/>
                  </a:cubicBezTo>
                  <a:cubicBezTo>
                    <a:pt x="399" y="18"/>
                    <a:pt x="396" y="18"/>
                    <a:pt x="393" y="19"/>
                  </a:cubicBezTo>
                  <a:cubicBezTo>
                    <a:pt x="390" y="19"/>
                    <a:pt x="387" y="19"/>
                    <a:pt x="384" y="19"/>
                  </a:cubicBezTo>
                  <a:cubicBezTo>
                    <a:pt x="382" y="20"/>
                    <a:pt x="379" y="20"/>
                    <a:pt x="376" y="20"/>
                  </a:cubicBezTo>
                  <a:cubicBezTo>
                    <a:pt x="372" y="21"/>
                    <a:pt x="372" y="21"/>
                    <a:pt x="372" y="21"/>
                  </a:cubicBezTo>
                  <a:cubicBezTo>
                    <a:pt x="367" y="21"/>
                    <a:pt x="367" y="21"/>
                    <a:pt x="367" y="21"/>
                  </a:cubicBezTo>
                  <a:cubicBezTo>
                    <a:pt x="362" y="22"/>
                    <a:pt x="356" y="23"/>
                    <a:pt x="350" y="23"/>
                  </a:cubicBezTo>
                  <a:cubicBezTo>
                    <a:pt x="344" y="24"/>
                    <a:pt x="339" y="25"/>
                    <a:pt x="333" y="26"/>
                  </a:cubicBezTo>
                  <a:cubicBezTo>
                    <a:pt x="324" y="28"/>
                    <a:pt x="324" y="28"/>
                    <a:pt x="324" y="28"/>
                  </a:cubicBezTo>
                  <a:cubicBezTo>
                    <a:pt x="316" y="30"/>
                    <a:pt x="316" y="30"/>
                    <a:pt x="316" y="30"/>
                  </a:cubicBezTo>
                  <a:cubicBezTo>
                    <a:pt x="293" y="34"/>
                    <a:pt x="271" y="41"/>
                    <a:pt x="249" y="48"/>
                  </a:cubicBezTo>
                  <a:cubicBezTo>
                    <a:pt x="239" y="52"/>
                    <a:pt x="228" y="56"/>
                    <a:pt x="218" y="61"/>
                  </a:cubicBezTo>
                  <a:cubicBezTo>
                    <a:pt x="213" y="63"/>
                    <a:pt x="207" y="65"/>
                    <a:pt x="202" y="67"/>
                  </a:cubicBezTo>
                  <a:cubicBezTo>
                    <a:pt x="197" y="70"/>
                    <a:pt x="193" y="72"/>
                    <a:pt x="188" y="74"/>
                  </a:cubicBezTo>
                  <a:cubicBezTo>
                    <a:pt x="185" y="76"/>
                    <a:pt x="183" y="77"/>
                    <a:pt x="180" y="78"/>
                  </a:cubicBezTo>
                  <a:cubicBezTo>
                    <a:pt x="178" y="79"/>
                    <a:pt x="176" y="81"/>
                    <a:pt x="173" y="82"/>
                  </a:cubicBezTo>
                  <a:cubicBezTo>
                    <a:pt x="169" y="85"/>
                    <a:pt x="164" y="87"/>
                    <a:pt x="159" y="90"/>
                  </a:cubicBezTo>
                  <a:cubicBezTo>
                    <a:pt x="157" y="91"/>
                    <a:pt x="155" y="92"/>
                    <a:pt x="153" y="93"/>
                  </a:cubicBezTo>
                  <a:cubicBezTo>
                    <a:pt x="150" y="95"/>
                    <a:pt x="148" y="96"/>
                    <a:pt x="146" y="98"/>
                  </a:cubicBezTo>
                  <a:cubicBezTo>
                    <a:pt x="142" y="100"/>
                    <a:pt x="137" y="103"/>
                    <a:pt x="133" y="106"/>
                  </a:cubicBezTo>
                  <a:cubicBezTo>
                    <a:pt x="116" y="117"/>
                    <a:pt x="101" y="128"/>
                    <a:pt x="87" y="139"/>
                  </a:cubicBezTo>
                  <a:cubicBezTo>
                    <a:pt x="84" y="141"/>
                    <a:pt x="80" y="144"/>
                    <a:pt x="77" y="146"/>
                  </a:cubicBezTo>
                  <a:cubicBezTo>
                    <a:pt x="74" y="149"/>
                    <a:pt x="71" y="152"/>
                    <a:pt x="68" y="154"/>
                  </a:cubicBezTo>
                  <a:cubicBezTo>
                    <a:pt x="65" y="157"/>
                    <a:pt x="62" y="160"/>
                    <a:pt x="59" y="162"/>
                  </a:cubicBezTo>
                  <a:cubicBezTo>
                    <a:pt x="56" y="165"/>
                    <a:pt x="53" y="167"/>
                    <a:pt x="50" y="169"/>
                  </a:cubicBezTo>
                  <a:cubicBezTo>
                    <a:pt x="45" y="174"/>
                    <a:pt x="40" y="179"/>
                    <a:pt x="36" y="183"/>
                  </a:cubicBezTo>
                  <a:cubicBezTo>
                    <a:pt x="31" y="187"/>
                    <a:pt x="27" y="191"/>
                    <a:pt x="23" y="195"/>
                  </a:cubicBezTo>
                  <a:cubicBezTo>
                    <a:pt x="16" y="202"/>
                    <a:pt x="10" y="208"/>
                    <a:pt x="6" y="212"/>
                  </a:cubicBezTo>
                  <a:cubicBezTo>
                    <a:pt x="2" y="215"/>
                    <a:pt x="0" y="217"/>
                    <a:pt x="0" y="2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4" name="Freeform 617"/>
            <p:cNvSpPr/>
            <p:nvPr/>
          </p:nvSpPr>
          <p:spPr bwMode="auto">
            <a:xfrm>
              <a:off x="6973888" y="3287713"/>
              <a:ext cx="1741488" cy="385763"/>
            </a:xfrm>
            <a:custGeom>
              <a:avLst/>
              <a:gdLst>
                <a:gd name="T0" fmla="*/ 7 w 750"/>
                <a:gd name="T1" fmla="*/ 159 h 165"/>
                <a:gd name="T2" fmla="*/ 39 w 750"/>
                <a:gd name="T3" fmla="*/ 131 h 165"/>
                <a:gd name="T4" fmla="*/ 55 w 750"/>
                <a:gd name="T5" fmla="*/ 117 h 165"/>
                <a:gd name="T6" fmla="*/ 80 w 750"/>
                <a:gd name="T7" fmla="*/ 99 h 165"/>
                <a:gd name="T8" fmla="*/ 97 w 750"/>
                <a:gd name="T9" fmla="*/ 87 h 165"/>
                <a:gd name="T10" fmla="*/ 106 w 750"/>
                <a:gd name="T11" fmla="*/ 81 h 165"/>
                <a:gd name="T12" fmla="*/ 122 w 750"/>
                <a:gd name="T13" fmla="*/ 72 h 165"/>
                <a:gd name="T14" fmla="*/ 131 w 750"/>
                <a:gd name="T15" fmla="*/ 66 h 165"/>
                <a:gd name="T16" fmla="*/ 149 w 750"/>
                <a:gd name="T17" fmla="*/ 56 h 165"/>
                <a:gd name="T18" fmla="*/ 164 w 750"/>
                <a:gd name="T19" fmla="*/ 49 h 165"/>
                <a:gd name="T20" fmla="*/ 183 w 750"/>
                <a:gd name="T21" fmla="*/ 40 h 165"/>
                <a:gd name="T22" fmla="*/ 195 w 750"/>
                <a:gd name="T23" fmla="*/ 35 h 165"/>
                <a:gd name="T24" fmla="*/ 211 w 750"/>
                <a:gd name="T25" fmla="*/ 29 h 165"/>
                <a:gd name="T26" fmla="*/ 232 w 750"/>
                <a:gd name="T27" fmla="*/ 22 h 165"/>
                <a:gd name="T28" fmla="*/ 245 w 750"/>
                <a:gd name="T29" fmla="*/ 18 h 165"/>
                <a:gd name="T30" fmla="*/ 356 w 750"/>
                <a:gd name="T31" fmla="*/ 0 h 165"/>
                <a:gd name="T32" fmla="*/ 393 w 750"/>
                <a:gd name="T33" fmla="*/ 0 h 165"/>
                <a:gd name="T34" fmla="*/ 421 w 750"/>
                <a:gd name="T35" fmla="*/ 1 h 165"/>
                <a:gd name="T36" fmla="*/ 502 w 750"/>
                <a:gd name="T37" fmla="*/ 10 h 165"/>
                <a:gd name="T38" fmla="*/ 628 w 750"/>
                <a:gd name="T39" fmla="*/ 31 h 165"/>
                <a:gd name="T40" fmla="*/ 654 w 750"/>
                <a:gd name="T41" fmla="*/ 35 h 165"/>
                <a:gd name="T42" fmla="*/ 699 w 750"/>
                <a:gd name="T43" fmla="*/ 42 h 165"/>
                <a:gd name="T44" fmla="*/ 731 w 750"/>
                <a:gd name="T45" fmla="*/ 45 h 165"/>
                <a:gd name="T46" fmla="*/ 750 w 750"/>
                <a:gd name="T47" fmla="*/ 47 h 165"/>
                <a:gd name="T48" fmla="*/ 716 w 750"/>
                <a:gd name="T49" fmla="*/ 47 h 165"/>
                <a:gd name="T50" fmla="*/ 677 w 750"/>
                <a:gd name="T51" fmla="*/ 46 h 165"/>
                <a:gd name="T52" fmla="*/ 597 w 750"/>
                <a:gd name="T53" fmla="*/ 38 h 165"/>
                <a:gd name="T54" fmla="*/ 500 w 750"/>
                <a:gd name="T55" fmla="*/ 25 h 165"/>
                <a:gd name="T56" fmla="*/ 430 w 750"/>
                <a:gd name="T57" fmla="*/ 18 h 165"/>
                <a:gd name="T58" fmla="*/ 284 w 750"/>
                <a:gd name="T59" fmla="*/ 26 h 165"/>
                <a:gd name="T60" fmla="*/ 208 w 750"/>
                <a:gd name="T61" fmla="*/ 46 h 165"/>
                <a:gd name="T62" fmla="*/ 192 w 750"/>
                <a:gd name="T63" fmla="*/ 52 h 165"/>
                <a:gd name="T64" fmla="*/ 184 w 750"/>
                <a:gd name="T65" fmla="*/ 55 h 165"/>
                <a:gd name="T66" fmla="*/ 162 w 750"/>
                <a:gd name="T67" fmla="*/ 65 h 165"/>
                <a:gd name="T68" fmla="*/ 141 w 750"/>
                <a:gd name="T69" fmla="*/ 75 h 165"/>
                <a:gd name="T70" fmla="*/ 134 w 750"/>
                <a:gd name="T71" fmla="*/ 78 h 165"/>
                <a:gd name="T72" fmla="*/ 114 w 750"/>
                <a:gd name="T73" fmla="*/ 89 h 165"/>
                <a:gd name="T74" fmla="*/ 108 w 750"/>
                <a:gd name="T75" fmla="*/ 92 h 165"/>
                <a:gd name="T76" fmla="*/ 91 w 750"/>
                <a:gd name="T77" fmla="*/ 103 h 165"/>
                <a:gd name="T78" fmla="*/ 80 w 750"/>
                <a:gd name="T79" fmla="*/ 110 h 165"/>
                <a:gd name="T80" fmla="*/ 42 w 750"/>
                <a:gd name="T81" fmla="*/ 135 h 165"/>
                <a:gd name="T82" fmla="*/ 7 w 750"/>
                <a:gd name="T83" fmla="*/ 16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0" h="165">
                  <a:moveTo>
                    <a:pt x="0" y="165"/>
                  </a:moveTo>
                  <a:cubicBezTo>
                    <a:pt x="0" y="165"/>
                    <a:pt x="3" y="163"/>
                    <a:pt x="7" y="159"/>
                  </a:cubicBezTo>
                  <a:cubicBezTo>
                    <a:pt x="11" y="155"/>
                    <a:pt x="17" y="150"/>
                    <a:pt x="25" y="142"/>
                  </a:cubicBezTo>
                  <a:cubicBezTo>
                    <a:pt x="29" y="139"/>
                    <a:pt x="34" y="135"/>
                    <a:pt x="39" y="131"/>
                  </a:cubicBezTo>
                  <a:cubicBezTo>
                    <a:pt x="42" y="129"/>
                    <a:pt x="44" y="126"/>
                    <a:pt x="47" y="124"/>
                  </a:cubicBezTo>
                  <a:cubicBezTo>
                    <a:pt x="50" y="122"/>
                    <a:pt x="52" y="119"/>
                    <a:pt x="55" y="117"/>
                  </a:cubicBezTo>
                  <a:cubicBezTo>
                    <a:pt x="62" y="113"/>
                    <a:pt x="68" y="108"/>
                    <a:pt x="75" y="103"/>
                  </a:cubicBezTo>
                  <a:cubicBezTo>
                    <a:pt x="77" y="101"/>
                    <a:pt x="78" y="100"/>
                    <a:pt x="80" y="99"/>
                  </a:cubicBezTo>
                  <a:cubicBezTo>
                    <a:pt x="82" y="97"/>
                    <a:pt x="84" y="96"/>
                    <a:pt x="85" y="95"/>
                  </a:cubicBezTo>
                  <a:cubicBezTo>
                    <a:pt x="89" y="92"/>
                    <a:pt x="93" y="90"/>
                    <a:pt x="97" y="87"/>
                  </a:cubicBezTo>
                  <a:cubicBezTo>
                    <a:pt x="99" y="86"/>
                    <a:pt x="101" y="85"/>
                    <a:pt x="103" y="83"/>
                  </a:cubicBezTo>
                  <a:cubicBezTo>
                    <a:pt x="104" y="83"/>
                    <a:pt x="105" y="82"/>
                    <a:pt x="106" y="81"/>
                  </a:cubicBezTo>
                  <a:cubicBezTo>
                    <a:pt x="107" y="81"/>
                    <a:pt x="108" y="80"/>
                    <a:pt x="109" y="79"/>
                  </a:cubicBezTo>
                  <a:cubicBezTo>
                    <a:pt x="113" y="77"/>
                    <a:pt x="117" y="74"/>
                    <a:pt x="122" y="72"/>
                  </a:cubicBezTo>
                  <a:cubicBezTo>
                    <a:pt x="124" y="70"/>
                    <a:pt x="126" y="69"/>
                    <a:pt x="128" y="68"/>
                  </a:cubicBezTo>
                  <a:cubicBezTo>
                    <a:pt x="129" y="67"/>
                    <a:pt x="130" y="66"/>
                    <a:pt x="131" y="66"/>
                  </a:cubicBezTo>
                  <a:cubicBezTo>
                    <a:pt x="133" y="65"/>
                    <a:pt x="134" y="64"/>
                    <a:pt x="135" y="64"/>
                  </a:cubicBezTo>
                  <a:cubicBezTo>
                    <a:pt x="140" y="61"/>
                    <a:pt x="144" y="59"/>
                    <a:pt x="149" y="56"/>
                  </a:cubicBezTo>
                  <a:cubicBezTo>
                    <a:pt x="151" y="55"/>
                    <a:pt x="154" y="54"/>
                    <a:pt x="156" y="53"/>
                  </a:cubicBezTo>
                  <a:cubicBezTo>
                    <a:pt x="159" y="51"/>
                    <a:pt x="161" y="50"/>
                    <a:pt x="164" y="49"/>
                  </a:cubicBezTo>
                  <a:cubicBezTo>
                    <a:pt x="169" y="47"/>
                    <a:pt x="174" y="44"/>
                    <a:pt x="179" y="42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7" y="38"/>
                    <a:pt x="187" y="38"/>
                    <a:pt x="187" y="38"/>
                  </a:cubicBezTo>
                  <a:cubicBezTo>
                    <a:pt x="189" y="37"/>
                    <a:pt x="192" y="36"/>
                    <a:pt x="195" y="35"/>
                  </a:cubicBezTo>
                  <a:cubicBezTo>
                    <a:pt x="197" y="34"/>
                    <a:pt x="200" y="33"/>
                    <a:pt x="203" y="32"/>
                  </a:cubicBezTo>
                  <a:cubicBezTo>
                    <a:pt x="206" y="31"/>
                    <a:pt x="208" y="30"/>
                    <a:pt x="211" y="29"/>
                  </a:cubicBezTo>
                  <a:cubicBezTo>
                    <a:pt x="217" y="27"/>
                    <a:pt x="222" y="25"/>
                    <a:pt x="228" y="23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7" y="20"/>
                    <a:pt x="237" y="20"/>
                    <a:pt x="237" y="20"/>
                  </a:cubicBezTo>
                  <a:cubicBezTo>
                    <a:pt x="239" y="20"/>
                    <a:pt x="242" y="19"/>
                    <a:pt x="245" y="18"/>
                  </a:cubicBezTo>
                  <a:cubicBezTo>
                    <a:pt x="257" y="14"/>
                    <a:pt x="269" y="12"/>
                    <a:pt x="281" y="9"/>
                  </a:cubicBezTo>
                  <a:cubicBezTo>
                    <a:pt x="306" y="5"/>
                    <a:pt x="331" y="2"/>
                    <a:pt x="356" y="0"/>
                  </a:cubicBezTo>
                  <a:cubicBezTo>
                    <a:pt x="362" y="0"/>
                    <a:pt x="368" y="0"/>
                    <a:pt x="375" y="0"/>
                  </a:cubicBezTo>
                  <a:cubicBezTo>
                    <a:pt x="381" y="0"/>
                    <a:pt x="387" y="0"/>
                    <a:pt x="393" y="0"/>
                  </a:cubicBezTo>
                  <a:cubicBezTo>
                    <a:pt x="400" y="0"/>
                    <a:pt x="406" y="0"/>
                    <a:pt x="412" y="0"/>
                  </a:cubicBezTo>
                  <a:cubicBezTo>
                    <a:pt x="415" y="0"/>
                    <a:pt x="418" y="1"/>
                    <a:pt x="421" y="1"/>
                  </a:cubicBezTo>
                  <a:cubicBezTo>
                    <a:pt x="424" y="1"/>
                    <a:pt x="428" y="1"/>
                    <a:pt x="431" y="1"/>
                  </a:cubicBezTo>
                  <a:cubicBezTo>
                    <a:pt x="455" y="3"/>
                    <a:pt x="479" y="6"/>
                    <a:pt x="502" y="10"/>
                  </a:cubicBezTo>
                  <a:cubicBezTo>
                    <a:pt x="525" y="13"/>
                    <a:pt x="548" y="17"/>
                    <a:pt x="569" y="21"/>
                  </a:cubicBezTo>
                  <a:cubicBezTo>
                    <a:pt x="590" y="24"/>
                    <a:pt x="609" y="28"/>
                    <a:pt x="628" y="31"/>
                  </a:cubicBezTo>
                  <a:cubicBezTo>
                    <a:pt x="632" y="32"/>
                    <a:pt x="637" y="33"/>
                    <a:pt x="641" y="33"/>
                  </a:cubicBezTo>
                  <a:cubicBezTo>
                    <a:pt x="645" y="34"/>
                    <a:pt x="650" y="35"/>
                    <a:pt x="654" y="35"/>
                  </a:cubicBezTo>
                  <a:cubicBezTo>
                    <a:pt x="662" y="37"/>
                    <a:pt x="670" y="38"/>
                    <a:pt x="678" y="39"/>
                  </a:cubicBezTo>
                  <a:cubicBezTo>
                    <a:pt x="685" y="40"/>
                    <a:pt x="692" y="41"/>
                    <a:pt x="699" y="42"/>
                  </a:cubicBezTo>
                  <a:cubicBezTo>
                    <a:pt x="705" y="43"/>
                    <a:pt x="711" y="43"/>
                    <a:pt x="716" y="44"/>
                  </a:cubicBezTo>
                  <a:cubicBezTo>
                    <a:pt x="722" y="44"/>
                    <a:pt x="727" y="45"/>
                    <a:pt x="731" y="45"/>
                  </a:cubicBezTo>
                  <a:cubicBezTo>
                    <a:pt x="735" y="46"/>
                    <a:pt x="739" y="46"/>
                    <a:pt x="741" y="46"/>
                  </a:cubicBezTo>
                  <a:cubicBezTo>
                    <a:pt x="747" y="46"/>
                    <a:pt x="750" y="47"/>
                    <a:pt x="750" y="47"/>
                  </a:cubicBezTo>
                  <a:cubicBezTo>
                    <a:pt x="750" y="47"/>
                    <a:pt x="747" y="47"/>
                    <a:pt x="741" y="47"/>
                  </a:cubicBezTo>
                  <a:cubicBezTo>
                    <a:pt x="736" y="47"/>
                    <a:pt x="727" y="48"/>
                    <a:pt x="716" y="47"/>
                  </a:cubicBezTo>
                  <a:cubicBezTo>
                    <a:pt x="711" y="47"/>
                    <a:pt x="705" y="47"/>
                    <a:pt x="698" y="47"/>
                  </a:cubicBezTo>
                  <a:cubicBezTo>
                    <a:pt x="692" y="47"/>
                    <a:pt x="685" y="46"/>
                    <a:pt x="677" y="46"/>
                  </a:cubicBezTo>
                  <a:cubicBezTo>
                    <a:pt x="662" y="45"/>
                    <a:pt x="645" y="43"/>
                    <a:pt x="626" y="41"/>
                  </a:cubicBezTo>
                  <a:cubicBezTo>
                    <a:pt x="617" y="40"/>
                    <a:pt x="607" y="39"/>
                    <a:pt x="597" y="38"/>
                  </a:cubicBezTo>
                  <a:cubicBezTo>
                    <a:pt x="587" y="36"/>
                    <a:pt x="577" y="35"/>
                    <a:pt x="567" y="34"/>
                  </a:cubicBezTo>
                  <a:cubicBezTo>
                    <a:pt x="545" y="31"/>
                    <a:pt x="523" y="28"/>
                    <a:pt x="500" y="25"/>
                  </a:cubicBezTo>
                  <a:cubicBezTo>
                    <a:pt x="489" y="23"/>
                    <a:pt x="477" y="22"/>
                    <a:pt x="465" y="21"/>
                  </a:cubicBezTo>
                  <a:cubicBezTo>
                    <a:pt x="454" y="20"/>
                    <a:pt x="442" y="19"/>
                    <a:pt x="430" y="18"/>
                  </a:cubicBezTo>
                  <a:cubicBezTo>
                    <a:pt x="405" y="17"/>
                    <a:pt x="381" y="16"/>
                    <a:pt x="357" y="18"/>
                  </a:cubicBezTo>
                  <a:cubicBezTo>
                    <a:pt x="332" y="19"/>
                    <a:pt x="308" y="22"/>
                    <a:pt x="284" y="26"/>
                  </a:cubicBezTo>
                  <a:cubicBezTo>
                    <a:pt x="261" y="31"/>
                    <a:pt x="238" y="36"/>
                    <a:pt x="216" y="43"/>
                  </a:cubicBezTo>
                  <a:cubicBezTo>
                    <a:pt x="213" y="44"/>
                    <a:pt x="211" y="45"/>
                    <a:pt x="208" y="46"/>
                  </a:cubicBezTo>
                  <a:cubicBezTo>
                    <a:pt x="205" y="47"/>
                    <a:pt x="203" y="48"/>
                    <a:pt x="200" y="49"/>
                  </a:cubicBezTo>
                  <a:cubicBezTo>
                    <a:pt x="197" y="50"/>
                    <a:pt x="195" y="51"/>
                    <a:pt x="192" y="52"/>
                  </a:cubicBezTo>
                  <a:cubicBezTo>
                    <a:pt x="188" y="53"/>
                    <a:pt x="188" y="53"/>
                    <a:pt x="188" y="53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79" y="57"/>
                    <a:pt x="174" y="59"/>
                    <a:pt x="169" y="61"/>
                  </a:cubicBezTo>
                  <a:cubicBezTo>
                    <a:pt x="167" y="62"/>
                    <a:pt x="164" y="63"/>
                    <a:pt x="162" y="65"/>
                  </a:cubicBezTo>
                  <a:cubicBezTo>
                    <a:pt x="160" y="66"/>
                    <a:pt x="157" y="67"/>
                    <a:pt x="155" y="68"/>
                  </a:cubicBezTo>
                  <a:cubicBezTo>
                    <a:pt x="150" y="70"/>
                    <a:pt x="145" y="73"/>
                    <a:pt x="141" y="75"/>
                  </a:cubicBezTo>
                  <a:cubicBezTo>
                    <a:pt x="140" y="75"/>
                    <a:pt x="138" y="76"/>
                    <a:pt x="137" y="76"/>
                  </a:cubicBezTo>
                  <a:cubicBezTo>
                    <a:pt x="136" y="77"/>
                    <a:pt x="135" y="78"/>
                    <a:pt x="134" y="78"/>
                  </a:cubicBezTo>
                  <a:cubicBezTo>
                    <a:pt x="132" y="79"/>
                    <a:pt x="130" y="81"/>
                    <a:pt x="127" y="82"/>
                  </a:cubicBezTo>
                  <a:cubicBezTo>
                    <a:pt x="123" y="84"/>
                    <a:pt x="119" y="86"/>
                    <a:pt x="114" y="89"/>
                  </a:cubicBezTo>
                  <a:cubicBezTo>
                    <a:pt x="113" y="89"/>
                    <a:pt x="112" y="90"/>
                    <a:pt x="111" y="90"/>
                  </a:cubicBezTo>
                  <a:cubicBezTo>
                    <a:pt x="110" y="91"/>
                    <a:pt x="109" y="92"/>
                    <a:pt x="108" y="92"/>
                  </a:cubicBezTo>
                  <a:cubicBezTo>
                    <a:pt x="106" y="93"/>
                    <a:pt x="104" y="95"/>
                    <a:pt x="102" y="96"/>
                  </a:cubicBezTo>
                  <a:cubicBezTo>
                    <a:pt x="98" y="98"/>
                    <a:pt x="94" y="100"/>
                    <a:pt x="91" y="103"/>
                  </a:cubicBezTo>
                  <a:cubicBezTo>
                    <a:pt x="89" y="104"/>
                    <a:pt x="87" y="105"/>
                    <a:pt x="85" y="106"/>
                  </a:cubicBezTo>
                  <a:cubicBezTo>
                    <a:pt x="83" y="107"/>
                    <a:pt x="81" y="108"/>
                    <a:pt x="80" y="110"/>
                  </a:cubicBezTo>
                  <a:cubicBezTo>
                    <a:pt x="72" y="114"/>
                    <a:pt x="66" y="118"/>
                    <a:pt x="59" y="123"/>
                  </a:cubicBezTo>
                  <a:cubicBezTo>
                    <a:pt x="53" y="127"/>
                    <a:pt x="48" y="131"/>
                    <a:pt x="42" y="135"/>
                  </a:cubicBezTo>
                  <a:cubicBezTo>
                    <a:pt x="37" y="138"/>
                    <a:pt x="32" y="142"/>
                    <a:pt x="28" y="145"/>
                  </a:cubicBezTo>
                  <a:cubicBezTo>
                    <a:pt x="19" y="152"/>
                    <a:pt x="12" y="157"/>
                    <a:pt x="7" y="160"/>
                  </a:cubicBezTo>
                  <a:cubicBezTo>
                    <a:pt x="3" y="164"/>
                    <a:pt x="0" y="165"/>
                    <a:pt x="0" y="1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5" name="Freeform 618"/>
            <p:cNvSpPr/>
            <p:nvPr/>
          </p:nvSpPr>
          <p:spPr bwMode="auto">
            <a:xfrm>
              <a:off x="7821613" y="3497263"/>
              <a:ext cx="1160463" cy="176213"/>
            </a:xfrm>
            <a:custGeom>
              <a:avLst/>
              <a:gdLst>
                <a:gd name="T0" fmla="*/ 0 w 500"/>
                <a:gd name="T1" fmla="*/ 1 h 75"/>
                <a:gd name="T2" fmla="*/ 5 w 500"/>
                <a:gd name="T3" fmla="*/ 1 h 75"/>
                <a:gd name="T4" fmla="*/ 21 w 500"/>
                <a:gd name="T5" fmla="*/ 1 h 75"/>
                <a:gd name="T6" fmla="*/ 46 w 500"/>
                <a:gd name="T7" fmla="*/ 1 h 75"/>
                <a:gd name="T8" fmla="*/ 79 w 500"/>
                <a:gd name="T9" fmla="*/ 3 h 75"/>
                <a:gd name="T10" fmla="*/ 117 w 500"/>
                <a:gd name="T11" fmla="*/ 5 h 75"/>
                <a:gd name="T12" fmla="*/ 160 w 500"/>
                <a:gd name="T13" fmla="*/ 9 h 75"/>
                <a:gd name="T14" fmla="*/ 206 w 500"/>
                <a:gd name="T15" fmla="*/ 13 h 75"/>
                <a:gd name="T16" fmla="*/ 253 w 500"/>
                <a:gd name="T17" fmla="*/ 19 h 75"/>
                <a:gd name="T18" fmla="*/ 299 w 500"/>
                <a:gd name="T19" fmla="*/ 26 h 75"/>
                <a:gd name="T20" fmla="*/ 345 w 500"/>
                <a:gd name="T21" fmla="*/ 34 h 75"/>
                <a:gd name="T22" fmla="*/ 387 w 500"/>
                <a:gd name="T23" fmla="*/ 43 h 75"/>
                <a:gd name="T24" fmla="*/ 424 w 500"/>
                <a:gd name="T25" fmla="*/ 52 h 75"/>
                <a:gd name="T26" fmla="*/ 456 w 500"/>
                <a:gd name="T27" fmla="*/ 60 h 75"/>
                <a:gd name="T28" fmla="*/ 479 w 500"/>
                <a:gd name="T29" fmla="*/ 68 h 75"/>
                <a:gd name="T30" fmla="*/ 495 w 500"/>
                <a:gd name="T31" fmla="*/ 73 h 75"/>
                <a:gd name="T32" fmla="*/ 500 w 500"/>
                <a:gd name="T33" fmla="*/ 75 h 75"/>
                <a:gd name="T34" fmla="*/ 495 w 500"/>
                <a:gd name="T35" fmla="*/ 74 h 75"/>
                <a:gd name="T36" fmla="*/ 479 w 500"/>
                <a:gd name="T37" fmla="*/ 71 h 75"/>
                <a:gd name="T38" fmla="*/ 467 w 500"/>
                <a:gd name="T39" fmla="*/ 69 h 75"/>
                <a:gd name="T40" fmla="*/ 454 w 500"/>
                <a:gd name="T41" fmla="*/ 67 h 75"/>
                <a:gd name="T42" fmla="*/ 439 w 500"/>
                <a:gd name="T43" fmla="*/ 64 h 75"/>
                <a:gd name="T44" fmla="*/ 422 w 500"/>
                <a:gd name="T45" fmla="*/ 62 h 75"/>
                <a:gd name="T46" fmla="*/ 404 w 500"/>
                <a:gd name="T47" fmla="*/ 59 h 75"/>
                <a:gd name="T48" fmla="*/ 384 w 500"/>
                <a:gd name="T49" fmla="*/ 56 h 75"/>
                <a:gd name="T50" fmla="*/ 364 w 500"/>
                <a:gd name="T51" fmla="*/ 53 h 75"/>
                <a:gd name="T52" fmla="*/ 353 w 500"/>
                <a:gd name="T53" fmla="*/ 51 h 75"/>
                <a:gd name="T54" fmla="*/ 342 w 500"/>
                <a:gd name="T55" fmla="*/ 50 h 75"/>
                <a:gd name="T56" fmla="*/ 320 w 500"/>
                <a:gd name="T57" fmla="*/ 46 h 75"/>
                <a:gd name="T58" fmla="*/ 297 w 500"/>
                <a:gd name="T59" fmla="*/ 43 h 75"/>
                <a:gd name="T60" fmla="*/ 250 w 500"/>
                <a:gd name="T61" fmla="*/ 37 h 75"/>
                <a:gd name="T62" fmla="*/ 158 w 500"/>
                <a:gd name="T63" fmla="*/ 24 h 75"/>
                <a:gd name="T64" fmla="*/ 116 w 500"/>
                <a:gd name="T65" fmla="*/ 18 h 75"/>
                <a:gd name="T66" fmla="*/ 78 w 500"/>
                <a:gd name="T67" fmla="*/ 13 h 75"/>
                <a:gd name="T68" fmla="*/ 46 w 500"/>
                <a:gd name="T69" fmla="*/ 8 h 75"/>
                <a:gd name="T70" fmla="*/ 21 w 500"/>
                <a:gd name="T71" fmla="*/ 4 h 75"/>
                <a:gd name="T72" fmla="*/ 5 w 500"/>
                <a:gd name="T73" fmla="*/ 2 h 75"/>
                <a:gd name="T74" fmla="*/ 0 w 500"/>
                <a:gd name="T75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0" h="75">
                  <a:moveTo>
                    <a:pt x="0" y="1"/>
                  </a:moveTo>
                  <a:cubicBezTo>
                    <a:pt x="0" y="1"/>
                    <a:pt x="2" y="1"/>
                    <a:pt x="5" y="1"/>
                  </a:cubicBezTo>
                  <a:cubicBezTo>
                    <a:pt x="9" y="1"/>
                    <a:pt x="14" y="0"/>
                    <a:pt x="21" y="1"/>
                  </a:cubicBezTo>
                  <a:cubicBezTo>
                    <a:pt x="28" y="1"/>
                    <a:pt x="37" y="1"/>
                    <a:pt x="46" y="1"/>
                  </a:cubicBezTo>
                  <a:cubicBezTo>
                    <a:pt x="56" y="2"/>
                    <a:pt x="67" y="2"/>
                    <a:pt x="79" y="3"/>
                  </a:cubicBezTo>
                  <a:cubicBezTo>
                    <a:pt x="91" y="3"/>
                    <a:pt x="104" y="4"/>
                    <a:pt x="117" y="5"/>
                  </a:cubicBezTo>
                  <a:cubicBezTo>
                    <a:pt x="131" y="6"/>
                    <a:pt x="145" y="7"/>
                    <a:pt x="160" y="9"/>
                  </a:cubicBezTo>
                  <a:cubicBezTo>
                    <a:pt x="175" y="10"/>
                    <a:pt x="190" y="12"/>
                    <a:pt x="206" y="13"/>
                  </a:cubicBezTo>
                  <a:cubicBezTo>
                    <a:pt x="221" y="15"/>
                    <a:pt x="237" y="17"/>
                    <a:pt x="253" y="19"/>
                  </a:cubicBezTo>
                  <a:cubicBezTo>
                    <a:pt x="268" y="22"/>
                    <a:pt x="284" y="24"/>
                    <a:pt x="299" y="26"/>
                  </a:cubicBezTo>
                  <a:cubicBezTo>
                    <a:pt x="315" y="29"/>
                    <a:pt x="330" y="31"/>
                    <a:pt x="345" y="34"/>
                  </a:cubicBezTo>
                  <a:cubicBezTo>
                    <a:pt x="359" y="37"/>
                    <a:pt x="373" y="40"/>
                    <a:pt x="387" y="43"/>
                  </a:cubicBezTo>
                  <a:cubicBezTo>
                    <a:pt x="400" y="46"/>
                    <a:pt x="413" y="49"/>
                    <a:pt x="424" y="52"/>
                  </a:cubicBezTo>
                  <a:cubicBezTo>
                    <a:pt x="436" y="55"/>
                    <a:pt x="446" y="57"/>
                    <a:pt x="456" y="60"/>
                  </a:cubicBezTo>
                  <a:cubicBezTo>
                    <a:pt x="465" y="63"/>
                    <a:pt x="473" y="65"/>
                    <a:pt x="479" y="68"/>
                  </a:cubicBezTo>
                  <a:cubicBezTo>
                    <a:pt x="486" y="70"/>
                    <a:pt x="491" y="72"/>
                    <a:pt x="495" y="73"/>
                  </a:cubicBezTo>
                  <a:cubicBezTo>
                    <a:pt x="498" y="74"/>
                    <a:pt x="500" y="75"/>
                    <a:pt x="500" y="75"/>
                  </a:cubicBezTo>
                  <a:cubicBezTo>
                    <a:pt x="500" y="75"/>
                    <a:pt x="498" y="74"/>
                    <a:pt x="495" y="74"/>
                  </a:cubicBezTo>
                  <a:cubicBezTo>
                    <a:pt x="491" y="73"/>
                    <a:pt x="485" y="72"/>
                    <a:pt x="479" y="71"/>
                  </a:cubicBezTo>
                  <a:cubicBezTo>
                    <a:pt x="475" y="70"/>
                    <a:pt x="471" y="70"/>
                    <a:pt x="467" y="69"/>
                  </a:cubicBezTo>
                  <a:cubicBezTo>
                    <a:pt x="463" y="68"/>
                    <a:pt x="459" y="68"/>
                    <a:pt x="454" y="67"/>
                  </a:cubicBezTo>
                  <a:cubicBezTo>
                    <a:pt x="449" y="66"/>
                    <a:pt x="444" y="65"/>
                    <a:pt x="439" y="64"/>
                  </a:cubicBezTo>
                  <a:cubicBezTo>
                    <a:pt x="434" y="63"/>
                    <a:pt x="428" y="62"/>
                    <a:pt x="422" y="62"/>
                  </a:cubicBezTo>
                  <a:cubicBezTo>
                    <a:pt x="416" y="61"/>
                    <a:pt x="410" y="60"/>
                    <a:pt x="404" y="59"/>
                  </a:cubicBezTo>
                  <a:cubicBezTo>
                    <a:pt x="397" y="58"/>
                    <a:pt x="391" y="57"/>
                    <a:pt x="384" y="56"/>
                  </a:cubicBezTo>
                  <a:cubicBezTo>
                    <a:pt x="378" y="55"/>
                    <a:pt x="371" y="54"/>
                    <a:pt x="364" y="53"/>
                  </a:cubicBezTo>
                  <a:cubicBezTo>
                    <a:pt x="360" y="52"/>
                    <a:pt x="357" y="52"/>
                    <a:pt x="353" y="51"/>
                  </a:cubicBezTo>
                  <a:cubicBezTo>
                    <a:pt x="349" y="51"/>
                    <a:pt x="346" y="50"/>
                    <a:pt x="342" y="50"/>
                  </a:cubicBezTo>
                  <a:cubicBezTo>
                    <a:pt x="335" y="49"/>
                    <a:pt x="327" y="47"/>
                    <a:pt x="320" y="46"/>
                  </a:cubicBezTo>
                  <a:cubicBezTo>
                    <a:pt x="312" y="45"/>
                    <a:pt x="305" y="44"/>
                    <a:pt x="297" y="43"/>
                  </a:cubicBezTo>
                  <a:cubicBezTo>
                    <a:pt x="281" y="41"/>
                    <a:pt x="266" y="39"/>
                    <a:pt x="250" y="37"/>
                  </a:cubicBezTo>
                  <a:cubicBezTo>
                    <a:pt x="219" y="32"/>
                    <a:pt x="188" y="28"/>
                    <a:pt x="158" y="24"/>
                  </a:cubicBezTo>
                  <a:cubicBezTo>
                    <a:pt x="143" y="22"/>
                    <a:pt x="129" y="20"/>
                    <a:pt x="116" y="18"/>
                  </a:cubicBezTo>
                  <a:cubicBezTo>
                    <a:pt x="102" y="16"/>
                    <a:pt x="90" y="14"/>
                    <a:pt x="78" y="13"/>
                  </a:cubicBezTo>
                  <a:cubicBezTo>
                    <a:pt x="66" y="11"/>
                    <a:pt x="55" y="9"/>
                    <a:pt x="46" y="8"/>
                  </a:cubicBezTo>
                  <a:cubicBezTo>
                    <a:pt x="36" y="7"/>
                    <a:pt x="28" y="5"/>
                    <a:pt x="21" y="4"/>
                  </a:cubicBezTo>
                  <a:cubicBezTo>
                    <a:pt x="14" y="3"/>
                    <a:pt x="9" y="2"/>
                    <a:pt x="5" y="2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6" name="Freeform 619"/>
            <p:cNvSpPr/>
            <p:nvPr/>
          </p:nvSpPr>
          <p:spPr bwMode="auto">
            <a:xfrm>
              <a:off x="7932738" y="3421063"/>
              <a:ext cx="1035050" cy="130175"/>
            </a:xfrm>
            <a:custGeom>
              <a:avLst/>
              <a:gdLst>
                <a:gd name="T0" fmla="*/ 0 w 446"/>
                <a:gd name="T1" fmla="*/ 0 h 56"/>
                <a:gd name="T2" fmla="*/ 5 w 446"/>
                <a:gd name="T3" fmla="*/ 0 h 56"/>
                <a:gd name="T4" fmla="*/ 20 w 446"/>
                <a:gd name="T5" fmla="*/ 0 h 56"/>
                <a:gd name="T6" fmla="*/ 42 w 446"/>
                <a:gd name="T7" fmla="*/ 1 h 56"/>
                <a:gd name="T8" fmla="*/ 71 w 446"/>
                <a:gd name="T9" fmla="*/ 3 h 56"/>
                <a:gd name="T10" fmla="*/ 104 w 446"/>
                <a:gd name="T11" fmla="*/ 5 h 56"/>
                <a:gd name="T12" fmla="*/ 142 w 446"/>
                <a:gd name="T13" fmla="*/ 8 h 56"/>
                <a:gd name="T14" fmla="*/ 183 w 446"/>
                <a:gd name="T15" fmla="*/ 12 h 56"/>
                <a:gd name="T16" fmla="*/ 224 w 446"/>
                <a:gd name="T17" fmla="*/ 17 h 56"/>
                <a:gd name="T18" fmla="*/ 266 w 446"/>
                <a:gd name="T19" fmla="*/ 22 h 56"/>
                <a:gd name="T20" fmla="*/ 286 w 446"/>
                <a:gd name="T21" fmla="*/ 25 h 56"/>
                <a:gd name="T22" fmla="*/ 306 w 446"/>
                <a:gd name="T23" fmla="*/ 28 h 56"/>
                <a:gd name="T24" fmla="*/ 343 w 446"/>
                <a:gd name="T25" fmla="*/ 34 h 56"/>
                <a:gd name="T26" fmla="*/ 361 w 446"/>
                <a:gd name="T27" fmla="*/ 37 h 56"/>
                <a:gd name="T28" fmla="*/ 377 w 446"/>
                <a:gd name="T29" fmla="*/ 40 h 56"/>
                <a:gd name="T30" fmla="*/ 405 w 446"/>
                <a:gd name="T31" fmla="*/ 46 h 56"/>
                <a:gd name="T32" fmla="*/ 427 w 446"/>
                <a:gd name="T33" fmla="*/ 51 h 56"/>
                <a:gd name="T34" fmla="*/ 441 w 446"/>
                <a:gd name="T35" fmla="*/ 54 h 56"/>
                <a:gd name="T36" fmla="*/ 446 w 446"/>
                <a:gd name="T37" fmla="*/ 56 h 56"/>
                <a:gd name="T38" fmla="*/ 441 w 446"/>
                <a:gd name="T39" fmla="*/ 55 h 56"/>
                <a:gd name="T40" fmla="*/ 426 w 446"/>
                <a:gd name="T41" fmla="*/ 54 h 56"/>
                <a:gd name="T42" fmla="*/ 404 w 446"/>
                <a:gd name="T43" fmla="*/ 52 h 56"/>
                <a:gd name="T44" fmla="*/ 376 w 446"/>
                <a:gd name="T45" fmla="*/ 50 h 56"/>
                <a:gd name="T46" fmla="*/ 342 w 446"/>
                <a:gd name="T47" fmla="*/ 47 h 56"/>
                <a:gd name="T48" fmla="*/ 304 w 446"/>
                <a:gd name="T49" fmla="*/ 43 h 56"/>
                <a:gd name="T50" fmla="*/ 264 w 446"/>
                <a:gd name="T51" fmla="*/ 39 h 56"/>
                <a:gd name="T52" fmla="*/ 222 w 446"/>
                <a:gd name="T53" fmla="*/ 34 h 56"/>
                <a:gd name="T54" fmla="*/ 181 w 446"/>
                <a:gd name="T55" fmla="*/ 29 h 56"/>
                <a:gd name="T56" fmla="*/ 160 w 446"/>
                <a:gd name="T57" fmla="*/ 26 h 56"/>
                <a:gd name="T58" fmla="*/ 141 w 446"/>
                <a:gd name="T59" fmla="*/ 24 h 56"/>
                <a:gd name="T60" fmla="*/ 103 w 446"/>
                <a:gd name="T61" fmla="*/ 18 h 56"/>
                <a:gd name="T62" fmla="*/ 69 w 446"/>
                <a:gd name="T63" fmla="*/ 13 h 56"/>
                <a:gd name="T64" fmla="*/ 41 w 446"/>
                <a:gd name="T65" fmla="*/ 8 h 56"/>
                <a:gd name="T66" fmla="*/ 19 w 446"/>
                <a:gd name="T67" fmla="*/ 4 h 56"/>
                <a:gd name="T68" fmla="*/ 5 w 446"/>
                <a:gd name="T69" fmla="*/ 1 h 56"/>
                <a:gd name="T70" fmla="*/ 0 w 446"/>
                <a:gd name="T7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6" h="56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9" y="0"/>
                    <a:pt x="13" y="0"/>
                    <a:pt x="20" y="0"/>
                  </a:cubicBezTo>
                  <a:cubicBezTo>
                    <a:pt x="26" y="1"/>
                    <a:pt x="33" y="1"/>
                    <a:pt x="42" y="1"/>
                  </a:cubicBezTo>
                  <a:cubicBezTo>
                    <a:pt x="50" y="2"/>
                    <a:pt x="60" y="2"/>
                    <a:pt x="71" y="3"/>
                  </a:cubicBezTo>
                  <a:cubicBezTo>
                    <a:pt x="81" y="3"/>
                    <a:pt x="92" y="4"/>
                    <a:pt x="104" y="5"/>
                  </a:cubicBezTo>
                  <a:cubicBezTo>
                    <a:pt x="117" y="6"/>
                    <a:pt x="129" y="7"/>
                    <a:pt x="142" y="8"/>
                  </a:cubicBezTo>
                  <a:cubicBezTo>
                    <a:pt x="155" y="9"/>
                    <a:pt x="169" y="11"/>
                    <a:pt x="183" y="12"/>
                  </a:cubicBezTo>
                  <a:cubicBezTo>
                    <a:pt x="196" y="14"/>
                    <a:pt x="210" y="15"/>
                    <a:pt x="224" y="17"/>
                  </a:cubicBezTo>
                  <a:cubicBezTo>
                    <a:pt x="238" y="19"/>
                    <a:pt x="252" y="20"/>
                    <a:pt x="266" y="22"/>
                  </a:cubicBezTo>
                  <a:cubicBezTo>
                    <a:pt x="273" y="23"/>
                    <a:pt x="279" y="24"/>
                    <a:pt x="286" y="25"/>
                  </a:cubicBezTo>
                  <a:cubicBezTo>
                    <a:pt x="293" y="26"/>
                    <a:pt x="300" y="27"/>
                    <a:pt x="306" y="28"/>
                  </a:cubicBezTo>
                  <a:cubicBezTo>
                    <a:pt x="319" y="30"/>
                    <a:pt x="332" y="32"/>
                    <a:pt x="343" y="34"/>
                  </a:cubicBezTo>
                  <a:cubicBezTo>
                    <a:pt x="349" y="35"/>
                    <a:pt x="355" y="36"/>
                    <a:pt x="361" y="37"/>
                  </a:cubicBezTo>
                  <a:cubicBezTo>
                    <a:pt x="366" y="38"/>
                    <a:pt x="372" y="39"/>
                    <a:pt x="377" y="40"/>
                  </a:cubicBezTo>
                  <a:cubicBezTo>
                    <a:pt x="387" y="42"/>
                    <a:pt x="397" y="44"/>
                    <a:pt x="405" y="46"/>
                  </a:cubicBezTo>
                  <a:cubicBezTo>
                    <a:pt x="414" y="47"/>
                    <a:pt x="421" y="49"/>
                    <a:pt x="427" y="51"/>
                  </a:cubicBezTo>
                  <a:cubicBezTo>
                    <a:pt x="433" y="52"/>
                    <a:pt x="438" y="53"/>
                    <a:pt x="441" y="54"/>
                  </a:cubicBezTo>
                  <a:cubicBezTo>
                    <a:pt x="444" y="55"/>
                    <a:pt x="446" y="56"/>
                    <a:pt x="446" y="56"/>
                  </a:cubicBezTo>
                  <a:cubicBezTo>
                    <a:pt x="446" y="56"/>
                    <a:pt x="444" y="56"/>
                    <a:pt x="441" y="55"/>
                  </a:cubicBezTo>
                  <a:cubicBezTo>
                    <a:pt x="437" y="55"/>
                    <a:pt x="432" y="55"/>
                    <a:pt x="426" y="54"/>
                  </a:cubicBezTo>
                  <a:cubicBezTo>
                    <a:pt x="420" y="54"/>
                    <a:pt x="413" y="53"/>
                    <a:pt x="404" y="52"/>
                  </a:cubicBezTo>
                  <a:cubicBezTo>
                    <a:pt x="396" y="52"/>
                    <a:pt x="386" y="51"/>
                    <a:pt x="376" y="50"/>
                  </a:cubicBezTo>
                  <a:cubicBezTo>
                    <a:pt x="365" y="49"/>
                    <a:pt x="354" y="48"/>
                    <a:pt x="342" y="47"/>
                  </a:cubicBezTo>
                  <a:cubicBezTo>
                    <a:pt x="330" y="46"/>
                    <a:pt x="317" y="45"/>
                    <a:pt x="304" y="43"/>
                  </a:cubicBezTo>
                  <a:cubicBezTo>
                    <a:pt x="291" y="42"/>
                    <a:pt x="277" y="41"/>
                    <a:pt x="264" y="39"/>
                  </a:cubicBezTo>
                  <a:cubicBezTo>
                    <a:pt x="250" y="37"/>
                    <a:pt x="236" y="36"/>
                    <a:pt x="222" y="34"/>
                  </a:cubicBezTo>
                  <a:cubicBezTo>
                    <a:pt x="208" y="33"/>
                    <a:pt x="194" y="31"/>
                    <a:pt x="181" y="29"/>
                  </a:cubicBezTo>
                  <a:cubicBezTo>
                    <a:pt x="174" y="28"/>
                    <a:pt x="167" y="27"/>
                    <a:pt x="160" y="26"/>
                  </a:cubicBezTo>
                  <a:cubicBezTo>
                    <a:pt x="154" y="25"/>
                    <a:pt x="147" y="24"/>
                    <a:pt x="141" y="24"/>
                  </a:cubicBezTo>
                  <a:cubicBezTo>
                    <a:pt x="127" y="22"/>
                    <a:pt x="115" y="20"/>
                    <a:pt x="103" y="18"/>
                  </a:cubicBezTo>
                  <a:cubicBezTo>
                    <a:pt x="91" y="16"/>
                    <a:pt x="80" y="14"/>
                    <a:pt x="69" y="13"/>
                  </a:cubicBezTo>
                  <a:cubicBezTo>
                    <a:pt x="59" y="11"/>
                    <a:pt x="50" y="9"/>
                    <a:pt x="41" y="8"/>
                  </a:cubicBezTo>
                  <a:cubicBezTo>
                    <a:pt x="33" y="6"/>
                    <a:pt x="25" y="5"/>
                    <a:pt x="19" y="4"/>
                  </a:cubicBezTo>
                  <a:cubicBezTo>
                    <a:pt x="13" y="3"/>
                    <a:pt x="8" y="2"/>
                    <a:pt x="5" y="1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7" name="Freeform 620"/>
            <p:cNvSpPr/>
            <p:nvPr/>
          </p:nvSpPr>
          <p:spPr bwMode="auto">
            <a:xfrm>
              <a:off x="5805488" y="3275013"/>
              <a:ext cx="584200" cy="430213"/>
            </a:xfrm>
            <a:custGeom>
              <a:avLst/>
              <a:gdLst>
                <a:gd name="T0" fmla="*/ 71 w 252"/>
                <a:gd name="T1" fmla="*/ 149 h 184"/>
                <a:gd name="T2" fmla="*/ 124 w 252"/>
                <a:gd name="T3" fmla="*/ 184 h 184"/>
                <a:gd name="T4" fmla="*/ 178 w 252"/>
                <a:gd name="T5" fmla="*/ 150 h 184"/>
                <a:gd name="T6" fmla="*/ 252 w 252"/>
                <a:gd name="T7" fmla="*/ 69 h 184"/>
                <a:gd name="T8" fmla="*/ 233 w 252"/>
                <a:gd name="T9" fmla="*/ 19 h 184"/>
                <a:gd name="T10" fmla="*/ 187 w 252"/>
                <a:gd name="T11" fmla="*/ 0 h 184"/>
                <a:gd name="T12" fmla="*/ 133 w 252"/>
                <a:gd name="T13" fmla="*/ 24 h 184"/>
                <a:gd name="T14" fmla="*/ 125 w 252"/>
                <a:gd name="T15" fmla="*/ 32 h 184"/>
                <a:gd name="T16" fmla="*/ 117 w 252"/>
                <a:gd name="T17" fmla="*/ 24 h 184"/>
                <a:gd name="T18" fmla="*/ 66 w 252"/>
                <a:gd name="T19" fmla="*/ 1 h 184"/>
                <a:gd name="T20" fmla="*/ 0 w 252"/>
                <a:gd name="T21" fmla="*/ 67 h 184"/>
                <a:gd name="T22" fmla="*/ 71 w 252"/>
                <a:gd name="T23" fmla="*/ 14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2" h="184">
                  <a:moveTo>
                    <a:pt x="71" y="149"/>
                  </a:moveTo>
                  <a:cubicBezTo>
                    <a:pt x="89" y="159"/>
                    <a:pt x="108" y="170"/>
                    <a:pt x="124" y="184"/>
                  </a:cubicBezTo>
                  <a:cubicBezTo>
                    <a:pt x="140" y="171"/>
                    <a:pt x="159" y="160"/>
                    <a:pt x="178" y="150"/>
                  </a:cubicBezTo>
                  <a:cubicBezTo>
                    <a:pt x="216" y="129"/>
                    <a:pt x="251" y="109"/>
                    <a:pt x="252" y="69"/>
                  </a:cubicBezTo>
                  <a:cubicBezTo>
                    <a:pt x="252" y="49"/>
                    <a:pt x="245" y="32"/>
                    <a:pt x="233" y="19"/>
                  </a:cubicBezTo>
                  <a:cubicBezTo>
                    <a:pt x="220" y="7"/>
                    <a:pt x="204" y="0"/>
                    <a:pt x="187" y="0"/>
                  </a:cubicBezTo>
                  <a:cubicBezTo>
                    <a:pt x="167" y="0"/>
                    <a:pt x="149" y="8"/>
                    <a:pt x="133" y="24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03" y="9"/>
                    <a:pt x="85" y="1"/>
                    <a:pt x="66" y="1"/>
                  </a:cubicBezTo>
                  <a:cubicBezTo>
                    <a:pt x="34" y="1"/>
                    <a:pt x="0" y="25"/>
                    <a:pt x="0" y="67"/>
                  </a:cubicBezTo>
                  <a:cubicBezTo>
                    <a:pt x="0" y="107"/>
                    <a:pt x="34" y="127"/>
                    <a:pt x="71" y="1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8" name="Freeform 621"/>
            <p:cNvSpPr>
              <a:spLocks noEditPoints="1"/>
            </p:cNvSpPr>
            <p:nvPr/>
          </p:nvSpPr>
          <p:spPr bwMode="auto">
            <a:xfrm>
              <a:off x="5776913" y="3182938"/>
              <a:ext cx="641350" cy="558800"/>
            </a:xfrm>
            <a:custGeom>
              <a:avLst/>
              <a:gdLst>
                <a:gd name="T0" fmla="*/ 137 w 276"/>
                <a:gd name="T1" fmla="*/ 56 h 239"/>
                <a:gd name="T2" fmla="*/ 1 w 276"/>
                <a:gd name="T3" fmla="*/ 107 h 239"/>
                <a:gd name="T4" fmla="*/ 136 w 276"/>
                <a:gd name="T5" fmla="*/ 239 h 239"/>
                <a:gd name="T6" fmla="*/ 275 w 276"/>
                <a:gd name="T7" fmla="*/ 109 h 239"/>
                <a:gd name="T8" fmla="*/ 137 w 276"/>
                <a:gd name="T9" fmla="*/ 56 h 239"/>
                <a:gd name="T10" fmla="*/ 78 w 276"/>
                <a:gd name="T11" fmla="*/ 35 h 239"/>
                <a:gd name="T12" fmla="*/ 134 w 276"/>
                <a:gd name="T13" fmla="*/ 59 h 239"/>
                <a:gd name="T14" fmla="*/ 137 w 276"/>
                <a:gd name="T15" fmla="*/ 63 h 239"/>
                <a:gd name="T16" fmla="*/ 141 w 276"/>
                <a:gd name="T17" fmla="*/ 59 h 239"/>
                <a:gd name="T18" fmla="*/ 199 w 276"/>
                <a:gd name="T19" fmla="*/ 34 h 239"/>
                <a:gd name="T20" fmla="*/ 249 w 276"/>
                <a:gd name="T21" fmla="*/ 55 h 239"/>
                <a:gd name="T22" fmla="*/ 270 w 276"/>
                <a:gd name="T23" fmla="*/ 109 h 239"/>
                <a:gd name="T24" fmla="*/ 193 w 276"/>
                <a:gd name="T25" fmla="*/ 195 h 239"/>
                <a:gd name="T26" fmla="*/ 136 w 276"/>
                <a:gd name="T27" fmla="*/ 233 h 239"/>
                <a:gd name="T28" fmla="*/ 80 w 276"/>
                <a:gd name="T29" fmla="*/ 194 h 239"/>
                <a:gd name="T30" fmla="*/ 5 w 276"/>
                <a:gd name="T31" fmla="*/ 107 h 239"/>
                <a:gd name="T32" fmla="*/ 78 w 276"/>
                <a:gd name="T33" fmla="*/ 3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6" h="239">
                  <a:moveTo>
                    <a:pt x="137" y="56"/>
                  </a:moveTo>
                  <a:cubicBezTo>
                    <a:pt x="88" y="3"/>
                    <a:pt x="1" y="35"/>
                    <a:pt x="1" y="107"/>
                  </a:cubicBezTo>
                  <a:cubicBezTo>
                    <a:pt x="0" y="178"/>
                    <a:pt x="89" y="192"/>
                    <a:pt x="136" y="239"/>
                  </a:cubicBezTo>
                  <a:cubicBezTo>
                    <a:pt x="183" y="193"/>
                    <a:pt x="274" y="180"/>
                    <a:pt x="275" y="109"/>
                  </a:cubicBezTo>
                  <a:cubicBezTo>
                    <a:pt x="276" y="37"/>
                    <a:pt x="194" y="0"/>
                    <a:pt x="137" y="56"/>
                  </a:cubicBezTo>
                  <a:close/>
                  <a:moveTo>
                    <a:pt x="78" y="35"/>
                  </a:moveTo>
                  <a:cubicBezTo>
                    <a:pt x="99" y="35"/>
                    <a:pt x="119" y="43"/>
                    <a:pt x="134" y="59"/>
                  </a:cubicBezTo>
                  <a:cubicBezTo>
                    <a:pt x="137" y="63"/>
                    <a:pt x="137" y="63"/>
                    <a:pt x="137" y="63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58" y="43"/>
                    <a:pt x="178" y="34"/>
                    <a:pt x="199" y="34"/>
                  </a:cubicBezTo>
                  <a:cubicBezTo>
                    <a:pt x="218" y="34"/>
                    <a:pt x="236" y="41"/>
                    <a:pt x="249" y="55"/>
                  </a:cubicBezTo>
                  <a:cubicBezTo>
                    <a:pt x="263" y="69"/>
                    <a:pt x="270" y="88"/>
                    <a:pt x="270" y="109"/>
                  </a:cubicBezTo>
                  <a:cubicBezTo>
                    <a:pt x="270" y="153"/>
                    <a:pt x="233" y="173"/>
                    <a:pt x="193" y="195"/>
                  </a:cubicBezTo>
                  <a:cubicBezTo>
                    <a:pt x="173" y="206"/>
                    <a:pt x="152" y="218"/>
                    <a:pt x="136" y="233"/>
                  </a:cubicBezTo>
                  <a:cubicBezTo>
                    <a:pt x="120" y="217"/>
                    <a:pt x="100" y="206"/>
                    <a:pt x="80" y="194"/>
                  </a:cubicBezTo>
                  <a:cubicBezTo>
                    <a:pt x="42" y="172"/>
                    <a:pt x="5" y="151"/>
                    <a:pt x="5" y="107"/>
                  </a:cubicBezTo>
                  <a:cubicBezTo>
                    <a:pt x="6" y="61"/>
                    <a:pt x="43" y="35"/>
                    <a:pt x="78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9" name="Freeform 622"/>
            <p:cNvSpPr>
              <a:spLocks noEditPoints="1"/>
            </p:cNvSpPr>
            <p:nvPr/>
          </p:nvSpPr>
          <p:spPr bwMode="auto">
            <a:xfrm>
              <a:off x="5762625" y="3235325"/>
              <a:ext cx="668338" cy="527050"/>
            </a:xfrm>
            <a:custGeom>
              <a:avLst/>
              <a:gdLst>
                <a:gd name="T0" fmla="*/ 263 w 288"/>
                <a:gd name="T1" fmla="*/ 24 h 225"/>
                <a:gd name="T2" fmla="*/ 205 w 288"/>
                <a:gd name="T3" fmla="*/ 0 h 225"/>
                <a:gd name="T4" fmla="*/ 143 w 288"/>
                <a:gd name="T5" fmla="*/ 24 h 225"/>
                <a:gd name="T6" fmla="*/ 84 w 288"/>
                <a:gd name="T7" fmla="*/ 0 h 225"/>
                <a:gd name="T8" fmla="*/ 0 w 288"/>
                <a:gd name="T9" fmla="*/ 83 h 225"/>
                <a:gd name="T10" fmla="*/ 80 w 288"/>
                <a:gd name="T11" fmla="*/ 181 h 225"/>
                <a:gd name="T12" fmla="*/ 137 w 288"/>
                <a:gd name="T13" fmla="*/ 221 h 225"/>
                <a:gd name="T14" fmla="*/ 142 w 288"/>
                <a:gd name="T15" fmla="*/ 225 h 225"/>
                <a:gd name="T16" fmla="*/ 146 w 288"/>
                <a:gd name="T17" fmla="*/ 221 h 225"/>
                <a:gd name="T18" fmla="*/ 204 w 288"/>
                <a:gd name="T19" fmla="*/ 182 h 225"/>
                <a:gd name="T20" fmla="*/ 287 w 288"/>
                <a:gd name="T21" fmla="*/ 86 h 225"/>
                <a:gd name="T22" fmla="*/ 263 w 288"/>
                <a:gd name="T23" fmla="*/ 24 h 225"/>
                <a:gd name="T24" fmla="*/ 204 w 288"/>
                <a:gd name="T25" fmla="*/ 181 h 225"/>
                <a:gd name="T26" fmla="*/ 145 w 288"/>
                <a:gd name="T27" fmla="*/ 220 h 225"/>
                <a:gd name="T28" fmla="*/ 142 w 288"/>
                <a:gd name="T29" fmla="*/ 223 h 225"/>
                <a:gd name="T30" fmla="*/ 138 w 288"/>
                <a:gd name="T31" fmla="*/ 220 h 225"/>
                <a:gd name="T32" fmla="*/ 81 w 288"/>
                <a:gd name="T33" fmla="*/ 180 h 225"/>
                <a:gd name="T34" fmla="*/ 2 w 288"/>
                <a:gd name="T35" fmla="*/ 83 h 225"/>
                <a:gd name="T36" fmla="*/ 84 w 288"/>
                <a:gd name="T37" fmla="*/ 2 h 225"/>
                <a:gd name="T38" fmla="*/ 143 w 288"/>
                <a:gd name="T39" fmla="*/ 26 h 225"/>
                <a:gd name="T40" fmla="*/ 205 w 288"/>
                <a:gd name="T41" fmla="*/ 1 h 225"/>
                <a:gd name="T42" fmla="*/ 262 w 288"/>
                <a:gd name="T43" fmla="*/ 25 h 225"/>
                <a:gd name="T44" fmla="*/ 286 w 288"/>
                <a:gd name="T45" fmla="*/ 86 h 225"/>
                <a:gd name="T46" fmla="*/ 204 w 288"/>
                <a:gd name="T47" fmla="*/ 18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8" h="225">
                  <a:moveTo>
                    <a:pt x="263" y="24"/>
                  </a:moveTo>
                  <a:cubicBezTo>
                    <a:pt x="248" y="8"/>
                    <a:pt x="227" y="0"/>
                    <a:pt x="205" y="0"/>
                  </a:cubicBezTo>
                  <a:cubicBezTo>
                    <a:pt x="183" y="0"/>
                    <a:pt x="162" y="8"/>
                    <a:pt x="143" y="24"/>
                  </a:cubicBezTo>
                  <a:cubicBezTo>
                    <a:pt x="127" y="9"/>
                    <a:pt x="106" y="0"/>
                    <a:pt x="84" y="0"/>
                  </a:cubicBezTo>
                  <a:cubicBezTo>
                    <a:pt x="43" y="0"/>
                    <a:pt x="1" y="31"/>
                    <a:pt x="0" y="83"/>
                  </a:cubicBezTo>
                  <a:cubicBezTo>
                    <a:pt x="0" y="134"/>
                    <a:pt x="41" y="158"/>
                    <a:pt x="80" y="181"/>
                  </a:cubicBezTo>
                  <a:cubicBezTo>
                    <a:pt x="101" y="193"/>
                    <a:pt x="122" y="205"/>
                    <a:pt x="137" y="221"/>
                  </a:cubicBezTo>
                  <a:cubicBezTo>
                    <a:pt x="142" y="225"/>
                    <a:pt x="142" y="225"/>
                    <a:pt x="142" y="225"/>
                  </a:cubicBezTo>
                  <a:cubicBezTo>
                    <a:pt x="146" y="221"/>
                    <a:pt x="146" y="221"/>
                    <a:pt x="146" y="221"/>
                  </a:cubicBezTo>
                  <a:cubicBezTo>
                    <a:pt x="162" y="205"/>
                    <a:pt x="184" y="194"/>
                    <a:pt x="204" y="182"/>
                  </a:cubicBezTo>
                  <a:cubicBezTo>
                    <a:pt x="245" y="160"/>
                    <a:pt x="287" y="136"/>
                    <a:pt x="287" y="86"/>
                  </a:cubicBezTo>
                  <a:cubicBezTo>
                    <a:pt x="288" y="62"/>
                    <a:pt x="279" y="40"/>
                    <a:pt x="263" y="24"/>
                  </a:cubicBezTo>
                  <a:close/>
                  <a:moveTo>
                    <a:pt x="204" y="181"/>
                  </a:moveTo>
                  <a:cubicBezTo>
                    <a:pt x="183" y="192"/>
                    <a:pt x="161" y="204"/>
                    <a:pt x="145" y="220"/>
                  </a:cubicBezTo>
                  <a:cubicBezTo>
                    <a:pt x="142" y="223"/>
                    <a:pt x="142" y="223"/>
                    <a:pt x="142" y="223"/>
                  </a:cubicBezTo>
                  <a:cubicBezTo>
                    <a:pt x="138" y="220"/>
                    <a:pt x="138" y="220"/>
                    <a:pt x="138" y="220"/>
                  </a:cubicBezTo>
                  <a:cubicBezTo>
                    <a:pt x="123" y="204"/>
                    <a:pt x="102" y="192"/>
                    <a:pt x="81" y="180"/>
                  </a:cubicBezTo>
                  <a:cubicBezTo>
                    <a:pt x="42" y="157"/>
                    <a:pt x="1" y="133"/>
                    <a:pt x="2" y="83"/>
                  </a:cubicBezTo>
                  <a:cubicBezTo>
                    <a:pt x="2" y="32"/>
                    <a:pt x="44" y="2"/>
                    <a:pt x="84" y="2"/>
                  </a:cubicBezTo>
                  <a:cubicBezTo>
                    <a:pt x="106" y="2"/>
                    <a:pt x="127" y="10"/>
                    <a:pt x="143" y="26"/>
                  </a:cubicBezTo>
                  <a:cubicBezTo>
                    <a:pt x="162" y="10"/>
                    <a:pt x="183" y="1"/>
                    <a:pt x="205" y="1"/>
                  </a:cubicBezTo>
                  <a:cubicBezTo>
                    <a:pt x="227" y="1"/>
                    <a:pt x="247" y="10"/>
                    <a:pt x="262" y="25"/>
                  </a:cubicBezTo>
                  <a:cubicBezTo>
                    <a:pt x="278" y="41"/>
                    <a:pt x="286" y="62"/>
                    <a:pt x="286" y="86"/>
                  </a:cubicBezTo>
                  <a:cubicBezTo>
                    <a:pt x="285" y="135"/>
                    <a:pt x="244" y="158"/>
                    <a:pt x="204" y="1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3706517" y="1940810"/>
            <a:ext cx="478281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       今天我由衷地开心和激动，因为我终于结婚了。一时间纵有千言万语却不知从和说起。但我知道，这万语千言最终只能汇聚成两个字，那就是“感谢”。</a:t>
            </a:r>
          </a:p>
        </p:txBody>
      </p:sp>
      <p:sp>
        <p:nvSpPr>
          <p:cNvPr id="14" name="文本框 13"/>
          <p:cNvSpPr txBox="1"/>
          <p:nvPr/>
        </p:nvSpPr>
        <p:spPr>
          <a:xfrm>
            <a:off x="5708945" y="1082654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感谢</a:t>
            </a:r>
          </a:p>
        </p:txBody>
      </p:sp>
      <p:grpSp>
        <p:nvGrpSpPr>
          <p:cNvPr id="15" name="组合 14"/>
          <p:cNvGrpSpPr/>
          <p:nvPr/>
        </p:nvGrpSpPr>
        <p:grpSpPr>
          <a:xfrm>
            <a:off x="4836318" y="1539098"/>
            <a:ext cx="2552700" cy="247650"/>
            <a:chOff x="8505826" y="2863850"/>
            <a:chExt cx="2552700" cy="247650"/>
          </a:xfrm>
        </p:grpSpPr>
        <p:sp>
          <p:nvSpPr>
            <p:cNvPr id="8240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1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2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243" name="矩形 8242"/>
          <p:cNvSpPr/>
          <p:nvPr/>
        </p:nvSpPr>
        <p:spPr>
          <a:xfrm>
            <a:off x="3706517" y="3156926"/>
            <a:ext cx="478281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        首先要感谢在座的各位朋友在这个美好的周末，特意前来为我和娟娟的爱情做一个重要的见证，没有你们，也就没有这场，让我和我妻子终生难忘的婚礼。</a:t>
            </a:r>
          </a:p>
        </p:txBody>
      </p:sp>
      <p:sp>
        <p:nvSpPr>
          <p:cNvPr id="8244" name="矩形 8243"/>
          <p:cNvSpPr/>
          <p:nvPr/>
        </p:nvSpPr>
        <p:spPr>
          <a:xfrm>
            <a:off x="3706517" y="4373042"/>
            <a:ext cx="4782815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         其次，还要感谢娟娟的父母，我想对您二老说，您二老把您们手上唯一的一颗掌上明珠交付给我这个年轻人保管，谢谢您们的信任，我也绝对不会辜负你们的信任，但我要说，我可能这辈子也无法让您的女儿成为世界上最富有的女人，但我会用我的生命使她成为世界上最幸福的女人。</a:t>
            </a:r>
          </a:p>
        </p:txBody>
      </p:sp>
      <p:grpSp>
        <p:nvGrpSpPr>
          <p:cNvPr id="8245" name="组合 8244"/>
          <p:cNvGrpSpPr/>
          <p:nvPr/>
        </p:nvGrpSpPr>
        <p:grpSpPr>
          <a:xfrm>
            <a:off x="357916" y="5954157"/>
            <a:ext cx="2760663" cy="280988"/>
            <a:chOff x="8437563" y="3768725"/>
            <a:chExt cx="2760663" cy="280988"/>
          </a:xfrm>
          <a:solidFill>
            <a:srgbClr val="DA0917"/>
          </a:solidFill>
        </p:grpSpPr>
        <p:sp>
          <p:nvSpPr>
            <p:cNvPr id="8246" name="Freeform 87"/>
            <p:cNvSpPr/>
            <p:nvPr/>
          </p:nvSpPr>
          <p:spPr bwMode="auto">
            <a:xfrm>
              <a:off x="8505826" y="3867150"/>
              <a:ext cx="20638" cy="66675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4 h 16"/>
                <a:gd name="T4" fmla="*/ 0 w 5"/>
                <a:gd name="T5" fmla="*/ 14 h 16"/>
                <a:gd name="T6" fmla="*/ 1 w 5"/>
                <a:gd name="T7" fmla="*/ 16 h 16"/>
                <a:gd name="T8" fmla="*/ 3 w 5"/>
                <a:gd name="T9" fmla="*/ 14 h 16"/>
                <a:gd name="T10" fmla="*/ 3 w 5"/>
                <a:gd name="T11" fmla="*/ 14 h 16"/>
                <a:gd name="T12" fmla="*/ 3 w 5"/>
                <a:gd name="T13" fmla="*/ 2 h 16"/>
                <a:gd name="T14" fmla="*/ 3 w 5"/>
                <a:gd name="T15" fmla="*/ 2 h 16"/>
                <a:gd name="T16" fmla="*/ 1 w 5"/>
                <a:gd name="T17" fmla="*/ 0 h 16"/>
                <a:gd name="T18" fmla="*/ 0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0"/>
                    <a:pt x="5" y="6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7" name="Freeform 88"/>
            <p:cNvSpPr/>
            <p:nvPr/>
          </p:nvSpPr>
          <p:spPr bwMode="auto">
            <a:xfrm>
              <a:off x="8543926" y="3862387"/>
              <a:ext cx="715963" cy="76200"/>
            </a:xfrm>
            <a:custGeom>
              <a:avLst/>
              <a:gdLst>
                <a:gd name="T0" fmla="*/ 0 w 169"/>
                <a:gd name="T1" fmla="*/ 5 h 18"/>
                <a:gd name="T2" fmla="*/ 14 w 169"/>
                <a:gd name="T3" fmla="*/ 6 h 18"/>
                <a:gd name="T4" fmla="*/ 88 w 169"/>
                <a:gd name="T5" fmla="*/ 5 h 18"/>
                <a:gd name="T6" fmla="*/ 152 w 169"/>
                <a:gd name="T7" fmla="*/ 1 h 18"/>
                <a:gd name="T8" fmla="*/ 169 w 169"/>
                <a:gd name="T9" fmla="*/ 0 h 18"/>
                <a:gd name="T10" fmla="*/ 168 w 169"/>
                <a:gd name="T11" fmla="*/ 9 h 18"/>
                <a:gd name="T12" fmla="*/ 169 w 169"/>
                <a:gd name="T13" fmla="*/ 18 h 18"/>
                <a:gd name="T14" fmla="*/ 152 w 169"/>
                <a:gd name="T15" fmla="*/ 17 h 18"/>
                <a:gd name="T16" fmla="*/ 88 w 169"/>
                <a:gd name="T17" fmla="*/ 13 h 18"/>
                <a:gd name="T18" fmla="*/ 14 w 169"/>
                <a:gd name="T19" fmla="*/ 12 h 18"/>
                <a:gd name="T20" fmla="*/ 0 w 169"/>
                <a:gd name="T21" fmla="*/ 13 h 18"/>
                <a:gd name="T22" fmla="*/ 0 w 169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9" h="18">
                  <a:moveTo>
                    <a:pt x="0" y="5"/>
                  </a:moveTo>
                  <a:cubicBezTo>
                    <a:pt x="3" y="5"/>
                    <a:pt x="7" y="5"/>
                    <a:pt x="14" y="6"/>
                  </a:cubicBezTo>
                  <a:cubicBezTo>
                    <a:pt x="39" y="7"/>
                    <a:pt x="63" y="7"/>
                    <a:pt x="88" y="5"/>
                  </a:cubicBezTo>
                  <a:cubicBezTo>
                    <a:pt x="110" y="4"/>
                    <a:pt x="131" y="2"/>
                    <a:pt x="152" y="1"/>
                  </a:cubicBezTo>
                  <a:cubicBezTo>
                    <a:pt x="158" y="1"/>
                    <a:pt x="164" y="0"/>
                    <a:pt x="169" y="0"/>
                  </a:cubicBezTo>
                  <a:cubicBezTo>
                    <a:pt x="168" y="3"/>
                    <a:pt x="168" y="6"/>
                    <a:pt x="168" y="9"/>
                  </a:cubicBezTo>
                  <a:cubicBezTo>
                    <a:pt x="168" y="12"/>
                    <a:pt x="168" y="15"/>
                    <a:pt x="169" y="18"/>
                  </a:cubicBezTo>
                  <a:cubicBezTo>
                    <a:pt x="164" y="18"/>
                    <a:pt x="158" y="17"/>
                    <a:pt x="152" y="17"/>
                  </a:cubicBezTo>
                  <a:cubicBezTo>
                    <a:pt x="131" y="16"/>
                    <a:pt x="110" y="14"/>
                    <a:pt x="88" y="13"/>
                  </a:cubicBezTo>
                  <a:cubicBezTo>
                    <a:pt x="63" y="11"/>
                    <a:pt x="39" y="11"/>
                    <a:pt x="14" y="12"/>
                  </a:cubicBezTo>
                  <a:cubicBezTo>
                    <a:pt x="7" y="13"/>
                    <a:pt x="3" y="13"/>
                    <a:pt x="0" y="13"/>
                  </a:cubicBezTo>
                  <a:cubicBezTo>
                    <a:pt x="0" y="10"/>
                    <a:pt x="0" y="8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8" name="Oval 89"/>
            <p:cNvSpPr>
              <a:spLocks noChangeArrowheads="1"/>
            </p:cNvSpPr>
            <p:nvPr/>
          </p:nvSpPr>
          <p:spPr bwMode="auto">
            <a:xfrm>
              <a:off x="8437563" y="3875087"/>
              <a:ext cx="508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9" name="Freeform 90"/>
            <p:cNvSpPr/>
            <p:nvPr/>
          </p:nvSpPr>
          <p:spPr bwMode="auto">
            <a:xfrm>
              <a:off x="11114088" y="3867150"/>
              <a:ext cx="20638" cy="66675"/>
            </a:xfrm>
            <a:custGeom>
              <a:avLst/>
              <a:gdLst>
                <a:gd name="T0" fmla="*/ 5 w 5"/>
                <a:gd name="T1" fmla="*/ 2 h 16"/>
                <a:gd name="T2" fmla="*/ 5 w 5"/>
                <a:gd name="T3" fmla="*/ 14 h 16"/>
                <a:gd name="T4" fmla="*/ 5 w 5"/>
                <a:gd name="T5" fmla="*/ 14 h 16"/>
                <a:gd name="T6" fmla="*/ 3 w 5"/>
                <a:gd name="T7" fmla="*/ 16 h 16"/>
                <a:gd name="T8" fmla="*/ 1 w 5"/>
                <a:gd name="T9" fmla="*/ 14 h 16"/>
                <a:gd name="T10" fmla="*/ 1 w 5"/>
                <a:gd name="T11" fmla="*/ 14 h 16"/>
                <a:gd name="T12" fmla="*/ 1 w 5"/>
                <a:gd name="T13" fmla="*/ 2 h 16"/>
                <a:gd name="T14" fmla="*/ 1 w 5"/>
                <a:gd name="T15" fmla="*/ 2 h 16"/>
                <a:gd name="T16" fmla="*/ 3 w 5"/>
                <a:gd name="T17" fmla="*/ 0 h 16"/>
                <a:gd name="T18" fmla="*/ 5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5" y="2"/>
                  </a:moveTo>
                  <a:cubicBezTo>
                    <a:pt x="5" y="6"/>
                    <a:pt x="5" y="10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4" y="16"/>
                    <a:pt x="3" y="16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0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0" name="Freeform 91"/>
            <p:cNvSpPr/>
            <p:nvPr/>
          </p:nvSpPr>
          <p:spPr bwMode="auto">
            <a:xfrm>
              <a:off x="10377488" y="3862387"/>
              <a:ext cx="719138" cy="76200"/>
            </a:xfrm>
            <a:custGeom>
              <a:avLst/>
              <a:gdLst>
                <a:gd name="T0" fmla="*/ 170 w 170"/>
                <a:gd name="T1" fmla="*/ 5 h 18"/>
                <a:gd name="T2" fmla="*/ 156 w 170"/>
                <a:gd name="T3" fmla="*/ 6 h 18"/>
                <a:gd name="T4" fmla="*/ 81 w 170"/>
                <a:gd name="T5" fmla="*/ 5 h 18"/>
                <a:gd name="T6" fmla="*/ 17 w 170"/>
                <a:gd name="T7" fmla="*/ 1 h 18"/>
                <a:gd name="T8" fmla="*/ 0 w 170"/>
                <a:gd name="T9" fmla="*/ 0 h 18"/>
                <a:gd name="T10" fmla="*/ 2 w 170"/>
                <a:gd name="T11" fmla="*/ 9 h 18"/>
                <a:gd name="T12" fmla="*/ 0 w 170"/>
                <a:gd name="T13" fmla="*/ 18 h 18"/>
                <a:gd name="T14" fmla="*/ 17 w 170"/>
                <a:gd name="T15" fmla="*/ 17 h 18"/>
                <a:gd name="T16" fmla="*/ 81 w 170"/>
                <a:gd name="T17" fmla="*/ 13 h 18"/>
                <a:gd name="T18" fmla="*/ 156 w 170"/>
                <a:gd name="T19" fmla="*/ 12 h 18"/>
                <a:gd name="T20" fmla="*/ 170 w 170"/>
                <a:gd name="T21" fmla="*/ 13 h 18"/>
                <a:gd name="T22" fmla="*/ 170 w 170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" h="18">
                  <a:moveTo>
                    <a:pt x="170" y="5"/>
                  </a:moveTo>
                  <a:cubicBezTo>
                    <a:pt x="167" y="5"/>
                    <a:pt x="163" y="5"/>
                    <a:pt x="156" y="6"/>
                  </a:cubicBezTo>
                  <a:cubicBezTo>
                    <a:pt x="131" y="7"/>
                    <a:pt x="106" y="7"/>
                    <a:pt x="81" y="5"/>
                  </a:cubicBezTo>
                  <a:cubicBezTo>
                    <a:pt x="60" y="4"/>
                    <a:pt x="39" y="2"/>
                    <a:pt x="17" y="1"/>
                  </a:cubicBezTo>
                  <a:cubicBezTo>
                    <a:pt x="12" y="1"/>
                    <a:pt x="6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6" y="18"/>
                    <a:pt x="12" y="17"/>
                    <a:pt x="17" y="17"/>
                  </a:cubicBezTo>
                  <a:cubicBezTo>
                    <a:pt x="39" y="16"/>
                    <a:pt x="60" y="14"/>
                    <a:pt x="81" y="13"/>
                  </a:cubicBezTo>
                  <a:cubicBezTo>
                    <a:pt x="106" y="11"/>
                    <a:pt x="131" y="11"/>
                    <a:pt x="156" y="12"/>
                  </a:cubicBezTo>
                  <a:cubicBezTo>
                    <a:pt x="163" y="13"/>
                    <a:pt x="167" y="13"/>
                    <a:pt x="170" y="13"/>
                  </a:cubicBezTo>
                  <a:cubicBezTo>
                    <a:pt x="169" y="10"/>
                    <a:pt x="169" y="8"/>
                    <a:pt x="17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1" name="Oval 92"/>
            <p:cNvSpPr>
              <a:spLocks noChangeArrowheads="1"/>
            </p:cNvSpPr>
            <p:nvPr/>
          </p:nvSpPr>
          <p:spPr bwMode="auto">
            <a:xfrm>
              <a:off x="11152188" y="3875087"/>
              <a:ext cx="46038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2" name="Freeform 93"/>
            <p:cNvSpPr/>
            <p:nvPr/>
          </p:nvSpPr>
          <p:spPr bwMode="auto">
            <a:xfrm>
              <a:off x="9725026" y="3806825"/>
              <a:ext cx="185738" cy="187325"/>
            </a:xfrm>
            <a:custGeom>
              <a:avLst/>
              <a:gdLst>
                <a:gd name="T0" fmla="*/ 31 w 44"/>
                <a:gd name="T1" fmla="*/ 1 h 44"/>
                <a:gd name="T2" fmla="*/ 22 w 44"/>
                <a:gd name="T3" fmla="*/ 9 h 44"/>
                <a:gd name="T4" fmla="*/ 22 w 44"/>
                <a:gd name="T5" fmla="*/ 9 h 44"/>
                <a:gd name="T6" fmla="*/ 13 w 44"/>
                <a:gd name="T7" fmla="*/ 1 h 44"/>
                <a:gd name="T8" fmla="*/ 0 w 44"/>
                <a:gd name="T9" fmla="*/ 14 h 44"/>
                <a:gd name="T10" fmla="*/ 8 w 44"/>
                <a:gd name="T11" fmla="*/ 28 h 44"/>
                <a:gd name="T12" fmla="*/ 12 w 44"/>
                <a:gd name="T13" fmla="*/ 32 h 44"/>
                <a:gd name="T14" fmla="*/ 12 w 44"/>
                <a:gd name="T15" fmla="*/ 32 h 44"/>
                <a:gd name="T16" fmla="*/ 22 w 44"/>
                <a:gd name="T17" fmla="*/ 44 h 44"/>
                <a:gd name="T18" fmla="*/ 23 w 44"/>
                <a:gd name="T19" fmla="*/ 44 h 44"/>
                <a:gd name="T20" fmla="*/ 33 w 44"/>
                <a:gd name="T21" fmla="*/ 32 h 44"/>
                <a:gd name="T22" fmla="*/ 33 w 44"/>
                <a:gd name="T23" fmla="*/ 32 h 44"/>
                <a:gd name="T24" fmla="*/ 37 w 44"/>
                <a:gd name="T25" fmla="*/ 28 h 44"/>
                <a:gd name="T26" fmla="*/ 44 w 44"/>
                <a:gd name="T27" fmla="*/ 14 h 44"/>
                <a:gd name="T28" fmla="*/ 31 w 44"/>
                <a:gd name="T2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44">
                  <a:moveTo>
                    <a:pt x="31" y="1"/>
                  </a:moveTo>
                  <a:cubicBezTo>
                    <a:pt x="27" y="2"/>
                    <a:pt x="23" y="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18" y="2"/>
                    <a:pt x="13" y="1"/>
                  </a:cubicBezTo>
                  <a:cubicBezTo>
                    <a:pt x="5" y="1"/>
                    <a:pt x="0" y="6"/>
                    <a:pt x="0" y="14"/>
                  </a:cubicBezTo>
                  <a:cubicBezTo>
                    <a:pt x="0" y="19"/>
                    <a:pt x="4" y="23"/>
                    <a:pt x="8" y="28"/>
                  </a:cubicBezTo>
                  <a:cubicBezTo>
                    <a:pt x="9" y="29"/>
                    <a:pt x="11" y="30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6" y="36"/>
                    <a:pt x="21" y="43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6" y="40"/>
                    <a:pt x="28" y="37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0"/>
                    <a:pt x="35" y="29"/>
                    <a:pt x="37" y="28"/>
                  </a:cubicBezTo>
                  <a:cubicBezTo>
                    <a:pt x="40" y="23"/>
                    <a:pt x="44" y="19"/>
                    <a:pt x="44" y="14"/>
                  </a:cubicBezTo>
                  <a:cubicBezTo>
                    <a:pt x="44" y="7"/>
                    <a:pt x="41" y="0"/>
                    <a:pt x="3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3" name="Freeform 94"/>
            <p:cNvSpPr>
              <a:spLocks noEditPoints="1"/>
            </p:cNvSpPr>
            <p:nvPr/>
          </p:nvSpPr>
          <p:spPr bwMode="auto">
            <a:xfrm>
              <a:off x="9280526" y="3768725"/>
              <a:ext cx="449263" cy="280988"/>
            </a:xfrm>
            <a:custGeom>
              <a:avLst/>
              <a:gdLst>
                <a:gd name="T0" fmla="*/ 80 w 106"/>
                <a:gd name="T1" fmla="*/ 3 h 66"/>
                <a:gd name="T2" fmla="*/ 44 w 106"/>
                <a:gd name="T3" fmla="*/ 22 h 66"/>
                <a:gd name="T4" fmla="*/ 61 w 106"/>
                <a:gd name="T5" fmla="*/ 42 h 66"/>
                <a:gd name="T6" fmla="*/ 80 w 106"/>
                <a:gd name="T7" fmla="*/ 38 h 66"/>
                <a:gd name="T8" fmla="*/ 81 w 106"/>
                <a:gd name="T9" fmla="*/ 36 h 66"/>
                <a:gd name="T10" fmla="*/ 79 w 106"/>
                <a:gd name="T11" fmla="*/ 37 h 66"/>
                <a:gd name="T12" fmla="*/ 62 w 106"/>
                <a:gd name="T13" fmla="*/ 39 h 66"/>
                <a:gd name="T14" fmla="*/ 46 w 106"/>
                <a:gd name="T15" fmla="*/ 22 h 66"/>
                <a:gd name="T16" fmla="*/ 78 w 106"/>
                <a:gd name="T17" fmla="*/ 8 h 66"/>
                <a:gd name="T18" fmla="*/ 102 w 106"/>
                <a:gd name="T19" fmla="*/ 33 h 66"/>
                <a:gd name="T20" fmla="*/ 49 w 106"/>
                <a:gd name="T21" fmla="*/ 55 h 66"/>
                <a:gd name="T22" fmla="*/ 18 w 106"/>
                <a:gd name="T23" fmla="*/ 40 h 66"/>
                <a:gd name="T24" fmla="*/ 38 w 106"/>
                <a:gd name="T25" fmla="*/ 25 h 66"/>
                <a:gd name="T26" fmla="*/ 30 w 106"/>
                <a:gd name="T27" fmla="*/ 15 h 66"/>
                <a:gd name="T28" fmla="*/ 14 w 106"/>
                <a:gd name="T29" fmla="*/ 28 h 66"/>
                <a:gd name="T30" fmla="*/ 16 w 106"/>
                <a:gd name="T31" fmla="*/ 39 h 66"/>
                <a:gd name="T32" fmla="*/ 10 w 106"/>
                <a:gd name="T33" fmla="*/ 39 h 66"/>
                <a:gd name="T34" fmla="*/ 1 w 106"/>
                <a:gd name="T35" fmla="*/ 33 h 66"/>
                <a:gd name="T36" fmla="*/ 8 w 106"/>
                <a:gd name="T37" fmla="*/ 33 h 66"/>
                <a:gd name="T38" fmla="*/ 10 w 106"/>
                <a:gd name="T39" fmla="*/ 26 h 66"/>
                <a:gd name="T40" fmla="*/ 3 w 106"/>
                <a:gd name="T41" fmla="*/ 26 h 66"/>
                <a:gd name="T42" fmla="*/ 2 w 106"/>
                <a:gd name="T43" fmla="*/ 27 h 66"/>
                <a:gd name="T44" fmla="*/ 1 w 106"/>
                <a:gd name="T45" fmla="*/ 28 h 66"/>
                <a:gd name="T46" fmla="*/ 0 w 106"/>
                <a:gd name="T47" fmla="*/ 31 h 66"/>
                <a:gd name="T48" fmla="*/ 10 w 106"/>
                <a:gd name="T49" fmla="*/ 40 h 66"/>
                <a:gd name="T50" fmla="*/ 16 w 106"/>
                <a:gd name="T51" fmla="*/ 40 h 66"/>
                <a:gd name="T52" fmla="*/ 49 w 106"/>
                <a:gd name="T53" fmla="*/ 62 h 66"/>
                <a:gd name="T54" fmla="*/ 103 w 106"/>
                <a:gd name="T55" fmla="*/ 34 h 66"/>
                <a:gd name="T56" fmla="*/ 103 w 106"/>
                <a:gd name="T57" fmla="*/ 33 h 66"/>
                <a:gd name="T58" fmla="*/ 80 w 106"/>
                <a:gd name="T59" fmla="*/ 3 h 66"/>
                <a:gd name="T60" fmla="*/ 16 w 106"/>
                <a:gd name="T61" fmla="*/ 28 h 66"/>
                <a:gd name="T62" fmla="*/ 29 w 106"/>
                <a:gd name="T63" fmla="*/ 16 h 66"/>
                <a:gd name="T64" fmla="*/ 35 w 106"/>
                <a:gd name="T65" fmla="*/ 25 h 66"/>
                <a:gd name="T66" fmla="*/ 35 w 106"/>
                <a:gd name="T67" fmla="*/ 25 h 66"/>
                <a:gd name="T68" fmla="*/ 17 w 106"/>
                <a:gd name="T69" fmla="*/ 39 h 66"/>
                <a:gd name="T70" fmla="*/ 16 w 106"/>
                <a:gd name="T71" fmla="*/ 2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80" y="3"/>
                  </a:moveTo>
                  <a:cubicBezTo>
                    <a:pt x="62" y="0"/>
                    <a:pt x="46" y="8"/>
                    <a:pt x="44" y="22"/>
                  </a:cubicBezTo>
                  <a:cubicBezTo>
                    <a:pt x="43" y="32"/>
                    <a:pt x="50" y="40"/>
                    <a:pt x="61" y="42"/>
                  </a:cubicBezTo>
                  <a:cubicBezTo>
                    <a:pt x="69" y="44"/>
                    <a:pt x="75" y="42"/>
                    <a:pt x="80" y="38"/>
                  </a:cubicBezTo>
                  <a:cubicBezTo>
                    <a:pt x="80" y="37"/>
                    <a:pt x="81" y="36"/>
                    <a:pt x="81" y="36"/>
                  </a:cubicBezTo>
                  <a:cubicBezTo>
                    <a:pt x="80" y="35"/>
                    <a:pt x="80" y="36"/>
                    <a:pt x="79" y="37"/>
                  </a:cubicBezTo>
                  <a:cubicBezTo>
                    <a:pt x="75" y="40"/>
                    <a:pt x="69" y="40"/>
                    <a:pt x="62" y="39"/>
                  </a:cubicBezTo>
                  <a:cubicBezTo>
                    <a:pt x="52" y="37"/>
                    <a:pt x="44" y="31"/>
                    <a:pt x="46" y="22"/>
                  </a:cubicBezTo>
                  <a:cubicBezTo>
                    <a:pt x="47" y="12"/>
                    <a:pt x="61" y="5"/>
                    <a:pt x="78" y="8"/>
                  </a:cubicBezTo>
                  <a:cubicBezTo>
                    <a:pt x="93" y="10"/>
                    <a:pt x="104" y="20"/>
                    <a:pt x="102" y="33"/>
                  </a:cubicBezTo>
                  <a:cubicBezTo>
                    <a:pt x="99" y="53"/>
                    <a:pt x="73" y="59"/>
                    <a:pt x="49" y="55"/>
                  </a:cubicBezTo>
                  <a:cubicBezTo>
                    <a:pt x="37" y="53"/>
                    <a:pt x="23" y="49"/>
                    <a:pt x="18" y="40"/>
                  </a:cubicBezTo>
                  <a:cubicBezTo>
                    <a:pt x="30" y="40"/>
                    <a:pt x="37" y="33"/>
                    <a:pt x="38" y="25"/>
                  </a:cubicBezTo>
                  <a:cubicBezTo>
                    <a:pt x="39" y="21"/>
                    <a:pt x="36" y="15"/>
                    <a:pt x="30" y="15"/>
                  </a:cubicBezTo>
                  <a:cubicBezTo>
                    <a:pt x="22" y="14"/>
                    <a:pt x="16" y="20"/>
                    <a:pt x="14" y="28"/>
                  </a:cubicBezTo>
                  <a:cubicBezTo>
                    <a:pt x="14" y="32"/>
                    <a:pt x="14" y="36"/>
                    <a:pt x="16" y="39"/>
                  </a:cubicBezTo>
                  <a:cubicBezTo>
                    <a:pt x="14" y="40"/>
                    <a:pt x="12" y="39"/>
                    <a:pt x="10" y="39"/>
                  </a:cubicBezTo>
                  <a:cubicBezTo>
                    <a:pt x="6" y="38"/>
                    <a:pt x="3" y="36"/>
                    <a:pt x="1" y="33"/>
                  </a:cubicBezTo>
                  <a:cubicBezTo>
                    <a:pt x="3" y="34"/>
                    <a:pt x="5" y="34"/>
                    <a:pt x="8" y="33"/>
                  </a:cubicBezTo>
                  <a:cubicBezTo>
                    <a:pt x="10" y="31"/>
                    <a:pt x="11" y="28"/>
                    <a:pt x="10" y="26"/>
                  </a:cubicBezTo>
                  <a:cubicBezTo>
                    <a:pt x="9" y="24"/>
                    <a:pt x="6" y="24"/>
                    <a:pt x="3" y="26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7"/>
                    <a:pt x="1" y="28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6"/>
                    <a:pt x="4" y="39"/>
                    <a:pt x="10" y="40"/>
                  </a:cubicBezTo>
                  <a:cubicBezTo>
                    <a:pt x="12" y="41"/>
                    <a:pt x="14" y="41"/>
                    <a:pt x="16" y="40"/>
                  </a:cubicBezTo>
                  <a:cubicBezTo>
                    <a:pt x="22" y="50"/>
                    <a:pt x="36" y="60"/>
                    <a:pt x="49" y="62"/>
                  </a:cubicBezTo>
                  <a:cubicBezTo>
                    <a:pt x="74" y="66"/>
                    <a:pt x="100" y="55"/>
                    <a:pt x="103" y="34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6" y="16"/>
                    <a:pt x="96" y="5"/>
                    <a:pt x="80" y="3"/>
                  </a:cubicBezTo>
                  <a:close/>
                  <a:moveTo>
                    <a:pt x="16" y="28"/>
                  </a:moveTo>
                  <a:cubicBezTo>
                    <a:pt x="17" y="21"/>
                    <a:pt x="23" y="15"/>
                    <a:pt x="29" y="16"/>
                  </a:cubicBezTo>
                  <a:cubicBezTo>
                    <a:pt x="33" y="17"/>
                    <a:pt x="35" y="21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32"/>
                    <a:pt x="26" y="38"/>
                    <a:pt x="17" y="39"/>
                  </a:cubicBezTo>
                  <a:cubicBezTo>
                    <a:pt x="16" y="36"/>
                    <a:pt x="15" y="33"/>
                    <a:pt x="1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4" name="Freeform 95"/>
            <p:cNvSpPr>
              <a:spLocks noEditPoints="1"/>
            </p:cNvSpPr>
            <p:nvPr/>
          </p:nvSpPr>
          <p:spPr bwMode="auto">
            <a:xfrm>
              <a:off x="9910763" y="3768725"/>
              <a:ext cx="449263" cy="280988"/>
            </a:xfrm>
            <a:custGeom>
              <a:avLst/>
              <a:gdLst>
                <a:gd name="T0" fmla="*/ 2 w 106"/>
                <a:gd name="T1" fmla="*/ 33 h 66"/>
                <a:gd name="T2" fmla="*/ 2 w 106"/>
                <a:gd name="T3" fmla="*/ 34 h 66"/>
                <a:gd name="T4" fmla="*/ 56 w 106"/>
                <a:gd name="T5" fmla="*/ 62 h 66"/>
                <a:gd name="T6" fmla="*/ 89 w 106"/>
                <a:gd name="T7" fmla="*/ 40 h 66"/>
                <a:gd name="T8" fmla="*/ 96 w 106"/>
                <a:gd name="T9" fmla="*/ 40 h 66"/>
                <a:gd name="T10" fmla="*/ 106 w 106"/>
                <a:gd name="T11" fmla="*/ 31 h 66"/>
                <a:gd name="T12" fmla="*/ 105 w 106"/>
                <a:gd name="T13" fmla="*/ 28 h 66"/>
                <a:gd name="T14" fmla="*/ 104 w 106"/>
                <a:gd name="T15" fmla="*/ 27 h 66"/>
                <a:gd name="T16" fmla="*/ 103 w 106"/>
                <a:gd name="T17" fmla="*/ 26 h 66"/>
                <a:gd name="T18" fmla="*/ 95 w 106"/>
                <a:gd name="T19" fmla="*/ 26 h 66"/>
                <a:gd name="T20" fmla="*/ 98 w 106"/>
                <a:gd name="T21" fmla="*/ 33 h 66"/>
                <a:gd name="T22" fmla="*/ 104 w 106"/>
                <a:gd name="T23" fmla="*/ 33 h 66"/>
                <a:gd name="T24" fmla="*/ 96 w 106"/>
                <a:gd name="T25" fmla="*/ 39 h 66"/>
                <a:gd name="T26" fmla="*/ 90 w 106"/>
                <a:gd name="T27" fmla="*/ 39 h 66"/>
                <a:gd name="T28" fmla="*/ 91 w 106"/>
                <a:gd name="T29" fmla="*/ 28 h 66"/>
                <a:gd name="T30" fmla="*/ 76 w 106"/>
                <a:gd name="T31" fmla="*/ 15 h 66"/>
                <a:gd name="T32" fmla="*/ 67 w 106"/>
                <a:gd name="T33" fmla="*/ 25 h 66"/>
                <a:gd name="T34" fmla="*/ 88 w 106"/>
                <a:gd name="T35" fmla="*/ 40 h 66"/>
                <a:gd name="T36" fmla="*/ 56 w 106"/>
                <a:gd name="T37" fmla="*/ 55 h 66"/>
                <a:gd name="T38" fmla="*/ 4 w 106"/>
                <a:gd name="T39" fmla="*/ 33 h 66"/>
                <a:gd name="T40" fmla="*/ 28 w 106"/>
                <a:gd name="T41" fmla="*/ 8 h 66"/>
                <a:gd name="T42" fmla="*/ 60 w 106"/>
                <a:gd name="T43" fmla="*/ 22 h 66"/>
                <a:gd name="T44" fmla="*/ 43 w 106"/>
                <a:gd name="T45" fmla="*/ 39 h 66"/>
                <a:gd name="T46" fmla="*/ 27 w 106"/>
                <a:gd name="T47" fmla="*/ 37 h 66"/>
                <a:gd name="T48" fmla="*/ 25 w 106"/>
                <a:gd name="T49" fmla="*/ 36 h 66"/>
                <a:gd name="T50" fmla="*/ 26 w 106"/>
                <a:gd name="T51" fmla="*/ 38 h 66"/>
                <a:gd name="T52" fmla="*/ 45 w 106"/>
                <a:gd name="T53" fmla="*/ 42 h 66"/>
                <a:gd name="T54" fmla="*/ 61 w 106"/>
                <a:gd name="T55" fmla="*/ 22 h 66"/>
                <a:gd name="T56" fmla="*/ 26 w 106"/>
                <a:gd name="T57" fmla="*/ 3 h 66"/>
                <a:gd name="T58" fmla="*/ 2 w 106"/>
                <a:gd name="T59" fmla="*/ 33 h 66"/>
                <a:gd name="T60" fmla="*/ 88 w 106"/>
                <a:gd name="T61" fmla="*/ 39 h 66"/>
                <a:gd name="T62" fmla="*/ 71 w 106"/>
                <a:gd name="T63" fmla="*/ 25 h 66"/>
                <a:gd name="T64" fmla="*/ 71 w 106"/>
                <a:gd name="T65" fmla="*/ 25 h 66"/>
                <a:gd name="T66" fmla="*/ 76 w 106"/>
                <a:gd name="T67" fmla="*/ 16 h 66"/>
                <a:gd name="T68" fmla="*/ 90 w 106"/>
                <a:gd name="T69" fmla="*/ 28 h 66"/>
                <a:gd name="T70" fmla="*/ 88 w 106"/>
                <a:gd name="T7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2" y="33"/>
                  </a:moveTo>
                  <a:cubicBezTo>
                    <a:pt x="2" y="34"/>
                    <a:pt x="2" y="34"/>
                    <a:pt x="2" y="34"/>
                  </a:cubicBezTo>
                  <a:cubicBezTo>
                    <a:pt x="6" y="55"/>
                    <a:pt x="32" y="66"/>
                    <a:pt x="56" y="62"/>
                  </a:cubicBezTo>
                  <a:cubicBezTo>
                    <a:pt x="69" y="60"/>
                    <a:pt x="84" y="50"/>
                    <a:pt x="89" y="40"/>
                  </a:cubicBezTo>
                  <a:cubicBezTo>
                    <a:pt x="91" y="41"/>
                    <a:pt x="94" y="41"/>
                    <a:pt x="96" y="40"/>
                  </a:cubicBezTo>
                  <a:cubicBezTo>
                    <a:pt x="102" y="39"/>
                    <a:pt x="106" y="36"/>
                    <a:pt x="106" y="31"/>
                  </a:cubicBezTo>
                  <a:cubicBezTo>
                    <a:pt x="106" y="30"/>
                    <a:pt x="106" y="29"/>
                    <a:pt x="105" y="28"/>
                  </a:cubicBezTo>
                  <a:cubicBezTo>
                    <a:pt x="105" y="27"/>
                    <a:pt x="104" y="27"/>
                    <a:pt x="104" y="27"/>
                  </a:cubicBezTo>
                  <a:cubicBezTo>
                    <a:pt x="104" y="26"/>
                    <a:pt x="103" y="26"/>
                    <a:pt x="103" y="26"/>
                  </a:cubicBezTo>
                  <a:cubicBezTo>
                    <a:pt x="100" y="24"/>
                    <a:pt x="97" y="24"/>
                    <a:pt x="95" y="26"/>
                  </a:cubicBezTo>
                  <a:cubicBezTo>
                    <a:pt x="94" y="28"/>
                    <a:pt x="95" y="31"/>
                    <a:pt x="98" y="33"/>
                  </a:cubicBezTo>
                  <a:cubicBezTo>
                    <a:pt x="100" y="34"/>
                    <a:pt x="103" y="34"/>
                    <a:pt x="104" y="33"/>
                  </a:cubicBezTo>
                  <a:cubicBezTo>
                    <a:pt x="103" y="36"/>
                    <a:pt x="100" y="38"/>
                    <a:pt x="96" y="39"/>
                  </a:cubicBezTo>
                  <a:cubicBezTo>
                    <a:pt x="94" y="39"/>
                    <a:pt x="92" y="40"/>
                    <a:pt x="90" y="39"/>
                  </a:cubicBezTo>
                  <a:cubicBezTo>
                    <a:pt x="91" y="36"/>
                    <a:pt x="92" y="32"/>
                    <a:pt x="91" y="28"/>
                  </a:cubicBezTo>
                  <a:cubicBezTo>
                    <a:pt x="90" y="20"/>
                    <a:pt x="84" y="14"/>
                    <a:pt x="76" y="15"/>
                  </a:cubicBezTo>
                  <a:cubicBezTo>
                    <a:pt x="70" y="15"/>
                    <a:pt x="67" y="21"/>
                    <a:pt x="67" y="25"/>
                  </a:cubicBezTo>
                  <a:cubicBezTo>
                    <a:pt x="69" y="33"/>
                    <a:pt x="76" y="40"/>
                    <a:pt x="88" y="40"/>
                  </a:cubicBezTo>
                  <a:cubicBezTo>
                    <a:pt x="82" y="49"/>
                    <a:pt x="69" y="53"/>
                    <a:pt x="56" y="55"/>
                  </a:cubicBezTo>
                  <a:cubicBezTo>
                    <a:pt x="33" y="59"/>
                    <a:pt x="7" y="53"/>
                    <a:pt x="4" y="33"/>
                  </a:cubicBezTo>
                  <a:cubicBezTo>
                    <a:pt x="2" y="20"/>
                    <a:pt x="12" y="10"/>
                    <a:pt x="28" y="8"/>
                  </a:cubicBezTo>
                  <a:cubicBezTo>
                    <a:pt x="44" y="5"/>
                    <a:pt x="58" y="12"/>
                    <a:pt x="60" y="22"/>
                  </a:cubicBezTo>
                  <a:cubicBezTo>
                    <a:pt x="61" y="31"/>
                    <a:pt x="54" y="37"/>
                    <a:pt x="43" y="39"/>
                  </a:cubicBezTo>
                  <a:cubicBezTo>
                    <a:pt x="37" y="40"/>
                    <a:pt x="31" y="40"/>
                    <a:pt x="27" y="37"/>
                  </a:cubicBezTo>
                  <a:cubicBezTo>
                    <a:pt x="25" y="36"/>
                    <a:pt x="25" y="35"/>
                    <a:pt x="25" y="36"/>
                  </a:cubicBezTo>
                  <a:cubicBezTo>
                    <a:pt x="24" y="36"/>
                    <a:pt x="25" y="37"/>
                    <a:pt x="26" y="38"/>
                  </a:cubicBezTo>
                  <a:cubicBezTo>
                    <a:pt x="31" y="42"/>
                    <a:pt x="36" y="44"/>
                    <a:pt x="45" y="42"/>
                  </a:cubicBezTo>
                  <a:cubicBezTo>
                    <a:pt x="55" y="40"/>
                    <a:pt x="62" y="32"/>
                    <a:pt x="61" y="22"/>
                  </a:cubicBezTo>
                  <a:cubicBezTo>
                    <a:pt x="60" y="8"/>
                    <a:pt x="44" y="0"/>
                    <a:pt x="26" y="3"/>
                  </a:cubicBezTo>
                  <a:cubicBezTo>
                    <a:pt x="10" y="5"/>
                    <a:pt x="0" y="16"/>
                    <a:pt x="2" y="33"/>
                  </a:cubicBezTo>
                  <a:close/>
                  <a:moveTo>
                    <a:pt x="88" y="39"/>
                  </a:moveTo>
                  <a:cubicBezTo>
                    <a:pt x="80" y="38"/>
                    <a:pt x="72" y="32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0" y="21"/>
                    <a:pt x="72" y="17"/>
                    <a:pt x="76" y="16"/>
                  </a:cubicBezTo>
                  <a:cubicBezTo>
                    <a:pt x="83" y="15"/>
                    <a:pt x="89" y="21"/>
                    <a:pt x="90" y="28"/>
                  </a:cubicBezTo>
                  <a:cubicBezTo>
                    <a:pt x="91" y="33"/>
                    <a:pt x="90" y="36"/>
                    <a:pt x="88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255" name="文本框 8254"/>
          <p:cNvSpPr txBox="1"/>
          <p:nvPr/>
        </p:nvSpPr>
        <p:spPr>
          <a:xfrm>
            <a:off x="1415082" y="5559608"/>
            <a:ext cx="69762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小品</a:t>
            </a:r>
          </a:p>
        </p:txBody>
      </p:sp>
      <p:grpSp>
        <p:nvGrpSpPr>
          <p:cNvPr id="8256" name="组合 8255"/>
          <p:cNvGrpSpPr/>
          <p:nvPr/>
        </p:nvGrpSpPr>
        <p:grpSpPr>
          <a:xfrm>
            <a:off x="243163" y="1148217"/>
            <a:ext cx="2938277" cy="4304802"/>
            <a:chOff x="243163" y="1148217"/>
            <a:chExt cx="2938277" cy="4304802"/>
          </a:xfrm>
        </p:grpSpPr>
        <p:sp>
          <p:nvSpPr>
            <p:cNvPr id="8257" name="圆角矩形 8256"/>
            <p:cNvSpPr/>
            <p:nvPr/>
          </p:nvSpPr>
          <p:spPr>
            <a:xfrm>
              <a:off x="243163" y="1148217"/>
              <a:ext cx="2918700" cy="4304801"/>
            </a:xfrm>
            <a:prstGeom prst="roundRect">
              <a:avLst>
                <a:gd name="adj" fmla="val 1144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8258" name="Freeform 3153"/>
            <p:cNvSpPr>
              <a:spLocks noEditPoints="1"/>
            </p:cNvSpPr>
            <p:nvPr/>
          </p:nvSpPr>
          <p:spPr bwMode="auto">
            <a:xfrm rot="10800000">
              <a:off x="248507" y="1148219"/>
              <a:ext cx="2932933" cy="4304800"/>
            </a:xfrm>
            <a:custGeom>
              <a:avLst/>
              <a:gdLst>
                <a:gd name="T0" fmla="*/ 786 w 5948"/>
                <a:gd name="T1" fmla="*/ 9602 h 9724"/>
                <a:gd name="T2" fmla="*/ 502 w 5948"/>
                <a:gd name="T3" fmla="*/ 9378 h 9724"/>
                <a:gd name="T4" fmla="*/ 312 w 5948"/>
                <a:gd name="T5" fmla="*/ 9167 h 9724"/>
                <a:gd name="T6" fmla="*/ 111 w 5948"/>
                <a:gd name="T7" fmla="*/ 843 h 9724"/>
                <a:gd name="T8" fmla="*/ 313 w 5948"/>
                <a:gd name="T9" fmla="*/ 552 h 9724"/>
                <a:gd name="T10" fmla="*/ 619 w 5948"/>
                <a:gd name="T11" fmla="*/ 280 h 9724"/>
                <a:gd name="T12" fmla="*/ 5162 w 5948"/>
                <a:gd name="T13" fmla="*/ 122 h 9724"/>
                <a:gd name="T14" fmla="*/ 5446 w 5948"/>
                <a:gd name="T15" fmla="*/ 346 h 9724"/>
                <a:gd name="T16" fmla="*/ 5636 w 5948"/>
                <a:gd name="T17" fmla="*/ 558 h 9724"/>
                <a:gd name="T18" fmla="*/ 5837 w 5948"/>
                <a:gd name="T19" fmla="*/ 8881 h 9724"/>
                <a:gd name="T20" fmla="*/ 5635 w 5948"/>
                <a:gd name="T21" fmla="*/ 9172 h 9724"/>
                <a:gd name="T22" fmla="*/ 5330 w 5948"/>
                <a:gd name="T23" fmla="*/ 9444 h 9724"/>
                <a:gd name="T24" fmla="*/ 786 w 5948"/>
                <a:gd name="T25" fmla="*/ 9602 h 9724"/>
                <a:gd name="T26" fmla="*/ 295 w 5948"/>
                <a:gd name="T27" fmla="*/ 9183 h 9724"/>
                <a:gd name="T28" fmla="*/ 481 w 5948"/>
                <a:gd name="T29" fmla="*/ 9381 h 9724"/>
                <a:gd name="T30" fmla="*/ 785 w 5948"/>
                <a:gd name="T31" fmla="*/ 9625 h 9724"/>
                <a:gd name="T32" fmla="*/ 5453 w 5948"/>
                <a:gd name="T33" fmla="*/ 9401 h 9724"/>
                <a:gd name="T34" fmla="*/ 5616 w 5948"/>
                <a:gd name="T35" fmla="*/ 9185 h 9724"/>
                <a:gd name="T36" fmla="*/ 5857 w 5948"/>
                <a:gd name="T37" fmla="*/ 8881 h 9724"/>
                <a:gd name="T38" fmla="*/ 5653 w 5948"/>
                <a:gd name="T39" fmla="*/ 541 h 9724"/>
                <a:gd name="T40" fmla="*/ 5467 w 5948"/>
                <a:gd name="T41" fmla="*/ 343 h 9724"/>
                <a:gd name="T42" fmla="*/ 5163 w 5948"/>
                <a:gd name="T43" fmla="*/ 99 h 9724"/>
                <a:gd name="T44" fmla="*/ 495 w 5948"/>
                <a:gd name="T45" fmla="*/ 324 h 9724"/>
                <a:gd name="T46" fmla="*/ 332 w 5948"/>
                <a:gd name="T47" fmla="*/ 539 h 9724"/>
                <a:gd name="T48" fmla="*/ 91 w 5948"/>
                <a:gd name="T49" fmla="*/ 844 h 9724"/>
                <a:gd name="T50" fmla="*/ 181 w 5948"/>
                <a:gd name="T51" fmla="*/ 9156 h 9724"/>
                <a:gd name="T52" fmla="*/ 40 w 5948"/>
                <a:gd name="T53" fmla="*/ 9264 h 9724"/>
                <a:gd name="T54" fmla="*/ 68 w 5948"/>
                <a:gd name="T55" fmla="*/ 657 h 9724"/>
                <a:gd name="T56" fmla="*/ 113 w 5948"/>
                <a:gd name="T57" fmla="*/ 524 h 9724"/>
                <a:gd name="T58" fmla="*/ 25 w 5948"/>
                <a:gd name="T59" fmla="*/ 373 h 9724"/>
                <a:gd name="T60" fmla="*/ 485 w 5948"/>
                <a:gd name="T61" fmla="*/ 207 h 9724"/>
                <a:gd name="T62" fmla="*/ 5278 w 5948"/>
                <a:gd name="T63" fmla="*/ 36 h 9724"/>
                <a:gd name="T64" fmla="*/ 5527 w 5948"/>
                <a:gd name="T65" fmla="*/ 238 h 9724"/>
                <a:gd name="T66" fmla="*/ 5819 w 5948"/>
                <a:gd name="T67" fmla="*/ 402 h 9724"/>
                <a:gd name="T68" fmla="*/ 5813 w 5948"/>
                <a:gd name="T69" fmla="*/ 500 h 9724"/>
                <a:gd name="T70" fmla="*/ 5887 w 5948"/>
                <a:gd name="T71" fmla="*/ 668 h 9724"/>
                <a:gd name="T72" fmla="*/ 5869 w 5948"/>
                <a:gd name="T73" fmla="*/ 9283 h 9724"/>
                <a:gd name="T74" fmla="*/ 5759 w 5948"/>
                <a:gd name="T75" fmla="*/ 9189 h 9724"/>
                <a:gd name="T76" fmla="*/ 5669 w 5948"/>
                <a:gd name="T77" fmla="*/ 9719 h 9724"/>
                <a:gd name="T78" fmla="*/ 5520 w 5948"/>
                <a:gd name="T79" fmla="*/ 9711 h 9724"/>
                <a:gd name="T80" fmla="*/ 476 w 5948"/>
                <a:gd name="T81" fmla="*/ 9589 h 9724"/>
                <a:gd name="T82" fmla="*/ 149 w 5948"/>
                <a:gd name="T83" fmla="*/ 9561 h 9724"/>
                <a:gd name="T84" fmla="*/ 200 w 5948"/>
                <a:gd name="T85" fmla="*/ 9349 h 9724"/>
                <a:gd name="T86" fmla="*/ 280 w 5948"/>
                <a:gd name="T87" fmla="*/ 9581 h 9724"/>
                <a:gd name="T88" fmla="*/ 734 w 5948"/>
                <a:gd name="T89" fmla="*/ 9650 h 9724"/>
                <a:gd name="T90" fmla="*/ 5608 w 5948"/>
                <a:gd name="T91" fmla="*/ 9517 h 9724"/>
                <a:gd name="T92" fmla="*/ 5814 w 5948"/>
                <a:gd name="T93" fmla="*/ 9387 h 9724"/>
                <a:gd name="T94" fmla="*/ 5884 w 5948"/>
                <a:gd name="T95" fmla="*/ 8955 h 9724"/>
                <a:gd name="T96" fmla="*/ 5748 w 5948"/>
                <a:gd name="T97" fmla="*/ 375 h 9724"/>
                <a:gd name="T98" fmla="*/ 5669 w 5948"/>
                <a:gd name="T99" fmla="*/ 143 h 9724"/>
                <a:gd name="T100" fmla="*/ 5214 w 5948"/>
                <a:gd name="T101" fmla="*/ 74 h 9724"/>
                <a:gd name="T102" fmla="*/ 340 w 5948"/>
                <a:gd name="T103" fmla="*/ 207 h 9724"/>
                <a:gd name="T104" fmla="*/ 134 w 5948"/>
                <a:gd name="T105" fmla="*/ 337 h 9724"/>
                <a:gd name="T106" fmla="*/ 65 w 5948"/>
                <a:gd name="T107" fmla="*/ 769 h 9724"/>
                <a:gd name="T108" fmla="*/ 116 w 5948"/>
                <a:gd name="T109" fmla="*/ 9722 h 9724"/>
                <a:gd name="T110" fmla="*/ 91 w 5948"/>
                <a:gd name="T111" fmla="*/ 845 h 9724"/>
                <a:gd name="T112" fmla="*/ 72 w 5948"/>
                <a:gd name="T113" fmla="*/ 33 h 9724"/>
                <a:gd name="T114" fmla="*/ 5922 w 5948"/>
                <a:gd name="T115" fmla="*/ 33 h 9724"/>
                <a:gd name="T116" fmla="*/ 5912 w 5948"/>
                <a:gd name="T117" fmla="*/ 31 h 9724"/>
                <a:gd name="T118" fmla="*/ 5920 w 5948"/>
                <a:gd name="T119" fmla="*/ 9554 h 9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48" h="9724">
                  <a:moveTo>
                    <a:pt x="5450" y="9323"/>
                  </a:moveTo>
                  <a:cubicBezTo>
                    <a:pt x="5450" y="9323"/>
                    <a:pt x="5450" y="9323"/>
                    <a:pt x="5450" y="9323"/>
                  </a:cubicBezTo>
                  <a:close/>
                  <a:moveTo>
                    <a:pt x="498" y="9323"/>
                  </a:moveTo>
                  <a:cubicBezTo>
                    <a:pt x="498" y="9323"/>
                    <a:pt x="498" y="9323"/>
                    <a:pt x="498" y="9323"/>
                  </a:cubicBezTo>
                  <a:close/>
                  <a:moveTo>
                    <a:pt x="242" y="9059"/>
                  </a:moveTo>
                  <a:cubicBezTo>
                    <a:pt x="242" y="9059"/>
                    <a:pt x="242" y="9059"/>
                    <a:pt x="242" y="9059"/>
                  </a:cubicBezTo>
                  <a:close/>
                  <a:moveTo>
                    <a:pt x="91" y="8879"/>
                  </a:moveTo>
                  <a:lnTo>
                    <a:pt x="91" y="8879"/>
                  </a:lnTo>
                  <a:cubicBezTo>
                    <a:pt x="91" y="8879"/>
                    <a:pt x="91" y="8879"/>
                    <a:pt x="91" y="8879"/>
                  </a:cubicBezTo>
                  <a:close/>
                  <a:moveTo>
                    <a:pt x="786" y="9602"/>
                  </a:moveTo>
                  <a:cubicBezTo>
                    <a:pt x="786" y="9602"/>
                    <a:pt x="726" y="9600"/>
                    <a:pt x="727" y="9564"/>
                  </a:cubicBezTo>
                  <a:cubicBezTo>
                    <a:pt x="727" y="9551"/>
                    <a:pt x="733" y="9540"/>
                    <a:pt x="741" y="9532"/>
                  </a:cubicBezTo>
                  <a:cubicBezTo>
                    <a:pt x="755" y="9516"/>
                    <a:pt x="775" y="9509"/>
                    <a:pt x="781" y="9508"/>
                  </a:cubicBezTo>
                  <a:lnTo>
                    <a:pt x="781" y="9508"/>
                  </a:lnTo>
                  <a:cubicBezTo>
                    <a:pt x="785" y="9507"/>
                    <a:pt x="788" y="9504"/>
                    <a:pt x="789" y="9500"/>
                  </a:cubicBezTo>
                  <a:cubicBezTo>
                    <a:pt x="791" y="9495"/>
                    <a:pt x="790" y="9489"/>
                    <a:pt x="786" y="9484"/>
                  </a:cubicBezTo>
                  <a:cubicBezTo>
                    <a:pt x="785" y="9480"/>
                    <a:pt x="782" y="9477"/>
                    <a:pt x="778" y="9473"/>
                  </a:cubicBezTo>
                  <a:cubicBezTo>
                    <a:pt x="763" y="9457"/>
                    <a:pt x="732" y="9436"/>
                    <a:pt x="694" y="9435"/>
                  </a:cubicBezTo>
                  <a:cubicBezTo>
                    <a:pt x="654" y="9434"/>
                    <a:pt x="630" y="9440"/>
                    <a:pt x="619" y="9444"/>
                  </a:cubicBezTo>
                  <a:cubicBezTo>
                    <a:pt x="606" y="9426"/>
                    <a:pt x="569" y="9382"/>
                    <a:pt x="502" y="9378"/>
                  </a:cubicBezTo>
                  <a:cubicBezTo>
                    <a:pt x="506" y="9361"/>
                    <a:pt x="516" y="9319"/>
                    <a:pt x="516" y="9319"/>
                  </a:cubicBezTo>
                  <a:cubicBezTo>
                    <a:pt x="517" y="9317"/>
                    <a:pt x="516" y="9311"/>
                    <a:pt x="514" y="9309"/>
                  </a:cubicBezTo>
                  <a:cubicBezTo>
                    <a:pt x="514" y="9309"/>
                    <a:pt x="505" y="9293"/>
                    <a:pt x="392" y="9290"/>
                  </a:cubicBezTo>
                  <a:cubicBezTo>
                    <a:pt x="392" y="9279"/>
                    <a:pt x="391" y="9237"/>
                    <a:pt x="388" y="9206"/>
                  </a:cubicBezTo>
                  <a:cubicBezTo>
                    <a:pt x="387" y="9185"/>
                    <a:pt x="384" y="9167"/>
                    <a:pt x="380" y="9162"/>
                  </a:cubicBezTo>
                  <a:cubicBezTo>
                    <a:pt x="375" y="9156"/>
                    <a:pt x="369" y="9153"/>
                    <a:pt x="361" y="9153"/>
                  </a:cubicBezTo>
                  <a:cubicBezTo>
                    <a:pt x="354" y="9154"/>
                    <a:pt x="346" y="9156"/>
                    <a:pt x="334" y="9160"/>
                  </a:cubicBezTo>
                  <a:cubicBezTo>
                    <a:pt x="329" y="9162"/>
                    <a:pt x="327" y="9163"/>
                    <a:pt x="325" y="9164"/>
                  </a:cubicBezTo>
                  <a:cubicBezTo>
                    <a:pt x="316" y="9167"/>
                    <a:pt x="314" y="9176"/>
                    <a:pt x="313" y="9172"/>
                  </a:cubicBezTo>
                  <a:cubicBezTo>
                    <a:pt x="313" y="9172"/>
                    <a:pt x="313" y="9171"/>
                    <a:pt x="312" y="9167"/>
                  </a:cubicBezTo>
                  <a:cubicBezTo>
                    <a:pt x="309" y="9141"/>
                    <a:pt x="301" y="9073"/>
                    <a:pt x="251" y="9039"/>
                  </a:cubicBezTo>
                  <a:cubicBezTo>
                    <a:pt x="258" y="9013"/>
                    <a:pt x="281" y="8912"/>
                    <a:pt x="215" y="8862"/>
                  </a:cubicBezTo>
                  <a:cubicBezTo>
                    <a:pt x="215" y="8862"/>
                    <a:pt x="211" y="8861"/>
                    <a:pt x="211" y="8861"/>
                  </a:cubicBezTo>
                  <a:cubicBezTo>
                    <a:pt x="211" y="8861"/>
                    <a:pt x="196" y="8858"/>
                    <a:pt x="193" y="8875"/>
                  </a:cubicBezTo>
                  <a:lnTo>
                    <a:pt x="193" y="8875"/>
                  </a:lnTo>
                  <a:cubicBezTo>
                    <a:pt x="193" y="8878"/>
                    <a:pt x="181" y="8901"/>
                    <a:pt x="164" y="8915"/>
                  </a:cubicBezTo>
                  <a:cubicBezTo>
                    <a:pt x="156" y="8922"/>
                    <a:pt x="146" y="8926"/>
                    <a:pt x="136" y="8922"/>
                  </a:cubicBezTo>
                  <a:cubicBezTo>
                    <a:pt x="106" y="8911"/>
                    <a:pt x="111" y="8883"/>
                    <a:pt x="111" y="8883"/>
                  </a:cubicBezTo>
                  <a:cubicBezTo>
                    <a:pt x="111" y="8883"/>
                    <a:pt x="111" y="8881"/>
                    <a:pt x="111" y="8881"/>
                  </a:cubicBezTo>
                  <a:cubicBezTo>
                    <a:pt x="111" y="6202"/>
                    <a:pt x="111" y="3522"/>
                    <a:pt x="111" y="843"/>
                  </a:cubicBezTo>
                  <a:cubicBezTo>
                    <a:pt x="111" y="843"/>
                    <a:pt x="111" y="841"/>
                    <a:pt x="111" y="841"/>
                  </a:cubicBezTo>
                  <a:cubicBezTo>
                    <a:pt x="111" y="841"/>
                    <a:pt x="106" y="813"/>
                    <a:pt x="136" y="802"/>
                  </a:cubicBezTo>
                  <a:cubicBezTo>
                    <a:pt x="146" y="799"/>
                    <a:pt x="156" y="802"/>
                    <a:pt x="164" y="809"/>
                  </a:cubicBezTo>
                  <a:cubicBezTo>
                    <a:pt x="181" y="823"/>
                    <a:pt x="193" y="847"/>
                    <a:pt x="193" y="850"/>
                  </a:cubicBezTo>
                  <a:lnTo>
                    <a:pt x="193" y="850"/>
                  </a:lnTo>
                  <a:cubicBezTo>
                    <a:pt x="196" y="866"/>
                    <a:pt x="211" y="864"/>
                    <a:pt x="211" y="864"/>
                  </a:cubicBezTo>
                  <a:cubicBezTo>
                    <a:pt x="211" y="864"/>
                    <a:pt x="215" y="862"/>
                    <a:pt x="215" y="862"/>
                  </a:cubicBezTo>
                  <a:cubicBezTo>
                    <a:pt x="281" y="813"/>
                    <a:pt x="258" y="712"/>
                    <a:pt x="251" y="685"/>
                  </a:cubicBezTo>
                  <a:cubicBezTo>
                    <a:pt x="301" y="651"/>
                    <a:pt x="309" y="584"/>
                    <a:pt x="312" y="558"/>
                  </a:cubicBezTo>
                  <a:cubicBezTo>
                    <a:pt x="313" y="554"/>
                    <a:pt x="313" y="553"/>
                    <a:pt x="313" y="552"/>
                  </a:cubicBezTo>
                  <a:cubicBezTo>
                    <a:pt x="314" y="549"/>
                    <a:pt x="316" y="557"/>
                    <a:pt x="325" y="561"/>
                  </a:cubicBezTo>
                  <a:cubicBezTo>
                    <a:pt x="327" y="561"/>
                    <a:pt x="329" y="562"/>
                    <a:pt x="334" y="564"/>
                  </a:cubicBezTo>
                  <a:cubicBezTo>
                    <a:pt x="346" y="569"/>
                    <a:pt x="354" y="571"/>
                    <a:pt x="361" y="571"/>
                  </a:cubicBezTo>
                  <a:cubicBezTo>
                    <a:pt x="369" y="571"/>
                    <a:pt x="375" y="568"/>
                    <a:pt x="380" y="562"/>
                  </a:cubicBezTo>
                  <a:cubicBezTo>
                    <a:pt x="384" y="557"/>
                    <a:pt x="387" y="540"/>
                    <a:pt x="388" y="519"/>
                  </a:cubicBezTo>
                  <a:cubicBezTo>
                    <a:pt x="391" y="487"/>
                    <a:pt x="392" y="445"/>
                    <a:pt x="392" y="434"/>
                  </a:cubicBezTo>
                  <a:cubicBezTo>
                    <a:pt x="505" y="432"/>
                    <a:pt x="514" y="415"/>
                    <a:pt x="514" y="415"/>
                  </a:cubicBezTo>
                  <a:cubicBezTo>
                    <a:pt x="516" y="414"/>
                    <a:pt x="517" y="408"/>
                    <a:pt x="516" y="405"/>
                  </a:cubicBezTo>
                  <a:cubicBezTo>
                    <a:pt x="516" y="405"/>
                    <a:pt x="506" y="363"/>
                    <a:pt x="502" y="346"/>
                  </a:cubicBezTo>
                  <a:cubicBezTo>
                    <a:pt x="569" y="343"/>
                    <a:pt x="606" y="298"/>
                    <a:pt x="619" y="280"/>
                  </a:cubicBezTo>
                  <a:cubicBezTo>
                    <a:pt x="630" y="284"/>
                    <a:pt x="654" y="290"/>
                    <a:pt x="694" y="289"/>
                  </a:cubicBezTo>
                  <a:cubicBezTo>
                    <a:pt x="732" y="289"/>
                    <a:pt x="763" y="268"/>
                    <a:pt x="778" y="252"/>
                  </a:cubicBezTo>
                  <a:cubicBezTo>
                    <a:pt x="782" y="248"/>
                    <a:pt x="785" y="244"/>
                    <a:pt x="786" y="241"/>
                  </a:cubicBezTo>
                  <a:cubicBezTo>
                    <a:pt x="790" y="235"/>
                    <a:pt x="791" y="229"/>
                    <a:pt x="789" y="224"/>
                  </a:cubicBezTo>
                  <a:cubicBezTo>
                    <a:pt x="788" y="220"/>
                    <a:pt x="785" y="217"/>
                    <a:pt x="781" y="216"/>
                  </a:cubicBezTo>
                  <a:lnTo>
                    <a:pt x="781" y="216"/>
                  </a:lnTo>
                  <a:cubicBezTo>
                    <a:pt x="775" y="215"/>
                    <a:pt x="755" y="208"/>
                    <a:pt x="741" y="193"/>
                  </a:cubicBezTo>
                  <a:cubicBezTo>
                    <a:pt x="733" y="184"/>
                    <a:pt x="727" y="174"/>
                    <a:pt x="727" y="160"/>
                  </a:cubicBezTo>
                  <a:cubicBezTo>
                    <a:pt x="726" y="124"/>
                    <a:pt x="786" y="122"/>
                    <a:pt x="786" y="122"/>
                  </a:cubicBezTo>
                  <a:cubicBezTo>
                    <a:pt x="2245" y="122"/>
                    <a:pt x="3704" y="122"/>
                    <a:pt x="5162" y="122"/>
                  </a:cubicBezTo>
                  <a:cubicBezTo>
                    <a:pt x="5163" y="122"/>
                    <a:pt x="5223" y="124"/>
                    <a:pt x="5222" y="160"/>
                  </a:cubicBezTo>
                  <a:cubicBezTo>
                    <a:pt x="5221" y="174"/>
                    <a:pt x="5215" y="184"/>
                    <a:pt x="5208" y="193"/>
                  </a:cubicBezTo>
                  <a:cubicBezTo>
                    <a:pt x="5193" y="208"/>
                    <a:pt x="5173" y="215"/>
                    <a:pt x="5168" y="216"/>
                  </a:cubicBezTo>
                  <a:lnTo>
                    <a:pt x="5168" y="216"/>
                  </a:lnTo>
                  <a:cubicBezTo>
                    <a:pt x="5163" y="217"/>
                    <a:pt x="5160" y="220"/>
                    <a:pt x="5159" y="224"/>
                  </a:cubicBezTo>
                  <a:cubicBezTo>
                    <a:pt x="5157" y="229"/>
                    <a:pt x="5158" y="235"/>
                    <a:pt x="5162" y="241"/>
                  </a:cubicBezTo>
                  <a:cubicBezTo>
                    <a:pt x="5164" y="244"/>
                    <a:pt x="5167" y="248"/>
                    <a:pt x="5170" y="252"/>
                  </a:cubicBezTo>
                  <a:cubicBezTo>
                    <a:pt x="5185" y="268"/>
                    <a:pt x="5216" y="289"/>
                    <a:pt x="5254" y="289"/>
                  </a:cubicBezTo>
                  <a:cubicBezTo>
                    <a:pt x="5294" y="290"/>
                    <a:pt x="5318" y="284"/>
                    <a:pt x="5330" y="280"/>
                  </a:cubicBezTo>
                  <a:cubicBezTo>
                    <a:pt x="5342" y="298"/>
                    <a:pt x="5379" y="343"/>
                    <a:pt x="5446" y="346"/>
                  </a:cubicBezTo>
                  <a:cubicBezTo>
                    <a:pt x="5443" y="363"/>
                    <a:pt x="5432" y="405"/>
                    <a:pt x="5432" y="405"/>
                  </a:cubicBezTo>
                  <a:cubicBezTo>
                    <a:pt x="5432" y="408"/>
                    <a:pt x="5433" y="414"/>
                    <a:pt x="5434" y="415"/>
                  </a:cubicBezTo>
                  <a:cubicBezTo>
                    <a:pt x="5434" y="415"/>
                    <a:pt x="5443" y="432"/>
                    <a:pt x="5556" y="434"/>
                  </a:cubicBezTo>
                  <a:cubicBezTo>
                    <a:pt x="5556" y="445"/>
                    <a:pt x="5558" y="487"/>
                    <a:pt x="5560" y="519"/>
                  </a:cubicBezTo>
                  <a:cubicBezTo>
                    <a:pt x="5562" y="540"/>
                    <a:pt x="5564" y="557"/>
                    <a:pt x="5568" y="562"/>
                  </a:cubicBezTo>
                  <a:cubicBezTo>
                    <a:pt x="5573" y="568"/>
                    <a:pt x="5579" y="571"/>
                    <a:pt x="5588" y="571"/>
                  </a:cubicBezTo>
                  <a:cubicBezTo>
                    <a:pt x="5594" y="571"/>
                    <a:pt x="5603" y="569"/>
                    <a:pt x="5614" y="564"/>
                  </a:cubicBezTo>
                  <a:cubicBezTo>
                    <a:pt x="5620" y="562"/>
                    <a:pt x="5621" y="561"/>
                    <a:pt x="5623" y="561"/>
                  </a:cubicBezTo>
                  <a:cubicBezTo>
                    <a:pt x="5632" y="557"/>
                    <a:pt x="5634" y="549"/>
                    <a:pt x="5635" y="552"/>
                  </a:cubicBezTo>
                  <a:cubicBezTo>
                    <a:pt x="5636" y="553"/>
                    <a:pt x="5635" y="554"/>
                    <a:pt x="5636" y="558"/>
                  </a:cubicBezTo>
                  <a:cubicBezTo>
                    <a:pt x="5639" y="584"/>
                    <a:pt x="5648" y="651"/>
                    <a:pt x="5697" y="685"/>
                  </a:cubicBezTo>
                  <a:cubicBezTo>
                    <a:pt x="5690" y="712"/>
                    <a:pt x="5667" y="813"/>
                    <a:pt x="5733" y="862"/>
                  </a:cubicBezTo>
                  <a:cubicBezTo>
                    <a:pt x="5734" y="862"/>
                    <a:pt x="5737" y="864"/>
                    <a:pt x="5737" y="864"/>
                  </a:cubicBezTo>
                  <a:cubicBezTo>
                    <a:pt x="5737" y="864"/>
                    <a:pt x="5753" y="866"/>
                    <a:pt x="5755" y="850"/>
                  </a:cubicBezTo>
                  <a:lnTo>
                    <a:pt x="5755" y="850"/>
                  </a:lnTo>
                  <a:cubicBezTo>
                    <a:pt x="5755" y="847"/>
                    <a:pt x="5767" y="823"/>
                    <a:pt x="5784" y="809"/>
                  </a:cubicBezTo>
                  <a:cubicBezTo>
                    <a:pt x="5793" y="802"/>
                    <a:pt x="5802" y="799"/>
                    <a:pt x="5812" y="802"/>
                  </a:cubicBezTo>
                  <a:cubicBezTo>
                    <a:pt x="5842" y="813"/>
                    <a:pt x="5837" y="841"/>
                    <a:pt x="5837" y="841"/>
                  </a:cubicBezTo>
                  <a:cubicBezTo>
                    <a:pt x="5837" y="841"/>
                    <a:pt x="5837" y="843"/>
                    <a:pt x="5837" y="843"/>
                  </a:cubicBezTo>
                  <a:cubicBezTo>
                    <a:pt x="5837" y="3522"/>
                    <a:pt x="5837" y="6202"/>
                    <a:pt x="5837" y="8881"/>
                  </a:cubicBezTo>
                  <a:cubicBezTo>
                    <a:pt x="5837" y="8881"/>
                    <a:pt x="5837" y="8883"/>
                    <a:pt x="5837" y="8883"/>
                  </a:cubicBezTo>
                  <a:cubicBezTo>
                    <a:pt x="5837" y="8883"/>
                    <a:pt x="5842" y="8911"/>
                    <a:pt x="5812" y="8922"/>
                  </a:cubicBezTo>
                  <a:cubicBezTo>
                    <a:pt x="5802" y="8926"/>
                    <a:pt x="5793" y="8922"/>
                    <a:pt x="5784" y="8915"/>
                  </a:cubicBezTo>
                  <a:cubicBezTo>
                    <a:pt x="5767" y="8901"/>
                    <a:pt x="5755" y="8878"/>
                    <a:pt x="5755" y="8875"/>
                  </a:cubicBezTo>
                  <a:lnTo>
                    <a:pt x="5755" y="8875"/>
                  </a:lnTo>
                  <a:cubicBezTo>
                    <a:pt x="5753" y="8858"/>
                    <a:pt x="5737" y="8861"/>
                    <a:pt x="5737" y="8861"/>
                  </a:cubicBezTo>
                  <a:cubicBezTo>
                    <a:pt x="5737" y="8861"/>
                    <a:pt x="5734" y="8862"/>
                    <a:pt x="5733" y="8862"/>
                  </a:cubicBezTo>
                  <a:cubicBezTo>
                    <a:pt x="5667" y="8912"/>
                    <a:pt x="5690" y="9013"/>
                    <a:pt x="5697" y="9039"/>
                  </a:cubicBezTo>
                  <a:cubicBezTo>
                    <a:pt x="5648" y="9073"/>
                    <a:pt x="5639" y="9141"/>
                    <a:pt x="5636" y="9167"/>
                  </a:cubicBezTo>
                  <a:cubicBezTo>
                    <a:pt x="5635" y="9171"/>
                    <a:pt x="5636" y="9172"/>
                    <a:pt x="5635" y="9172"/>
                  </a:cubicBezTo>
                  <a:cubicBezTo>
                    <a:pt x="5634" y="9176"/>
                    <a:pt x="5632" y="9167"/>
                    <a:pt x="5623" y="9164"/>
                  </a:cubicBezTo>
                  <a:cubicBezTo>
                    <a:pt x="5621" y="9163"/>
                    <a:pt x="5620" y="9162"/>
                    <a:pt x="5614" y="9160"/>
                  </a:cubicBezTo>
                  <a:cubicBezTo>
                    <a:pt x="5603" y="9156"/>
                    <a:pt x="5594" y="9154"/>
                    <a:pt x="5588" y="9153"/>
                  </a:cubicBezTo>
                  <a:cubicBezTo>
                    <a:pt x="5579" y="9153"/>
                    <a:pt x="5573" y="9156"/>
                    <a:pt x="5568" y="9162"/>
                  </a:cubicBezTo>
                  <a:cubicBezTo>
                    <a:pt x="5564" y="9167"/>
                    <a:pt x="5562" y="9185"/>
                    <a:pt x="5560" y="9206"/>
                  </a:cubicBezTo>
                  <a:cubicBezTo>
                    <a:pt x="5558" y="9237"/>
                    <a:pt x="5556" y="9279"/>
                    <a:pt x="5556" y="9290"/>
                  </a:cubicBezTo>
                  <a:cubicBezTo>
                    <a:pt x="5443" y="9293"/>
                    <a:pt x="5434" y="9309"/>
                    <a:pt x="5434" y="9309"/>
                  </a:cubicBezTo>
                  <a:cubicBezTo>
                    <a:pt x="5433" y="9311"/>
                    <a:pt x="5432" y="9317"/>
                    <a:pt x="5432" y="9319"/>
                  </a:cubicBezTo>
                  <a:cubicBezTo>
                    <a:pt x="5432" y="9319"/>
                    <a:pt x="5443" y="9361"/>
                    <a:pt x="5446" y="9378"/>
                  </a:cubicBezTo>
                  <a:cubicBezTo>
                    <a:pt x="5379" y="9382"/>
                    <a:pt x="5342" y="9426"/>
                    <a:pt x="5330" y="9444"/>
                  </a:cubicBezTo>
                  <a:cubicBezTo>
                    <a:pt x="5318" y="9440"/>
                    <a:pt x="5294" y="9434"/>
                    <a:pt x="5254" y="9435"/>
                  </a:cubicBezTo>
                  <a:cubicBezTo>
                    <a:pt x="5216" y="9436"/>
                    <a:pt x="5185" y="9457"/>
                    <a:pt x="5170" y="9473"/>
                  </a:cubicBezTo>
                  <a:cubicBezTo>
                    <a:pt x="5167" y="9477"/>
                    <a:pt x="5164" y="9480"/>
                    <a:pt x="5162" y="9484"/>
                  </a:cubicBezTo>
                  <a:cubicBezTo>
                    <a:pt x="5158" y="9489"/>
                    <a:pt x="5157" y="9495"/>
                    <a:pt x="5159" y="9500"/>
                  </a:cubicBezTo>
                  <a:cubicBezTo>
                    <a:pt x="5160" y="9504"/>
                    <a:pt x="5163" y="9507"/>
                    <a:pt x="5168" y="9508"/>
                  </a:cubicBezTo>
                  <a:lnTo>
                    <a:pt x="5168" y="9508"/>
                  </a:lnTo>
                  <a:cubicBezTo>
                    <a:pt x="5173" y="9509"/>
                    <a:pt x="5193" y="9516"/>
                    <a:pt x="5208" y="9532"/>
                  </a:cubicBezTo>
                  <a:cubicBezTo>
                    <a:pt x="5215" y="9540"/>
                    <a:pt x="5221" y="9551"/>
                    <a:pt x="5222" y="9564"/>
                  </a:cubicBezTo>
                  <a:cubicBezTo>
                    <a:pt x="5223" y="9600"/>
                    <a:pt x="5163" y="9602"/>
                    <a:pt x="5162" y="9602"/>
                  </a:cubicBezTo>
                  <a:lnTo>
                    <a:pt x="786" y="9602"/>
                  </a:lnTo>
                  <a:close/>
                  <a:moveTo>
                    <a:pt x="91" y="8881"/>
                  </a:moveTo>
                  <a:cubicBezTo>
                    <a:pt x="90" y="8889"/>
                    <a:pt x="88" y="8929"/>
                    <a:pt x="130" y="8944"/>
                  </a:cubicBezTo>
                  <a:cubicBezTo>
                    <a:pt x="147" y="8950"/>
                    <a:pt x="162" y="8944"/>
                    <a:pt x="175" y="8934"/>
                  </a:cubicBezTo>
                  <a:cubicBezTo>
                    <a:pt x="192" y="8921"/>
                    <a:pt x="205" y="8898"/>
                    <a:pt x="210" y="8886"/>
                  </a:cubicBezTo>
                  <a:cubicBezTo>
                    <a:pt x="260" y="8931"/>
                    <a:pt x="235" y="9020"/>
                    <a:pt x="231" y="9036"/>
                  </a:cubicBezTo>
                  <a:lnTo>
                    <a:pt x="231" y="9036"/>
                  </a:lnTo>
                  <a:cubicBezTo>
                    <a:pt x="230" y="9038"/>
                    <a:pt x="230" y="9039"/>
                    <a:pt x="230" y="9040"/>
                  </a:cubicBezTo>
                  <a:cubicBezTo>
                    <a:pt x="228" y="9052"/>
                    <a:pt x="236" y="9057"/>
                    <a:pt x="240" y="9058"/>
                  </a:cubicBezTo>
                  <a:cubicBezTo>
                    <a:pt x="282" y="9086"/>
                    <a:pt x="290" y="9147"/>
                    <a:pt x="293" y="9170"/>
                  </a:cubicBezTo>
                  <a:cubicBezTo>
                    <a:pt x="294" y="9176"/>
                    <a:pt x="294" y="9180"/>
                    <a:pt x="295" y="9183"/>
                  </a:cubicBezTo>
                  <a:cubicBezTo>
                    <a:pt x="302" y="9197"/>
                    <a:pt x="312" y="9193"/>
                    <a:pt x="332" y="9185"/>
                  </a:cubicBezTo>
                  <a:cubicBezTo>
                    <a:pt x="336" y="9184"/>
                    <a:pt x="340" y="9182"/>
                    <a:pt x="341" y="9182"/>
                  </a:cubicBezTo>
                  <a:cubicBezTo>
                    <a:pt x="350" y="9178"/>
                    <a:pt x="356" y="9176"/>
                    <a:pt x="361" y="9176"/>
                  </a:cubicBezTo>
                  <a:cubicBezTo>
                    <a:pt x="363" y="9176"/>
                    <a:pt x="365" y="9177"/>
                    <a:pt x="366" y="9178"/>
                  </a:cubicBezTo>
                  <a:cubicBezTo>
                    <a:pt x="366" y="9178"/>
                    <a:pt x="367" y="9191"/>
                    <a:pt x="368" y="9208"/>
                  </a:cubicBezTo>
                  <a:cubicBezTo>
                    <a:pt x="371" y="9241"/>
                    <a:pt x="373" y="9286"/>
                    <a:pt x="373" y="9292"/>
                  </a:cubicBezTo>
                  <a:cubicBezTo>
                    <a:pt x="373" y="9313"/>
                    <a:pt x="388" y="9313"/>
                    <a:pt x="388" y="9313"/>
                  </a:cubicBezTo>
                  <a:lnTo>
                    <a:pt x="388" y="9313"/>
                  </a:lnTo>
                  <a:cubicBezTo>
                    <a:pt x="463" y="9314"/>
                    <a:pt x="487" y="9319"/>
                    <a:pt x="495" y="9321"/>
                  </a:cubicBezTo>
                  <a:cubicBezTo>
                    <a:pt x="491" y="9338"/>
                    <a:pt x="482" y="9375"/>
                    <a:pt x="481" y="9381"/>
                  </a:cubicBezTo>
                  <a:cubicBezTo>
                    <a:pt x="479" y="9401"/>
                    <a:pt x="495" y="9401"/>
                    <a:pt x="495" y="9401"/>
                  </a:cubicBezTo>
                  <a:lnTo>
                    <a:pt x="495" y="9401"/>
                  </a:lnTo>
                  <a:cubicBezTo>
                    <a:pt x="573" y="9401"/>
                    <a:pt x="606" y="9464"/>
                    <a:pt x="606" y="9464"/>
                  </a:cubicBezTo>
                  <a:cubicBezTo>
                    <a:pt x="609" y="9468"/>
                    <a:pt x="615" y="9470"/>
                    <a:pt x="619" y="9468"/>
                  </a:cubicBezTo>
                  <a:cubicBezTo>
                    <a:pt x="619" y="9468"/>
                    <a:pt x="640" y="9457"/>
                    <a:pt x="694" y="9458"/>
                  </a:cubicBezTo>
                  <a:cubicBezTo>
                    <a:pt x="726" y="9459"/>
                    <a:pt x="752" y="9476"/>
                    <a:pt x="764" y="9489"/>
                  </a:cubicBezTo>
                  <a:cubicBezTo>
                    <a:pt x="765" y="9489"/>
                    <a:pt x="765" y="9490"/>
                    <a:pt x="765" y="9490"/>
                  </a:cubicBezTo>
                  <a:cubicBezTo>
                    <a:pt x="754" y="9494"/>
                    <a:pt x="739" y="9502"/>
                    <a:pt x="727" y="9515"/>
                  </a:cubicBezTo>
                  <a:cubicBezTo>
                    <a:pt x="716" y="9527"/>
                    <a:pt x="708" y="9543"/>
                    <a:pt x="707" y="9564"/>
                  </a:cubicBezTo>
                  <a:cubicBezTo>
                    <a:pt x="705" y="9623"/>
                    <a:pt x="785" y="9625"/>
                    <a:pt x="785" y="9625"/>
                  </a:cubicBezTo>
                  <a:lnTo>
                    <a:pt x="5163" y="9625"/>
                  </a:lnTo>
                  <a:cubicBezTo>
                    <a:pt x="5163" y="9625"/>
                    <a:pt x="5243" y="9623"/>
                    <a:pt x="5241" y="9564"/>
                  </a:cubicBezTo>
                  <a:cubicBezTo>
                    <a:pt x="5241" y="9543"/>
                    <a:pt x="5232" y="9527"/>
                    <a:pt x="5221" y="9515"/>
                  </a:cubicBezTo>
                  <a:cubicBezTo>
                    <a:pt x="5209" y="9502"/>
                    <a:pt x="5194" y="9494"/>
                    <a:pt x="5184" y="9490"/>
                  </a:cubicBezTo>
                  <a:cubicBezTo>
                    <a:pt x="5184" y="9490"/>
                    <a:pt x="5184" y="9489"/>
                    <a:pt x="5184" y="9489"/>
                  </a:cubicBezTo>
                  <a:cubicBezTo>
                    <a:pt x="5196" y="9476"/>
                    <a:pt x="5222" y="9459"/>
                    <a:pt x="5254" y="9458"/>
                  </a:cubicBezTo>
                  <a:cubicBezTo>
                    <a:pt x="5308" y="9457"/>
                    <a:pt x="5329" y="9468"/>
                    <a:pt x="5330" y="9468"/>
                  </a:cubicBezTo>
                  <a:cubicBezTo>
                    <a:pt x="5333" y="9470"/>
                    <a:pt x="5340" y="9468"/>
                    <a:pt x="5342" y="9464"/>
                  </a:cubicBezTo>
                  <a:cubicBezTo>
                    <a:pt x="5342" y="9464"/>
                    <a:pt x="5375" y="9401"/>
                    <a:pt x="5453" y="9401"/>
                  </a:cubicBezTo>
                  <a:lnTo>
                    <a:pt x="5453" y="9401"/>
                  </a:lnTo>
                  <a:cubicBezTo>
                    <a:pt x="5453" y="9401"/>
                    <a:pt x="5470" y="9401"/>
                    <a:pt x="5467" y="9381"/>
                  </a:cubicBezTo>
                  <a:cubicBezTo>
                    <a:pt x="5466" y="9375"/>
                    <a:pt x="5457" y="9338"/>
                    <a:pt x="5453" y="9321"/>
                  </a:cubicBezTo>
                  <a:cubicBezTo>
                    <a:pt x="5461" y="9319"/>
                    <a:pt x="5485" y="9314"/>
                    <a:pt x="5560" y="9313"/>
                  </a:cubicBezTo>
                  <a:lnTo>
                    <a:pt x="5560" y="9313"/>
                  </a:lnTo>
                  <a:cubicBezTo>
                    <a:pt x="5560" y="9313"/>
                    <a:pt x="5576" y="9313"/>
                    <a:pt x="5576" y="9292"/>
                  </a:cubicBezTo>
                  <a:cubicBezTo>
                    <a:pt x="5576" y="9286"/>
                    <a:pt x="5577" y="9241"/>
                    <a:pt x="5580" y="9208"/>
                  </a:cubicBezTo>
                  <a:cubicBezTo>
                    <a:pt x="5581" y="9191"/>
                    <a:pt x="5582" y="9178"/>
                    <a:pt x="5583" y="9178"/>
                  </a:cubicBezTo>
                  <a:cubicBezTo>
                    <a:pt x="5583" y="9177"/>
                    <a:pt x="5585" y="9176"/>
                    <a:pt x="5587" y="9176"/>
                  </a:cubicBezTo>
                  <a:cubicBezTo>
                    <a:pt x="5592" y="9176"/>
                    <a:pt x="5598" y="9178"/>
                    <a:pt x="5608" y="9182"/>
                  </a:cubicBezTo>
                  <a:cubicBezTo>
                    <a:pt x="5608" y="9182"/>
                    <a:pt x="5613" y="9184"/>
                    <a:pt x="5616" y="9185"/>
                  </a:cubicBezTo>
                  <a:cubicBezTo>
                    <a:pt x="5636" y="9193"/>
                    <a:pt x="5646" y="9197"/>
                    <a:pt x="5653" y="9183"/>
                  </a:cubicBezTo>
                  <a:cubicBezTo>
                    <a:pt x="5654" y="9180"/>
                    <a:pt x="5655" y="9176"/>
                    <a:pt x="5656" y="9170"/>
                  </a:cubicBezTo>
                  <a:cubicBezTo>
                    <a:pt x="5658" y="9147"/>
                    <a:pt x="5666" y="9086"/>
                    <a:pt x="5708" y="9058"/>
                  </a:cubicBezTo>
                  <a:cubicBezTo>
                    <a:pt x="5712" y="9057"/>
                    <a:pt x="5720" y="9052"/>
                    <a:pt x="5718" y="9040"/>
                  </a:cubicBezTo>
                  <a:cubicBezTo>
                    <a:pt x="5718" y="9039"/>
                    <a:pt x="5718" y="9038"/>
                    <a:pt x="5717" y="9036"/>
                  </a:cubicBezTo>
                  <a:lnTo>
                    <a:pt x="5717" y="9036"/>
                  </a:lnTo>
                  <a:cubicBezTo>
                    <a:pt x="5713" y="9020"/>
                    <a:pt x="5689" y="8931"/>
                    <a:pt x="5738" y="8886"/>
                  </a:cubicBezTo>
                  <a:cubicBezTo>
                    <a:pt x="5744" y="8898"/>
                    <a:pt x="5756" y="8921"/>
                    <a:pt x="5773" y="8934"/>
                  </a:cubicBezTo>
                  <a:cubicBezTo>
                    <a:pt x="5786" y="8944"/>
                    <a:pt x="5801" y="8950"/>
                    <a:pt x="5818" y="8944"/>
                  </a:cubicBezTo>
                  <a:cubicBezTo>
                    <a:pt x="5860" y="8929"/>
                    <a:pt x="5858" y="8889"/>
                    <a:pt x="5857" y="8881"/>
                  </a:cubicBezTo>
                  <a:cubicBezTo>
                    <a:pt x="5857" y="6202"/>
                    <a:pt x="5857" y="3523"/>
                    <a:pt x="5857" y="844"/>
                  </a:cubicBezTo>
                  <a:cubicBezTo>
                    <a:pt x="5858" y="835"/>
                    <a:pt x="5860" y="796"/>
                    <a:pt x="5818" y="780"/>
                  </a:cubicBezTo>
                  <a:cubicBezTo>
                    <a:pt x="5801" y="774"/>
                    <a:pt x="5786" y="780"/>
                    <a:pt x="5773" y="790"/>
                  </a:cubicBezTo>
                  <a:cubicBezTo>
                    <a:pt x="5756" y="804"/>
                    <a:pt x="5744" y="826"/>
                    <a:pt x="5738" y="838"/>
                  </a:cubicBezTo>
                  <a:cubicBezTo>
                    <a:pt x="5689" y="794"/>
                    <a:pt x="5713" y="704"/>
                    <a:pt x="5717" y="688"/>
                  </a:cubicBezTo>
                  <a:lnTo>
                    <a:pt x="5717" y="688"/>
                  </a:lnTo>
                  <a:cubicBezTo>
                    <a:pt x="5718" y="686"/>
                    <a:pt x="5718" y="685"/>
                    <a:pt x="5718" y="684"/>
                  </a:cubicBezTo>
                  <a:cubicBezTo>
                    <a:pt x="5720" y="672"/>
                    <a:pt x="5712" y="667"/>
                    <a:pt x="5708" y="666"/>
                  </a:cubicBezTo>
                  <a:cubicBezTo>
                    <a:pt x="5666" y="638"/>
                    <a:pt x="5658" y="578"/>
                    <a:pt x="5656" y="554"/>
                  </a:cubicBezTo>
                  <a:cubicBezTo>
                    <a:pt x="5655" y="548"/>
                    <a:pt x="5654" y="544"/>
                    <a:pt x="5653" y="541"/>
                  </a:cubicBezTo>
                  <a:cubicBezTo>
                    <a:pt x="5646" y="527"/>
                    <a:pt x="5636" y="531"/>
                    <a:pt x="5616" y="539"/>
                  </a:cubicBezTo>
                  <a:cubicBezTo>
                    <a:pt x="5613" y="541"/>
                    <a:pt x="5608" y="542"/>
                    <a:pt x="5608" y="543"/>
                  </a:cubicBezTo>
                  <a:cubicBezTo>
                    <a:pt x="5598" y="546"/>
                    <a:pt x="5592" y="548"/>
                    <a:pt x="5587" y="548"/>
                  </a:cubicBezTo>
                  <a:cubicBezTo>
                    <a:pt x="5585" y="548"/>
                    <a:pt x="5583" y="547"/>
                    <a:pt x="5583" y="546"/>
                  </a:cubicBezTo>
                  <a:cubicBezTo>
                    <a:pt x="5582" y="546"/>
                    <a:pt x="5581" y="533"/>
                    <a:pt x="5580" y="517"/>
                  </a:cubicBezTo>
                  <a:cubicBezTo>
                    <a:pt x="5577" y="483"/>
                    <a:pt x="5576" y="438"/>
                    <a:pt x="5576" y="432"/>
                  </a:cubicBezTo>
                  <a:cubicBezTo>
                    <a:pt x="5576" y="411"/>
                    <a:pt x="5560" y="411"/>
                    <a:pt x="5560" y="411"/>
                  </a:cubicBezTo>
                  <a:lnTo>
                    <a:pt x="5560" y="411"/>
                  </a:lnTo>
                  <a:cubicBezTo>
                    <a:pt x="5485" y="410"/>
                    <a:pt x="5461" y="406"/>
                    <a:pt x="5453" y="403"/>
                  </a:cubicBezTo>
                  <a:cubicBezTo>
                    <a:pt x="5457" y="386"/>
                    <a:pt x="5466" y="349"/>
                    <a:pt x="5467" y="343"/>
                  </a:cubicBezTo>
                  <a:cubicBezTo>
                    <a:pt x="5470" y="324"/>
                    <a:pt x="5453" y="324"/>
                    <a:pt x="5453" y="324"/>
                  </a:cubicBezTo>
                  <a:lnTo>
                    <a:pt x="5453" y="324"/>
                  </a:lnTo>
                  <a:cubicBezTo>
                    <a:pt x="5375" y="323"/>
                    <a:pt x="5342" y="261"/>
                    <a:pt x="5342" y="261"/>
                  </a:cubicBezTo>
                  <a:cubicBezTo>
                    <a:pt x="5340" y="256"/>
                    <a:pt x="5333" y="254"/>
                    <a:pt x="5330" y="256"/>
                  </a:cubicBezTo>
                  <a:cubicBezTo>
                    <a:pt x="5329" y="256"/>
                    <a:pt x="5308" y="267"/>
                    <a:pt x="5254" y="266"/>
                  </a:cubicBezTo>
                  <a:cubicBezTo>
                    <a:pt x="5222" y="266"/>
                    <a:pt x="5196" y="248"/>
                    <a:pt x="5184" y="235"/>
                  </a:cubicBezTo>
                  <a:cubicBezTo>
                    <a:pt x="5184" y="235"/>
                    <a:pt x="5184" y="235"/>
                    <a:pt x="5184" y="235"/>
                  </a:cubicBezTo>
                  <a:cubicBezTo>
                    <a:pt x="5194" y="230"/>
                    <a:pt x="5209" y="222"/>
                    <a:pt x="5221" y="209"/>
                  </a:cubicBezTo>
                  <a:cubicBezTo>
                    <a:pt x="5232" y="197"/>
                    <a:pt x="5241" y="181"/>
                    <a:pt x="5241" y="161"/>
                  </a:cubicBezTo>
                  <a:cubicBezTo>
                    <a:pt x="5243" y="102"/>
                    <a:pt x="5163" y="99"/>
                    <a:pt x="5163" y="99"/>
                  </a:cubicBezTo>
                  <a:cubicBezTo>
                    <a:pt x="3704" y="99"/>
                    <a:pt x="2244" y="99"/>
                    <a:pt x="785" y="99"/>
                  </a:cubicBezTo>
                  <a:cubicBezTo>
                    <a:pt x="785" y="99"/>
                    <a:pt x="705" y="102"/>
                    <a:pt x="707" y="161"/>
                  </a:cubicBezTo>
                  <a:cubicBezTo>
                    <a:pt x="708" y="181"/>
                    <a:pt x="716" y="197"/>
                    <a:pt x="727" y="209"/>
                  </a:cubicBezTo>
                  <a:cubicBezTo>
                    <a:pt x="739" y="222"/>
                    <a:pt x="754" y="230"/>
                    <a:pt x="765" y="235"/>
                  </a:cubicBezTo>
                  <a:cubicBezTo>
                    <a:pt x="765" y="235"/>
                    <a:pt x="765" y="235"/>
                    <a:pt x="764" y="235"/>
                  </a:cubicBezTo>
                  <a:cubicBezTo>
                    <a:pt x="752" y="248"/>
                    <a:pt x="726" y="266"/>
                    <a:pt x="694" y="266"/>
                  </a:cubicBezTo>
                  <a:cubicBezTo>
                    <a:pt x="640" y="267"/>
                    <a:pt x="619" y="256"/>
                    <a:pt x="619" y="256"/>
                  </a:cubicBezTo>
                  <a:cubicBezTo>
                    <a:pt x="615" y="254"/>
                    <a:pt x="609" y="256"/>
                    <a:pt x="606" y="261"/>
                  </a:cubicBezTo>
                  <a:cubicBezTo>
                    <a:pt x="606" y="261"/>
                    <a:pt x="573" y="323"/>
                    <a:pt x="495" y="324"/>
                  </a:cubicBezTo>
                  <a:lnTo>
                    <a:pt x="495" y="324"/>
                  </a:lnTo>
                  <a:cubicBezTo>
                    <a:pt x="495" y="324"/>
                    <a:pt x="479" y="324"/>
                    <a:pt x="481" y="343"/>
                  </a:cubicBezTo>
                  <a:cubicBezTo>
                    <a:pt x="482" y="349"/>
                    <a:pt x="491" y="386"/>
                    <a:pt x="495" y="403"/>
                  </a:cubicBezTo>
                  <a:cubicBezTo>
                    <a:pt x="487" y="406"/>
                    <a:pt x="463" y="410"/>
                    <a:pt x="388" y="411"/>
                  </a:cubicBezTo>
                  <a:lnTo>
                    <a:pt x="388" y="411"/>
                  </a:lnTo>
                  <a:cubicBezTo>
                    <a:pt x="388" y="411"/>
                    <a:pt x="373" y="411"/>
                    <a:pt x="373" y="432"/>
                  </a:cubicBezTo>
                  <a:cubicBezTo>
                    <a:pt x="373" y="438"/>
                    <a:pt x="371" y="483"/>
                    <a:pt x="368" y="517"/>
                  </a:cubicBezTo>
                  <a:cubicBezTo>
                    <a:pt x="367" y="533"/>
                    <a:pt x="366" y="546"/>
                    <a:pt x="366" y="546"/>
                  </a:cubicBezTo>
                  <a:cubicBezTo>
                    <a:pt x="365" y="547"/>
                    <a:pt x="363" y="548"/>
                    <a:pt x="361" y="548"/>
                  </a:cubicBezTo>
                  <a:cubicBezTo>
                    <a:pt x="356" y="548"/>
                    <a:pt x="350" y="546"/>
                    <a:pt x="341" y="543"/>
                  </a:cubicBezTo>
                  <a:cubicBezTo>
                    <a:pt x="340" y="542"/>
                    <a:pt x="336" y="541"/>
                    <a:pt x="332" y="539"/>
                  </a:cubicBezTo>
                  <a:cubicBezTo>
                    <a:pt x="312" y="531"/>
                    <a:pt x="302" y="527"/>
                    <a:pt x="295" y="541"/>
                  </a:cubicBezTo>
                  <a:cubicBezTo>
                    <a:pt x="294" y="544"/>
                    <a:pt x="294" y="548"/>
                    <a:pt x="293" y="554"/>
                  </a:cubicBezTo>
                  <a:cubicBezTo>
                    <a:pt x="290" y="578"/>
                    <a:pt x="282" y="638"/>
                    <a:pt x="240" y="666"/>
                  </a:cubicBezTo>
                  <a:cubicBezTo>
                    <a:pt x="236" y="667"/>
                    <a:pt x="228" y="672"/>
                    <a:pt x="230" y="684"/>
                  </a:cubicBezTo>
                  <a:cubicBezTo>
                    <a:pt x="230" y="685"/>
                    <a:pt x="230" y="686"/>
                    <a:pt x="231" y="688"/>
                  </a:cubicBezTo>
                  <a:lnTo>
                    <a:pt x="231" y="688"/>
                  </a:lnTo>
                  <a:cubicBezTo>
                    <a:pt x="235" y="704"/>
                    <a:pt x="260" y="794"/>
                    <a:pt x="210" y="838"/>
                  </a:cubicBezTo>
                  <a:cubicBezTo>
                    <a:pt x="205" y="826"/>
                    <a:pt x="192" y="804"/>
                    <a:pt x="175" y="790"/>
                  </a:cubicBezTo>
                  <a:cubicBezTo>
                    <a:pt x="162" y="780"/>
                    <a:pt x="147" y="774"/>
                    <a:pt x="130" y="780"/>
                  </a:cubicBezTo>
                  <a:cubicBezTo>
                    <a:pt x="88" y="796"/>
                    <a:pt x="90" y="835"/>
                    <a:pt x="91" y="844"/>
                  </a:cubicBezTo>
                  <a:cubicBezTo>
                    <a:pt x="91" y="3523"/>
                    <a:pt x="91" y="6202"/>
                    <a:pt x="91" y="8881"/>
                  </a:cubicBezTo>
                  <a:close/>
                  <a:moveTo>
                    <a:pt x="149" y="9561"/>
                  </a:moveTo>
                  <a:cubicBezTo>
                    <a:pt x="149" y="9561"/>
                    <a:pt x="43" y="9545"/>
                    <a:pt x="45" y="9417"/>
                  </a:cubicBezTo>
                  <a:cubicBezTo>
                    <a:pt x="45" y="9417"/>
                    <a:pt x="11" y="9418"/>
                    <a:pt x="6" y="9410"/>
                  </a:cubicBezTo>
                  <a:cubicBezTo>
                    <a:pt x="0" y="9402"/>
                    <a:pt x="2" y="9375"/>
                    <a:pt x="25" y="9351"/>
                  </a:cubicBezTo>
                  <a:cubicBezTo>
                    <a:pt x="47" y="9327"/>
                    <a:pt x="89" y="9327"/>
                    <a:pt x="129" y="9323"/>
                  </a:cubicBezTo>
                  <a:cubicBezTo>
                    <a:pt x="168" y="9318"/>
                    <a:pt x="203" y="9306"/>
                    <a:pt x="220" y="9247"/>
                  </a:cubicBezTo>
                  <a:cubicBezTo>
                    <a:pt x="220" y="9247"/>
                    <a:pt x="226" y="9224"/>
                    <a:pt x="200" y="9200"/>
                  </a:cubicBezTo>
                  <a:cubicBezTo>
                    <a:pt x="200" y="9200"/>
                    <a:pt x="190" y="9194"/>
                    <a:pt x="190" y="9189"/>
                  </a:cubicBezTo>
                  <a:cubicBezTo>
                    <a:pt x="189" y="9185"/>
                    <a:pt x="191" y="9169"/>
                    <a:pt x="181" y="9156"/>
                  </a:cubicBezTo>
                  <a:cubicBezTo>
                    <a:pt x="171" y="9143"/>
                    <a:pt x="159" y="9137"/>
                    <a:pt x="154" y="9132"/>
                  </a:cubicBezTo>
                  <a:cubicBezTo>
                    <a:pt x="150" y="9126"/>
                    <a:pt x="146" y="9116"/>
                    <a:pt x="130" y="9116"/>
                  </a:cubicBezTo>
                  <a:cubicBezTo>
                    <a:pt x="113" y="9116"/>
                    <a:pt x="101" y="9133"/>
                    <a:pt x="94" y="9140"/>
                  </a:cubicBezTo>
                  <a:cubicBezTo>
                    <a:pt x="88" y="9146"/>
                    <a:pt x="89" y="9167"/>
                    <a:pt x="93" y="9179"/>
                  </a:cubicBezTo>
                  <a:cubicBezTo>
                    <a:pt x="97" y="9191"/>
                    <a:pt x="105" y="9196"/>
                    <a:pt x="113" y="9200"/>
                  </a:cubicBezTo>
                  <a:cubicBezTo>
                    <a:pt x="121" y="9204"/>
                    <a:pt x="132" y="9215"/>
                    <a:pt x="135" y="9224"/>
                  </a:cubicBezTo>
                  <a:cubicBezTo>
                    <a:pt x="138" y="9234"/>
                    <a:pt x="141" y="9241"/>
                    <a:pt x="131" y="9241"/>
                  </a:cubicBezTo>
                  <a:cubicBezTo>
                    <a:pt x="121" y="9241"/>
                    <a:pt x="113" y="9243"/>
                    <a:pt x="108" y="9248"/>
                  </a:cubicBezTo>
                  <a:cubicBezTo>
                    <a:pt x="102" y="9253"/>
                    <a:pt x="82" y="9279"/>
                    <a:pt x="79" y="9283"/>
                  </a:cubicBezTo>
                  <a:cubicBezTo>
                    <a:pt x="76" y="9287"/>
                    <a:pt x="59" y="9267"/>
                    <a:pt x="40" y="9264"/>
                  </a:cubicBezTo>
                  <a:cubicBezTo>
                    <a:pt x="21" y="9261"/>
                    <a:pt x="12" y="9262"/>
                    <a:pt x="10" y="9254"/>
                  </a:cubicBezTo>
                  <a:cubicBezTo>
                    <a:pt x="8" y="9247"/>
                    <a:pt x="7" y="9236"/>
                    <a:pt x="22" y="9224"/>
                  </a:cubicBezTo>
                  <a:cubicBezTo>
                    <a:pt x="38" y="9213"/>
                    <a:pt x="41" y="9215"/>
                    <a:pt x="37" y="9198"/>
                  </a:cubicBezTo>
                  <a:cubicBezTo>
                    <a:pt x="34" y="9181"/>
                    <a:pt x="34" y="9163"/>
                    <a:pt x="38" y="9140"/>
                  </a:cubicBezTo>
                  <a:cubicBezTo>
                    <a:pt x="42" y="9117"/>
                    <a:pt x="62" y="9073"/>
                    <a:pt x="68" y="9068"/>
                  </a:cubicBezTo>
                  <a:cubicBezTo>
                    <a:pt x="68" y="9068"/>
                    <a:pt x="70" y="9061"/>
                    <a:pt x="61" y="9056"/>
                  </a:cubicBezTo>
                  <a:cubicBezTo>
                    <a:pt x="53" y="9051"/>
                    <a:pt x="24" y="9025"/>
                    <a:pt x="26" y="8990"/>
                  </a:cubicBezTo>
                  <a:cubicBezTo>
                    <a:pt x="26" y="6238"/>
                    <a:pt x="26" y="3486"/>
                    <a:pt x="26" y="735"/>
                  </a:cubicBezTo>
                  <a:cubicBezTo>
                    <a:pt x="24" y="700"/>
                    <a:pt x="53" y="673"/>
                    <a:pt x="61" y="668"/>
                  </a:cubicBezTo>
                  <a:cubicBezTo>
                    <a:pt x="70" y="663"/>
                    <a:pt x="68" y="657"/>
                    <a:pt x="68" y="657"/>
                  </a:cubicBezTo>
                  <a:cubicBezTo>
                    <a:pt x="62" y="651"/>
                    <a:pt x="42" y="607"/>
                    <a:pt x="38" y="584"/>
                  </a:cubicBezTo>
                  <a:cubicBezTo>
                    <a:pt x="34" y="562"/>
                    <a:pt x="34" y="543"/>
                    <a:pt x="37" y="526"/>
                  </a:cubicBezTo>
                  <a:cubicBezTo>
                    <a:pt x="41" y="509"/>
                    <a:pt x="38" y="511"/>
                    <a:pt x="22" y="500"/>
                  </a:cubicBezTo>
                  <a:cubicBezTo>
                    <a:pt x="7" y="489"/>
                    <a:pt x="8" y="477"/>
                    <a:pt x="10" y="470"/>
                  </a:cubicBezTo>
                  <a:cubicBezTo>
                    <a:pt x="12" y="463"/>
                    <a:pt x="21" y="463"/>
                    <a:pt x="40" y="460"/>
                  </a:cubicBezTo>
                  <a:cubicBezTo>
                    <a:pt x="59" y="457"/>
                    <a:pt x="76" y="437"/>
                    <a:pt x="79" y="442"/>
                  </a:cubicBezTo>
                  <a:cubicBezTo>
                    <a:pt x="82" y="446"/>
                    <a:pt x="102" y="472"/>
                    <a:pt x="108" y="476"/>
                  </a:cubicBezTo>
                  <a:cubicBezTo>
                    <a:pt x="113" y="481"/>
                    <a:pt x="121" y="483"/>
                    <a:pt x="131" y="483"/>
                  </a:cubicBezTo>
                  <a:cubicBezTo>
                    <a:pt x="141" y="483"/>
                    <a:pt x="138" y="490"/>
                    <a:pt x="135" y="500"/>
                  </a:cubicBezTo>
                  <a:cubicBezTo>
                    <a:pt x="132" y="510"/>
                    <a:pt x="121" y="520"/>
                    <a:pt x="113" y="524"/>
                  </a:cubicBezTo>
                  <a:cubicBezTo>
                    <a:pt x="105" y="528"/>
                    <a:pt x="97" y="533"/>
                    <a:pt x="93" y="545"/>
                  </a:cubicBezTo>
                  <a:cubicBezTo>
                    <a:pt x="89" y="558"/>
                    <a:pt x="88" y="578"/>
                    <a:pt x="94" y="584"/>
                  </a:cubicBezTo>
                  <a:cubicBezTo>
                    <a:pt x="101" y="591"/>
                    <a:pt x="113" y="608"/>
                    <a:pt x="130" y="608"/>
                  </a:cubicBezTo>
                  <a:cubicBezTo>
                    <a:pt x="146" y="608"/>
                    <a:pt x="150" y="598"/>
                    <a:pt x="154" y="593"/>
                  </a:cubicBezTo>
                  <a:cubicBezTo>
                    <a:pt x="159" y="587"/>
                    <a:pt x="171" y="581"/>
                    <a:pt x="181" y="568"/>
                  </a:cubicBezTo>
                  <a:cubicBezTo>
                    <a:pt x="191" y="555"/>
                    <a:pt x="189" y="540"/>
                    <a:pt x="190" y="535"/>
                  </a:cubicBezTo>
                  <a:cubicBezTo>
                    <a:pt x="190" y="530"/>
                    <a:pt x="200" y="524"/>
                    <a:pt x="200" y="524"/>
                  </a:cubicBezTo>
                  <a:cubicBezTo>
                    <a:pt x="226" y="501"/>
                    <a:pt x="220" y="477"/>
                    <a:pt x="220" y="477"/>
                  </a:cubicBezTo>
                  <a:cubicBezTo>
                    <a:pt x="203" y="418"/>
                    <a:pt x="168" y="406"/>
                    <a:pt x="129" y="402"/>
                  </a:cubicBezTo>
                  <a:cubicBezTo>
                    <a:pt x="89" y="398"/>
                    <a:pt x="47" y="398"/>
                    <a:pt x="25" y="373"/>
                  </a:cubicBezTo>
                  <a:cubicBezTo>
                    <a:pt x="2" y="349"/>
                    <a:pt x="0" y="322"/>
                    <a:pt x="6" y="314"/>
                  </a:cubicBezTo>
                  <a:cubicBezTo>
                    <a:pt x="11" y="306"/>
                    <a:pt x="45" y="308"/>
                    <a:pt x="45" y="308"/>
                  </a:cubicBezTo>
                  <a:cubicBezTo>
                    <a:pt x="43" y="179"/>
                    <a:pt x="149" y="163"/>
                    <a:pt x="149" y="163"/>
                  </a:cubicBezTo>
                  <a:cubicBezTo>
                    <a:pt x="149" y="163"/>
                    <a:pt x="165" y="112"/>
                    <a:pt x="194" y="86"/>
                  </a:cubicBezTo>
                  <a:cubicBezTo>
                    <a:pt x="222" y="60"/>
                    <a:pt x="247" y="61"/>
                    <a:pt x="276" y="61"/>
                  </a:cubicBezTo>
                  <a:cubicBezTo>
                    <a:pt x="305" y="61"/>
                    <a:pt x="280" y="6"/>
                    <a:pt x="280" y="6"/>
                  </a:cubicBezTo>
                  <a:cubicBezTo>
                    <a:pt x="297" y="0"/>
                    <a:pt x="327" y="23"/>
                    <a:pt x="347" y="50"/>
                  </a:cubicBezTo>
                  <a:cubicBezTo>
                    <a:pt x="367" y="76"/>
                    <a:pt x="359" y="150"/>
                    <a:pt x="361" y="159"/>
                  </a:cubicBezTo>
                  <a:cubicBezTo>
                    <a:pt x="362" y="168"/>
                    <a:pt x="382" y="229"/>
                    <a:pt x="421" y="238"/>
                  </a:cubicBezTo>
                  <a:cubicBezTo>
                    <a:pt x="461" y="247"/>
                    <a:pt x="485" y="207"/>
                    <a:pt x="485" y="207"/>
                  </a:cubicBezTo>
                  <a:cubicBezTo>
                    <a:pt x="515" y="203"/>
                    <a:pt x="537" y="194"/>
                    <a:pt x="551" y="153"/>
                  </a:cubicBezTo>
                  <a:cubicBezTo>
                    <a:pt x="564" y="112"/>
                    <a:pt x="528" y="111"/>
                    <a:pt x="515" y="111"/>
                  </a:cubicBezTo>
                  <a:cubicBezTo>
                    <a:pt x="502" y="111"/>
                    <a:pt x="487" y="122"/>
                    <a:pt x="476" y="136"/>
                  </a:cubicBezTo>
                  <a:cubicBezTo>
                    <a:pt x="465" y="149"/>
                    <a:pt x="444" y="152"/>
                    <a:pt x="444" y="152"/>
                  </a:cubicBezTo>
                  <a:cubicBezTo>
                    <a:pt x="440" y="106"/>
                    <a:pt x="395" y="96"/>
                    <a:pt x="395" y="96"/>
                  </a:cubicBezTo>
                  <a:cubicBezTo>
                    <a:pt x="434" y="61"/>
                    <a:pt x="428" y="13"/>
                    <a:pt x="428" y="13"/>
                  </a:cubicBezTo>
                  <a:cubicBezTo>
                    <a:pt x="442" y="12"/>
                    <a:pt x="468" y="47"/>
                    <a:pt x="468" y="47"/>
                  </a:cubicBezTo>
                  <a:cubicBezTo>
                    <a:pt x="549" y="25"/>
                    <a:pt x="599" y="80"/>
                    <a:pt x="599" y="80"/>
                  </a:cubicBezTo>
                  <a:cubicBezTo>
                    <a:pt x="637" y="32"/>
                    <a:pt x="671" y="36"/>
                    <a:pt x="671" y="36"/>
                  </a:cubicBezTo>
                  <a:cubicBezTo>
                    <a:pt x="2206" y="36"/>
                    <a:pt x="3742" y="36"/>
                    <a:pt x="5278" y="36"/>
                  </a:cubicBezTo>
                  <a:cubicBezTo>
                    <a:pt x="5278" y="36"/>
                    <a:pt x="5312" y="32"/>
                    <a:pt x="5350" y="80"/>
                  </a:cubicBezTo>
                  <a:cubicBezTo>
                    <a:pt x="5350" y="80"/>
                    <a:pt x="5399" y="25"/>
                    <a:pt x="5480" y="47"/>
                  </a:cubicBezTo>
                  <a:cubicBezTo>
                    <a:pt x="5480" y="47"/>
                    <a:pt x="5507" y="12"/>
                    <a:pt x="5520" y="13"/>
                  </a:cubicBezTo>
                  <a:cubicBezTo>
                    <a:pt x="5520" y="13"/>
                    <a:pt x="5514" y="61"/>
                    <a:pt x="5553" y="96"/>
                  </a:cubicBezTo>
                  <a:cubicBezTo>
                    <a:pt x="5553" y="96"/>
                    <a:pt x="5508" y="106"/>
                    <a:pt x="5504" y="152"/>
                  </a:cubicBezTo>
                  <a:cubicBezTo>
                    <a:pt x="5504" y="152"/>
                    <a:pt x="5484" y="149"/>
                    <a:pt x="5472" y="136"/>
                  </a:cubicBezTo>
                  <a:cubicBezTo>
                    <a:pt x="5461" y="122"/>
                    <a:pt x="5446" y="111"/>
                    <a:pt x="5433" y="111"/>
                  </a:cubicBezTo>
                  <a:cubicBezTo>
                    <a:pt x="5420" y="111"/>
                    <a:pt x="5384" y="112"/>
                    <a:pt x="5398" y="153"/>
                  </a:cubicBezTo>
                  <a:cubicBezTo>
                    <a:pt x="5412" y="194"/>
                    <a:pt x="5433" y="203"/>
                    <a:pt x="5464" y="207"/>
                  </a:cubicBezTo>
                  <a:cubicBezTo>
                    <a:pt x="5464" y="207"/>
                    <a:pt x="5488" y="247"/>
                    <a:pt x="5527" y="238"/>
                  </a:cubicBezTo>
                  <a:cubicBezTo>
                    <a:pt x="5566" y="229"/>
                    <a:pt x="5586" y="168"/>
                    <a:pt x="5588" y="159"/>
                  </a:cubicBezTo>
                  <a:cubicBezTo>
                    <a:pt x="5589" y="150"/>
                    <a:pt x="5581" y="76"/>
                    <a:pt x="5601" y="50"/>
                  </a:cubicBezTo>
                  <a:cubicBezTo>
                    <a:pt x="5622" y="23"/>
                    <a:pt x="5651" y="0"/>
                    <a:pt x="5669" y="6"/>
                  </a:cubicBezTo>
                  <a:cubicBezTo>
                    <a:pt x="5669" y="6"/>
                    <a:pt x="5643" y="61"/>
                    <a:pt x="5672" y="61"/>
                  </a:cubicBezTo>
                  <a:cubicBezTo>
                    <a:pt x="5701" y="61"/>
                    <a:pt x="5727" y="60"/>
                    <a:pt x="5755" y="86"/>
                  </a:cubicBezTo>
                  <a:cubicBezTo>
                    <a:pt x="5784" y="112"/>
                    <a:pt x="5799" y="163"/>
                    <a:pt x="5799" y="163"/>
                  </a:cubicBezTo>
                  <a:cubicBezTo>
                    <a:pt x="5799" y="163"/>
                    <a:pt x="5905" y="179"/>
                    <a:pt x="5903" y="308"/>
                  </a:cubicBezTo>
                  <a:cubicBezTo>
                    <a:pt x="5903" y="308"/>
                    <a:pt x="5937" y="306"/>
                    <a:pt x="5943" y="314"/>
                  </a:cubicBezTo>
                  <a:cubicBezTo>
                    <a:pt x="5948" y="322"/>
                    <a:pt x="5946" y="349"/>
                    <a:pt x="5924" y="373"/>
                  </a:cubicBezTo>
                  <a:cubicBezTo>
                    <a:pt x="5901" y="398"/>
                    <a:pt x="5859" y="398"/>
                    <a:pt x="5819" y="402"/>
                  </a:cubicBezTo>
                  <a:cubicBezTo>
                    <a:pt x="5780" y="406"/>
                    <a:pt x="5745" y="418"/>
                    <a:pt x="5728" y="477"/>
                  </a:cubicBezTo>
                  <a:cubicBezTo>
                    <a:pt x="5728" y="477"/>
                    <a:pt x="5723" y="501"/>
                    <a:pt x="5748" y="524"/>
                  </a:cubicBezTo>
                  <a:cubicBezTo>
                    <a:pt x="5748" y="524"/>
                    <a:pt x="5758" y="530"/>
                    <a:pt x="5759" y="535"/>
                  </a:cubicBezTo>
                  <a:cubicBezTo>
                    <a:pt x="5759" y="540"/>
                    <a:pt x="5757" y="555"/>
                    <a:pt x="5767" y="568"/>
                  </a:cubicBezTo>
                  <a:cubicBezTo>
                    <a:pt x="5777" y="581"/>
                    <a:pt x="5790" y="587"/>
                    <a:pt x="5794" y="593"/>
                  </a:cubicBezTo>
                  <a:cubicBezTo>
                    <a:pt x="5798" y="598"/>
                    <a:pt x="5802" y="608"/>
                    <a:pt x="5819" y="608"/>
                  </a:cubicBezTo>
                  <a:cubicBezTo>
                    <a:pt x="5835" y="608"/>
                    <a:pt x="5848" y="591"/>
                    <a:pt x="5854" y="584"/>
                  </a:cubicBezTo>
                  <a:cubicBezTo>
                    <a:pt x="5860" y="578"/>
                    <a:pt x="5859" y="558"/>
                    <a:pt x="5855" y="545"/>
                  </a:cubicBezTo>
                  <a:cubicBezTo>
                    <a:pt x="5852" y="533"/>
                    <a:pt x="5843" y="528"/>
                    <a:pt x="5836" y="524"/>
                  </a:cubicBezTo>
                  <a:cubicBezTo>
                    <a:pt x="5828" y="520"/>
                    <a:pt x="5816" y="510"/>
                    <a:pt x="5813" y="500"/>
                  </a:cubicBezTo>
                  <a:cubicBezTo>
                    <a:pt x="5810" y="490"/>
                    <a:pt x="5807" y="483"/>
                    <a:pt x="5817" y="483"/>
                  </a:cubicBezTo>
                  <a:cubicBezTo>
                    <a:pt x="5827" y="483"/>
                    <a:pt x="5835" y="481"/>
                    <a:pt x="5840" y="476"/>
                  </a:cubicBezTo>
                  <a:cubicBezTo>
                    <a:pt x="5846" y="472"/>
                    <a:pt x="5867" y="446"/>
                    <a:pt x="5869" y="442"/>
                  </a:cubicBezTo>
                  <a:cubicBezTo>
                    <a:pt x="5872" y="437"/>
                    <a:pt x="5889" y="457"/>
                    <a:pt x="5908" y="460"/>
                  </a:cubicBezTo>
                  <a:cubicBezTo>
                    <a:pt x="5927" y="463"/>
                    <a:pt x="5936" y="463"/>
                    <a:pt x="5938" y="470"/>
                  </a:cubicBezTo>
                  <a:cubicBezTo>
                    <a:pt x="5941" y="477"/>
                    <a:pt x="5941" y="489"/>
                    <a:pt x="5926" y="500"/>
                  </a:cubicBezTo>
                  <a:cubicBezTo>
                    <a:pt x="5910" y="511"/>
                    <a:pt x="5907" y="509"/>
                    <a:pt x="5911" y="526"/>
                  </a:cubicBezTo>
                  <a:cubicBezTo>
                    <a:pt x="5914" y="543"/>
                    <a:pt x="5914" y="562"/>
                    <a:pt x="5910" y="584"/>
                  </a:cubicBezTo>
                  <a:cubicBezTo>
                    <a:pt x="5907" y="607"/>
                    <a:pt x="5886" y="651"/>
                    <a:pt x="5880" y="657"/>
                  </a:cubicBezTo>
                  <a:cubicBezTo>
                    <a:pt x="5880" y="657"/>
                    <a:pt x="5879" y="663"/>
                    <a:pt x="5887" y="668"/>
                  </a:cubicBezTo>
                  <a:cubicBezTo>
                    <a:pt x="5895" y="673"/>
                    <a:pt x="5924" y="700"/>
                    <a:pt x="5922" y="735"/>
                  </a:cubicBezTo>
                  <a:cubicBezTo>
                    <a:pt x="5922" y="3486"/>
                    <a:pt x="5922" y="6238"/>
                    <a:pt x="5922" y="8990"/>
                  </a:cubicBezTo>
                  <a:cubicBezTo>
                    <a:pt x="5924" y="9025"/>
                    <a:pt x="5895" y="9051"/>
                    <a:pt x="5887" y="9056"/>
                  </a:cubicBezTo>
                  <a:cubicBezTo>
                    <a:pt x="5879" y="9061"/>
                    <a:pt x="5880" y="9068"/>
                    <a:pt x="5880" y="9068"/>
                  </a:cubicBezTo>
                  <a:cubicBezTo>
                    <a:pt x="5886" y="9073"/>
                    <a:pt x="5907" y="9117"/>
                    <a:pt x="5910" y="9140"/>
                  </a:cubicBezTo>
                  <a:cubicBezTo>
                    <a:pt x="5914" y="9163"/>
                    <a:pt x="5914" y="9181"/>
                    <a:pt x="5911" y="9198"/>
                  </a:cubicBezTo>
                  <a:cubicBezTo>
                    <a:pt x="5907" y="9215"/>
                    <a:pt x="5910" y="9213"/>
                    <a:pt x="5926" y="9224"/>
                  </a:cubicBezTo>
                  <a:cubicBezTo>
                    <a:pt x="5941" y="9236"/>
                    <a:pt x="5941" y="9247"/>
                    <a:pt x="5938" y="9254"/>
                  </a:cubicBezTo>
                  <a:cubicBezTo>
                    <a:pt x="5936" y="9262"/>
                    <a:pt x="5927" y="9261"/>
                    <a:pt x="5908" y="9264"/>
                  </a:cubicBezTo>
                  <a:cubicBezTo>
                    <a:pt x="5889" y="9267"/>
                    <a:pt x="5872" y="9287"/>
                    <a:pt x="5869" y="9283"/>
                  </a:cubicBezTo>
                  <a:cubicBezTo>
                    <a:pt x="5867" y="9279"/>
                    <a:pt x="5846" y="9253"/>
                    <a:pt x="5840" y="9248"/>
                  </a:cubicBezTo>
                  <a:cubicBezTo>
                    <a:pt x="5835" y="9243"/>
                    <a:pt x="5827" y="9241"/>
                    <a:pt x="5817" y="9241"/>
                  </a:cubicBezTo>
                  <a:cubicBezTo>
                    <a:pt x="5807" y="9241"/>
                    <a:pt x="5810" y="9234"/>
                    <a:pt x="5813" y="9224"/>
                  </a:cubicBezTo>
                  <a:cubicBezTo>
                    <a:pt x="5816" y="9215"/>
                    <a:pt x="5828" y="9204"/>
                    <a:pt x="5836" y="9200"/>
                  </a:cubicBezTo>
                  <a:cubicBezTo>
                    <a:pt x="5843" y="9196"/>
                    <a:pt x="5852" y="9191"/>
                    <a:pt x="5855" y="9179"/>
                  </a:cubicBezTo>
                  <a:cubicBezTo>
                    <a:pt x="5859" y="9167"/>
                    <a:pt x="5860" y="9146"/>
                    <a:pt x="5854" y="9140"/>
                  </a:cubicBezTo>
                  <a:cubicBezTo>
                    <a:pt x="5848" y="9133"/>
                    <a:pt x="5835" y="9116"/>
                    <a:pt x="5819" y="9116"/>
                  </a:cubicBezTo>
                  <a:cubicBezTo>
                    <a:pt x="5802" y="9116"/>
                    <a:pt x="5798" y="9126"/>
                    <a:pt x="5794" y="9132"/>
                  </a:cubicBezTo>
                  <a:cubicBezTo>
                    <a:pt x="5790" y="9137"/>
                    <a:pt x="5777" y="9143"/>
                    <a:pt x="5767" y="9156"/>
                  </a:cubicBezTo>
                  <a:cubicBezTo>
                    <a:pt x="5757" y="9169"/>
                    <a:pt x="5759" y="9185"/>
                    <a:pt x="5759" y="9189"/>
                  </a:cubicBezTo>
                  <a:cubicBezTo>
                    <a:pt x="5758" y="9194"/>
                    <a:pt x="5748" y="9200"/>
                    <a:pt x="5748" y="9200"/>
                  </a:cubicBezTo>
                  <a:cubicBezTo>
                    <a:pt x="5723" y="9224"/>
                    <a:pt x="5728" y="9247"/>
                    <a:pt x="5728" y="9247"/>
                  </a:cubicBezTo>
                  <a:cubicBezTo>
                    <a:pt x="5745" y="9306"/>
                    <a:pt x="5780" y="9318"/>
                    <a:pt x="5819" y="9323"/>
                  </a:cubicBezTo>
                  <a:cubicBezTo>
                    <a:pt x="5859" y="9327"/>
                    <a:pt x="5901" y="9327"/>
                    <a:pt x="5924" y="9351"/>
                  </a:cubicBezTo>
                  <a:cubicBezTo>
                    <a:pt x="5946" y="9375"/>
                    <a:pt x="5948" y="9402"/>
                    <a:pt x="5943" y="9410"/>
                  </a:cubicBezTo>
                  <a:cubicBezTo>
                    <a:pt x="5937" y="9418"/>
                    <a:pt x="5903" y="9417"/>
                    <a:pt x="5903" y="9417"/>
                  </a:cubicBezTo>
                  <a:cubicBezTo>
                    <a:pt x="5905" y="9545"/>
                    <a:pt x="5799" y="9561"/>
                    <a:pt x="5799" y="9561"/>
                  </a:cubicBezTo>
                  <a:cubicBezTo>
                    <a:pt x="5799" y="9561"/>
                    <a:pt x="5784" y="9612"/>
                    <a:pt x="5755" y="9638"/>
                  </a:cubicBezTo>
                  <a:cubicBezTo>
                    <a:pt x="5727" y="9665"/>
                    <a:pt x="5701" y="9663"/>
                    <a:pt x="5672" y="9663"/>
                  </a:cubicBezTo>
                  <a:cubicBezTo>
                    <a:pt x="5643" y="9663"/>
                    <a:pt x="5669" y="9719"/>
                    <a:pt x="5669" y="9719"/>
                  </a:cubicBezTo>
                  <a:cubicBezTo>
                    <a:pt x="5651" y="9724"/>
                    <a:pt x="5622" y="9701"/>
                    <a:pt x="5601" y="9675"/>
                  </a:cubicBezTo>
                  <a:cubicBezTo>
                    <a:pt x="5581" y="9649"/>
                    <a:pt x="5589" y="9574"/>
                    <a:pt x="5588" y="9565"/>
                  </a:cubicBezTo>
                  <a:cubicBezTo>
                    <a:pt x="5586" y="9557"/>
                    <a:pt x="5566" y="9495"/>
                    <a:pt x="5527" y="9487"/>
                  </a:cubicBezTo>
                  <a:cubicBezTo>
                    <a:pt x="5488" y="9478"/>
                    <a:pt x="5464" y="9517"/>
                    <a:pt x="5464" y="9517"/>
                  </a:cubicBezTo>
                  <a:cubicBezTo>
                    <a:pt x="5433" y="9522"/>
                    <a:pt x="5412" y="9530"/>
                    <a:pt x="5398" y="9571"/>
                  </a:cubicBezTo>
                  <a:cubicBezTo>
                    <a:pt x="5384" y="9612"/>
                    <a:pt x="5420" y="9613"/>
                    <a:pt x="5433" y="9613"/>
                  </a:cubicBezTo>
                  <a:cubicBezTo>
                    <a:pt x="5446" y="9613"/>
                    <a:pt x="5461" y="9602"/>
                    <a:pt x="5472" y="9589"/>
                  </a:cubicBezTo>
                  <a:cubicBezTo>
                    <a:pt x="5484" y="9576"/>
                    <a:pt x="5504" y="9573"/>
                    <a:pt x="5504" y="9573"/>
                  </a:cubicBezTo>
                  <a:cubicBezTo>
                    <a:pt x="5508" y="9618"/>
                    <a:pt x="5553" y="9628"/>
                    <a:pt x="5553" y="9628"/>
                  </a:cubicBezTo>
                  <a:cubicBezTo>
                    <a:pt x="5514" y="9663"/>
                    <a:pt x="5520" y="9711"/>
                    <a:pt x="5520" y="9711"/>
                  </a:cubicBezTo>
                  <a:cubicBezTo>
                    <a:pt x="5507" y="9713"/>
                    <a:pt x="5480" y="9678"/>
                    <a:pt x="5480" y="9678"/>
                  </a:cubicBezTo>
                  <a:cubicBezTo>
                    <a:pt x="5399" y="9700"/>
                    <a:pt x="5350" y="9644"/>
                    <a:pt x="5350" y="9644"/>
                  </a:cubicBezTo>
                  <a:cubicBezTo>
                    <a:pt x="5312" y="9692"/>
                    <a:pt x="5278" y="9688"/>
                    <a:pt x="5278" y="9688"/>
                  </a:cubicBezTo>
                  <a:lnTo>
                    <a:pt x="671" y="9688"/>
                  </a:lnTo>
                  <a:cubicBezTo>
                    <a:pt x="671" y="9688"/>
                    <a:pt x="637" y="9692"/>
                    <a:pt x="599" y="9644"/>
                  </a:cubicBezTo>
                  <a:cubicBezTo>
                    <a:pt x="599" y="9644"/>
                    <a:pt x="549" y="9700"/>
                    <a:pt x="468" y="9678"/>
                  </a:cubicBezTo>
                  <a:cubicBezTo>
                    <a:pt x="468" y="9678"/>
                    <a:pt x="442" y="9713"/>
                    <a:pt x="428" y="9711"/>
                  </a:cubicBezTo>
                  <a:cubicBezTo>
                    <a:pt x="428" y="9711"/>
                    <a:pt x="434" y="9663"/>
                    <a:pt x="395" y="9628"/>
                  </a:cubicBezTo>
                  <a:cubicBezTo>
                    <a:pt x="395" y="9628"/>
                    <a:pt x="440" y="9618"/>
                    <a:pt x="444" y="9573"/>
                  </a:cubicBezTo>
                  <a:cubicBezTo>
                    <a:pt x="444" y="9573"/>
                    <a:pt x="465" y="9576"/>
                    <a:pt x="476" y="9589"/>
                  </a:cubicBezTo>
                  <a:cubicBezTo>
                    <a:pt x="487" y="9602"/>
                    <a:pt x="502" y="9613"/>
                    <a:pt x="515" y="9613"/>
                  </a:cubicBezTo>
                  <a:cubicBezTo>
                    <a:pt x="528" y="9613"/>
                    <a:pt x="564" y="9612"/>
                    <a:pt x="551" y="9571"/>
                  </a:cubicBezTo>
                  <a:cubicBezTo>
                    <a:pt x="537" y="9530"/>
                    <a:pt x="515" y="9522"/>
                    <a:pt x="485" y="9517"/>
                  </a:cubicBezTo>
                  <a:cubicBezTo>
                    <a:pt x="485" y="9517"/>
                    <a:pt x="461" y="9478"/>
                    <a:pt x="421" y="9487"/>
                  </a:cubicBezTo>
                  <a:cubicBezTo>
                    <a:pt x="382" y="9495"/>
                    <a:pt x="362" y="9557"/>
                    <a:pt x="361" y="9565"/>
                  </a:cubicBezTo>
                  <a:cubicBezTo>
                    <a:pt x="359" y="9574"/>
                    <a:pt x="367" y="9649"/>
                    <a:pt x="347" y="9675"/>
                  </a:cubicBezTo>
                  <a:cubicBezTo>
                    <a:pt x="327" y="9701"/>
                    <a:pt x="297" y="9724"/>
                    <a:pt x="280" y="9719"/>
                  </a:cubicBezTo>
                  <a:cubicBezTo>
                    <a:pt x="280" y="9719"/>
                    <a:pt x="305" y="9663"/>
                    <a:pt x="276" y="9663"/>
                  </a:cubicBezTo>
                  <a:cubicBezTo>
                    <a:pt x="247" y="9663"/>
                    <a:pt x="222" y="9665"/>
                    <a:pt x="194" y="9638"/>
                  </a:cubicBezTo>
                  <a:cubicBezTo>
                    <a:pt x="165" y="9612"/>
                    <a:pt x="149" y="9561"/>
                    <a:pt x="149" y="9561"/>
                  </a:cubicBezTo>
                  <a:close/>
                  <a:moveTo>
                    <a:pt x="65" y="8955"/>
                  </a:moveTo>
                  <a:cubicBezTo>
                    <a:pt x="65" y="8955"/>
                    <a:pt x="82" y="9001"/>
                    <a:pt x="127" y="9003"/>
                  </a:cubicBezTo>
                  <a:cubicBezTo>
                    <a:pt x="171" y="9006"/>
                    <a:pt x="184" y="8979"/>
                    <a:pt x="200" y="8948"/>
                  </a:cubicBezTo>
                  <a:cubicBezTo>
                    <a:pt x="200" y="8948"/>
                    <a:pt x="214" y="8966"/>
                    <a:pt x="190" y="9055"/>
                  </a:cubicBezTo>
                  <a:cubicBezTo>
                    <a:pt x="190" y="9055"/>
                    <a:pt x="257" y="9106"/>
                    <a:pt x="262" y="9184"/>
                  </a:cubicBezTo>
                  <a:cubicBezTo>
                    <a:pt x="267" y="9263"/>
                    <a:pt x="265" y="9288"/>
                    <a:pt x="265" y="9288"/>
                  </a:cubicBezTo>
                  <a:cubicBezTo>
                    <a:pt x="265" y="9288"/>
                    <a:pt x="289" y="9307"/>
                    <a:pt x="335" y="9252"/>
                  </a:cubicBezTo>
                  <a:cubicBezTo>
                    <a:pt x="335" y="9252"/>
                    <a:pt x="354" y="9325"/>
                    <a:pt x="284" y="9349"/>
                  </a:cubicBezTo>
                  <a:cubicBezTo>
                    <a:pt x="284" y="9349"/>
                    <a:pt x="253" y="9399"/>
                    <a:pt x="235" y="9390"/>
                  </a:cubicBezTo>
                  <a:cubicBezTo>
                    <a:pt x="235" y="9390"/>
                    <a:pt x="228" y="9343"/>
                    <a:pt x="200" y="9349"/>
                  </a:cubicBezTo>
                  <a:cubicBezTo>
                    <a:pt x="172" y="9355"/>
                    <a:pt x="137" y="9373"/>
                    <a:pt x="134" y="9387"/>
                  </a:cubicBezTo>
                  <a:cubicBezTo>
                    <a:pt x="132" y="9402"/>
                    <a:pt x="130" y="9412"/>
                    <a:pt x="130" y="9412"/>
                  </a:cubicBezTo>
                  <a:cubicBezTo>
                    <a:pt x="130" y="9412"/>
                    <a:pt x="95" y="9406"/>
                    <a:pt x="92" y="9415"/>
                  </a:cubicBezTo>
                  <a:cubicBezTo>
                    <a:pt x="90" y="9424"/>
                    <a:pt x="87" y="9504"/>
                    <a:pt x="176" y="9504"/>
                  </a:cubicBezTo>
                  <a:cubicBezTo>
                    <a:pt x="176" y="9504"/>
                    <a:pt x="200" y="9481"/>
                    <a:pt x="199" y="9428"/>
                  </a:cubicBezTo>
                  <a:lnTo>
                    <a:pt x="272" y="9422"/>
                  </a:lnTo>
                  <a:lnTo>
                    <a:pt x="271" y="9510"/>
                  </a:lnTo>
                  <a:cubicBezTo>
                    <a:pt x="271" y="9510"/>
                    <a:pt x="199" y="9526"/>
                    <a:pt x="196" y="9539"/>
                  </a:cubicBezTo>
                  <a:cubicBezTo>
                    <a:pt x="194" y="9552"/>
                    <a:pt x="200" y="9581"/>
                    <a:pt x="232" y="9599"/>
                  </a:cubicBezTo>
                  <a:cubicBezTo>
                    <a:pt x="263" y="9616"/>
                    <a:pt x="290" y="9613"/>
                    <a:pt x="280" y="9581"/>
                  </a:cubicBezTo>
                  <a:cubicBezTo>
                    <a:pt x="280" y="9581"/>
                    <a:pt x="343" y="9571"/>
                    <a:pt x="340" y="9517"/>
                  </a:cubicBezTo>
                  <a:cubicBezTo>
                    <a:pt x="338" y="9463"/>
                    <a:pt x="295" y="9463"/>
                    <a:pt x="295" y="9463"/>
                  </a:cubicBezTo>
                  <a:cubicBezTo>
                    <a:pt x="295" y="9463"/>
                    <a:pt x="323" y="9415"/>
                    <a:pt x="343" y="9411"/>
                  </a:cubicBezTo>
                  <a:cubicBezTo>
                    <a:pt x="343" y="9411"/>
                    <a:pt x="351" y="9338"/>
                    <a:pt x="434" y="9355"/>
                  </a:cubicBezTo>
                  <a:cubicBezTo>
                    <a:pt x="434" y="9355"/>
                    <a:pt x="405" y="9380"/>
                    <a:pt x="396" y="9402"/>
                  </a:cubicBezTo>
                  <a:cubicBezTo>
                    <a:pt x="387" y="9424"/>
                    <a:pt x="385" y="9430"/>
                    <a:pt x="402" y="9428"/>
                  </a:cubicBezTo>
                  <a:cubicBezTo>
                    <a:pt x="420" y="9427"/>
                    <a:pt x="538" y="9408"/>
                    <a:pt x="594" y="9507"/>
                  </a:cubicBezTo>
                  <a:cubicBezTo>
                    <a:pt x="594" y="9507"/>
                    <a:pt x="692" y="9466"/>
                    <a:pt x="711" y="9508"/>
                  </a:cubicBezTo>
                  <a:cubicBezTo>
                    <a:pt x="711" y="9508"/>
                    <a:pt x="639" y="9530"/>
                    <a:pt x="652" y="9578"/>
                  </a:cubicBezTo>
                  <a:cubicBezTo>
                    <a:pt x="664" y="9627"/>
                    <a:pt x="689" y="9650"/>
                    <a:pt x="734" y="9650"/>
                  </a:cubicBezTo>
                  <a:lnTo>
                    <a:pt x="5214" y="9650"/>
                  </a:lnTo>
                  <a:cubicBezTo>
                    <a:pt x="5260" y="9650"/>
                    <a:pt x="5284" y="9627"/>
                    <a:pt x="5296" y="9578"/>
                  </a:cubicBezTo>
                  <a:cubicBezTo>
                    <a:pt x="5309" y="9530"/>
                    <a:pt x="5237" y="9508"/>
                    <a:pt x="5237" y="9508"/>
                  </a:cubicBezTo>
                  <a:cubicBezTo>
                    <a:pt x="5256" y="9466"/>
                    <a:pt x="5355" y="9507"/>
                    <a:pt x="5355" y="9507"/>
                  </a:cubicBezTo>
                  <a:cubicBezTo>
                    <a:pt x="5410" y="9408"/>
                    <a:pt x="5528" y="9427"/>
                    <a:pt x="5546" y="9428"/>
                  </a:cubicBezTo>
                  <a:cubicBezTo>
                    <a:pt x="5563" y="9430"/>
                    <a:pt x="5561" y="9424"/>
                    <a:pt x="5552" y="9402"/>
                  </a:cubicBezTo>
                  <a:cubicBezTo>
                    <a:pt x="5543" y="9380"/>
                    <a:pt x="5514" y="9355"/>
                    <a:pt x="5514" y="9355"/>
                  </a:cubicBezTo>
                  <a:cubicBezTo>
                    <a:pt x="5598" y="9338"/>
                    <a:pt x="5605" y="9411"/>
                    <a:pt x="5605" y="9411"/>
                  </a:cubicBezTo>
                  <a:cubicBezTo>
                    <a:pt x="5626" y="9415"/>
                    <a:pt x="5653" y="9463"/>
                    <a:pt x="5653" y="9463"/>
                  </a:cubicBezTo>
                  <a:cubicBezTo>
                    <a:pt x="5653" y="9463"/>
                    <a:pt x="5610" y="9463"/>
                    <a:pt x="5608" y="9517"/>
                  </a:cubicBezTo>
                  <a:cubicBezTo>
                    <a:pt x="5605" y="9571"/>
                    <a:pt x="5669" y="9581"/>
                    <a:pt x="5669" y="9581"/>
                  </a:cubicBezTo>
                  <a:cubicBezTo>
                    <a:pt x="5658" y="9613"/>
                    <a:pt x="5685" y="9616"/>
                    <a:pt x="5717" y="9599"/>
                  </a:cubicBezTo>
                  <a:cubicBezTo>
                    <a:pt x="5748" y="9581"/>
                    <a:pt x="5755" y="9552"/>
                    <a:pt x="5752" y="9539"/>
                  </a:cubicBezTo>
                  <a:cubicBezTo>
                    <a:pt x="5750" y="9526"/>
                    <a:pt x="5677" y="9510"/>
                    <a:pt x="5677" y="9510"/>
                  </a:cubicBezTo>
                  <a:lnTo>
                    <a:pt x="5676" y="9422"/>
                  </a:lnTo>
                  <a:lnTo>
                    <a:pt x="5750" y="9428"/>
                  </a:lnTo>
                  <a:cubicBezTo>
                    <a:pt x="5748" y="9481"/>
                    <a:pt x="5772" y="9504"/>
                    <a:pt x="5772" y="9504"/>
                  </a:cubicBezTo>
                  <a:cubicBezTo>
                    <a:pt x="5861" y="9504"/>
                    <a:pt x="5858" y="9424"/>
                    <a:pt x="5856" y="9415"/>
                  </a:cubicBezTo>
                  <a:cubicBezTo>
                    <a:pt x="5853" y="9406"/>
                    <a:pt x="5818" y="9412"/>
                    <a:pt x="5818" y="9412"/>
                  </a:cubicBezTo>
                  <a:cubicBezTo>
                    <a:pt x="5818" y="9412"/>
                    <a:pt x="5817" y="9402"/>
                    <a:pt x="5814" y="9387"/>
                  </a:cubicBezTo>
                  <a:cubicBezTo>
                    <a:pt x="5812" y="9373"/>
                    <a:pt x="5776" y="9355"/>
                    <a:pt x="5748" y="9349"/>
                  </a:cubicBezTo>
                  <a:cubicBezTo>
                    <a:pt x="5720" y="9343"/>
                    <a:pt x="5713" y="9390"/>
                    <a:pt x="5713" y="9390"/>
                  </a:cubicBezTo>
                  <a:cubicBezTo>
                    <a:pt x="5695" y="9399"/>
                    <a:pt x="5665" y="9349"/>
                    <a:pt x="5665" y="9349"/>
                  </a:cubicBezTo>
                  <a:cubicBezTo>
                    <a:pt x="5594" y="9325"/>
                    <a:pt x="5613" y="9252"/>
                    <a:pt x="5613" y="9252"/>
                  </a:cubicBezTo>
                  <a:cubicBezTo>
                    <a:pt x="5660" y="9307"/>
                    <a:pt x="5684" y="9288"/>
                    <a:pt x="5684" y="9288"/>
                  </a:cubicBezTo>
                  <a:cubicBezTo>
                    <a:pt x="5684" y="9288"/>
                    <a:pt x="5681" y="9263"/>
                    <a:pt x="5686" y="9184"/>
                  </a:cubicBezTo>
                  <a:cubicBezTo>
                    <a:pt x="5691" y="9106"/>
                    <a:pt x="5758" y="9055"/>
                    <a:pt x="5758" y="9055"/>
                  </a:cubicBezTo>
                  <a:cubicBezTo>
                    <a:pt x="5734" y="8966"/>
                    <a:pt x="5748" y="8948"/>
                    <a:pt x="5748" y="8948"/>
                  </a:cubicBezTo>
                  <a:cubicBezTo>
                    <a:pt x="5765" y="8979"/>
                    <a:pt x="5777" y="9006"/>
                    <a:pt x="5822" y="9003"/>
                  </a:cubicBezTo>
                  <a:cubicBezTo>
                    <a:pt x="5866" y="9001"/>
                    <a:pt x="5884" y="8955"/>
                    <a:pt x="5884" y="8955"/>
                  </a:cubicBezTo>
                  <a:cubicBezTo>
                    <a:pt x="5884" y="6227"/>
                    <a:pt x="5884" y="3498"/>
                    <a:pt x="5884" y="769"/>
                  </a:cubicBezTo>
                  <a:cubicBezTo>
                    <a:pt x="5884" y="769"/>
                    <a:pt x="5866" y="724"/>
                    <a:pt x="5822" y="721"/>
                  </a:cubicBezTo>
                  <a:cubicBezTo>
                    <a:pt x="5777" y="718"/>
                    <a:pt x="5765" y="746"/>
                    <a:pt x="5748" y="776"/>
                  </a:cubicBezTo>
                  <a:cubicBezTo>
                    <a:pt x="5748" y="776"/>
                    <a:pt x="5734" y="759"/>
                    <a:pt x="5758" y="670"/>
                  </a:cubicBezTo>
                  <a:cubicBezTo>
                    <a:pt x="5758" y="670"/>
                    <a:pt x="5691" y="619"/>
                    <a:pt x="5686" y="540"/>
                  </a:cubicBezTo>
                  <a:cubicBezTo>
                    <a:pt x="5681" y="461"/>
                    <a:pt x="5684" y="436"/>
                    <a:pt x="5684" y="436"/>
                  </a:cubicBezTo>
                  <a:cubicBezTo>
                    <a:pt x="5684" y="436"/>
                    <a:pt x="5660" y="417"/>
                    <a:pt x="5613" y="473"/>
                  </a:cubicBezTo>
                  <a:cubicBezTo>
                    <a:pt x="5613" y="473"/>
                    <a:pt x="5594" y="400"/>
                    <a:pt x="5665" y="375"/>
                  </a:cubicBezTo>
                  <a:cubicBezTo>
                    <a:pt x="5665" y="375"/>
                    <a:pt x="5695" y="325"/>
                    <a:pt x="5713" y="334"/>
                  </a:cubicBezTo>
                  <a:cubicBezTo>
                    <a:pt x="5713" y="334"/>
                    <a:pt x="5720" y="381"/>
                    <a:pt x="5748" y="375"/>
                  </a:cubicBezTo>
                  <a:cubicBezTo>
                    <a:pt x="5776" y="369"/>
                    <a:pt x="5812" y="352"/>
                    <a:pt x="5814" y="337"/>
                  </a:cubicBezTo>
                  <a:cubicBezTo>
                    <a:pt x="5817" y="322"/>
                    <a:pt x="5818" y="312"/>
                    <a:pt x="5818" y="312"/>
                  </a:cubicBezTo>
                  <a:cubicBezTo>
                    <a:pt x="5818" y="312"/>
                    <a:pt x="5853" y="318"/>
                    <a:pt x="5856" y="309"/>
                  </a:cubicBezTo>
                  <a:cubicBezTo>
                    <a:pt x="5858" y="301"/>
                    <a:pt x="5861" y="220"/>
                    <a:pt x="5772" y="220"/>
                  </a:cubicBezTo>
                  <a:cubicBezTo>
                    <a:pt x="5772" y="220"/>
                    <a:pt x="5748" y="244"/>
                    <a:pt x="5750" y="296"/>
                  </a:cubicBezTo>
                  <a:lnTo>
                    <a:pt x="5676" y="302"/>
                  </a:lnTo>
                  <a:lnTo>
                    <a:pt x="5677" y="214"/>
                  </a:lnTo>
                  <a:cubicBezTo>
                    <a:pt x="5677" y="214"/>
                    <a:pt x="5750" y="198"/>
                    <a:pt x="5752" y="185"/>
                  </a:cubicBezTo>
                  <a:cubicBezTo>
                    <a:pt x="5755" y="172"/>
                    <a:pt x="5748" y="143"/>
                    <a:pt x="5717" y="125"/>
                  </a:cubicBezTo>
                  <a:cubicBezTo>
                    <a:pt x="5685" y="108"/>
                    <a:pt x="5658" y="111"/>
                    <a:pt x="5669" y="143"/>
                  </a:cubicBezTo>
                  <a:cubicBezTo>
                    <a:pt x="5669" y="143"/>
                    <a:pt x="5605" y="153"/>
                    <a:pt x="5608" y="207"/>
                  </a:cubicBezTo>
                  <a:cubicBezTo>
                    <a:pt x="5610" y="261"/>
                    <a:pt x="5653" y="261"/>
                    <a:pt x="5653" y="261"/>
                  </a:cubicBezTo>
                  <a:cubicBezTo>
                    <a:pt x="5653" y="261"/>
                    <a:pt x="5626" y="309"/>
                    <a:pt x="5605" y="314"/>
                  </a:cubicBezTo>
                  <a:cubicBezTo>
                    <a:pt x="5605" y="314"/>
                    <a:pt x="5598" y="387"/>
                    <a:pt x="5514" y="369"/>
                  </a:cubicBezTo>
                  <a:cubicBezTo>
                    <a:pt x="5514" y="369"/>
                    <a:pt x="5543" y="344"/>
                    <a:pt x="5552" y="322"/>
                  </a:cubicBezTo>
                  <a:cubicBezTo>
                    <a:pt x="5561" y="301"/>
                    <a:pt x="5563" y="295"/>
                    <a:pt x="5546" y="296"/>
                  </a:cubicBezTo>
                  <a:cubicBezTo>
                    <a:pt x="5528" y="298"/>
                    <a:pt x="5410" y="317"/>
                    <a:pt x="5355" y="217"/>
                  </a:cubicBezTo>
                  <a:cubicBezTo>
                    <a:pt x="5355" y="217"/>
                    <a:pt x="5256" y="258"/>
                    <a:pt x="5237" y="216"/>
                  </a:cubicBezTo>
                  <a:cubicBezTo>
                    <a:pt x="5237" y="216"/>
                    <a:pt x="5309" y="194"/>
                    <a:pt x="5296" y="146"/>
                  </a:cubicBezTo>
                  <a:cubicBezTo>
                    <a:pt x="5284" y="98"/>
                    <a:pt x="5260" y="74"/>
                    <a:pt x="5214" y="74"/>
                  </a:cubicBezTo>
                  <a:cubicBezTo>
                    <a:pt x="3721" y="74"/>
                    <a:pt x="2227" y="74"/>
                    <a:pt x="734" y="74"/>
                  </a:cubicBezTo>
                  <a:cubicBezTo>
                    <a:pt x="689" y="74"/>
                    <a:pt x="664" y="98"/>
                    <a:pt x="652" y="146"/>
                  </a:cubicBezTo>
                  <a:cubicBezTo>
                    <a:pt x="639" y="194"/>
                    <a:pt x="711" y="216"/>
                    <a:pt x="711" y="216"/>
                  </a:cubicBezTo>
                  <a:cubicBezTo>
                    <a:pt x="692" y="258"/>
                    <a:pt x="594" y="217"/>
                    <a:pt x="594" y="217"/>
                  </a:cubicBezTo>
                  <a:cubicBezTo>
                    <a:pt x="538" y="317"/>
                    <a:pt x="420" y="298"/>
                    <a:pt x="402" y="296"/>
                  </a:cubicBezTo>
                  <a:cubicBezTo>
                    <a:pt x="385" y="295"/>
                    <a:pt x="387" y="301"/>
                    <a:pt x="396" y="322"/>
                  </a:cubicBezTo>
                  <a:cubicBezTo>
                    <a:pt x="405" y="344"/>
                    <a:pt x="434" y="369"/>
                    <a:pt x="434" y="369"/>
                  </a:cubicBezTo>
                  <a:cubicBezTo>
                    <a:pt x="351" y="387"/>
                    <a:pt x="343" y="314"/>
                    <a:pt x="343" y="314"/>
                  </a:cubicBezTo>
                  <a:cubicBezTo>
                    <a:pt x="323" y="309"/>
                    <a:pt x="295" y="261"/>
                    <a:pt x="295" y="261"/>
                  </a:cubicBezTo>
                  <a:cubicBezTo>
                    <a:pt x="295" y="261"/>
                    <a:pt x="338" y="261"/>
                    <a:pt x="340" y="207"/>
                  </a:cubicBezTo>
                  <a:cubicBezTo>
                    <a:pt x="343" y="153"/>
                    <a:pt x="280" y="143"/>
                    <a:pt x="280" y="143"/>
                  </a:cubicBezTo>
                  <a:cubicBezTo>
                    <a:pt x="290" y="111"/>
                    <a:pt x="263" y="108"/>
                    <a:pt x="232" y="125"/>
                  </a:cubicBezTo>
                  <a:cubicBezTo>
                    <a:pt x="200" y="143"/>
                    <a:pt x="194" y="172"/>
                    <a:pt x="196" y="185"/>
                  </a:cubicBezTo>
                  <a:cubicBezTo>
                    <a:pt x="199" y="198"/>
                    <a:pt x="271" y="214"/>
                    <a:pt x="271" y="214"/>
                  </a:cubicBezTo>
                  <a:lnTo>
                    <a:pt x="272" y="302"/>
                  </a:lnTo>
                  <a:lnTo>
                    <a:pt x="199" y="296"/>
                  </a:lnTo>
                  <a:cubicBezTo>
                    <a:pt x="200" y="244"/>
                    <a:pt x="176" y="220"/>
                    <a:pt x="176" y="220"/>
                  </a:cubicBezTo>
                  <a:cubicBezTo>
                    <a:pt x="87" y="220"/>
                    <a:pt x="90" y="301"/>
                    <a:pt x="92" y="309"/>
                  </a:cubicBezTo>
                  <a:cubicBezTo>
                    <a:pt x="95" y="318"/>
                    <a:pt x="130" y="312"/>
                    <a:pt x="130" y="312"/>
                  </a:cubicBezTo>
                  <a:cubicBezTo>
                    <a:pt x="130" y="312"/>
                    <a:pt x="132" y="322"/>
                    <a:pt x="134" y="337"/>
                  </a:cubicBezTo>
                  <a:cubicBezTo>
                    <a:pt x="137" y="352"/>
                    <a:pt x="172" y="369"/>
                    <a:pt x="200" y="375"/>
                  </a:cubicBezTo>
                  <a:cubicBezTo>
                    <a:pt x="228" y="381"/>
                    <a:pt x="235" y="334"/>
                    <a:pt x="235" y="334"/>
                  </a:cubicBezTo>
                  <a:cubicBezTo>
                    <a:pt x="253" y="325"/>
                    <a:pt x="284" y="375"/>
                    <a:pt x="284" y="375"/>
                  </a:cubicBezTo>
                  <a:cubicBezTo>
                    <a:pt x="354" y="400"/>
                    <a:pt x="335" y="473"/>
                    <a:pt x="335" y="473"/>
                  </a:cubicBezTo>
                  <a:cubicBezTo>
                    <a:pt x="289" y="417"/>
                    <a:pt x="265" y="436"/>
                    <a:pt x="265" y="436"/>
                  </a:cubicBezTo>
                  <a:cubicBezTo>
                    <a:pt x="265" y="436"/>
                    <a:pt x="267" y="461"/>
                    <a:pt x="262" y="540"/>
                  </a:cubicBezTo>
                  <a:cubicBezTo>
                    <a:pt x="257" y="619"/>
                    <a:pt x="190" y="670"/>
                    <a:pt x="190" y="670"/>
                  </a:cubicBezTo>
                  <a:cubicBezTo>
                    <a:pt x="214" y="759"/>
                    <a:pt x="200" y="776"/>
                    <a:pt x="200" y="776"/>
                  </a:cubicBezTo>
                  <a:cubicBezTo>
                    <a:pt x="184" y="746"/>
                    <a:pt x="171" y="718"/>
                    <a:pt x="127" y="721"/>
                  </a:cubicBezTo>
                  <a:cubicBezTo>
                    <a:pt x="82" y="724"/>
                    <a:pt x="65" y="769"/>
                    <a:pt x="65" y="769"/>
                  </a:cubicBezTo>
                  <a:cubicBezTo>
                    <a:pt x="65" y="3498"/>
                    <a:pt x="65" y="6227"/>
                    <a:pt x="65" y="8955"/>
                  </a:cubicBezTo>
                  <a:close/>
                  <a:moveTo>
                    <a:pt x="26" y="9691"/>
                  </a:moveTo>
                  <a:cubicBezTo>
                    <a:pt x="26" y="9691"/>
                    <a:pt x="59" y="9631"/>
                    <a:pt x="11" y="9598"/>
                  </a:cubicBezTo>
                  <a:cubicBezTo>
                    <a:pt x="11" y="9598"/>
                    <a:pt x="10" y="9587"/>
                    <a:pt x="38" y="9590"/>
                  </a:cubicBezTo>
                  <a:cubicBezTo>
                    <a:pt x="38" y="9590"/>
                    <a:pt x="54" y="9587"/>
                    <a:pt x="28" y="9554"/>
                  </a:cubicBezTo>
                  <a:cubicBezTo>
                    <a:pt x="28" y="9554"/>
                    <a:pt x="68" y="9555"/>
                    <a:pt x="109" y="9599"/>
                  </a:cubicBezTo>
                  <a:cubicBezTo>
                    <a:pt x="149" y="9644"/>
                    <a:pt x="157" y="9673"/>
                    <a:pt x="159" y="9692"/>
                  </a:cubicBezTo>
                  <a:cubicBezTo>
                    <a:pt x="159" y="9692"/>
                    <a:pt x="134" y="9679"/>
                    <a:pt x="126" y="9685"/>
                  </a:cubicBezTo>
                  <a:cubicBezTo>
                    <a:pt x="118" y="9692"/>
                    <a:pt x="115" y="9705"/>
                    <a:pt x="116" y="9716"/>
                  </a:cubicBezTo>
                  <a:lnTo>
                    <a:pt x="116" y="9722"/>
                  </a:lnTo>
                  <a:cubicBezTo>
                    <a:pt x="116" y="9722"/>
                    <a:pt x="97" y="9692"/>
                    <a:pt x="72" y="9691"/>
                  </a:cubicBezTo>
                  <a:cubicBezTo>
                    <a:pt x="47" y="9690"/>
                    <a:pt x="44" y="9692"/>
                    <a:pt x="37" y="9694"/>
                  </a:cubicBezTo>
                  <a:cubicBezTo>
                    <a:pt x="30" y="9695"/>
                    <a:pt x="26" y="9691"/>
                    <a:pt x="26" y="9691"/>
                  </a:cubicBezTo>
                  <a:close/>
                  <a:moveTo>
                    <a:pt x="498" y="402"/>
                  </a:moveTo>
                  <a:cubicBezTo>
                    <a:pt x="498" y="402"/>
                    <a:pt x="498" y="402"/>
                    <a:pt x="498" y="402"/>
                  </a:cubicBezTo>
                  <a:close/>
                  <a:moveTo>
                    <a:pt x="242" y="665"/>
                  </a:moveTo>
                  <a:cubicBezTo>
                    <a:pt x="242" y="665"/>
                    <a:pt x="242" y="665"/>
                    <a:pt x="242" y="665"/>
                  </a:cubicBezTo>
                  <a:close/>
                  <a:moveTo>
                    <a:pt x="91" y="845"/>
                  </a:moveTo>
                  <a:lnTo>
                    <a:pt x="91" y="845"/>
                  </a:lnTo>
                  <a:cubicBezTo>
                    <a:pt x="91" y="845"/>
                    <a:pt x="91" y="845"/>
                    <a:pt x="91" y="845"/>
                  </a:cubicBezTo>
                  <a:close/>
                  <a:moveTo>
                    <a:pt x="26" y="33"/>
                  </a:moveTo>
                  <a:cubicBezTo>
                    <a:pt x="26" y="33"/>
                    <a:pt x="59" y="93"/>
                    <a:pt x="11" y="126"/>
                  </a:cubicBezTo>
                  <a:cubicBezTo>
                    <a:pt x="11" y="126"/>
                    <a:pt x="10" y="137"/>
                    <a:pt x="38" y="135"/>
                  </a:cubicBezTo>
                  <a:cubicBezTo>
                    <a:pt x="38" y="135"/>
                    <a:pt x="54" y="137"/>
                    <a:pt x="28" y="170"/>
                  </a:cubicBezTo>
                  <a:cubicBezTo>
                    <a:pt x="28" y="170"/>
                    <a:pt x="68" y="170"/>
                    <a:pt x="109" y="125"/>
                  </a:cubicBezTo>
                  <a:cubicBezTo>
                    <a:pt x="149" y="80"/>
                    <a:pt x="157" y="51"/>
                    <a:pt x="159" y="32"/>
                  </a:cubicBezTo>
                  <a:cubicBezTo>
                    <a:pt x="159" y="32"/>
                    <a:pt x="134" y="45"/>
                    <a:pt x="126" y="39"/>
                  </a:cubicBezTo>
                  <a:cubicBezTo>
                    <a:pt x="118" y="32"/>
                    <a:pt x="115" y="19"/>
                    <a:pt x="116" y="8"/>
                  </a:cubicBezTo>
                  <a:lnTo>
                    <a:pt x="116" y="2"/>
                  </a:lnTo>
                  <a:cubicBezTo>
                    <a:pt x="116" y="2"/>
                    <a:pt x="97" y="32"/>
                    <a:pt x="72" y="33"/>
                  </a:cubicBezTo>
                  <a:cubicBezTo>
                    <a:pt x="47" y="34"/>
                    <a:pt x="44" y="32"/>
                    <a:pt x="37" y="31"/>
                  </a:cubicBezTo>
                  <a:cubicBezTo>
                    <a:pt x="30" y="29"/>
                    <a:pt x="26" y="33"/>
                    <a:pt x="26" y="33"/>
                  </a:cubicBezTo>
                  <a:close/>
                  <a:moveTo>
                    <a:pt x="5450" y="402"/>
                  </a:moveTo>
                  <a:cubicBezTo>
                    <a:pt x="5450" y="402"/>
                    <a:pt x="5450" y="402"/>
                    <a:pt x="5450" y="402"/>
                  </a:cubicBezTo>
                  <a:close/>
                  <a:moveTo>
                    <a:pt x="5706" y="665"/>
                  </a:moveTo>
                  <a:cubicBezTo>
                    <a:pt x="5706" y="665"/>
                    <a:pt x="5706" y="665"/>
                    <a:pt x="5706" y="665"/>
                  </a:cubicBezTo>
                  <a:close/>
                  <a:moveTo>
                    <a:pt x="5857" y="845"/>
                  </a:moveTo>
                  <a:lnTo>
                    <a:pt x="5857" y="845"/>
                  </a:lnTo>
                  <a:cubicBezTo>
                    <a:pt x="5857" y="845"/>
                    <a:pt x="5857" y="845"/>
                    <a:pt x="5857" y="845"/>
                  </a:cubicBezTo>
                  <a:close/>
                  <a:moveTo>
                    <a:pt x="5922" y="33"/>
                  </a:moveTo>
                  <a:cubicBezTo>
                    <a:pt x="5922" y="33"/>
                    <a:pt x="5890" y="93"/>
                    <a:pt x="5938" y="126"/>
                  </a:cubicBezTo>
                  <a:cubicBezTo>
                    <a:pt x="5938" y="126"/>
                    <a:pt x="5938" y="137"/>
                    <a:pt x="5910" y="135"/>
                  </a:cubicBezTo>
                  <a:cubicBezTo>
                    <a:pt x="5910" y="135"/>
                    <a:pt x="5894" y="137"/>
                    <a:pt x="5920" y="170"/>
                  </a:cubicBezTo>
                  <a:cubicBezTo>
                    <a:pt x="5920" y="170"/>
                    <a:pt x="5880" y="170"/>
                    <a:pt x="5840" y="125"/>
                  </a:cubicBezTo>
                  <a:cubicBezTo>
                    <a:pt x="5800" y="80"/>
                    <a:pt x="5791" y="51"/>
                    <a:pt x="5790" y="32"/>
                  </a:cubicBezTo>
                  <a:cubicBezTo>
                    <a:pt x="5790" y="32"/>
                    <a:pt x="5814" y="45"/>
                    <a:pt x="5822" y="39"/>
                  </a:cubicBezTo>
                  <a:cubicBezTo>
                    <a:pt x="5830" y="32"/>
                    <a:pt x="5833" y="19"/>
                    <a:pt x="5833" y="8"/>
                  </a:cubicBezTo>
                  <a:lnTo>
                    <a:pt x="5832" y="2"/>
                  </a:lnTo>
                  <a:cubicBezTo>
                    <a:pt x="5832" y="2"/>
                    <a:pt x="5852" y="32"/>
                    <a:pt x="5876" y="33"/>
                  </a:cubicBezTo>
                  <a:cubicBezTo>
                    <a:pt x="5901" y="34"/>
                    <a:pt x="5905" y="32"/>
                    <a:pt x="5912" y="31"/>
                  </a:cubicBezTo>
                  <a:cubicBezTo>
                    <a:pt x="5919" y="29"/>
                    <a:pt x="5922" y="33"/>
                    <a:pt x="5922" y="33"/>
                  </a:cubicBezTo>
                  <a:close/>
                  <a:moveTo>
                    <a:pt x="5706" y="9059"/>
                  </a:moveTo>
                  <a:cubicBezTo>
                    <a:pt x="5706" y="9059"/>
                    <a:pt x="5706" y="9059"/>
                    <a:pt x="5706" y="9059"/>
                  </a:cubicBezTo>
                  <a:close/>
                  <a:moveTo>
                    <a:pt x="5857" y="8879"/>
                  </a:moveTo>
                  <a:lnTo>
                    <a:pt x="5857" y="8879"/>
                  </a:lnTo>
                  <a:cubicBezTo>
                    <a:pt x="5857" y="8879"/>
                    <a:pt x="5857" y="8879"/>
                    <a:pt x="5857" y="8879"/>
                  </a:cubicBezTo>
                  <a:close/>
                  <a:moveTo>
                    <a:pt x="5922" y="9691"/>
                  </a:moveTo>
                  <a:cubicBezTo>
                    <a:pt x="5922" y="9691"/>
                    <a:pt x="5890" y="9631"/>
                    <a:pt x="5938" y="9598"/>
                  </a:cubicBezTo>
                  <a:cubicBezTo>
                    <a:pt x="5938" y="9598"/>
                    <a:pt x="5938" y="9587"/>
                    <a:pt x="5910" y="9590"/>
                  </a:cubicBezTo>
                  <a:cubicBezTo>
                    <a:pt x="5910" y="9590"/>
                    <a:pt x="5894" y="9587"/>
                    <a:pt x="5920" y="9554"/>
                  </a:cubicBezTo>
                  <a:cubicBezTo>
                    <a:pt x="5920" y="9554"/>
                    <a:pt x="5880" y="9555"/>
                    <a:pt x="5840" y="9599"/>
                  </a:cubicBezTo>
                  <a:cubicBezTo>
                    <a:pt x="5800" y="9644"/>
                    <a:pt x="5791" y="9673"/>
                    <a:pt x="5790" y="9692"/>
                  </a:cubicBezTo>
                  <a:cubicBezTo>
                    <a:pt x="5790" y="9692"/>
                    <a:pt x="5814" y="9679"/>
                    <a:pt x="5822" y="9685"/>
                  </a:cubicBezTo>
                  <a:cubicBezTo>
                    <a:pt x="5830" y="9692"/>
                    <a:pt x="5833" y="9705"/>
                    <a:pt x="5833" y="9716"/>
                  </a:cubicBezTo>
                  <a:lnTo>
                    <a:pt x="5832" y="9722"/>
                  </a:lnTo>
                  <a:cubicBezTo>
                    <a:pt x="5832" y="9722"/>
                    <a:pt x="5852" y="9692"/>
                    <a:pt x="5876" y="9691"/>
                  </a:cubicBezTo>
                  <a:cubicBezTo>
                    <a:pt x="5901" y="9690"/>
                    <a:pt x="5905" y="9692"/>
                    <a:pt x="5912" y="9694"/>
                  </a:cubicBezTo>
                  <a:cubicBezTo>
                    <a:pt x="5919" y="9695"/>
                    <a:pt x="5922" y="9691"/>
                    <a:pt x="5922" y="9691"/>
                  </a:cubicBezTo>
                  <a:close/>
                </a:path>
              </a:pathLst>
            </a:custGeom>
            <a:noFill/>
            <a:ln w="0" cap="flat">
              <a:solidFill>
                <a:srgbClr val="DA0917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259" name="组合 8258"/>
          <p:cNvGrpSpPr/>
          <p:nvPr/>
        </p:nvGrpSpPr>
        <p:grpSpPr>
          <a:xfrm>
            <a:off x="9127903" y="5954157"/>
            <a:ext cx="2760663" cy="280988"/>
            <a:chOff x="8437563" y="3768725"/>
            <a:chExt cx="2760663" cy="280988"/>
          </a:xfrm>
          <a:solidFill>
            <a:srgbClr val="DA0917"/>
          </a:solidFill>
        </p:grpSpPr>
        <p:sp>
          <p:nvSpPr>
            <p:cNvPr id="8260" name="Freeform 87"/>
            <p:cNvSpPr/>
            <p:nvPr/>
          </p:nvSpPr>
          <p:spPr bwMode="auto">
            <a:xfrm>
              <a:off x="8505826" y="3867150"/>
              <a:ext cx="20638" cy="66675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4 h 16"/>
                <a:gd name="T4" fmla="*/ 0 w 5"/>
                <a:gd name="T5" fmla="*/ 14 h 16"/>
                <a:gd name="T6" fmla="*/ 1 w 5"/>
                <a:gd name="T7" fmla="*/ 16 h 16"/>
                <a:gd name="T8" fmla="*/ 3 w 5"/>
                <a:gd name="T9" fmla="*/ 14 h 16"/>
                <a:gd name="T10" fmla="*/ 3 w 5"/>
                <a:gd name="T11" fmla="*/ 14 h 16"/>
                <a:gd name="T12" fmla="*/ 3 w 5"/>
                <a:gd name="T13" fmla="*/ 2 h 16"/>
                <a:gd name="T14" fmla="*/ 3 w 5"/>
                <a:gd name="T15" fmla="*/ 2 h 16"/>
                <a:gd name="T16" fmla="*/ 1 w 5"/>
                <a:gd name="T17" fmla="*/ 0 h 16"/>
                <a:gd name="T18" fmla="*/ 0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0"/>
                    <a:pt x="5" y="6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1" name="Freeform 88"/>
            <p:cNvSpPr/>
            <p:nvPr/>
          </p:nvSpPr>
          <p:spPr bwMode="auto">
            <a:xfrm>
              <a:off x="8543926" y="3862387"/>
              <a:ext cx="715963" cy="76200"/>
            </a:xfrm>
            <a:custGeom>
              <a:avLst/>
              <a:gdLst>
                <a:gd name="T0" fmla="*/ 0 w 169"/>
                <a:gd name="T1" fmla="*/ 5 h 18"/>
                <a:gd name="T2" fmla="*/ 14 w 169"/>
                <a:gd name="T3" fmla="*/ 6 h 18"/>
                <a:gd name="T4" fmla="*/ 88 w 169"/>
                <a:gd name="T5" fmla="*/ 5 h 18"/>
                <a:gd name="T6" fmla="*/ 152 w 169"/>
                <a:gd name="T7" fmla="*/ 1 h 18"/>
                <a:gd name="T8" fmla="*/ 169 w 169"/>
                <a:gd name="T9" fmla="*/ 0 h 18"/>
                <a:gd name="T10" fmla="*/ 168 w 169"/>
                <a:gd name="T11" fmla="*/ 9 h 18"/>
                <a:gd name="T12" fmla="*/ 169 w 169"/>
                <a:gd name="T13" fmla="*/ 18 h 18"/>
                <a:gd name="T14" fmla="*/ 152 w 169"/>
                <a:gd name="T15" fmla="*/ 17 h 18"/>
                <a:gd name="T16" fmla="*/ 88 w 169"/>
                <a:gd name="T17" fmla="*/ 13 h 18"/>
                <a:gd name="T18" fmla="*/ 14 w 169"/>
                <a:gd name="T19" fmla="*/ 12 h 18"/>
                <a:gd name="T20" fmla="*/ 0 w 169"/>
                <a:gd name="T21" fmla="*/ 13 h 18"/>
                <a:gd name="T22" fmla="*/ 0 w 169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9" h="18">
                  <a:moveTo>
                    <a:pt x="0" y="5"/>
                  </a:moveTo>
                  <a:cubicBezTo>
                    <a:pt x="3" y="5"/>
                    <a:pt x="7" y="5"/>
                    <a:pt x="14" y="6"/>
                  </a:cubicBezTo>
                  <a:cubicBezTo>
                    <a:pt x="39" y="7"/>
                    <a:pt x="63" y="7"/>
                    <a:pt x="88" y="5"/>
                  </a:cubicBezTo>
                  <a:cubicBezTo>
                    <a:pt x="110" y="4"/>
                    <a:pt x="131" y="2"/>
                    <a:pt x="152" y="1"/>
                  </a:cubicBezTo>
                  <a:cubicBezTo>
                    <a:pt x="158" y="1"/>
                    <a:pt x="164" y="0"/>
                    <a:pt x="169" y="0"/>
                  </a:cubicBezTo>
                  <a:cubicBezTo>
                    <a:pt x="168" y="3"/>
                    <a:pt x="168" y="6"/>
                    <a:pt x="168" y="9"/>
                  </a:cubicBezTo>
                  <a:cubicBezTo>
                    <a:pt x="168" y="12"/>
                    <a:pt x="168" y="15"/>
                    <a:pt x="169" y="18"/>
                  </a:cubicBezTo>
                  <a:cubicBezTo>
                    <a:pt x="164" y="18"/>
                    <a:pt x="158" y="17"/>
                    <a:pt x="152" y="17"/>
                  </a:cubicBezTo>
                  <a:cubicBezTo>
                    <a:pt x="131" y="16"/>
                    <a:pt x="110" y="14"/>
                    <a:pt x="88" y="13"/>
                  </a:cubicBezTo>
                  <a:cubicBezTo>
                    <a:pt x="63" y="11"/>
                    <a:pt x="39" y="11"/>
                    <a:pt x="14" y="12"/>
                  </a:cubicBezTo>
                  <a:cubicBezTo>
                    <a:pt x="7" y="13"/>
                    <a:pt x="3" y="13"/>
                    <a:pt x="0" y="13"/>
                  </a:cubicBezTo>
                  <a:cubicBezTo>
                    <a:pt x="0" y="10"/>
                    <a:pt x="0" y="8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2" name="Oval 89"/>
            <p:cNvSpPr>
              <a:spLocks noChangeArrowheads="1"/>
            </p:cNvSpPr>
            <p:nvPr/>
          </p:nvSpPr>
          <p:spPr bwMode="auto">
            <a:xfrm>
              <a:off x="8437563" y="3875087"/>
              <a:ext cx="508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3" name="Freeform 90"/>
            <p:cNvSpPr/>
            <p:nvPr/>
          </p:nvSpPr>
          <p:spPr bwMode="auto">
            <a:xfrm>
              <a:off x="11114088" y="3867150"/>
              <a:ext cx="20638" cy="66675"/>
            </a:xfrm>
            <a:custGeom>
              <a:avLst/>
              <a:gdLst>
                <a:gd name="T0" fmla="*/ 5 w 5"/>
                <a:gd name="T1" fmla="*/ 2 h 16"/>
                <a:gd name="T2" fmla="*/ 5 w 5"/>
                <a:gd name="T3" fmla="*/ 14 h 16"/>
                <a:gd name="T4" fmla="*/ 5 w 5"/>
                <a:gd name="T5" fmla="*/ 14 h 16"/>
                <a:gd name="T6" fmla="*/ 3 w 5"/>
                <a:gd name="T7" fmla="*/ 16 h 16"/>
                <a:gd name="T8" fmla="*/ 1 w 5"/>
                <a:gd name="T9" fmla="*/ 14 h 16"/>
                <a:gd name="T10" fmla="*/ 1 w 5"/>
                <a:gd name="T11" fmla="*/ 14 h 16"/>
                <a:gd name="T12" fmla="*/ 1 w 5"/>
                <a:gd name="T13" fmla="*/ 2 h 16"/>
                <a:gd name="T14" fmla="*/ 1 w 5"/>
                <a:gd name="T15" fmla="*/ 2 h 16"/>
                <a:gd name="T16" fmla="*/ 3 w 5"/>
                <a:gd name="T17" fmla="*/ 0 h 16"/>
                <a:gd name="T18" fmla="*/ 5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5" y="2"/>
                  </a:moveTo>
                  <a:cubicBezTo>
                    <a:pt x="5" y="6"/>
                    <a:pt x="5" y="10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4" y="16"/>
                    <a:pt x="3" y="16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0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4" name="Freeform 91"/>
            <p:cNvSpPr/>
            <p:nvPr/>
          </p:nvSpPr>
          <p:spPr bwMode="auto">
            <a:xfrm>
              <a:off x="10377488" y="3862387"/>
              <a:ext cx="719138" cy="76200"/>
            </a:xfrm>
            <a:custGeom>
              <a:avLst/>
              <a:gdLst>
                <a:gd name="T0" fmla="*/ 170 w 170"/>
                <a:gd name="T1" fmla="*/ 5 h 18"/>
                <a:gd name="T2" fmla="*/ 156 w 170"/>
                <a:gd name="T3" fmla="*/ 6 h 18"/>
                <a:gd name="T4" fmla="*/ 81 w 170"/>
                <a:gd name="T5" fmla="*/ 5 h 18"/>
                <a:gd name="T6" fmla="*/ 17 w 170"/>
                <a:gd name="T7" fmla="*/ 1 h 18"/>
                <a:gd name="T8" fmla="*/ 0 w 170"/>
                <a:gd name="T9" fmla="*/ 0 h 18"/>
                <a:gd name="T10" fmla="*/ 2 w 170"/>
                <a:gd name="T11" fmla="*/ 9 h 18"/>
                <a:gd name="T12" fmla="*/ 0 w 170"/>
                <a:gd name="T13" fmla="*/ 18 h 18"/>
                <a:gd name="T14" fmla="*/ 17 w 170"/>
                <a:gd name="T15" fmla="*/ 17 h 18"/>
                <a:gd name="T16" fmla="*/ 81 w 170"/>
                <a:gd name="T17" fmla="*/ 13 h 18"/>
                <a:gd name="T18" fmla="*/ 156 w 170"/>
                <a:gd name="T19" fmla="*/ 12 h 18"/>
                <a:gd name="T20" fmla="*/ 170 w 170"/>
                <a:gd name="T21" fmla="*/ 13 h 18"/>
                <a:gd name="T22" fmla="*/ 170 w 170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" h="18">
                  <a:moveTo>
                    <a:pt x="170" y="5"/>
                  </a:moveTo>
                  <a:cubicBezTo>
                    <a:pt x="167" y="5"/>
                    <a:pt x="163" y="5"/>
                    <a:pt x="156" y="6"/>
                  </a:cubicBezTo>
                  <a:cubicBezTo>
                    <a:pt x="131" y="7"/>
                    <a:pt x="106" y="7"/>
                    <a:pt x="81" y="5"/>
                  </a:cubicBezTo>
                  <a:cubicBezTo>
                    <a:pt x="60" y="4"/>
                    <a:pt x="39" y="2"/>
                    <a:pt x="17" y="1"/>
                  </a:cubicBezTo>
                  <a:cubicBezTo>
                    <a:pt x="12" y="1"/>
                    <a:pt x="6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6" y="18"/>
                    <a:pt x="12" y="17"/>
                    <a:pt x="17" y="17"/>
                  </a:cubicBezTo>
                  <a:cubicBezTo>
                    <a:pt x="39" y="16"/>
                    <a:pt x="60" y="14"/>
                    <a:pt x="81" y="13"/>
                  </a:cubicBezTo>
                  <a:cubicBezTo>
                    <a:pt x="106" y="11"/>
                    <a:pt x="131" y="11"/>
                    <a:pt x="156" y="12"/>
                  </a:cubicBezTo>
                  <a:cubicBezTo>
                    <a:pt x="163" y="13"/>
                    <a:pt x="167" y="13"/>
                    <a:pt x="170" y="13"/>
                  </a:cubicBezTo>
                  <a:cubicBezTo>
                    <a:pt x="169" y="10"/>
                    <a:pt x="169" y="8"/>
                    <a:pt x="17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5" name="Oval 92"/>
            <p:cNvSpPr>
              <a:spLocks noChangeArrowheads="1"/>
            </p:cNvSpPr>
            <p:nvPr/>
          </p:nvSpPr>
          <p:spPr bwMode="auto">
            <a:xfrm>
              <a:off x="11152188" y="3875087"/>
              <a:ext cx="46038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6" name="Freeform 93"/>
            <p:cNvSpPr/>
            <p:nvPr/>
          </p:nvSpPr>
          <p:spPr bwMode="auto">
            <a:xfrm>
              <a:off x="9725026" y="3806825"/>
              <a:ext cx="185738" cy="187325"/>
            </a:xfrm>
            <a:custGeom>
              <a:avLst/>
              <a:gdLst>
                <a:gd name="T0" fmla="*/ 31 w 44"/>
                <a:gd name="T1" fmla="*/ 1 h 44"/>
                <a:gd name="T2" fmla="*/ 22 w 44"/>
                <a:gd name="T3" fmla="*/ 9 h 44"/>
                <a:gd name="T4" fmla="*/ 22 w 44"/>
                <a:gd name="T5" fmla="*/ 9 h 44"/>
                <a:gd name="T6" fmla="*/ 13 w 44"/>
                <a:gd name="T7" fmla="*/ 1 h 44"/>
                <a:gd name="T8" fmla="*/ 0 w 44"/>
                <a:gd name="T9" fmla="*/ 14 h 44"/>
                <a:gd name="T10" fmla="*/ 8 w 44"/>
                <a:gd name="T11" fmla="*/ 28 h 44"/>
                <a:gd name="T12" fmla="*/ 12 w 44"/>
                <a:gd name="T13" fmla="*/ 32 h 44"/>
                <a:gd name="T14" fmla="*/ 12 w 44"/>
                <a:gd name="T15" fmla="*/ 32 h 44"/>
                <a:gd name="T16" fmla="*/ 22 w 44"/>
                <a:gd name="T17" fmla="*/ 44 h 44"/>
                <a:gd name="T18" fmla="*/ 23 w 44"/>
                <a:gd name="T19" fmla="*/ 44 h 44"/>
                <a:gd name="T20" fmla="*/ 33 w 44"/>
                <a:gd name="T21" fmla="*/ 32 h 44"/>
                <a:gd name="T22" fmla="*/ 33 w 44"/>
                <a:gd name="T23" fmla="*/ 32 h 44"/>
                <a:gd name="T24" fmla="*/ 37 w 44"/>
                <a:gd name="T25" fmla="*/ 28 h 44"/>
                <a:gd name="T26" fmla="*/ 44 w 44"/>
                <a:gd name="T27" fmla="*/ 14 h 44"/>
                <a:gd name="T28" fmla="*/ 31 w 44"/>
                <a:gd name="T2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44">
                  <a:moveTo>
                    <a:pt x="31" y="1"/>
                  </a:moveTo>
                  <a:cubicBezTo>
                    <a:pt x="27" y="2"/>
                    <a:pt x="23" y="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18" y="2"/>
                    <a:pt x="13" y="1"/>
                  </a:cubicBezTo>
                  <a:cubicBezTo>
                    <a:pt x="5" y="1"/>
                    <a:pt x="0" y="6"/>
                    <a:pt x="0" y="14"/>
                  </a:cubicBezTo>
                  <a:cubicBezTo>
                    <a:pt x="0" y="19"/>
                    <a:pt x="4" y="23"/>
                    <a:pt x="8" y="28"/>
                  </a:cubicBezTo>
                  <a:cubicBezTo>
                    <a:pt x="9" y="29"/>
                    <a:pt x="11" y="30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6" y="36"/>
                    <a:pt x="21" y="43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6" y="40"/>
                    <a:pt x="28" y="37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0"/>
                    <a:pt x="35" y="29"/>
                    <a:pt x="37" y="28"/>
                  </a:cubicBezTo>
                  <a:cubicBezTo>
                    <a:pt x="40" y="23"/>
                    <a:pt x="44" y="19"/>
                    <a:pt x="44" y="14"/>
                  </a:cubicBezTo>
                  <a:cubicBezTo>
                    <a:pt x="44" y="7"/>
                    <a:pt x="41" y="0"/>
                    <a:pt x="3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7" name="Freeform 94"/>
            <p:cNvSpPr>
              <a:spLocks noEditPoints="1"/>
            </p:cNvSpPr>
            <p:nvPr/>
          </p:nvSpPr>
          <p:spPr bwMode="auto">
            <a:xfrm>
              <a:off x="9280526" y="3768725"/>
              <a:ext cx="449263" cy="280988"/>
            </a:xfrm>
            <a:custGeom>
              <a:avLst/>
              <a:gdLst>
                <a:gd name="T0" fmla="*/ 80 w 106"/>
                <a:gd name="T1" fmla="*/ 3 h 66"/>
                <a:gd name="T2" fmla="*/ 44 w 106"/>
                <a:gd name="T3" fmla="*/ 22 h 66"/>
                <a:gd name="T4" fmla="*/ 61 w 106"/>
                <a:gd name="T5" fmla="*/ 42 h 66"/>
                <a:gd name="T6" fmla="*/ 80 w 106"/>
                <a:gd name="T7" fmla="*/ 38 h 66"/>
                <a:gd name="T8" fmla="*/ 81 w 106"/>
                <a:gd name="T9" fmla="*/ 36 h 66"/>
                <a:gd name="T10" fmla="*/ 79 w 106"/>
                <a:gd name="T11" fmla="*/ 37 h 66"/>
                <a:gd name="T12" fmla="*/ 62 w 106"/>
                <a:gd name="T13" fmla="*/ 39 h 66"/>
                <a:gd name="T14" fmla="*/ 46 w 106"/>
                <a:gd name="T15" fmla="*/ 22 h 66"/>
                <a:gd name="T16" fmla="*/ 78 w 106"/>
                <a:gd name="T17" fmla="*/ 8 h 66"/>
                <a:gd name="T18" fmla="*/ 102 w 106"/>
                <a:gd name="T19" fmla="*/ 33 h 66"/>
                <a:gd name="T20" fmla="*/ 49 w 106"/>
                <a:gd name="T21" fmla="*/ 55 h 66"/>
                <a:gd name="T22" fmla="*/ 18 w 106"/>
                <a:gd name="T23" fmla="*/ 40 h 66"/>
                <a:gd name="T24" fmla="*/ 38 w 106"/>
                <a:gd name="T25" fmla="*/ 25 h 66"/>
                <a:gd name="T26" fmla="*/ 30 w 106"/>
                <a:gd name="T27" fmla="*/ 15 h 66"/>
                <a:gd name="T28" fmla="*/ 14 w 106"/>
                <a:gd name="T29" fmla="*/ 28 h 66"/>
                <a:gd name="T30" fmla="*/ 16 w 106"/>
                <a:gd name="T31" fmla="*/ 39 h 66"/>
                <a:gd name="T32" fmla="*/ 10 w 106"/>
                <a:gd name="T33" fmla="*/ 39 h 66"/>
                <a:gd name="T34" fmla="*/ 1 w 106"/>
                <a:gd name="T35" fmla="*/ 33 h 66"/>
                <a:gd name="T36" fmla="*/ 8 w 106"/>
                <a:gd name="T37" fmla="*/ 33 h 66"/>
                <a:gd name="T38" fmla="*/ 10 w 106"/>
                <a:gd name="T39" fmla="*/ 26 h 66"/>
                <a:gd name="T40" fmla="*/ 3 w 106"/>
                <a:gd name="T41" fmla="*/ 26 h 66"/>
                <a:gd name="T42" fmla="*/ 2 w 106"/>
                <a:gd name="T43" fmla="*/ 27 h 66"/>
                <a:gd name="T44" fmla="*/ 1 w 106"/>
                <a:gd name="T45" fmla="*/ 28 h 66"/>
                <a:gd name="T46" fmla="*/ 0 w 106"/>
                <a:gd name="T47" fmla="*/ 31 h 66"/>
                <a:gd name="T48" fmla="*/ 10 w 106"/>
                <a:gd name="T49" fmla="*/ 40 h 66"/>
                <a:gd name="T50" fmla="*/ 16 w 106"/>
                <a:gd name="T51" fmla="*/ 40 h 66"/>
                <a:gd name="T52" fmla="*/ 49 w 106"/>
                <a:gd name="T53" fmla="*/ 62 h 66"/>
                <a:gd name="T54" fmla="*/ 103 w 106"/>
                <a:gd name="T55" fmla="*/ 34 h 66"/>
                <a:gd name="T56" fmla="*/ 103 w 106"/>
                <a:gd name="T57" fmla="*/ 33 h 66"/>
                <a:gd name="T58" fmla="*/ 80 w 106"/>
                <a:gd name="T59" fmla="*/ 3 h 66"/>
                <a:gd name="T60" fmla="*/ 16 w 106"/>
                <a:gd name="T61" fmla="*/ 28 h 66"/>
                <a:gd name="T62" fmla="*/ 29 w 106"/>
                <a:gd name="T63" fmla="*/ 16 h 66"/>
                <a:gd name="T64" fmla="*/ 35 w 106"/>
                <a:gd name="T65" fmla="*/ 25 h 66"/>
                <a:gd name="T66" fmla="*/ 35 w 106"/>
                <a:gd name="T67" fmla="*/ 25 h 66"/>
                <a:gd name="T68" fmla="*/ 17 w 106"/>
                <a:gd name="T69" fmla="*/ 39 h 66"/>
                <a:gd name="T70" fmla="*/ 16 w 106"/>
                <a:gd name="T71" fmla="*/ 2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80" y="3"/>
                  </a:moveTo>
                  <a:cubicBezTo>
                    <a:pt x="62" y="0"/>
                    <a:pt x="46" y="8"/>
                    <a:pt x="44" y="22"/>
                  </a:cubicBezTo>
                  <a:cubicBezTo>
                    <a:pt x="43" y="32"/>
                    <a:pt x="50" y="40"/>
                    <a:pt x="61" y="42"/>
                  </a:cubicBezTo>
                  <a:cubicBezTo>
                    <a:pt x="69" y="44"/>
                    <a:pt x="75" y="42"/>
                    <a:pt x="80" y="38"/>
                  </a:cubicBezTo>
                  <a:cubicBezTo>
                    <a:pt x="80" y="37"/>
                    <a:pt x="81" y="36"/>
                    <a:pt x="81" y="36"/>
                  </a:cubicBezTo>
                  <a:cubicBezTo>
                    <a:pt x="80" y="35"/>
                    <a:pt x="80" y="36"/>
                    <a:pt x="79" y="37"/>
                  </a:cubicBezTo>
                  <a:cubicBezTo>
                    <a:pt x="75" y="40"/>
                    <a:pt x="69" y="40"/>
                    <a:pt x="62" y="39"/>
                  </a:cubicBezTo>
                  <a:cubicBezTo>
                    <a:pt x="52" y="37"/>
                    <a:pt x="44" y="31"/>
                    <a:pt x="46" y="22"/>
                  </a:cubicBezTo>
                  <a:cubicBezTo>
                    <a:pt x="47" y="12"/>
                    <a:pt x="61" y="5"/>
                    <a:pt x="78" y="8"/>
                  </a:cubicBezTo>
                  <a:cubicBezTo>
                    <a:pt x="93" y="10"/>
                    <a:pt x="104" y="20"/>
                    <a:pt x="102" y="33"/>
                  </a:cubicBezTo>
                  <a:cubicBezTo>
                    <a:pt x="99" y="53"/>
                    <a:pt x="73" y="59"/>
                    <a:pt x="49" y="55"/>
                  </a:cubicBezTo>
                  <a:cubicBezTo>
                    <a:pt x="37" y="53"/>
                    <a:pt x="23" y="49"/>
                    <a:pt x="18" y="40"/>
                  </a:cubicBezTo>
                  <a:cubicBezTo>
                    <a:pt x="30" y="40"/>
                    <a:pt x="37" y="33"/>
                    <a:pt x="38" y="25"/>
                  </a:cubicBezTo>
                  <a:cubicBezTo>
                    <a:pt x="39" y="21"/>
                    <a:pt x="36" y="15"/>
                    <a:pt x="30" y="15"/>
                  </a:cubicBezTo>
                  <a:cubicBezTo>
                    <a:pt x="22" y="14"/>
                    <a:pt x="16" y="20"/>
                    <a:pt x="14" y="28"/>
                  </a:cubicBezTo>
                  <a:cubicBezTo>
                    <a:pt x="14" y="32"/>
                    <a:pt x="14" y="36"/>
                    <a:pt x="16" y="39"/>
                  </a:cubicBezTo>
                  <a:cubicBezTo>
                    <a:pt x="14" y="40"/>
                    <a:pt x="12" y="39"/>
                    <a:pt x="10" y="39"/>
                  </a:cubicBezTo>
                  <a:cubicBezTo>
                    <a:pt x="6" y="38"/>
                    <a:pt x="3" y="36"/>
                    <a:pt x="1" y="33"/>
                  </a:cubicBezTo>
                  <a:cubicBezTo>
                    <a:pt x="3" y="34"/>
                    <a:pt x="5" y="34"/>
                    <a:pt x="8" y="33"/>
                  </a:cubicBezTo>
                  <a:cubicBezTo>
                    <a:pt x="10" y="31"/>
                    <a:pt x="11" y="28"/>
                    <a:pt x="10" y="26"/>
                  </a:cubicBezTo>
                  <a:cubicBezTo>
                    <a:pt x="9" y="24"/>
                    <a:pt x="6" y="24"/>
                    <a:pt x="3" y="26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7"/>
                    <a:pt x="1" y="28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6"/>
                    <a:pt x="4" y="39"/>
                    <a:pt x="10" y="40"/>
                  </a:cubicBezTo>
                  <a:cubicBezTo>
                    <a:pt x="12" y="41"/>
                    <a:pt x="14" y="41"/>
                    <a:pt x="16" y="40"/>
                  </a:cubicBezTo>
                  <a:cubicBezTo>
                    <a:pt x="22" y="50"/>
                    <a:pt x="36" y="60"/>
                    <a:pt x="49" y="62"/>
                  </a:cubicBezTo>
                  <a:cubicBezTo>
                    <a:pt x="74" y="66"/>
                    <a:pt x="100" y="55"/>
                    <a:pt x="103" y="34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6" y="16"/>
                    <a:pt x="96" y="5"/>
                    <a:pt x="80" y="3"/>
                  </a:cubicBezTo>
                  <a:close/>
                  <a:moveTo>
                    <a:pt x="16" y="28"/>
                  </a:moveTo>
                  <a:cubicBezTo>
                    <a:pt x="17" y="21"/>
                    <a:pt x="23" y="15"/>
                    <a:pt x="29" y="16"/>
                  </a:cubicBezTo>
                  <a:cubicBezTo>
                    <a:pt x="33" y="17"/>
                    <a:pt x="35" y="21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32"/>
                    <a:pt x="26" y="38"/>
                    <a:pt x="17" y="39"/>
                  </a:cubicBezTo>
                  <a:cubicBezTo>
                    <a:pt x="16" y="36"/>
                    <a:pt x="15" y="33"/>
                    <a:pt x="1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8" name="Freeform 95"/>
            <p:cNvSpPr>
              <a:spLocks noEditPoints="1"/>
            </p:cNvSpPr>
            <p:nvPr/>
          </p:nvSpPr>
          <p:spPr bwMode="auto">
            <a:xfrm>
              <a:off x="9910763" y="3768725"/>
              <a:ext cx="449263" cy="280988"/>
            </a:xfrm>
            <a:custGeom>
              <a:avLst/>
              <a:gdLst>
                <a:gd name="T0" fmla="*/ 2 w 106"/>
                <a:gd name="T1" fmla="*/ 33 h 66"/>
                <a:gd name="T2" fmla="*/ 2 w 106"/>
                <a:gd name="T3" fmla="*/ 34 h 66"/>
                <a:gd name="T4" fmla="*/ 56 w 106"/>
                <a:gd name="T5" fmla="*/ 62 h 66"/>
                <a:gd name="T6" fmla="*/ 89 w 106"/>
                <a:gd name="T7" fmla="*/ 40 h 66"/>
                <a:gd name="T8" fmla="*/ 96 w 106"/>
                <a:gd name="T9" fmla="*/ 40 h 66"/>
                <a:gd name="T10" fmla="*/ 106 w 106"/>
                <a:gd name="T11" fmla="*/ 31 h 66"/>
                <a:gd name="T12" fmla="*/ 105 w 106"/>
                <a:gd name="T13" fmla="*/ 28 h 66"/>
                <a:gd name="T14" fmla="*/ 104 w 106"/>
                <a:gd name="T15" fmla="*/ 27 h 66"/>
                <a:gd name="T16" fmla="*/ 103 w 106"/>
                <a:gd name="T17" fmla="*/ 26 h 66"/>
                <a:gd name="T18" fmla="*/ 95 w 106"/>
                <a:gd name="T19" fmla="*/ 26 h 66"/>
                <a:gd name="T20" fmla="*/ 98 w 106"/>
                <a:gd name="T21" fmla="*/ 33 h 66"/>
                <a:gd name="T22" fmla="*/ 104 w 106"/>
                <a:gd name="T23" fmla="*/ 33 h 66"/>
                <a:gd name="T24" fmla="*/ 96 w 106"/>
                <a:gd name="T25" fmla="*/ 39 h 66"/>
                <a:gd name="T26" fmla="*/ 90 w 106"/>
                <a:gd name="T27" fmla="*/ 39 h 66"/>
                <a:gd name="T28" fmla="*/ 91 w 106"/>
                <a:gd name="T29" fmla="*/ 28 h 66"/>
                <a:gd name="T30" fmla="*/ 76 w 106"/>
                <a:gd name="T31" fmla="*/ 15 h 66"/>
                <a:gd name="T32" fmla="*/ 67 w 106"/>
                <a:gd name="T33" fmla="*/ 25 h 66"/>
                <a:gd name="T34" fmla="*/ 88 w 106"/>
                <a:gd name="T35" fmla="*/ 40 h 66"/>
                <a:gd name="T36" fmla="*/ 56 w 106"/>
                <a:gd name="T37" fmla="*/ 55 h 66"/>
                <a:gd name="T38" fmla="*/ 4 w 106"/>
                <a:gd name="T39" fmla="*/ 33 h 66"/>
                <a:gd name="T40" fmla="*/ 28 w 106"/>
                <a:gd name="T41" fmla="*/ 8 h 66"/>
                <a:gd name="T42" fmla="*/ 60 w 106"/>
                <a:gd name="T43" fmla="*/ 22 h 66"/>
                <a:gd name="T44" fmla="*/ 43 w 106"/>
                <a:gd name="T45" fmla="*/ 39 h 66"/>
                <a:gd name="T46" fmla="*/ 27 w 106"/>
                <a:gd name="T47" fmla="*/ 37 h 66"/>
                <a:gd name="T48" fmla="*/ 25 w 106"/>
                <a:gd name="T49" fmla="*/ 36 h 66"/>
                <a:gd name="T50" fmla="*/ 26 w 106"/>
                <a:gd name="T51" fmla="*/ 38 h 66"/>
                <a:gd name="T52" fmla="*/ 45 w 106"/>
                <a:gd name="T53" fmla="*/ 42 h 66"/>
                <a:gd name="T54" fmla="*/ 61 w 106"/>
                <a:gd name="T55" fmla="*/ 22 h 66"/>
                <a:gd name="T56" fmla="*/ 26 w 106"/>
                <a:gd name="T57" fmla="*/ 3 h 66"/>
                <a:gd name="T58" fmla="*/ 2 w 106"/>
                <a:gd name="T59" fmla="*/ 33 h 66"/>
                <a:gd name="T60" fmla="*/ 88 w 106"/>
                <a:gd name="T61" fmla="*/ 39 h 66"/>
                <a:gd name="T62" fmla="*/ 71 w 106"/>
                <a:gd name="T63" fmla="*/ 25 h 66"/>
                <a:gd name="T64" fmla="*/ 71 w 106"/>
                <a:gd name="T65" fmla="*/ 25 h 66"/>
                <a:gd name="T66" fmla="*/ 76 w 106"/>
                <a:gd name="T67" fmla="*/ 16 h 66"/>
                <a:gd name="T68" fmla="*/ 90 w 106"/>
                <a:gd name="T69" fmla="*/ 28 h 66"/>
                <a:gd name="T70" fmla="*/ 88 w 106"/>
                <a:gd name="T7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2" y="33"/>
                  </a:moveTo>
                  <a:cubicBezTo>
                    <a:pt x="2" y="34"/>
                    <a:pt x="2" y="34"/>
                    <a:pt x="2" y="34"/>
                  </a:cubicBezTo>
                  <a:cubicBezTo>
                    <a:pt x="6" y="55"/>
                    <a:pt x="32" y="66"/>
                    <a:pt x="56" y="62"/>
                  </a:cubicBezTo>
                  <a:cubicBezTo>
                    <a:pt x="69" y="60"/>
                    <a:pt x="84" y="50"/>
                    <a:pt x="89" y="40"/>
                  </a:cubicBezTo>
                  <a:cubicBezTo>
                    <a:pt x="91" y="41"/>
                    <a:pt x="94" y="41"/>
                    <a:pt x="96" y="40"/>
                  </a:cubicBezTo>
                  <a:cubicBezTo>
                    <a:pt x="102" y="39"/>
                    <a:pt x="106" y="36"/>
                    <a:pt x="106" y="31"/>
                  </a:cubicBezTo>
                  <a:cubicBezTo>
                    <a:pt x="106" y="30"/>
                    <a:pt x="106" y="29"/>
                    <a:pt x="105" y="28"/>
                  </a:cubicBezTo>
                  <a:cubicBezTo>
                    <a:pt x="105" y="27"/>
                    <a:pt x="104" y="27"/>
                    <a:pt x="104" y="27"/>
                  </a:cubicBezTo>
                  <a:cubicBezTo>
                    <a:pt x="104" y="26"/>
                    <a:pt x="103" y="26"/>
                    <a:pt x="103" y="26"/>
                  </a:cubicBezTo>
                  <a:cubicBezTo>
                    <a:pt x="100" y="24"/>
                    <a:pt x="97" y="24"/>
                    <a:pt x="95" y="26"/>
                  </a:cubicBezTo>
                  <a:cubicBezTo>
                    <a:pt x="94" y="28"/>
                    <a:pt x="95" y="31"/>
                    <a:pt x="98" y="33"/>
                  </a:cubicBezTo>
                  <a:cubicBezTo>
                    <a:pt x="100" y="34"/>
                    <a:pt x="103" y="34"/>
                    <a:pt x="104" y="33"/>
                  </a:cubicBezTo>
                  <a:cubicBezTo>
                    <a:pt x="103" y="36"/>
                    <a:pt x="100" y="38"/>
                    <a:pt x="96" y="39"/>
                  </a:cubicBezTo>
                  <a:cubicBezTo>
                    <a:pt x="94" y="39"/>
                    <a:pt x="92" y="40"/>
                    <a:pt x="90" y="39"/>
                  </a:cubicBezTo>
                  <a:cubicBezTo>
                    <a:pt x="91" y="36"/>
                    <a:pt x="92" y="32"/>
                    <a:pt x="91" y="28"/>
                  </a:cubicBezTo>
                  <a:cubicBezTo>
                    <a:pt x="90" y="20"/>
                    <a:pt x="84" y="14"/>
                    <a:pt x="76" y="15"/>
                  </a:cubicBezTo>
                  <a:cubicBezTo>
                    <a:pt x="70" y="15"/>
                    <a:pt x="67" y="21"/>
                    <a:pt x="67" y="25"/>
                  </a:cubicBezTo>
                  <a:cubicBezTo>
                    <a:pt x="69" y="33"/>
                    <a:pt x="76" y="40"/>
                    <a:pt x="88" y="40"/>
                  </a:cubicBezTo>
                  <a:cubicBezTo>
                    <a:pt x="82" y="49"/>
                    <a:pt x="69" y="53"/>
                    <a:pt x="56" y="55"/>
                  </a:cubicBezTo>
                  <a:cubicBezTo>
                    <a:pt x="33" y="59"/>
                    <a:pt x="7" y="53"/>
                    <a:pt x="4" y="33"/>
                  </a:cubicBezTo>
                  <a:cubicBezTo>
                    <a:pt x="2" y="20"/>
                    <a:pt x="12" y="10"/>
                    <a:pt x="28" y="8"/>
                  </a:cubicBezTo>
                  <a:cubicBezTo>
                    <a:pt x="44" y="5"/>
                    <a:pt x="58" y="12"/>
                    <a:pt x="60" y="22"/>
                  </a:cubicBezTo>
                  <a:cubicBezTo>
                    <a:pt x="61" y="31"/>
                    <a:pt x="54" y="37"/>
                    <a:pt x="43" y="39"/>
                  </a:cubicBezTo>
                  <a:cubicBezTo>
                    <a:pt x="37" y="40"/>
                    <a:pt x="31" y="40"/>
                    <a:pt x="27" y="37"/>
                  </a:cubicBezTo>
                  <a:cubicBezTo>
                    <a:pt x="25" y="36"/>
                    <a:pt x="25" y="35"/>
                    <a:pt x="25" y="36"/>
                  </a:cubicBezTo>
                  <a:cubicBezTo>
                    <a:pt x="24" y="36"/>
                    <a:pt x="25" y="37"/>
                    <a:pt x="26" y="38"/>
                  </a:cubicBezTo>
                  <a:cubicBezTo>
                    <a:pt x="31" y="42"/>
                    <a:pt x="36" y="44"/>
                    <a:pt x="45" y="42"/>
                  </a:cubicBezTo>
                  <a:cubicBezTo>
                    <a:pt x="55" y="40"/>
                    <a:pt x="62" y="32"/>
                    <a:pt x="61" y="22"/>
                  </a:cubicBezTo>
                  <a:cubicBezTo>
                    <a:pt x="60" y="8"/>
                    <a:pt x="44" y="0"/>
                    <a:pt x="26" y="3"/>
                  </a:cubicBezTo>
                  <a:cubicBezTo>
                    <a:pt x="10" y="5"/>
                    <a:pt x="0" y="16"/>
                    <a:pt x="2" y="33"/>
                  </a:cubicBezTo>
                  <a:close/>
                  <a:moveTo>
                    <a:pt x="88" y="39"/>
                  </a:moveTo>
                  <a:cubicBezTo>
                    <a:pt x="80" y="38"/>
                    <a:pt x="72" y="32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0" y="21"/>
                    <a:pt x="72" y="17"/>
                    <a:pt x="76" y="16"/>
                  </a:cubicBezTo>
                  <a:cubicBezTo>
                    <a:pt x="83" y="15"/>
                    <a:pt x="89" y="21"/>
                    <a:pt x="90" y="28"/>
                  </a:cubicBezTo>
                  <a:cubicBezTo>
                    <a:pt x="91" y="33"/>
                    <a:pt x="90" y="36"/>
                    <a:pt x="88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269" name="文本框 8268"/>
          <p:cNvSpPr txBox="1"/>
          <p:nvPr/>
        </p:nvSpPr>
        <p:spPr>
          <a:xfrm>
            <a:off x="10185069" y="5559608"/>
            <a:ext cx="7008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娟娟</a:t>
            </a:r>
          </a:p>
        </p:txBody>
      </p:sp>
      <p:grpSp>
        <p:nvGrpSpPr>
          <p:cNvPr id="8270" name="组合 8269"/>
          <p:cNvGrpSpPr/>
          <p:nvPr/>
        </p:nvGrpSpPr>
        <p:grpSpPr>
          <a:xfrm>
            <a:off x="9035943" y="1148217"/>
            <a:ext cx="2938277" cy="4304802"/>
            <a:chOff x="243163" y="1148217"/>
            <a:chExt cx="2938277" cy="4304802"/>
          </a:xfrm>
          <a:solidFill>
            <a:schemeClr val="bg1">
              <a:lumMod val="95000"/>
            </a:schemeClr>
          </a:solidFill>
        </p:grpSpPr>
        <p:sp>
          <p:nvSpPr>
            <p:cNvPr id="8271" name="圆角矩形 8270"/>
            <p:cNvSpPr/>
            <p:nvPr/>
          </p:nvSpPr>
          <p:spPr>
            <a:xfrm>
              <a:off x="243163" y="1148217"/>
              <a:ext cx="2918700" cy="4304801"/>
            </a:xfrm>
            <a:prstGeom prst="roundRect">
              <a:avLst>
                <a:gd name="adj" fmla="val 11446"/>
              </a:avLst>
            </a:prstGeom>
            <a:grpFill/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72" name="Freeform 3153"/>
            <p:cNvSpPr>
              <a:spLocks noEditPoints="1"/>
            </p:cNvSpPr>
            <p:nvPr/>
          </p:nvSpPr>
          <p:spPr bwMode="auto">
            <a:xfrm rot="10800000">
              <a:off x="248507" y="1148219"/>
              <a:ext cx="2932933" cy="4304800"/>
            </a:xfrm>
            <a:custGeom>
              <a:avLst/>
              <a:gdLst>
                <a:gd name="T0" fmla="*/ 786 w 5948"/>
                <a:gd name="T1" fmla="*/ 9602 h 9724"/>
                <a:gd name="T2" fmla="*/ 502 w 5948"/>
                <a:gd name="T3" fmla="*/ 9378 h 9724"/>
                <a:gd name="T4" fmla="*/ 312 w 5948"/>
                <a:gd name="T5" fmla="*/ 9167 h 9724"/>
                <a:gd name="T6" fmla="*/ 111 w 5948"/>
                <a:gd name="T7" fmla="*/ 843 h 9724"/>
                <a:gd name="T8" fmla="*/ 313 w 5948"/>
                <a:gd name="T9" fmla="*/ 552 h 9724"/>
                <a:gd name="T10" fmla="*/ 619 w 5948"/>
                <a:gd name="T11" fmla="*/ 280 h 9724"/>
                <a:gd name="T12" fmla="*/ 5162 w 5948"/>
                <a:gd name="T13" fmla="*/ 122 h 9724"/>
                <a:gd name="T14" fmla="*/ 5446 w 5948"/>
                <a:gd name="T15" fmla="*/ 346 h 9724"/>
                <a:gd name="T16" fmla="*/ 5636 w 5948"/>
                <a:gd name="T17" fmla="*/ 558 h 9724"/>
                <a:gd name="T18" fmla="*/ 5837 w 5948"/>
                <a:gd name="T19" fmla="*/ 8881 h 9724"/>
                <a:gd name="T20" fmla="*/ 5635 w 5948"/>
                <a:gd name="T21" fmla="*/ 9172 h 9724"/>
                <a:gd name="T22" fmla="*/ 5330 w 5948"/>
                <a:gd name="T23" fmla="*/ 9444 h 9724"/>
                <a:gd name="T24" fmla="*/ 786 w 5948"/>
                <a:gd name="T25" fmla="*/ 9602 h 9724"/>
                <a:gd name="T26" fmla="*/ 295 w 5948"/>
                <a:gd name="T27" fmla="*/ 9183 h 9724"/>
                <a:gd name="T28" fmla="*/ 481 w 5948"/>
                <a:gd name="T29" fmla="*/ 9381 h 9724"/>
                <a:gd name="T30" fmla="*/ 785 w 5948"/>
                <a:gd name="T31" fmla="*/ 9625 h 9724"/>
                <a:gd name="T32" fmla="*/ 5453 w 5948"/>
                <a:gd name="T33" fmla="*/ 9401 h 9724"/>
                <a:gd name="T34" fmla="*/ 5616 w 5948"/>
                <a:gd name="T35" fmla="*/ 9185 h 9724"/>
                <a:gd name="T36" fmla="*/ 5857 w 5948"/>
                <a:gd name="T37" fmla="*/ 8881 h 9724"/>
                <a:gd name="T38" fmla="*/ 5653 w 5948"/>
                <a:gd name="T39" fmla="*/ 541 h 9724"/>
                <a:gd name="T40" fmla="*/ 5467 w 5948"/>
                <a:gd name="T41" fmla="*/ 343 h 9724"/>
                <a:gd name="T42" fmla="*/ 5163 w 5948"/>
                <a:gd name="T43" fmla="*/ 99 h 9724"/>
                <a:gd name="T44" fmla="*/ 495 w 5948"/>
                <a:gd name="T45" fmla="*/ 324 h 9724"/>
                <a:gd name="T46" fmla="*/ 332 w 5948"/>
                <a:gd name="T47" fmla="*/ 539 h 9724"/>
                <a:gd name="T48" fmla="*/ 91 w 5948"/>
                <a:gd name="T49" fmla="*/ 844 h 9724"/>
                <a:gd name="T50" fmla="*/ 181 w 5948"/>
                <a:gd name="T51" fmla="*/ 9156 h 9724"/>
                <a:gd name="T52" fmla="*/ 40 w 5948"/>
                <a:gd name="T53" fmla="*/ 9264 h 9724"/>
                <a:gd name="T54" fmla="*/ 68 w 5948"/>
                <a:gd name="T55" fmla="*/ 657 h 9724"/>
                <a:gd name="T56" fmla="*/ 113 w 5948"/>
                <a:gd name="T57" fmla="*/ 524 h 9724"/>
                <a:gd name="T58" fmla="*/ 25 w 5948"/>
                <a:gd name="T59" fmla="*/ 373 h 9724"/>
                <a:gd name="T60" fmla="*/ 485 w 5948"/>
                <a:gd name="T61" fmla="*/ 207 h 9724"/>
                <a:gd name="T62" fmla="*/ 5278 w 5948"/>
                <a:gd name="T63" fmla="*/ 36 h 9724"/>
                <a:gd name="T64" fmla="*/ 5527 w 5948"/>
                <a:gd name="T65" fmla="*/ 238 h 9724"/>
                <a:gd name="T66" fmla="*/ 5819 w 5948"/>
                <a:gd name="T67" fmla="*/ 402 h 9724"/>
                <a:gd name="T68" fmla="*/ 5813 w 5948"/>
                <a:gd name="T69" fmla="*/ 500 h 9724"/>
                <a:gd name="T70" fmla="*/ 5887 w 5948"/>
                <a:gd name="T71" fmla="*/ 668 h 9724"/>
                <a:gd name="T72" fmla="*/ 5869 w 5948"/>
                <a:gd name="T73" fmla="*/ 9283 h 9724"/>
                <a:gd name="T74" fmla="*/ 5759 w 5948"/>
                <a:gd name="T75" fmla="*/ 9189 h 9724"/>
                <a:gd name="T76" fmla="*/ 5669 w 5948"/>
                <a:gd name="T77" fmla="*/ 9719 h 9724"/>
                <a:gd name="T78" fmla="*/ 5520 w 5948"/>
                <a:gd name="T79" fmla="*/ 9711 h 9724"/>
                <a:gd name="T80" fmla="*/ 476 w 5948"/>
                <a:gd name="T81" fmla="*/ 9589 h 9724"/>
                <a:gd name="T82" fmla="*/ 149 w 5948"/>
                <a:gd name="T83" fmla="*/ 9561 h 9724"/>
                <a:gd name="T84" fmla="*/ 200 w 5948"/>
                <a:gd name="T85" fmla="*/ 9349 h 9724"/>
                <a:gd name="T86" fmla="*/ 280 w 5948"/>
                <a:gd name="T87" fmla="*/ 9581 h 9724"/>
                <a:gd name="T88" fmla="*/ 734 w 5948"/>
                <a:gd name="T89" fmla="*/ 9650 h 9724"/>
                <a:gd name="T90" fmla="*/ 5608 w 5948"/>
                <a:gd name="T91" fmla="*/ 9517 h 9724"/>
                <a:gd name="T92" fmla="*/ 5814 w 5948"/>
                <a:gd name="T93" fmla="*/ 9387 h 9724"/>
                <a:gd name="T94" fmla="*/ 5884 w 5948"/>
                <a:gd name="T95" fmla="*/ 8955 h 9724"/>
                <a:gd name="T96" fmla="*/ 5748 w 5948"/>
                <a:gd name="T97" fmla="*/ 375 h 9724"/>
                <a:gd name="T98" fmla="*/ 5669 w 5948"/>
                <a:gd name="T99" fmla="*/ 143 h 9724"/>
                <a:gd name="T100" fmla="*/ 5214 w 5948"/>
                <a:gd name="T101" fmla="*/ 74 h 9724"/>
                <a:gd name="T102" fmla="*/ 340 w 5948"/>
                <a:gd name="T103" fmla="*/ 207 h 9724"/>
                <a:gd name="T104" fmla="*/ 134 w 5948"/>
                <a:gd name="T105" fmla="*/ 337 h 9724"/>
                <a:gd name="T106" fmla="*/ 65 w 5948"/>
                <a:gd name="T107" fmla="*/ 769 h 9724"/>
                <a:gd name="T108" fmla="*/ 116 w 5948"/>
                <a:gd name="T109" fmla="*/ 9722 h 9724"/>
                <a:gd name="T110" fmla="*/ 91 w 5948"/>
                <a:gd name="T111" fmla="*/ 845 h 9724"/>
                <a:gd name="T112" fmla="*/ 72 w 5948"/>
                <a:gd name="T113" fmla="*/ 33 h 9724"/>
                <a:gd name="T114" fmla="*/ 5922 w 5948"/>
                <a:gd name="T115" fmla="*/ 33 h 9724"/>
                <a:gd name="T116" fmla="*/ 5912 w 5948"/>
                <a:gd name="T117" fmla="*/ 31 h 9724"/>
                <a:gd name="T118" fmla="*/ 5920 w 5948"/>
                <a:gd name="T119" fmla="*/ 9554 h 9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48" h="9724">
                  <a:moveTo>
                    <a:pt x="5450" y="9323"/>
                  </a:moveTo>
                  <a:cubicBezTo>
                    <a:pt x="5450" y="9323"/>
                    <a:pt x="5450" y="9323"/>
                    <a:pt x="5450" y="9323"/>
                  </a:cubicBezTo>
                  <a:close/>
                  <a:moveTo>
                    <a:pt x="498" y="9323"/>
                  </a:moveTo>
                  <a:cubicBezTo>
                    <a:pt x="498" y="9323"/>
                    <a:pt x="498" y="9323"/>
                    <a:pt x="498" y="9323"/>
                  </a:cubicBezTo>
                  <a:close/>
                  <a:moveTo>
                    <a:pt x="242" y="9059"/>
                  </a:moveTo>
                  <a:cubicBezTo>
                    <a:pt x="242" y="9059"/>
                    <a:pt x="242" y="9059"/>
                    <a:pt x="242" y="9059"/>
                  </a:cubicBezTo>
                  <a:close/>
                  <a:moveTo>
                    <a:pt x="91" y="8879"/>
                  </a:moveTo>
                  <a:lnTo>
                    <a:pt x="91" y="8879"/>
                  </a:lnTo>
                  <a:cubicBezTo>
                    <a:pt x="91" y="8879"/>
                    <a:pt x="91" y="8879"/>
                    <a:pt x="91" y="8879"/>
                  </a:cubicBezTo>
                  <a:close/>
                  <a:moveTo>
                    <a:pt x="786" y="9602"/>
                  </a:moveTo>
                  <a:cubicBezTo>
                    <a:pt x="786" y="9602"/>
                    <a:pt x="726" y="9600"/>
                    <a:pt x="727" y="9564"/>
                  </a:cubicBezTo>
                  <a:cubicBezTo>
                    <a:pt x="727" y="9551"/>
                    <a:pt x="733" y="9540"/>
                    <a:pt x="741" y="9532"/>
                  </a:cubicBezTo>
                  <a:cubicBezTo>
                    <a:pt x="755" y="9516"/>
                    <a:pt x="775" y="9509"/>
                    <a:pt x="781" y="9508"/>
                  </a:cubicBezTo>
                  <a:lnTo>
                    <a:pt x="781" y="9508"/>
                  </a:lnTo>
                  <a:cubicBezTo>
                    <a:pt x="785" y="9507"/>
                    <a:pt x="788" y="9504"/>
                    <a:pt x="789" y="9500"/>
                  </a:cubicBezTo>
                  <a:cubicBezTo>
                    <a:pt x="791" y="9495"/>
                    <a:pt x="790" y="9489"/>
                    <a:pt x="786" y="9484"/>
                  </a:cubicBezTo>
                  <a:cubicBezTo>
                    <a:pt x="785" y="9480"/>
                    <a:pt x="782" y="9477"/>
                    <a:pt x="778" y="9473"/>
                  </a:cubicBezTo>
                  <a:cubicBezTo>
                    <a:pt x="763" y="9457"/>
                    <a:pt x="732" y="9436"/>
                    <a:pt x="694" y="9435"/>
                  </a:cubicBezTo>
                  <a:cubicBezTo>
                    <a:pt x="654" y="9434"/>
                    <a:pt x="630" y="9440"/>
                    <a:pt x="619" y="9444"/>
                  </a:cubicBezTo>
                  <a:cubicBezTo>
                    <a:pt x="606" y="9426"/>
                    <a:pt x="569" y="9382"/>
                    <a:pt x="502" y="9378"/>
                  </a:cubicBezTo>
                  <a:cubicBezTo>
                    <a:pt x="506" y="9361"/>
                    <a:pt x="516" y="9319"/>
                    <a:pt x="516" y="9319"/>
                  </a:cubicBezTo>
                  <a:cubicBezTo>
                    <a:pt x="517" y="9317"/>
                    <a:pt x="516" y="9311"/>
                    <a:pt x="514" y="9309"/>
                  </a:cubicBezTo>
                  <a:cubicBezTo>
                    <a:pt x="514" y="9309"/>
                    <a:pt x="505" y="9293"/>
                    <a:pt x="392" y="9290"/>
                  </a:cubicBezTo>
                  <a:cubicBezTo>
                    <a:pt x="392" y="9279"/>
                    <a:pt x="391" y="9237"/>
                    <a:pt x="388" y="9206"/>
                  </a:cubicBezTo>
                  <a:cubicBezTo>
                    <a:pt x="387" y="9185"/>
                    <a:pt x="384" y="9167"/>
                    <a:pt x="380" y="9162"/>
                  </a:cubicBezTo>
                  <a:cubicBezTo>
                    <a:pt x="375" y="9156"/>
                    <a:pt x="369" y="9153"/>
                    <a:pt x="361" y="9153"/>
                  </a:cubicBezTo>
                  <a:cubicBezTo>
                    <a:pt x="354" y="9154"/>
                    <a:pt x="346" y="9156"/>
                    <a:pt x="334" y="9160"/>
                  </a:cubicBezTo>
                  <a:cubicBezTo>
                    <a:pt x="329" y="9162"/>
                    <a:pt x="327" y="9163"/>
                    <a:pt x="325" y="9164"/>
                  </a:cubicBezTo>
                  <a:cubicBezTo>
                    <a:pt x="316" y="9167"/>
                    <a:pt x="314" y="9176"/>
                    <a:pt x="313" y="9172"/>
                  </a:cubicBezTo>
                  <a:cubicBezTo>
                    <a:pt x="313" y="9172"/>
                    <a:pt x="313" y="9171"/>
                    <a:pt x="312" y="9167"/>
                  </a:cubicBezTo>
                  <a:cubicBezTo>
                    <a:pt x="309" y="9141"/>
                    <a:pt x="301" y="9073"/>
                    <a:pt x="251" y="9039"/>
                  </a:cubicBezTo>
                  <a:cubicBezTo>
                    <a:pt x="258" y="9013"/>
                    <a:pt x="281" y="8912"/>
                    <a:pt x="215" y="8862"/>
                  </a:cubicBezTo>
                  <a:cubicBezTo>
                    <a:pt x="215" y="8862"/>
                    <a:pt x="211" y="8861"/>
                    <a:pt x="211" y="8861"/>
                  </a:cubicBezTo>
                  <a:cubicBezTo>
                    <a:pt x="211" y="8861"/>
                    <a:pt x="196" y="8858"/>
                    <a:pt x="193" y="8875"/>
                  </a:cubicBezTo>
                  <a:lnTo>
                    <a:pt x="193" y="8875"/>
                  </a:lnTo>
                  <a:cubicBezTo>
                    <a:pt x="193" y="8878"/>
                    <a:pt x="181" y="8901"/>
                    <a:pt x="164" y="8915"/>
                  </a:cubicBezTo>
                  <a:cubicBezTo>
                    <a:pt x="156" y="8922"/>
                    <a:pt x="146" y="8926"/>
                    <a:pt x="136" y="8922"/>
                  </a:cubicBezTo>
                  <a:cubicBezTo>
                    <a:pt x="106" y="8911"/>
                    <a:pt x="111" y="8883"/>
                    <a:pt x="111" y="8883"/>
                  </a:cubicBezTo>
                  <a:cubicBezTo>
                    <a:pt x="111" y="8883"/>
                    <a:pt x="111" y="8881"/>
                    <a:pt x="111" y="8881"/>
                  </a:cubicBezTo>
                  <a:cubicBezTo>
                    <a:pt x="111" y="6202"/>
                    <a:pt x="111" y="3522"/>
                    <a:pt x="111" y="843"/>
                  </a:cubicBezTo>
                  <a:cubicBezTo>
                    <a:pt x="111" y="843"/>
                    <a:pt x="111" y="841"/>
                    <a:pt x="111" y="841"/>
                  </a:cubicBezTo>
                  <a:cubicBezTo>
                    <a:pt x="111" y="841"/>
                    <a:pt x="106" y="813"/>
                    <a:pt x="136" y="802"/>
                  </a:cubicBezTo>
                  <a:cubicBezTo>
                    <a:pt x="146" y="799"/>
                    <a:pt x="156" y="802"/>
                    <a:pt x="164" y="809"/>
                  </a:cubicBezTo>
                  <a:cubicBezTo>
                    <a:pt x="181" y="823"/>
                    <a:pt x="193" y="847"/>
                    <a:pt x="193" y="850"/>
                  </a:cubicBezTo>
                  <a:lnTo>
                    <a:pt x="193" y="850"/>
                  </a:lnTo>
                  <a:cubicBezTo>
                    <a:pt x="196" y="866"/>
                    <a:pt x="211" y="864"/>
                    <a:pt x="211" y="864"/>
                  </a:cubicBezTo>
                  <a:cubicBezTo>
                    <a:pt x="211" y="864"/>
                    <a:pt x="215" y="862"/>
                    <a:pt x="215" y="862"/>
                  </a:cubicBezTo>
                  <a:cubicBezTo>
                    <a:pt x="281" y="813"/>
                    <a:pt x="258" y="712"/>
                    <a:pt x="251" y="685"/>
                  </a:cubicBezTo>
                  <a:cubicBezTo>
                    <a:pt x="301" y="651"/>
                    <a:pt x="309" y="584"/>
                    <a:pt x="312" y="558"/>
                  </a:cubicBezTo>
                  <a:cubicBezTo>
                    <a:pt x="313" y="554"/>
                    <a:pt x="313" y="553"/>
                    <a:pt x="313" y="552"/>
                  </a:cubicBezTo>
                  <a:cubicBezTo>
                    <a:pt x="314" y="549"/>
                    <a:pt x="316" y="557"/>
                    <a:pt x="325" y="561"/>
                  </a:cubicBezTo>
                  <a:cubicBezTo>
                    <a:pt x="327" y="561"/>
                    <a:pt x="329" y="562"/>
                    <a:pt x="334" y="564"/>
                  </a:cubicBezTo>
                  <a:cubicBezTo>
                    <a:pt x="346" y="569"/>
                    <a:pt x="354" y="571"/>
                    <a:pt x="361" y="571"/>
                  </a:cubicBezTo>
                  <a:cubicBezTo>
                    <a:pt x="369" y="571"/>
                    <a:pt x="375" y="568"/>
                    <a:pt x="380" y="562"/>
                  </a:cubicBezTo>
                  <a:cubicBezTo>
                    <a:pt x="384" y="557"/>
                    <a:pt x="387" y="540"/>
                    <a:pt x="388" y="519"/>
                  </a:cubicBezTo>
                  <a:cubicBezTo>
                    <a:pt x="391" y="487"/>
                    <a:pt x="392" y="445"/>
                    <a:pt x="392" y="434"/>
                  </a:cubicBezTo>
                  <a:cubicBezTo>
                    <a:pt x="505" y="432"/>
                    <a:pt x="514" y="415"/>
                    <a:pt x="514" y="415"/>
                  </a:cubicBezTo>
                  <a:cubicBezTo>
                    <a:pt x="516" y="414"/>
                    <a:pt x="517" y="408"/>
                    <a:pt x="516" y="405"/>
                  </a:cubicBezTo>
                  <a:cubicBezTo>
                    <a:pt x="516" y="405"/>
                    <a:pt x="506" y="363"/>
                    <a:pt x="502" y="346"/>
                  </a:cubicBezTo>
                  <a:cubicBezTo>
                    <a:pt x="569" y="343"/>
                    <a:pt x="606" y="298"/>
                    <a:pt x="619" y="280"/>
                  </a:cubicBezTo>
                  <a:cubicBezTo>
                    <a:pt x="630" y="284"/>
                    <a:pt x="654" y="290"/>
                    <a:pt x="694" y="289"/>
                  </a:cubicBezTo>
                  <a:cubicBezTo>
                    <a:pt x="732" y="289"/>
                    <a:pt x="763" y="268"/>
                    <a:pt x="778" y="252"/>
                  </a:cubicBezTo>
                  <a:cubicBezTo>
                    <a:pt x="782" y="248"/>
                    <a:pt x="785" y="244"/>
                    <a:pt x="786" y="241"/>
                  </a:cubicBezTo>
                  <a:cubicBezTo>
                    <a:pt x="790" y="235"/>
                    <a:pt x="791" y="229"/>
                    <a:pt x="789" y="224"/>
                  </a:cubicBezTo>
                  <a:cubicBezTo>
                    <a:pt x="788" y="220"/>
                    <a:pt x="785" y="217"/>
                    <a:pt x="781" y="216"/>
                  </a:cubicBezTo>
                  <a:lnTo>
                    <a:pt x="781" y="216"/>
                  </a:lnTo>
                  <a:cubicBezTo>
                    <a:pt x="775" y="215"/>
                    <a:pt x="755" y="208"/>
                    <a:pt x="741" y="193"/>
                  </a:cubicBezTo>
                  <a:cubicBezTo>
                    <a:pt x="733" y="184"/>
                    <a:pt x="727" y="174"/>
                    <a:pt x="727" y="160"/>
                  </a:cubicBezTo>
                  <a:cubicBezTo>
                    <a:pt x="726" y="124"/>
                    <a:pt x="786" y="122"/>
                    <a:pt x="786" y="122"/>
                  </a:cubicBezTo>
                  <a:cubicBezTo>
                    <a:pt x="2245" y="122"/>
                    <a:pt x="3704" y="122"/>
                    <a:pt x="5162" y="122"/>
                  </a:cubicBezTo>
                  <a:cubicBezTo>
                    <a:pt x="5163" y="122"/>
                    <a:pt x="5223" y="124"/>
                    <a:pt x="5222" y="160"/>
                  </a:cubicBezTo>
                  <a:cubicBezTo>
                    <a:pt x="5221" y="174"/>
                    <a:pt x="5215" y="184"/>
                    <a:pt x="5208" y="193"/>
                  </a:cubicBezTo>
                  <a:cubicBezTo>
                    <a:pt x="5193" y="208"/>
                    <a:pt x="5173" y="215"/>
                    <a:pt x="5168" y="216"/>
                  </a:cubicBezTo>
                  <a:lnTo>
                    <a:pt x="5168" y="216"/>
                  </a:lnTo>
                  <a:cubicBezTo>
                    <a:pt x="5163" y="217"/>
                    <a:pt x="5160" y="220"/>
                    <a:pt x="5159" y="224"/>
                  </a:cubicBezTo>
                  <a:cubicBezTo>
                    <a:pt x="5157" y="229"/>
                    <a:pt x="5158" y="235"/>
                    <a:pt x="5162" y="241"/>
                  </a:cubicBezTo>
                  <a:cubicBezTo>
                    <a:pt x="5164" y="244"/>
                    <a:pt x="5167" y="248"/>
                    <a:pt x="5170" y="252"/>
                  </a:cubicBezTo>
                  <a:cubicBezTo>
                    <a:pt x="5185" y="268"/>
                    <a:pt x="5216" y="289"/>
                    <a:pt x="5254" y="289"/>
                  </a:cubicBezTo>
                  <a:cubicBezTo>
                    <a:pt x="5294" y="290"/>
                    <a:pt x="5318" y="284"/>
                    <a:pt x="5330" y="280"/>
                  </a:cubicBezTo>
                  <a:cubicBezTo>
                    <a:pt x="5342" y="298"/>
                    <a:pt x="5379" y="343"/>
                    <a:pt x="5446" y="346"/>
                  </a:cubicBezTo>
                  <a:cubicBezTo>
                    <a:pt x="5443" y="363"/>
                    <a:pt x="5432" y="405"/>
                    <a:pt x="5432" y="405"/>
                  </a:cubicBezTo>
                  <a:cubicBezTo>
                    <a:pt x="5432" y="408"/>
                    <a:pt x="5433" y="414"/>
                    <a:pt x="5434" y="415"/>
                  </a:cubicBezTo>
                  <a:cubicBezTo>
                    <a:pt x="5434" y="415"/>
                    <a:pt x="5443" y="432"/>
                    <a:pt x="5556" y="434"/>
                  </a:cubicBezTo>
                  <a:cubicBezTo>
                    <a:pt x="5556" y="445"/>
                    <a:pt x="5558" y="487"/>
                    <a:pt x="5560" y="519"/>
                  </a:cubicBezTo>
                  <a:cubicBezTo>
                    <a:pt x="5562" y="540"/>
                    <a:pt x="5564" y="557"/>
                    <a:pt x="5568" y="562"/>
                  </a:cubicBezTo>
                  <a:cubicBezTo>
                    <a:pt x="5573" y="568"/>
                    <a:pt x="5579" y="571"/>
                    <a:pt x="5588" y="571"/>
                  </a:cubicBezTo>
                  <a:cubicBezTo>
                    <a:pt x="5594" y="571"/>
                    <a:pt x="5603" y="569"/>
                    <a:pt x="5614" y="564"/>
                  </a:cubicBezTo>
                  <a:cubicBezTo>
                    <a:pt x="5620" y="562"/>
                    <a:pt x="5621" y="561"/>
                    <a:pt x="5623" y="561"/>
                  </a:cubicBezTo>
                  <a:cubicBezTo>
                    <a:pt x="5632" y="557"/>
                    <a:pt x="5634" y="549"/>
                    <a:pt x="5635" y="552"/>
                  </a:cubicBezTo>
                  <a:cubicBezTo>
                    <a:pt x="5636" y="553"/>
                    <a:pt x="5635" y="554"/>
                    <a:pt x="5636" y="558"/>
                  </a:cubicBezTo>
                  <a:cubicBezTo>
                    <a:pt x="5639" y="584"/>
                    <a:pt x="5648" y="651"/>
                    <a:pt x="5697" y="685"/>
                  </a:cubicBezTo>
                  <a:cubicBezTo>
                    <a:pt x="5690" y="712"/>
                    <a:pt x="5667" y="813"/>
                    <a:pt x="5733" y="862"/>
                  </a:cubicBezTo>
                  <a:cubicBezTo>
                    <a:pt x="5734" y="862"/>
                    <a:pt x="5737" y="864"/>
                    <a:pt x="5737" y="864"/>
                  </a:cubicBezTo>
                  <a:cubicBezTo>
                    <a:pt x="5737" y="864"/>
                    <a:pt x="5753" y="866"/>
                    <a:pt x="5755" y="850"/>
                  </a:cubicBezTo>
                  <a:lnTo>
                    <a:pt x="5755" y="850"/>
                  </a:lnTo>
                  <a:cubicBezTo>
                    <a:pt x="5755" y="847"/>
                    <a:pt x="5767" y="823"/>
                    <a:pt x="5784" y="809"/>
                  </a:cubicBezTo>
                  <a:cubicBezTo>
                    <a:pt x="5793" y="802"/>
                    <a:pt x="5802" y="799"/>
                    <a:pt x="5812" y="802"/>
                  </a:cubicBezTo>
                  <a:cubicBezTo>
                    <a:pt x="5842" y="813"/>
                    <a:pt x="5837" y="841"/>
                    <a:pt x="5837" y="841"/>
                  </a:cubicBezTo>
                  <a:cubicBezTo>
                    <a:pt x="5837" y="841"/>
                    <a:pt x="5837" y="843"/>
                    <a:pt x="5837" y="843"/>
                  </a:cubicBezTo>
                  <a:cubicBezTo>
                    <a:pt x="5837" y="3522"/>
                    <a:pt x="5837" y="6202"/>
                    <a:pt x="5837" y="8881"/>
                  </a:cubicBezTo>
                  <a:cubicBezTo>
                    <a:pt x="5837" y="8881"/>
                    <a:pt x="5837" y="8883"/>
                    <a:pt x="5837" y="8883"/>
                  </a:cubicBezTo>
                  <a:cubicBezTo>
                    <a:pt x="5837" y="8883"/>
                    <a:pt x="5842" y="8911"/>
                    <a:pt x="5812" y="8922"/>
                  </a:cubicBezTo>
                  <a:cubicBezTo>
                    <a:pt x="5802" y="8926"/>
                    <a:pt x="5793" y="8922"/>
                    <a:pt x="5784" y="8915"/>
                  </a:cubicBezTo>
                  <a:cubicBezTo>
                    <a:pt x="5767" y="8901"/>
                    <a:pt x="5755" y="8878"/>
                    <a:pt x="5755" y="8875"/>
                  </a:cubicBezTo>
                  <a:lnTo>
                    <a:pt x="5755" y="8875"/>
                  </a:lnTo>
                  <a:cubicBezTo>
                    <a:pt x="5753" y="8858"/>
                    <a:pt x="5737" y="8861"/>
                    <a:pt x="5737" y="8861"/>
                  </a:cubicBezTo>
                  <a:cubicBezTo>
                    <a:pt x="5737" y="8861"/>
                    <a:pt x="5734" y="8862"/>
                    <a:pt x="5733" y="8862"/>
                  </a:cubicBezTo>
                  <a:cubicBezTo>
                    <a:pt x="5667" y="8912"/>
                    <a:pt x="5690" y="9013"/>
                    <a:pt x="5697" y="9039"/>
                  </a:cubicBezTo>
                  <a:cubicBezTo>
                    <a:pt x="5648" y="9073"/>
                    <a:pt x="5639" y="9141"/>
                    <a:pt x="5636" y="9167"/>
                  </a:cubicBezTo>
                  <a:cubicBezTo>
                    <a:pt x="5635" y="9171"/>
                    <a:pt x="5636" y="9172"/>
                    <a:pt x="5635" y="9172"/>
                  </a:cubicBezTo>
                  <a:cubicBezTo>
                    <a:pt x="5634" y="9176"/>
                    <a:pt x="5632" y="9167"/>
                    <a:pt x="5623" y="9164"/>
                  </a:cubicBezTo>
                  <a:cubicBezTo>
                    <a:pt x="5621" y="9163"/>
                    <a:pt x="5620" y="9162"/>
                    <a:pt x="5614" y="9160"/>
                  </a:cubicBezTo>
                  <a:cubicBezTo>
                    <a:pt x="5603" y="9156"/>
                    <a:pt x="5594" y="9154"/>
                    <a:pt x="5588" y="9153"/>
                  </a:cubicBezTo>
                  <a:cubicBezTo>
                    <a:pt x="5579" y="9153"/>
                    <a:pt x="5573" y="9156"/>
                    <a:pt x="5568" y="9162"/>
                  </a:cubicBezTo>
                  <a:cubicBezTo>
                    <a:pt x="5564" y="9167"/>
                    <a:pt x="5562" y="9185"/>
                    <a:pt x="5560" y="9206"/>
                  </a:cubicBezTo>
                  <a:cubicBezTo>
                    <a:pt x="5558" y="9237"/>
                    <a:pt x="5556" y="9279"/>
                    <a:pt x="5556" y="9290"/>
                  </a:cubicBezTo>
                  <a:cubicBezTo>
                    <a:pt x="5443" y="9293"/>
                    <a:pt x="5434" y="9309"/>
                    <a:pt x="5434" y="9309"/>
                  </a:cubicBezTo>
                  <a:cubicBezTo>
                    <a:pt x="5433" y="9311"/>
                    <a:pt x="5432" y="9317"/>
                    <a:pt x="5432" y="9319"/>
                  </a:cubicBezTo>
                  <a:cubicBezTo>
                    <a:pt x="5432" y="9319"/>
                    <a:pt x="5443" y="9361"/>
                    <a:pt x="5446" y="9378"/>
                  </a:cubicBezTo>
                  <a:cubicBezTo>
                    <a:pt x="5379" y="9382"/>
                    <a:pt x="5342" y="9426"/>
                    <a:pt x="5330" y="9444"/>
                  </a:cubicBezTo>
                  <a:cubicBezTo>
                    <a:pt x="5318" y="9440"/>
                    <a:pt x="5294" y="9434"/>
                    <a:pt x="5254" y="9435"/>
                  </a:cubicBezTo>
                  <a:cubicBezTo>
                    <a:pt x="5216" y="9436"/>
                    <a:pt x="5185" y="9457"/>
                    <a:pt x="5170" y="9473"/>
                  </a:cubicBezTo>
                  <a:cubicBezTo>
                    <a:pt x="5167" y="9477"/>
                    <a:pt x="5164" y="9480"/>
                    <a:pt x="5162" y="9484"/>
                  </a:cubicBezTo>
                  <a:cubicBezTo>
                    <a:pt x="5158" y="9489"/>
                    <a:pt x="5157" y="9495"/>
                    <a:pt x="5159" y="9500"/>
                  </a:cubicBezTo>
                  <a:cubicBezTo>
                    <a:pt x="5160" y="9504"/>
                    <a:pt x="5163" y="9507"/>
                    <a:pt x="5168" y="9508"/>
                  </a:cubicBezTo>
                  <a:lnTo>
                    <a:pt x="5168" y="9508"/>
                  </a:lnTo>
                  <a:cubicBezTo>
                    <a:pt x="5173" y="9509"/>
                    <a:pt x="5193" y="9516"/>
                    <a:pt x="5208" y="9532"/>
                  </a:cubicBezTo>
                  <a:cubicBezTo>
                    <a:pt x="5215" y="9540"/>
                    <a:pt x="5221" y="9551"/>
                    <a:pt x="5222" y="9564"/>
                  </a:cubicBezTo>
                  <a:cubicBezTo>
                    <a:pt x="5223" y="9600"/>
                    <a:pt x="5163" y="9602"/>
                    <a:pt x="5162" y="9602"/>
                  </a:cubicBezTo>
                  <a:lnTo>
                    <a:pt x="786" y="9602"/>
                  </a:lnTo>
                  <a:close/>
                  <a:moveTo>
                    <a:pt x="91" y="8881"/>
                  </a:moveTo>
                  <a:cubicBezTo>
                    <a:pt x="90" y="8889"/>
                    <a:pt x="88" y="8929"/>
                    <a:pt x="130" y="8944"/>
                  </a:cubicBezTo>
                  <a:cubicBezTo>
                    <a:pt x="147" y="8950"/>
                    <a:pt x="162" y="8944"/>
                    <a:pt x="175" y="8934"/>
                  </a:cubicBezTo>
                  <a:cubicBezTo>
                    <a:pt x="192" y="8921"/>
                    <a:pt x="205" y="8898"/>
                    <a:pt x="210" y="8886"/>
                  </a:cubicBezTo>
                  <a:cubicBezTo>
                    <a:pt x="260" y="8931"/>
                    <a:pt x="235" y="9020"/>
                    <a:pt x="231" y="9036"/>
                  </a:cubicBezTo>
                  <a:lnTo>
                    <a:pt x="231" y="9036"/>
                  </a:lnTo>
                  <a:cubicBezTo>
                    <a:pt x="230" y="9038"/>
                    <a:pt x="230" y="9039"/>
                    <a:pt x="230" y="9040"/>
                  </a:cubicBezTo>
                  <a:cubicBezTo>
                    <a:pt x="228" y="9052"/>
                    <a:pt x="236" y="9057"/>
                    <a:pt x="240" y="9058"/>
                  </a:cubicBezTo>
                  <a:cubicBezTo>
                    <a:pt x="282" y="9086"/>
                    <a:pt x="290" y="9147"/>
                    <a:pt x="293" y="9170"/>
                  </a:cubicBezTo>
                  <a:cubicBezTo>
                    <a:pt x="294" y="9176"/>
                    <a:pt x="294" y="9180"/>
                    <a:pt x="295" y="9183"/>
                  </a:cubicBezTo>
                  <a:cubicBezTo>
                    <a:pt x="302" y="9197"/>
                    <a:pt x="312" y="9193"/>
                    <a:pt x="332" y="9185"/>
                  </a:cubicBezTo>
                  <a:cubicBezTo>
                    <a:pt x="336" y="9184"/>
                    <a:pt x="340" y="9182"/>
                    <a:pt x="341" y="9182"/>
                  </a:cubicBezTo>
                  <a:cubicBezTo>
                    <a:pt x="350" y="9178"/>
                    <a:pt x="356" y="9176"/>
                    <a:pt x="361" y="9176"/>
                  </a:cubicBezTo>
                  <a:cubicBezTo>
                    <a:pt x="363" y="9176"/>
                    <a:pt x="365" y="9177"/>
                    <a:pt x="366" y="9178"/>
                  </a:cubicBezTo>
                  <a:cubicBezTo>
                    <a:pt x="366" y="9178"/>
                    <a:pt x="367" y="9191"/>
                    <a:pt x="368" y="9208"/>
                  </a:cubicBezTo>
                  <a:cubicBezTo>
                    <a:pt x="371" y="9241"/>
                    <a:pt x="373" y="9286"/>
                    <a:pt x="373" y="9292"/>
                  </a:cubicBezTo>
                  <a:cubicBezTo>
                    <a:pt x="373" y="9313"/>
                    <a:pt x="388" y="9313"/>
                    <a:pt x="388" y="9313"/>
                  </a:cubicBezTo>
                  <a:lnTo>
                    <a:pt x="388" y="9313"/>
                  </a:lnTo>
                  <a:cubicBezTo>
                    <a:pt x="463" y="9314"/>
                    <a:pt x="487" y="9319"/>
                    <a:pt x="495" y="9321"/>
                  </a:cubicBezTo>
                  <a:cubicBezTo>
                    <a:pt x="491" y="9338"/>
                    <a:pt x="482" y="9375"/>
                    <a:pt x="481" y="9381"/>
                  </a:cubicBezTo>
                  <a:cubicBezTo>
                    <a:pt x="479" y="9401"/>
                    <a:pt x="495" y="9401"/>
                    <a:pt x="495" y="9401"/>
                  </a:cubicBezTo>
                  <a:lnTo>
                    <a:pt x="495" y="9401"/>
                  </a:lnTo>
                  <a:cubicBezTo>
                    <a:pt x="573" y="9401"/>
                    <a:pt x="606" y="9464"/>
                    <a:pt x="606" y="9464"/>
                  </a:cubicBezTo>
                  <a:cubicBezTo>
                    <a:pt x="609" y="9468"/>
                    <a:pt x="615" y="9470"/>
                    <a:pt x="619" y="9468"/>
                  </a:cubicBezTo>
                  <a:cubicBezTo>
                    <a:pt x="619" y="9468"/>
                    <a:pt x="640" y="9457"/>
                    <a:pt x="694" y="9458"/>
                  </a:cubicBezTo>
                  <a:cubicBezTo>
                    <a:pt x="726" y="9459"/>
                    <a:pt x="752" y="9476"/>
                    <a:pt x="764" y="9489"/>
                  </a:cubicBezTo>
                  <a:cubicBezTo>
                    <a:pt x="765" y="9489"/>
                    <a:pt x="765" y="9490"/>
                    <a:pt x="765" y="9490"/>
                  </a:cubicBezTo>
                  <a:cubicBezTo>
                    <a:pt x="754" y="9494"/>
                    <a:pt x="739" y="9502"/>
                    <a:pt x="727" y="9515"/>
                  </a:cubicBezTo>
                  <a:cubicBezTo>
                    <a:pt x="716" y="9527"/>
                    <a:pt x="708" y="9543"/>
                    <a:pt x="707" y="9564"/>
                  </a:cubicBezTo>
                  <a:cubicBezTo>
                    <a:pt x="705" y="9623"/>
                    <a:pt x="785" y="9625"/>
                    <a:pt x="785" y="9625"/>
                  </a:cubicBezTo>
                  <a:lnTo>
                    <a:pt x="5163" y="9625"/>
                  </a:lnTo>
                  <a:cubicBezTo>
                    <a:pt x="5163" y="9625"/>
                    <a:pt x="5243" y="9623"/>
                    <a:pt x="5241" y="9564"/>
                  </a:cubicBezTo>
                  <a:cubicBezTo>
                    <a:pt x="5241" y="9543"/>
                    <a:pt x="5232" y="9527"/>
                    <a:pt x="5221" y="9515"/>
                  </a:cubicBezTo>
                  <a:cubicBezTo>
                    <a:pt x="5209" y="9502"/>
                    <a:pt x="5194" y="9494"/>
                    <a:pt x="5184" y="9490"/>
                  </a:cubicBezTo>
                  <a:cubicBezTo>
                    <a:pt x="5184" y="9490"/>
                    <a:pt x="5184" y="9489"/>
                    <a:pt x="5184" y="9489"/>
                  </a:cubicBezTo>
                  <a:cubicBezTo>
                    <a:pt x="5196" y="9476"/>
                    <a:pt x="5222" y="9459"/>
                    <a:pt x="5254" y="9458"/>
                  </a:cubicBezTo>
                  <a:cubicBezTo>
                    <a:pt x="5308" y="9457"/>
                    <a:pt x="5329" y="9468"/>
                    <a:pt x="5330" y="9468"/>
                  </a:cubicBezTo>
                  <a:cubicBezTo>
                    <a:pt x="5333" y="9470"/>
                    <a:pt x="5340" y="9468"/>
                    <a:pt x="5342" y="9464"/>
                  </a:cubicBezTo>
                  <a:cubicBezTo>
                    <a:pt x="5342" y="9464"/>
                    <a:pt x="5375" y="9401"/>
                    <a:pt x="5453" y="9401"/>
                  </a:cubicBezTo>
                  <a:lnTo>
                    <a:pt x="5453" y="9401"/>
                  </a:lnTo>
                  <a:cubicBezTo>
                    <a:pt x="5453" y="9401"/>
                    <a:pt x="5470" y="9401"/>
                    <a:pt x="5467" y="9381"/>
                  </a:cubicBezTo>
                  <a:cubicBezTo>
                    <a:pt x="5466" y="9375"/>
                    <a:pt x="5457" y="9338"/>
                    <a:pt x="5453" y="9321"/>
                  </a:cubicBezTo>
                  <a:cubicBezTo>
                    <a:pt x="5461" y="9319"/>
                    <a:pt x="5485" y="9314"/>
                    <a:pt x="5560" y="9313"/>
                  </a:cubicBezTo>
                  <a:lnTo>
                    <a:pt x="5560" y="9313"/>
                  </a:lnTo>
                  <a:cubicBezTo>
                    <a:pt x="5560" y="9313"/>
                    <a:pt x="5576" y="9313"/>
                    <a:pt x="5576" y="9292"/>
                  </a:cubicBezTo>
                  <a:cubicBezTo>
                    <a:pt x="5576" y="9286"/>
                    <a:pt x="5577" y="9241"/>
                    <a:pt x="5580" y="9208"/>
                  </a:cubicBezTo>
                  <a:cubicBezTo>
                    <a:pt x="5581" y="9191"/>
                    <a:pt x="5582" y="9178"/>
                    <a:pt x="5583" y="9178"/>
                  </a:cubicBezTo>
                  <a:cubicBezTo>
                    <a:pt x="5583" y="9177"/>
                    <a:pt x="5585" y="9176"/>
                    <a:pt x="5587" y="9176"/>
                  </a:cubicBezTo>
                  <a:cubicBezTo>
                    <a:pt x="5592" y="9176"/>
                    <a:pt x="5598" y="9178"/>
                    <a:pt x="5608" y="9182"/>
                  </a:cubicBezTo>
                  <a:cubicBezTo>
                    <a:pt x="5608" y="9182"/>
                    <a:pt x="5613" y="9184"/>
                    <a:pt x="5616" y="9185"/>
                  </a:cubicBezTo>
                  <a:cubicBezTo>
                    <a:pt x="5636" y="9193"/>
                    <a:pt x="5646" y="9197"/>
                    <a:pt x="5653" y="9183"/>
                  </a:cubicBezTo>
                  <a:cubicBezTo>
                    <a:pt x="5654" y="9180"/>
                    <a:pt x="5655" y="9176"/>
                    <a:pt x="5656" y="9170"/>
                  </a:cubicBezTo>
                  <a:cubicBezTo>
                    <a:pt x="5658" y="9147"/>
                    <a:pt x="5666" y="9086"/>
                    <a:pt x="5708" y="9058"/>
                  </a:cubicBezTo>
                  <a:cubicBezTo>
                    <a:pt x="5712" y="9057"/>
                    <a:pt x="5720" y="9052"/>
                    <a:pt x="5718" y="9040"/>
                  </a:cubicBezTo>
                  <a:cubicBezTo>
                    <a:pt x="5718" y="9039"/>
                    <a:pt x="5718" y="9038"/>
                    <a:pt x="5717" y="9036"/>
                  </a:cubicBezTo>
                  <a:lnTo>
                    <a:pt x="5717" y="9036"/>
                  </a:lnTo>
                  <a:cubicBezTo>
                    <a:pt x="5713" y="9020"/>
                    <a:pt x="5689" y="8931"/>
                    <a:pt x="5738" y="8886"/>
                  </a:cubicBezTo>
                  <a:cubicBezTo>
                    <a:pt x="5744" y="8898"/>
                    <a:pt x="5756" y="8921"/>
                    <a:pt x="5773" y="8934"/>
                  </a:cubicBezTo>
                  <a:cubicBezTo>
                    <a:pt x="5786" y="8944"/>
                    <a:pt x="5801" y="8950"/>
                    <a:pt x="5818" y="8944"/>
                  </a:cubicBezTo>
                  <a:cubicBezTo>
                    <a:pt x="5860" y="8929"/>
                    <a:pt x="5858" y="8889"/>
                    <a:pt x="5857" y="8881"/>
                  </a:cubicBezTo>
                  <a:cubicBezTo>
                    <a:pt x="5857" y="6202"/>
                    <a:pt x="5857" y="3523"/>
                    <a:pt x="5857" y="844"/>
                  </a:cubicBezTo>
                  <a:cubicBezTo>
                    <a:pt x="5858" y="835"/>
                    <a:pt x="5860" y="796"/>
                    <a:pt x="5818" y="780"/>
                  </a:cubicBezTo>
                  <a:cubicBezTo>
                    <a:pt x="5801" y="774"/>
                    <a:pt x="5786" y="780"/>
                    <a:pt x="5773" y="790"/>
                  </a:cubicBezTo>
                  <a:cubicBezTo>
                    <a:pt x="5756" y="804"/>
                    <a:pt x="5744" y="826"/>
                    <a:pt x="5738" y="838"/>
                  </a:cubicBezTo>
                  <a:cubicBezTo>
                    <a:pt x="5689" y="794"/>
                    <a:pt x="5713" y="704"/>
                    <a:pt x="5717" y="688"/>
                  </a:cubicBezTo>
                  <a:lnTo>
                    <a:pt x="5717" y="688"/>
                  </a:lnTo>
                  <a:cubicBezTo>
                    <a:pt x="5718" y="686"/>
                    <a:pt x="5718" y="685"/>
                    <a:pt x="5718" y="684"/>
                  </a:cubicBezTo>
                  <a:cubicBezTo>
                    <a:pt x="5720" y="672"/>
                    <a:pt x="5712" y="667"/>
                    <a:pt x="5708" y="666"/>
                  </a:cubicBezTo>
                  <a:cubicBezTo>
                    <a:pt x="5666" y="638"/>
                    <a:pt x="5658" y="578"/>
                    <a:pt x="5656" y="554"/>
                  </a:cubicBezTo>
                  <a:cubicBezTo>
                    <a:pt x="5655" y="548"/>
                    <a:pt x="5654" y="544"/>
                    <a:pt x="5653" y="541"/>
                  </a:cubicBezTo>
                  <a:cubicBezTo>
                    <a:pt x="5646" y="527"/>
                    <a:pt x="5636" y="531"/>
                    <a:pt x="5616" y="539"/>
                  </a:cubicBezTo>
                  <a:cubicBezTo>
                    <a:pt x="5613" y="541"/>
                    <a:pt x="5608" y="542"/>
                    <a:pt x="5608" y="543"/>
                  </a:cubicBezTo>
                  <a:cubicBezTo>
                    <a:pt x="5598" y="546"/>
                    <a:pt x="5592" y="548"/>
                    <a:pt x="5587" y="548"/>
                  </a:cubicBezTo>
                  <a:cubicBezTo>
                    <a:pt x="5585" y="548"/>
                    <a:pt x="5583" y="547"/>
                    <a:pt x="5583" y="546"/>
                  </a:cubicBezTo>
                  <a:cubicBezTo>
                    <a:pt x="5582" y="546"/>
                    <a:pt x="5581" y="533"/>
                    <a:pt x="5580" y="517"/>
                  </a:cubicBezTo>
                  <a:cubicBezTo>
                    <a:pt x="5577" y="483"/>
                    <a:pt x="5576" y="438"/>
                    <a:pt x="5576" y="432"/>
                  </a:cubicBezTo>
                  <a:cubicBezTo>
                    <a:pt x="5576" y="411"/>
                    <a:pt x="5560" y="411"/>
                    <a:pt x="5560" y="411"/>
                  </a:cubicBezTo>
                  <a:lnTo>
                    <a:pt x="5560" y="411"/>
                  </a:lnTo>
                  <a:cubicBezTo>
                    <a:pt x="5485" y="410"/>
                    <a:pt x="5461" y="406"/>
                    <a:pt x="5453" y="403"/>
                  </a:cubicBezTo>
                  <a:cubicBezTo>
                    <a:pt x="5457" y="386"/>
                    <a:pt x="5466" y="349"/>
                    <a:pt x="5467" y="343"/>
                  </a:cubicBezTo>
                  <a:cubicBezTo>
                    <a:pt x="5470" y="324"/>
                    <a:pt x="5453" y="324"/>
                    <a:pt x="5453" y="324"/>
                  </a:cubicBezTo>
                  <a:lnTo>
                    <a:pt x="5453" y="324"/>
                  </a:lnTo>
                  <a:cubicBezTo>
                    <a:pt x="5375" y="323"/>
                    <a:pt x="5342" y="261"/>
                    <a:pt x="5342" y="261"/>
                  </a:cubicBezTo>
                  <a:cubicBezTo>
                    <a:pt x="5340" y="256"/>
                    <a:pt x="5333" y="254"/>
                    <a:pt x="5330" y="256"/>
                  </a:cubicBezTo>
                  <a:cubicBezTo>
                    <a:pt x="5329" y="256"/>
                    <a:pt x="5308" y="267"/>
                    <a:pt x="5254" y="266"/>
                  </a:cubicBezTo>
                  <a:cubicBezTo>
                    <a:pt x="5222" y="266"/>
                    <a:pt x="5196" y="248"/>
                    <a:pt x="5184" y="235"/>
                  </a:cubicBezTo>
                  <a:cubicBezTo>
                    <a:pt x="5184" y="235"/>
                    <a:pt x="5184" y="235"/>
                    <a:pt x="5184" y="235"/>
                  </a:cubicBezTo>
                  <a:cubicBezTo>
                    <a:pt x="5194" y="230"/>
                    <a:pt x="5209" y="222"/>
                    <a:pt x="5221" y="209"/>
                  </a:cubicBezTo>
                  <a:cubicBezTo>
                    <a:pt x="5232" y="197"/>
                    <a:pt x="5241" y="181"/>
                    <a:pt x="5241" y="161"/>
                  </a:cubicBezTo>
                  <a:cubicBezTo>
                    <a:pt x="5243" y="102"/>
                    <a:pt x="5163" y="99"/>
                    <a:pt x="5163" y="99"/>
                  </a:cubicBezTo>
                  <a:cubicBezTo>
                    <a:pt x="3704" y="99"/>
                    <a:pt x="2244" y="99"/>
                    <a:pt x="785" y="99"/>
                  </a:cubicBezTo>
                  <a:cubicBezTo>
                    <a:pt x="785" y="99"/>
                    <a:pt x="705" y="102"/>
                    <a:pt x="707" y="161"/>
                  </a:cubicBezTo>
                  <a:cubicBezTo>
                    <a:pt x="708" y="181"/>
                    <a:pt x="716" y="197"/>
                    <a:pt x="727" y="209"/>
                  </a:cubicBezTo>
                  <a:cubicBezTo>
                    <a:pt x="739" y="222"/>
                    <a:pt x="754" y="230"/>
                    <a:pt x="765" y="235"/>
                  </a:cubicBezTo>
                  <a:cubicBezTo>
                    <a:pt x="765" y="235"/>
                    <a:pt x="765" y="235"/>
                    <a:pt x="764" y="235"/>
                  </a:cubicBezTo>
                  <a:cubicBezTo>
                    <a:pt x="752" y="248"/>
                    <a:pt x="726" y="266"/>
                    <a:pt x="694" y="266"/>
                  </a:cubicBezTo>
                  <a:cubicBezTo>
                    <a:pt x="640" y="267"/>
                    <a:pt x="619" y="256"/>
                    <a:pt x="619" y="256"/>
                  </a:cubicBezTo>
                  <a:cubicBezTo>
                    <a:pt x="615" y="254"/>
                    <a:pt x="609" y="256"/>
                    <a:pt x="606" y="261"/>
                  </a:cubicBezTo>
                  <a:cubicBezTo>
                    <a:pt x="606" y="261"/>
                    <a:pt x="573" y="323"/>
                    <a:pt x="495" y="324"/>
                  </a:cubicBezTo>
                  <a:lnTo>
                    <a:pt x="495" y="324"/>
                  </a:lnTo>
                  <a:cubicBezTo>
                    <a:pt x="495" y="324"/>
                    <a:pt x="479" y="324"/>
                    <a:pt x="481" y="343"/>
                  </a:cubicBezTo>
                  <a:cubicBezTo>
                    <a:pt x="482" y="349"/>
                    <a:pt x="491" y="386"/>
                    <a:pt x="495" y="403"/>
                  </a:cubicBezTo>
                  <a:cubicBezTo>
                    <a:pt x="487" y="406"/>
                    <a:pt x="463" y="410"/>
                    <a:pt x="388" y="411"/>
                  </a:cubicBezTo>
                  <a:lnTo>
                    <a:pt x="388" y="411"/>
                  </a:lnTo>
                  <a:cubicBezTo>
                    <a:pt x="388" y="411"/>
                    <a:pt x="373" y="411"/>
                    <a:pt x="373" y="432"/>
                  </a:cubicBezTo>
                  <a:cubicBezTo>
                    <a:pt x="373" y="438"/>
                    <a:pt x="371" y="483"/>
                    <a:pt x="368" y="517"/>
                  </a:cubicBezTo>
                  <a:cubicBezTo>
                    <a:pt x="367" y="533"/>
                    <a:pt x="366" y="546"/>
                    <a:pt x="366" y="546"/>
                  </a:cubicBezTo>
                  <a:cubicBezTo>
                    <a:pt x="365" y="547"/>
                    <a:pt x="363" y="548"/>
                    <a:pt x="361" y="548"/>
                  </a:cubicBezTo>
                  <a:cubicBezTo>
                    <a:pt x="356" y="548"/>
                    <a:pt x="350" y="546"/>
                    <a:pt x="341" y="543"/>
                  </a:cubicBezTo>
                  <a:cubicBezTo>
                    <a:pt x="340" y="542"/>
                    <a:pt x="336" y="541"/>
                    <a:pt x="332" y="539"/>
                  </a:cubicBezTo>
                  <a:cubicBezTo>
                    <a:pt x="312" y="531"/>
                    <a:pt x="302" y="527"/>
                    <a:pt x="295" y="541"/>
                  </a:cubicBezTo>
                  <a:cubicBezTo>
                    <a:pt x="294" y="544"/>
                    <a:pt x="294" y="548"/>
                    <a:pt x="293" y="554"/>
                  </a:cubicBezTo>
                  <a:cubicBezTo>
                    <a:pt x="290" y="578"/>
                    <a:pt x="282" y="638"/>
                    <a:pt x="240" y="666"/>
                  </a:cubicBezTo>
                  <a:cubicBezTo>
                    <a:pt x="236" y="667"/>
                    <a:pt x="228" y="672"/>
                    <a:pt x="230" y="684"/>
                  </a:cubicBezTo>
                  <a:cubicBezTo>
                    <a:pt x="230" y="685"/>
                    <a:pt x="230" y="686"/>
                    <a:pt x="231" y="688"/>
                  </a:cubicBezTo>
                  <a:lnTo>
                    <a:pt x="231" y="688"/>
                  </a:lnTo>
                  <a:cubicBezTo>
                    <a:pt x="235" y="704"/>
                    <a:pt x="260" y="794"/>
                    <a:pt x="210" y="838"/>
                  </a:cubicBezTo>
                  <a:cubicBezTo>
                    <a:pt x="205" y="826"/>
                    <a:pt x="192" y="804"/>
                    <a:pt x="175" y="790"/>
                  </a:cubicBezTo>
                  <a:cubicBezTo>
                    <a:pt x="162" y="780"/>
                    <a:pt x="147" y="774"/>
                    <a:pt x="130" y="780"/>
                  </a:cubicBezTo>
                  <a:cubicBezTo>
                    <a:pt x="88" y="796"/>
                    <a:pt x="90" y="835"/>
                    <a:pt x="91" y="844"/>
                  </a:cubicBezTo>
                  <a:cubicBezTo>
                    <a:pt x="91" y="3523"/>
                    <a:pt x="91" y="6202"/>
                    <a:pt x="91" y="8881"/>
                  </a:cubicBezTo>
                  <a:close/>
                  <a:moveTo>
                    <a:pt x="149" y="9561"/>
                  </a:moveTo>
                  <a:cubicBezTo>
                    <a:pt x="149" y="9561"/>
                    <a:pt x="43" y="9545"/>
                    <a:pt x="45" y="9417"/>
                  </a:cubicBezTo>
                  <a:cubicBezTo>
                    <a:pt x="45" y="9417"/>
                    <a:pt x="11" y="9418"/>
                    <a:pt x="6" y="9410"/>
                  </a:cubicBezTo>
                  <a:cubicBezTo>
                    <a:pt x="0" y="9402"/>
                    <a:pt x="2" y="9375"/>
                    <a:pt x="25" y="9351"/>
                  </a:cubicBezTo>
                  <a:cubicBezTo>
                    <a:pt x="47" y="9327"/>
                    <a:pt x="89" y="9327"/>
                    <a:pt x="129" y="9323"/>
                  </a:cubicBezTo>
                  <a:cubicBezTo>
                    <a:pt x="168" y="9318"/>
                    <a:pt x="203" y="9306"/>
                    <a:pt x="220" y="9247"/>
                  </a:cubicBezTo>
                  <a:cubicBezTo>
                    <a:pt x="220" y="9247"/>
                    <a:pt x="226" y="9224"/>
                    <a:pt x="200" y="9200"/>
                  </a:cubicBezTo>
                  <a:cubicBezTo>
                    <a:pt x="200" y="9200"/>
                    <a:pt x="190" y="9194"/>
                    <a:pt x="190" y="9189"/>
                  </a:cubicBezTo>
                  <a:cubicBezTo>
                    <a:pt x="189" y="9185"/>
                    <a:pt x="191" y="9169"/>
                    <a:pt x="181" y="9156"/>
                  </a:cubicBezTo>
                  <a:cubicBezTo>
                    <a:pt x="171" y="9143"/>
                    <a:pt x="159" y="9137"/>
                    <a:pt x="154" y="9132"/>
                  </a:cubicBezTo>
                  <a:cubicBezTo>
                    <a:pt x="150" y="9126"/>
                    <a:pt x="146" y="9116"/>
                    <a:pt x="130" y="9116"/>
                  </a:cubicBezTo>
                  <a:cubicBezTo>
                    <a:pt x="113" y="9116"/>
                    <a:pt x="101" y="9133"/>
                    <a:pt x="94" y="9140"/>
                  </a:cubicBezTo>
                  <a:cubicBezTo>
                    <a:pt x="88" y="9146"/>
                    <a:pt x="89" y="9167"/>
                    <a:pt x="93" y="9179"/>
                  </a:cubicBezTo>
                  <a:cubicBezTo>
                    <a:pt x="97" y="9191"/>
                    <a:pt x="105" y="9196"/>
                    <a:pt x="113" y="9200"/>
                  </a:cubicBezTo>
                  <a:cubicBezTo>
                    <a:pt x="121" y="9204"/>
                    <a:pt x="132" y="9215"/>
                    <a:pt x="135" y="9224"/>
                  </a:cubicBezTo>
                  <a:cubicBezTo>
                    <a:pt x="138" y="9234"/>
                    <a:pt x="141" y="9241"/>
                    <a:pt x="131" y="9241"/>
                  </a:cubicBezTo>
                  <a:cubicBezTo>
                    <a:pt x="121" y="9241"/>
                    <a:pt x="113" y="9243"/>
                    <a:pt x="108" y="9248"/>
                  </a:cubicBezTo>
                  <a:cubicBezTo>
                    <a:pt x="102" y="9253"/>
                    <a:pt x="82" y="9279"/>
                    <a:pt x="79" y="9283"/>
                  </a:cubicBezTo>
                  <a:cubicBezTo>
                    <a:pt x="76" y="9287"/>
                    <a:pt x="59" y="9267"/>
                    <a:pt x="40" y="9264"/>
                  </a:cubicBezTo>
                  <a:cubicBezTo>
                    <a:pt x="21" y="9261"/>
                    <a:pt x="12" y="9262"/>
                    <a:pt x="10" y="9254"/>
                  </a:cubicBezTo>
                  <a:cubicBezTo>
                    <a:pt x="8" y="9247"/>
                    <a:pt x="7" y="9236"/>
                    <a:pt x="22" y="9224"/>
                  </a:cubicBezTo>
                  <a:cubicBezTo>
                    <a:pt x="38" y="9213"/>
                    <a:pt x="41" y="9215"/>
                    <a:pt x="37" y="9198"/>
                  </a:cubicBezTo>
                  <a:cubicBezTo>
                    <a:pt x="34" y="9181"/>
                    <a:pt x="34" y="9163"/>
                    <a:pt x="38" y="9140"/>
                  </a:cubicBezTo>
                  <a:cubicBezTo>
                    <a:pt x="42" y="9117"/>
                    <a:pt x="62" y="9073"/>
                    <a:pt x="68" y="9068"/>
                  </a:cubicBezTo>
                  <a:cubicBezTo>
                    <a:pt x="68" y="9068"/>
                    <a:pt x="70" y="9061"/>
                    <a:pt x="61" y="9056"/>
                  </a:cubicBezTo>
                  <a:cubicBezTo>
                    <a:pt x="53" y="9051"/>
                    <a:pt x="24" y="9025"/>
                    <a:pt x="26" y="8990"/>
                  </a:cubicBezTo>
                  <a:cubicBezTo>
                    <a:pt x="26" y="6238"/>
                    <a:pt x="26" y="3486"/>
                    <a:pt x="26" y="735"/>
                  </a:cubicBezTo>
                  <a:cubicBezTo>
                    <a:pt x="24" y="700"/>
                    <a:pt x="53" y="673"/>
                    <a:pt x="61" y="668"/>
                  </a:cubicBezTo>
                  <a:cubicBezTo>
                    <a:pt x="70" y="663"/>
                    <a:pt x="68" y="657"/>
                    <a:pt x="68" y="657"/>
                  </a:cubicBezTo>
                  <a:cubicBezTo>
                    <a:pt x="62" y="651"/>
                    <a:pt x="42" y="607"/>
                    <a:pt x="38" y="584"/>
                  </a:cubicBezTo>
                  <a:cubicBezTo>
                    <a:pt x="34" y="562"/>
                    <a:pt x="34" y="543"/>
                    <a:pt x="37" y="526"/>
                  </a:cubicBezTo>
                  <a:cubicBezTo>
                    <a:pt x="41" y="509"/>
                    <a:pt x="38" y="511"/>
                    <a:pt x="22" y="500"/>
                  </a:cubicBezTo>
                  <a:cubicBezTo>
                    <a:pt x="7" y="489"/>
                    <a:pt x="8" y="477"/>
                    <a:pt x="10" y="470"/>
                  </a:cubicBezTo>
                  <a:cubicBezTo>
                    <a:pt x="12" y="463"/>
                    <a:pt x="21" y="463"/>
                    <a:pt x="40" y="460"/>
                  </a:cubicBezTo>
                  <a:cubicBezTo>
                    <a:pt x="59" y="457"/>
                    <a:pt x="76" y="437"/>
                    <a:pt x="79" y="442"/>
                  </a:cubicBezTo>
                  <a:cubicBezTo>
                    <a:pt x="82" y="446"/>
                    <a:pt x="102" y="472"/>
                    <a:pt x="108" y="476"/>
                  </a:cubicBezTo>
                  <a:cubicBezTo>
                    <a:pt x="113" y="481"/>
                    <a:pt x="121" y="483"/>
                    <a:pt x="131" y="483"/>
                  </a:cubicBezTo>
                  <a:cubicBezTo>
                    <a:pt x="141" y="483"/>
                    <a:pt x="138" y="490"/>
                    <a:pt x="135" y="500"/>
                  </a:cubicBezTo>
                  <a:cubicBezTo>
                    <a:pt x="132" y="510"/>
                    <a:pt x="121" y="520"/>
                    <a:pt x="113" y="524"/>
                  </a:cubicBezTo>
                  <a:cubicBezTo>
                    <a:pt x="105" y="528"/>
                    <a:pt x="97" y="533"/>
                    <a:pt x="93" y="545"/>
                  </a:cubicBezTo>
                  <a:cubicBezTo>
                    <a:pt x="89" y="558"/>
                    <a:pt x="88" y="578"/>
                    <a:pt x="94" y="584"/>
                  </a:cubicBezTo>
                  <a:cubicBezTo>
                    <a:pt x="101" y="591"/>
                    <a:pt x="113" y="608"/>
                    <a:pt x="130" y="608"/>
                  </a:cubicBezTo>
                  <a:cubicBezTo>
                    <a:pt x="146" y="608"/>
                    <a:pt x="150" y="598"/>
                    <a:pt x="154" y="593"/>
                  </a:cubicBezTo>
                  <a:cubicBezTo>
                    <a:pt x="159" y="587"/>
                    <a:pt x="171" y="581"/>
                    <a:pt x="181" y="568"/>
                  </a:cubicBezTo>
                  <a:cubicBezTo>
                    <a:pt x="191" y="555"/>
                    <a:pt x="189" y="540"/>
                    <a:pt x="190" y="535"/>
                  </a:cubicBezTo>
                  <a:cubicBezTo>
                    <a:pt x="190" y="530"/>
                    <a:pt x="200" y="524"/>
                    <a:pt x="200" y="524"/>
                  </a:cubicBezTo>
                  <a:cubicBezTo>
                    <a:pt x="226" y="501"/>
                    <a:pt x="220" y="477"/>
                    <a:pt x="220" y="477"/>
                  </a:cubicBezTo>
                  <a:cubicBezTo>
                    <a:pt x="203" y="418"/>
                    <a:pt x="168" y="406"/>
                    <a:pt x="129" y="402"/>
                  </a:cubicBezTo>
                  <a:cubicBezTo>
                    <a:pt x="89" y="398"/>
                    <a:pt x="47" y="398"/>
                    <a:pt x="25" y="373"/>
                  </a:cubicBezTo>
                  <a:cubicBezTo>
                    <a:pt x="2" y="349"/>
                    <a:pt x="0" y="322"/>
                    <a:pt x="6" y="314"/>
                  </a:cubicBezTo>
                  <a:cubicBezTo>
                    <a:pt x="11" y="306"/>
                    <a:pt x="45" y="308"/>
                    <a:pt x="45" y="308"/>
                  </a:cubicBezTo>
                  <a:cubicBezTo>
                    <a:pt x="43" y="179"/>
                    <a:pt x="149" y="163"/>
                    <a:pt x="149" y="163"/>
                  </a:cubicBezTo>
                  <a:cubicBezTo>
                    <a:pt x="149" y="163"/>
                    <a:pt x="165" y="112"/>
                    <a:pt x="194" y="86"/>
                  </a:cubicBezTo>
                  <a:cubicBezTo>
                    <a:pt x="222" y="60"/>
                    <a:pt x="247" y="61"/>
                    <a:pt x="276" y="61"/>
                  </a:cubicBezTo>
                  <a:cubicBezTo>
                    <a:pt x="305" y="61"/>
                    <a:pt x="280" y="6"/>
                    <a:pt x="280" y="6"/>
                  </a:cubicBezTo>
                  <a:cubicBezTo>
                    <a:pt x="297" y="0"/>
                    <a:pt x="327" y="23"/>
                    <a:pt x="347" y="50"/>
                  </a:cubicBezTo>
                  <a:cubicBezTo>
                    <a:pt x="367" y="76"/>
                    <a:pt x="359" y="150"/>
                    <a:pt x="361" y="159"/>
                  </a:cubicBezTo>
                  <a:cubicBezTo>
                    <a:pt x="362" y="168"/>
                    <a:pt x="382" y="229"/>
                    <a:pt x="421" y="238"/>
                  </a:cubicBezTo>
                  <a:cubicBezTo>
                    <a:pt x="461" y="247"/>
                    <a:pt x="485" y="207"/>
                    <a:pt x="485" y="207"/>
                  </a:cubicBezTo>
                  <a:cubicBezTo>
                    <a:pt x="515" y="203"/>
                    <a:pt x="537" y="194"/>
                    <a:pt x="551" y="153"/>
                  </a:cubicBezTo>
                  <a:cubicBezTo>
                    <a:pt x="564" y="112"/>
                    <a:pt x="528" y="111"/>
                    <a:pt x="515" y="111"/>
                  </a:cubicBezTo>
                  <a:cubicBezTo>
                    <a:pt x="502" y="111"/>
                    <a:pt x="487" y="122"/>
                    <a:pt x="476" y="136"/>
                  </a:cubicBezTo>
                  <a:cubicBezTo>
                    <a:pt x="465" y="149"/>
                    <a:pt x="444" y="152"/>
                    <a:pt x="444" y="152"/>
                  </a:cubicBezTo>
                  <a:cubicBezTo>
                    <a:pt x="440" y="106"/>
                    <a:pt x="395" y="96"/>
                    <a:pt x="395" y="96"/>
                  </a:cubicBezTo>
                  <a:cubicBezTo>
                    <a:pt x="434" y="61"/>
                    <a:pt x="428" y="13"/>
                    <a:pt x="428" y="13"/>
                  </a:cubicBezTo>
                  <a:cubicBezTo>
                    <a:pt x="442" y="12"/>
                    <a:pt x="468" y="47"/>
                    <a:pt x="468" y="47"/>
                  </a:cubicBezTo>
                  <a:cubicBezTo>
                    <a:pt x="549" y="25"/>
                    <a:pt x="599" y="80"/>
                    <a:pt x="599" y="80"/>
                  </a:cubicBezTo>
                  <a:cubicBezTo>
                    <a:pt x="637" y="32"/>
                    <a:pt x="671" y="36"/>
                    <a:pt x="671" y="36"/>
                  </a:cubicBezTo>
                  <a:cubicBezTo>
                    <a:pt x="2206" y="36"/>
                    <a:pt x="3742" y="36"/>
                    <a:pt x="5278" y="36"/>
                  </a:cubicBezTo>
                  <a:cubicBezTo>
                    <a:pt x="5278" y="36"/>
                    <a:pt x="5312" y="32"/>
                    <a:pt x="5350" y="80"/>
                  </a:cubicBezTo>
                  <a:cubicBezTo>
                    <a:pt x="5350" y="80"/>
                    <a:pt x="5399" y="25"/>
                    <a:pt x="5480" y="47"/>
                  </a:cubicBezTo>
                  <a:cubicBezTo>
                    <a:pt x="5480" y="47"/>
                    <a:pt x="5507" y="12"/>
                    <a:pt x="5520" y="13"/>
                  </a:cubicBezTo>
                  <a:cubicBezTo>
                    <a:pt x="5520" y="13"/>
                    <a:pt x="5514" y="61"/>
                    <a:pt x="5553" y="96"/>
                  </a:cubicBezTo>
                  <a:cubicBezTo>
                    <a:pt x="5553" y="96"/>
                    <a:pt x="5508" y="106"/>
                    <a:pt x="5504" y="152"/>
                  </a:cubicBezTo>
                  <a:cubicBezTo>
                    <a:pt x="5504" y="152"/>
                    <a:pt x="5484" y="149"/>
                    <a:pt x="5472" y="136"/>
                  </a:cubicBezTo>
                  <a:cubicBezTo>
                    <a:pt x="5461" y="122"/>
                    <a:pt x="5446" y="111"/>
                    <a:pt x="5433" y="111"/>
                  </a:cubicBezTo>
                  <a:cubicBezTo>
                    <a:pt x="5420" y="111"/>
                    <a:pt x="5384" y="112"/>
                    <a:pt x="5398" y="153"/>
                  </a:cubicBezTo>
                  <a:cubicBezTo>
                    <a:pt x="5412" y="194"/>
                    <a:pt x="5433" y="203"/>
                    <a:pt x="5464" y="207"/>
                  </a:cubicBezTo>
                  <a:cubicBezTo>
                    <a:pt x="5464" y="207"/>
                    <a:pt x="5488" y="247"/>
                    <a:pt x="5527" y="238"/>
                  </a:cubicBezTo>
                  <a:cubicBezTo>
                    <a:pt x="5566" y="229"/>
                    <a:pt x="5586" y="168"/>
                    <a:pt x="5588" y="159"/>
                  </a:cubicBezTo>
                  <a:cubicBezTo>
                    <a:pt x="5589" y="150"/>
                    <a:pt x="5581" y="76"/>
                    <a:pt x="5601" y="50"/>
                  </a:cubicBezTo>
                  <a:cubicBezTo>
                    <a:pt x="5622" y="23"/>
                    <a:pt x="5651" y="0"/>
                    <a:pt x="5669" y="6"/>
                  </a:cubicBezTo>
                  <a:cubicBezTo>
                    <a:pt x="5669" y="6"/>
                    <a:pt x="5643" y="61"/>
                    <a:pt x="5672" y="61"/>
                  </a:cubicBezTo>
                  <a:cubicBezTo>
                    <a:pt x="5701" y="61"/>
                    <a:pt x="5727" y="60"/>
                    <a:pt x="5755" y="86"/>
                  </a:cubicBezTo>
                  <a:cubicBezTo>
                    <a:pt x="5784" y="112"/>
                    <a:pt x="5799" y="163"/>
                    <a:pt x="5799" y="163"/>
                  </a:cubicBezTo>
                  <a:cubicBezTo>
                    <a:pt x="5799" y="163"/>
                    <a:pt x="5905" y="179"/>
                    <a:pt x="5903" y="308"/>
                  </a:cubicBezTo>
                  <a:cubicBezTo>
                    <a:pt x="5903" y="308"/>
                    <a:pt x="5937" y="306"/>
                    <a:pt x="5943" y="314"/>
                  </a:cubicBezTo>
                  <a:cubicBezTo>
                    <a:pt x="5948" y="322"/>
                    <a:pt x="5946" y="349"/>
                    <a:pt x="5924" y="373"/>
                  </a:cubicBezTo>
                  <a:cubicBezTo>
                    <a:pt x="5901" y="398"/>
                    <a:pt x="5859" y="398"/>
                    <a:pt x="5819" y="402"/>
                  </a:cubicBezTo>
                  <a:cubicBezTo>
                    <a:pt x="5780" y="406"/>
                    <a:pt x="5745" y="418"/>
                    <a:pt x="5728" y="477"/>
                  </a:cubicBezTo>
                  <a:cubicBezTo>
                    <a:pt x="5728" y="477"/>
                    <a:pt x="5723" y="501"/>
                    <a:pt x="5748" y="524"/>
                  </a:cubicBezTo>
                  <a:cubicBezTo>
                    <a:pt x="5748" y="524"/>
                    <a:pt x="5758" y="530"/>
                    <a:pt x="5759" y="535"/>
                  </a:cubicBezTo>
                  <a:cubicBezTo>
                    <a:pt x="5759" y="540"/>
                    <a:pt x="5757" y="555"/>
                    <a:pt x="5767" y="568"/>
                  </a:cubicBezTo>
                  <a:cubicBezTo>
                    <a:pt x="5777" y="581"/>
                    <a:pt x="5790" y="587"/>
                    <a:pt x="5794" y="593"/>
                  </a:cubicBezTo>
                  <a:cubicBezTo>
                    <a:pt x="5798" y="598"/>
                    <a:pt x="5802" y="608"/>
                    <a:pt x="5819" y="608"/>
                  </a:cubicBezTo>
                  <a:cubicBezTo>
                    <a:pt x="5835" y="608"/>
                    <a:pt x="5848" y="591"/>
                    <a:pt x="5854" y="584"/>
                  </a:cubicBezTo>
                  <a:cubicBezTo>
                    <a:pt x="5860" y="578"/>
                    <a:pt x="5859" y="558"/>
                    <a:pt x="5855" y="545"/>
                  </a:cubicBezTo>
                  <a:cubicBezTo>
                    <a:pt x="5852" y="533"/>
                    <a:pt x="5843" y="528"/>
                    <a:pt x="5836" y="524"/>
                  </a:cubicBezTo>
                  <a:cubicBezTo>
                    <a:pt x="5828" y="520"/>
                    <a:pt x="5816" y="510"/>
                    <a:pt x="5813" y="500"/>
                  </a:cubicBezTo>
                  <a:cubicBezTo>
                    <a:pt x="5810" y="490"/>
                    <a:pt x="5807" y="483"/>
                    <a:pt x="5817" y="483"/>
                  </a:cubicBezTo>
                  <a:cubicBezTo>
                    <a:pt x="5827" y="483"/>
                    <a:pt x="5835" y="481"/>
                    <a:pt x="5840" y="476"/>
                  </a:cubicBezTo>
                  <a:cubicBezTo>
                    <a:pt x="5846" y="472"/>
                    <a:pt x="5867" y="446"/>
                    <a:pt x="5869" y="442"/>
                  </a:cubicBezTo>
                  <a:cubicBezTo>
                    <a:pt x="5872" y="437"/>
                    <a:pt x="5889" y="457"/>
                    <a:pt x="5908" y="460"/>
                  </a:cubicBezTo>
                  <a:cubicBezTo>
                    <a:pt x="5927" y="463"/>
                    <a:pt x="5936" y="463"/>
                    <a:pt x="5938" y="470"/>
                  </a:cubicBezTo>
                  <a:cubicBezTo>
                    <a:pt x="5941" y="477"/>
                    <a:pt x="5941" y="489"/>
                    <a:pt x="5926" y="500"/>
                  </a:cubicBezTo>
                  <a:cubicBezTo>
                    <a:pt x="5910" y="511"/>
                    <a:pt x="5907" y="509"/>
                    <a:pt x="5911" y="526"/>
                  </a:cubicBezTo>
                  <a:cubicBezTo>
                    <a:pt x="5914" y="543"/>
                    <a:pt x="5914" y="562"/>
                    <a:pt x="5910" y="584"/>
                  </a:cubicBezTo>
                  <a:cubicBezTo>
                    <a:pt x="5907" y="607"/>
                    <a:pt x="5886" y="651"/>
                    <a:pt x="5880" y="657"/>
                  </a:cubicBezTo>
                  <a:cubicBezTo>
                    <a:pt x="5880" y="657"/>
                    <a:pt x="5879" y="663"/>
                    <a:pt x="5887" y="668"/>
                  </a:cubicBezTo>
                  <a:cubicBezTo>
                    <a:pt x="5895" y="673"/>
                    <a:pt x="5924" y="700"/>
                    <a:pt x="5922" y="735"/>
                  </a:cubicBezTo>
                  <a:cubicBezTo>
                    <a:pt x="5922" y="3486"/>
                    <a:pt x="5922" y="6238"/>
                    <a:pt x="5922" y="8990"/>
                  </a:cubicBezTo>
                  <a:cubicBezTo>
                    <a:pt x="5924" y="9025"/>
                    <a:pt x="5895" y="9051"/>
                    <a:pt x="5887" y="9056"/>
                  </a:cubicBezTo>
                  <a:cubicBezTo>
                    <a:pt x="5879" y="9061"/>
                    <a:pt x="5880" y="9068"/>
                    <a:pt x="5880" y="9068"/>
                  </a:cubicBezTo>
                  <a:cubicBezTo>
                    <a:pt x="5886" y="9073"/>
                    <a:pt x="5907" y="9117"/>
                    <a:pt x="5910" y="9140"/>
                  </a:cubicBezTo>
                  <a:cubicBezTo>
                    <a:pt x="5914" y="9163"/>
                    <a:pt x="5914" y="9181"/>
                    <a:pt x="5911" y="9198"/>
                  </a:cubicBezTo>
                  <a:cubicBezTo>
                    <a:pt x="5907" y="9215"/>
                    <a:pt x="5910" y="9213"/>
                    <a:pt x="5926" y="9224"/>
                  </a:cubicBezTo>
                  <a:cubicBezTo>
                    <a:pt x="5941" y="9236"/>
                    <a:pt x="5941" y="9247"/>
                    <a:pt x="5938" y="9254"/>
                  </a:cubicBezTo>
                  <a:cubicBezTo>
                    <a:pt x="5936" y="9262"/>
                    <a:pt x="5927" y="9261"/>
                    <a:pt x="5908" y="9264"/>
                  </a:cubicBezTo>
                  <a:cubicBezTo>
                    <a:pt x="5889" y="9267"/>
                    <a:pt x="5872" y="9287"/>
                    <a:pt x="5869" y="9283"/>
                  </a:cubicBezTo>
                  <a:cubicBezTo>
                    <a:pt x="5867" y="9279"/>
                    <a:pt x="5846" y="9253"/>
                    <a:pt x="5840" y="9248"/>
                  </a:cubicBezTo>
                  <a:cubicBezTo>
                    <a:pt x="5835" y="9243"/>
                    <a:pt x="5827" y="9241"/>
                    <a:pt x="5817" y="9241"/>
                  </a:cubicBezTo>
                  <a:cubicBezTo>
                    <a:pt x="5807" y="9241"/>
                    <a:pt x="5810" y="9234"/>
                    <a:pt x="5813" y="9224"/>
                  </a:cubicBezTo>
                  <a:cubicBezTo>
                    <a:pt x="5816" y="9215"/>
                    <a:pt x="5828" y="9204"/>
                    <a:pt x="5836" y="9200"/>
                  </a:cubicBezTo>
                  <a:cubicBezTo>
                    <a:pt x="5843" y="9196"/>
                    <a:pt x="5852" y="9191"/>
                    <a:pt x="5855" y="9179"/>
                  </a:cubicBezTo>
                  <a:cubicBezTo>
                    <a:pt x="5859" y="9167"/>
                    <a:pt x="5860" y="9146"/>
                    <a:pt x="5854" y="9140"/>
                  </a:cubicBezTo>
                  <a:cubicBezTo>
                    <a:pt x="5848" y="9133"/>
                    <a:pt x="5835" y="9116"/>
                    <a:pt x="5819" y="9116"/>
                  </a:cubicBezTo>
                  <a:cubicBezTo>
                    <a:pt x="5802" y="9116"/>
                    <a:pt x="5798" y="9126"/>
                    <a:pt x="5794" y="9132"/>
                  </a:cubicBezTo>
                  <a:cubicBezTo>
                    <a:pt x="5790" y="9137"/>
                    <a:pt x="5777" y="9143"/>
                    <a:pt x="5767" y="9156"/>
                  </a:cubicBezTo>
                  <a:cubicBezTo>
                    <a:pt x="5757" y="9169"/>
                    <a:pt x="5759" y="9185"/>
                    <a:pt x="5759" y="9189"/>
                  </a:cubicBezTo>
                  <a:cubicBezTo>
                    <a:pt x="5758" y="9194"/>
                    <a:pt x="5748" y="9200"/>
                    <a:pt x="5748" y="9200"/>
                  </a:cubicBezTo>
                  <a:cubicBezTo>
                    <a:pt x="5723" y="9224"/>
                    <a:pt x="5728" y="9247"/>
                    <a:pt x="5728" y="9247"/>
                  </a:cubicBezTo>
                  <a:cubicBezTo>
                    <a:pt x="5745" y="9306"/>
                    <a:pt x="5780" y="9318"/>
                    <a:pt x="5819" y="9323"/>
                  </a:cubicBezTo>
                  <a:cubicBezTo>
                    <a:pt x="5859" y="9327"/>
                    <a:pt x="5901" y="9327"/>
                    <a:pt x="5924" y="9351"/>
                  </a:cubicBezTo>
                  <a:cubicBezTo>
                    <a:pt x="5946" y="9375"/>
                    <a:pt x="5948" y="9402"/>
                    <a:pt x="5943" y="9410"/>
                  </a:cubicBezTo>
                  <a:cubicBezTo>
                    <a:pt x="5937" y="9418"/>
                    <a:pt x="5903" y="9417"/>
                    <a:pt x="5903" y="9417"/>
                  </a:cubicBezTo>
                  <a:cubicBezTo>
                    <a:pt x="5905" y="9545"/>
                    <a:pt x="5799" y="9561"/>
                    <a:pt x="5799" y="9561"/>
                  </a:cubicBezTo>
                  <a:cubicBezTo>
                    <a:pt x="5799" y="9561"/>
                    <a:pt x="5784" y="9612"/>
                    <a:pt x="5755" y="9638"/>
                  </a:cubicBezTo>
                  <a:cubicBezTo>
                    <a:pt x="5727" y="9665"/>
                    <a:pt x="5701" y="9663"/>
                    <a:pt x="5672" y="9663"/>
                  </a:cubicBezTo>
                  <a:cubicBezTo>
                    <a:pt x="5643" y="9663"/>
                    <a:pt x="5669" y="9719"/>
                    <a:pt x="5669" y="9719"/>
                  </a:cubicBezTo>
                  <a:cubicBezTo>
                    <a:pt x="5651" y="9724"/>
                    <a:pt x="5622" y="9701"/>
                    <a:pt x="5601" y="9675"/>
                  </a:cubicBezTo>
                  <a:cubicBezTo>
                    <a:pt x="5581" y="9649"/>
                    <a:pt x="5589" y="9574"/>
                    <a:pt x="5588" y="9565"/>
                  </a:cubicBezTo>
                  <a:cubicBezTo>
                    <a:pt x="5586" y="9557"/>
                    <a:pt x="5566" y="9495"/>
                    <a:pt x="5527" y="9487"/>
                  </a:cubicBezTo>
                  <a:cubicBezTo>
                    <a:pt x="5488" y="9478"/>
                    <a:pt x="5464" y="9517"/>
                    <a:pt x="5464" y="9517"/>
                  </a:cubicBezTo>
                  <a:cubicBezTo>
                    <a:pt x="5433" y="9522"/>
                    <a:pt x="5412" y="9530"/>
                    <a:pt x="5398" y="9571"/>
                  </a:cubicBezTo>
                  <a:cubicBezTo>
                    <a:pt x="5384" y="9612"/>
                    <a:pt x="5420" y="9613"/>
                    <a:pt x="5433" y="9613"/>
                  </a:cubicBezTo>
                  <a:cubicBezTo>
                    <a:pt x="5446" y="9613"/>
                    <a:pt x="5461" y="9602"/>
                    <a:pt x="5472" y="9589"/>
                  </a:cubicBezTo>
                  <a:cubicBezTo>
                    <a:pt x="5484" y="9576"/>
                    <a:pt x="5504" y="9573"/>
                    <a:pt x="5504" y="9573"/>
                  </a:cubicBezTo>
                  <a:cubicBezTo>
                    <a:pt x="5508" y="9618"/>
                    <a:pt x="5553" y="9628"/>
                    <a:pt x="5553" y="9628"/>
                  </a:cubicBezTo>
                  <a:cubicBezTo>
                    <a:pt x="5514" y="9663"/>
                    <a:pt x="5520" y="9711"/>
                    <a:pt x="5520" y="9711"/>
                  </a:cubicBezTo>
                  <a:cubicBezTo>
                    <a:pt x="5507" y="9713"/>
                    <a:pt x="5480" y="9678"/>
                    <a:pt x="5480" y="9678"/>
                  </a:cubicBezTo>
                  <a:cubicBezTo>
                    <a:pt x="5399" y="9700"/>
                    <a:pt x="5350" y="9644"/>
                    <a:pt x="5350" y="9644"/>
                  </a:cubicBezTo>
                  <a:cubicBezTo>
                    <a:pt x="5312" y="9692"/>
                    <a:pt x="5278" y="9688"/>
                    <a:pt x="5278" y="9688"/>
                  </a:cubicBezTo>
                  <a:lnTo>
                    <a:pt x="671" y="9688"/>
                  </a:lnTo>
                  <a:cubicBezTo>
                    <a:pt x="671" y="9688"/>
                    <a:pt x="637" y="9692"/>
                    <a:pt x="599" y="9644"/>
                  </a:cubicBezTo>
                  <a:cubicBezTo>
                    <a:pt x="599" y="9644"/>
                    <a:pt x="549" y="9700"/>
                    <a:pt x="468" y="9678"/>
                  </a:cubicBezTo>
                  <a:cubicBezTo>
                    <a:pt x="468" y="9678"/>
                    <a:pt x="442" y="9713"/>
                    <a:pt x="428" y="9711"/>
                  </a:cubicBezTo>
                  <a:cubicBezTo>
                    <a:pt x="428" y="9711"/>
                    <a:pt x="434" y="9663"/>
                    <a:pt x="395" y="9628"/>
                  </a:cubicBezTo>
                  <a:cubicBezTo>
                    <a:pt x="395" y="9628"/>
                    <a:pt x="440" y="9618"/>
                    <a:pt x="444" y="9573"/>
                  </a:cubicBezTo>
                  <a:cubicBezTo>
                    <a:pt x="444" y="9573"/>
                    <a:pt x="465" y="9576"/>
                    <a:pt x="476" y="9589"/>
                  </a:cubicBezTo>
                  <a:cubicBezTo>
                    <a:pt x="487" y="9602"/>
                    <a:pt x="502" y="9613"/>
                    <a:pt x="515" y="9613"/>
                  </a:cubicBezTo>
                  <a:cubicBezTo>
                    <a:pt x="528" y="9613"/>
                    <a:pt x="564" y="9612"/>
                    <a:pt x="551" y="9571"/>
                  </a:cubicBezTo>
                  <a:cubicBezTo>
                    <a:pt x="537" y="9530"/>
                    <a:pt x="515" y="9522"/>
                    <a:pt x="485" y="9517"/>
                  </a:cubicBezTo>
                  <a:cubicBezTo>
                    <a:pt x="485" y="9517"/>
                    <a:pt x="461" y="9478"/>
                    <a:pt x="421" y="9487"/>
                  </a:cubicBezTo>
                  <a:cubicBezTo>
                    <a:pt x="382" y="9495"/>
                    <a:pt x="362" y="9557"/>
                    <a:pt x="361" y="9565"/>
                  </a:cubicBezTo>
                  <a:cubicBezTo>
                    <a:pt x="359" y="9574"/>
                    <a:pt x="367" y="9649"/>
                    <a:pt x="347" y="9675"/>
                  </a:cubicBezTo>
                  <a:cubicBezTo>
                    <a:pt x="327" y="9701"/>
                    <a:pt x="297" y="9724"/>
                    <a:pt x="280" y="9719"/>
                  </a:cubicBezTo>
                  <a:cubicBezTo>
                    <a:pt x="280" y="9719"/>
                    <a:pt x="305" y="9663"/>
                    <a:pt x="276" y="9663"/>
                  </a:cubicBezTo>
                  <a:cubicBezTo>
                    <a:pt x="247" y="9663"/>
                    <a:pt x="222" y="9665"/>
                    <a:pt x="194" y="9638"/>
                  </a:cubicBezTo>
                  <a:cubicBezTo>
                    <a:pt x="165" y="9612"/>
                    <a:pt x="149" y="9561"/>
                    <a:pt x="149" y="9561"/>
                  </a:cubicBezTo>
                  <a:close/>
                  <a:moveTo>
                    <a:pt x="65" y="8955"/>
                  </a:moveTo>
                  <a:cubicBezTo>
                    <a:pt x="65" y="8955"/>
                    <a:pt x="82" y="9001"/>
                    <a:pt x="127" y="9003"/>
                  </a:cubicBezTo>
                  <a:cubicBezTo>
                    <a:pt x="171" y="9006"/>
                    <a:pt x="184" y="8979"/>
                    <a:pt x="200" y="8948"/>
                  </a:cubicBezTo>
                  <a:cubicBezTo>
                    <a:pt x="200" y="8948"/>
                    <a:pt x="214" y="8966"/>
                    <a:pt x="190" y="9055"/>
                  </a:cubicBezTo>
                  <a:cubicBezTo>
                    <a:pt x="190" y="9055"/>
                    <a:pt x="257" y="9106"/>
                    <a:pt x="262" y="9184"/>
                  </a:cubicBezTo>
                  <a:cubicBezTo>
                    <a:pt x="267" y="9263"/>
                    <a:pt x="265" y="9288"/>
                    <a:pt x="265" y="9288"/>
                  </a:cubicBezTo>
                  <a:cubicBezTo>
                    <a:pt x="265" y="9288"/>
                    <a:pt x="289" y="9307"/>
                    <a:pt x="335" y="9252"/>
                  </a:cubicBezTo>
                  <a:cubicBezTo>
                    <a:pt x="335" y="9252"/>
                    <a:pt x="354" y="9325"/>
                    <a:pt x="284" y="9349"/>
                  </a:cubicBezTo>
                  <a:cubicBezTo>
                    <a:pt x="284" y="9349"/>
                    <a:pt x="253" y="9399"/>
                    <a:pt x="235" y="9390"/>
                  </a:cubicBezTo>
                  <a:cubicBezTo>
                    <a:pt x="235" y="9390"/>
                    <a:pt x="228" y="9343"/>
                    <a:pt x="200" y="9349"/>
                  </a:cubicBezTo>
                  <a:cubicBezTo>
                    <a:pt x="172" y="9355"/>
                    <a:pt x="137" y="9373"/>
                    <a:pt x="134" y="9387"/>
                  </a:cubicBezTo>
                  <a:cubicBezTo>
                    <a:pt x="132" y="9402"/>
                    <a:pt x="130" y="9412"/>
                    <a:pt x="130" y="9412"/>
                  </a:cubicBezTo>
                  <a:cubicBezTo>
                    <a:pt x="130" y="9412"/>
                    <a:pt x="95" y="9406"/>
                    <a:pt x="92" y="9415"/>
                  </a:cubicBezTo>
                  <a:cubicBezTo>
                    <a:pt x="90" y="9424"/>
                    <a:pt x="87" y="9504"/>
                    <a:pt x="176" y="9504"/>
                  </a:cubicBezTo>
                  <a:cubicBezTo>
                    <a:pt x="176" y="9504"/>
                    <a:pt x="200" y="9481"/>
                    <a:pt x="199" y="9428"/>
                  </a:cubicBezTo>
                  <a:lnTo>
                    <a:pt x="272" y="9422"/>
                  </a:lnTo>
                  <a:lnTo>
                    <a:pt x="271" y="9510"/>
                  </a:lnTo>
                  <a:cubicBezTo>
                    <a:pt x="271" y="9510"/>
                    <a:pt x="199" y="9526"/>
                    <a:pt x="196" y="9539"/>
                  </a:cubicBezTo>
                  <a:cubicBezTo>
                    <a:pt x="194" y="9552"/>
                    <a:pt x="200" y="9581"/>
                    <a:pt x="232" y="9599"/>
                  </a:cubicBezTo>
                  <a:cubicBezTo>
                    <a:pt x="263" y="9616"/>
                    <a:pt x="290" y="9613"/>
                    <a:pt x="280" y="9581"/>
                  </a:cubicBezTo>
                  <a:cubicBezTo>
                    <a:pt x="280" y="9581"/>
                    <a:pt x="343" y="9571"/>
                    <a:pt x="340" y="9517"/>
                  </a:cubicBezTo>
                  <a:cubicBezTo>
                    <a:pt x="338" y="9463"/>
                    <a:pt x="295" y="9463"/>
                    <a:pt x="295" y="9463"/>
                  </a:cubicBezTo>
                  <a:cubicBezTo>
                    <a:pt x="295" y="9463"/>
                    <a:pt x="323" y="9415"/>
                    <a:pt x="343" y="9411"/>
                  </a:cubicBezTo>
                  <a:cubicBezTo>
                    <a:pt x="343" y="9411"/>
                    <a:pt x="351" y="9338"/>
                    <a:pt x="434" y="9355"/>
                  </a:cubicBezTo>
                  <a:cubicBezTo>
                    <a:pt x="434" y="9355"/>
                    <a:pt x="405" y="9380"/>
                    <a:pt x="396" y="9402"/>
                  </a:cubicBezTo>
                  <a:cubicBezTo>
                    <a:pt x="387" y="9424"/>
                    <a:pt x="385" y="9430"/>
                    <a:pt x="402" y="9428"/>
                  </a:cubicBezTo>
                  <a:cubicBezTo>
                    <a:pt x="420" y="9427"/>
                    <a:pt x="538" y="9408"/>
                    <a:pt x="594" y="9507"/>
                  </a:cubicBezTo>
                  <a:cubicBezTo>
                    <a:pt x="594" y="9507"/>
                    <a:pt x="692" y="9466"/>
                    <a:pt x="711" y="9508"/>
                  </a:cubicBezTo>
                  <a:cubicBezTo>
                    <a:pt x="711" y="9508"/>
                    <a:pt x="639" y="9530"/>
                    <a:pt x="652" y="9578"/>
                  </a:cubicBezTo>
                  <a:cubicBezTo>
                    <a:pt x="664" y="9627"/>
                    <a:pt x="689" y="9650"/>
                    <a:pt x="734" y="9650"/>
                  </a:cubicBezTo>
                  <a:lnTo>
                    <a:pt x="5214" y="9650"/>
                  </a:lnTo>
                  <a:cubicBezTo>
                    <a:pt x="5260" y="9650"/>
                    <a:pt x="5284" y="9627"/>
                    <a:pt x="5296" y="9578"/>
                  </a:cubicBezTo>
                  <a:cubicBezTo>
                    <a:pt x="5309" y="9530"/>
                    <a:pt x="5237" y="9508"/>
                    <a:pt x="5237" y="9508"/>
                  </a:cubicBezTo>
                  <a:cubicBezTo>
                    <a:pt x="5256" y="9466"/>
                    <a:pt x="5355" y="9507"/>
                    <a:pt x="5355" y="9507"/>
                  </a:cubicBezTo>
                  <a:cubicBezTo>
                    <a:pt x="5410" y="9408"/>
                    <a:pt x="5528" y="9427"/>
                    <a:pt x="5546" y="9428"/>
                  </a:cubicBezTo>
                  <a:cubicBezTo>
                    <a:pt x="5563" y="9430"/>
                    <a:pt x="5561" y="9424"/>
                    <a:pt x="5552" y="9402"/>
                  </a:cubicBezTo>
                  <a:cubicBezTo>
                    <a:pt x="5543" y="9380"/>
                    <a:pt x="5514" y="9355"/>
                    <a:pt x="5514" y="9355"/>
                  </a:cubicBezTo>
                  <a:cubicBezTo>
                    <a:pt x="5598" y="9338"/>
                    <a:pt x="5605" y="9411"/>
                    <a:pt x="5605" y="9411"/>
                  </a:cubicBezTo>
                  <a:cubicBezTo>
                    <a:pt x="5626" y="9415"/>
                    <a:pt x="5653" y="9463"/>
                    <a:pt x="5653" y="9463"/>
                  </a:cubicBezTo>
                  <a:cubicBezTo>
                    <a:pt x="5653" y="9463"/>
                    <a:pt x="5610" y="9463"/>
                    <a:pt x="5608" y="9517"/>
                  </a:cubicBezTo>
                  <a:cubicBezTo>
                    <a:pt x="5605" y="9571"/>
                    <a:pt x="5669" y="9581"/>
                    <a:pt x="5669" y="9581"/>
                  </a:cubicBezTo>
                  <a:cubicBezTo>
                    <a:pt x="5658" y="9613"/>
                    <a:pt x="5685" y="9616"/>
                    <a:pt x="5717" y="9599"/>
                  </a:cubicBezTo>
                  <a:cubicBezTo>
                    <a:pt x="5748" y="9581"/>
                    <a:pt x="5755" y="9552"/>
                    <a:pt x="5752" y="9539"/>
                  </a:cubicBezTo>
                  <a:cubicBezTo>
                    <a:pt x="5750" y="9526"/>
                    <a:pt x="5677" y="9510"/>
                    <a:pt x="5677" y="9510"/>
                  </a:cubicBezTo>
                  <a:lnTo>
                    <a:pt x="5676" y="9422"/>
                  </a:lnTo>
                  <a:lnTo>
                    <a:pt x="5750" y="9428"/>
                  </a:lnTo>
                  <a:cubicBezTo>
                    <a:pt x="5748" y="9481"/>
                    <a:pt x="5772" y="9504"/>
                    <a:pt x="5772" y="9504"/>
                  </a:cubicBezTo>
                  <a:cubicBezTo>
                    <a:pt x="5861" y="9504"/>
                    <a:pt x="5858" y="9424"/>
                    <a:pt x="5856" y="9415"/>
                  </a:cubicBezTo>
                  <a:cubicBezTo>
                    <a:pt x="5853" y="9406"/>
                    <a:pt x="5818" y="9412"/>
                    <a:pt x="5818" y="9412"/>
                  </a:cubicBezTo>
                  <a:cubicBezTo>
                    <a:pt x="5818" y="9412"/>
                    <a:pt x="5817" y="9402"/>
                    <a:pt x="5814" y="9387"/>
                  </a:cubicBezTo>
                  <a:cubicBezTo>
                    <a:pt x="5812" y="9373"/>
                    <a:pt x="5776" y="9355"/>
                    <a:pt x="5748" y="9349"/>
                  </a:cubicBezTo>
                  <a:cubicBezTo>
                    <a:pt x="5720" y="9343"/>
                    <a:pt x="5713" y="9390"/>
                    <a:pt x="5713" y="9390"/>
                  </a:cubicBezTo>
                  <a:cubicBezTo>
                    <a:pt x="5695" y="9399"/>
                    <a:pt x="5665" y="9349"/>
                    <a:pt x="5665" y="9349"/>
                  </a:cubicBezTo>
                  <a:cubicBezTo>
                    <a:pt x="5594" y="9325"/>
                    <a:pt x="5613" y="9252"/>
                    <a:pt x="5613" y="9252"/>
                  </a:cubicBezTo>
                  <a:cubicBezTo>
                    <a:pt x="5660" y="9307"/>
                    <a:pt x="5684" y="9288"/>
                    <a:pt x="5684" y="9288"/>
                  </a:cubicBezTo>
                  <a:cubicBezTo>
                    <a:pt x="5684" y="9288"/>
                    <a:pt x="5681" y="9263"/>
                    <a:pt x="5686" y="9184"/>
                  </a:cubicBezTo>
                  <a:cubicBezTo>
                    <a:pt x="5691" y="9106"/>
                    <a:pt x="5758" y="9055"/>
                    <a:pt x="5758" y="9055"/>
                  </a:cubicBezTo>
                  <a:cubicBezTo>
                    <a:pt x="5734" y="8966"/>
                    <a:pt x="5748" y="8948"/>
                    <a:pt x="5748" y="8948"/>
                  </a:cubicBezTo>
                  <a:cubicBezTo>
                    <a:pt x="5765" y="8979"/>
                    <a:pt x="5777" y="9006"/>
                    <a:pt x="5822" y="9003"/>
                  </a:cubicBezTo>
                  <a:cubicBezTo>
                    <a:pt x="5866" y="9001"/>
                    <a:pt x="5884" y="8955"/>
                    <a:pt x="5884" y="8955"/>
                  </a:cubicBezTo>
                  <a:cubicBezTo>
                    <a:pt x="5884" y="6227"/>
                    <a:pt x="5884" y="3498"/>
                    <a:pt x="5884" y="769"/>
                  </a:cubicBezTo>
                  <a:cubicBezTo>
                    <a:pt x="5884" y="769"/>
                    <a:pt x="5866" y="724"/>
                    <a:pt x="5822" y="721"/>
                  </a:cubicBezTo>
                  <a:cubicBezTo>
                    <a:pt x="5777" y="718"/>
                    <a:pt x="5765" y="746"/>
                    <a:pt x="5748" y="776"/>
                  </a:cubicBezTo>
                  <a:cubicBezTo>
                    <a:pt x="5748" y="776"/>
                    <a:pt x="5734" y="759"/>
                    <a:pt x="5758" y="670"/>
                  </a:cubicBezTo>
                  <a:cubicBezTo>
                    <a:pt x="5758" y="670"/>
                    <a:pt x="5691" y="619"/>
                    <a:pt x="5686" y="540"/>
                  </a:cubicBezTo>
                  <a:cubicBezTo>
                    <a:pt x="5681" y="461"/>
                    <a:pt x="5684" y="436"/>
                    <a:pt x="5684" y="436"/>
                  </a:cubicBezTo>
                  <a:cubicBezTo>
                    <a:pt x="5684" y="436"/>
                    <a:pt x="5660" y="417"/>
                    <a:pt x="5613" y="473"/>
                  </a:cubicBezTo>
                  <a:cubicBezTo>
                    <a:pt x="5613" y="473"/>
                    <a:pt x="5594" y="400"/>
                    <a:pt x="5665" y="375"/>
                  </a:cubicBezTo>
                  <a:cubicBezTo>
                    <a:pt x="5665" y="375"/>
                    <a:pt x="5695" y="325"/>
                    <a:pt x="5713" y="334"/>
                  </a:cubicBezTo>
                  <a:cubicBezTo>
                    <a:pt x="5713" y="334"/>
                    <a:pt x="5720" y="381"/>
                    <a:pt x="5748" y="375"/>
                  </a:cubicBezTo>
                  <a:cubicBezTo>
                    <a:pt x="5776" y="369"/>
                    <a:pt x="5812" y="352"/>
                    <a:pt x="5814" y="337"/>
                  </a:cubicBezTo>
                  <a:cubicBezTo>
                    <a:pt x="5817" y="322"/>
                    <a:pt x="5818" y="312"/>
                    <a:pt x="5818" y="312"/>
                  </a:cubicBezTo>
                  <a:cubicBezTo>
                    <a:pt x="5818" y="312"/>
                    <a:pt x="5853" y="318"/>
                    <a:pt x="5856" y="309"/>
                  </a:cubicBezTo>
                  <a:cubicBezTo>
                    <a:pt x="5858" y="301"/>
                    <a:pt x="5861" y="220"/>
                    <a:pt x="5772" y="220"/>
                  </a:cubicBezTo>
                  <a:cubicBezTo>
                    <a:pt x="5772" y="220"/>
                    <a:pt x="5748" y="244"/>
                    <a:pt x="5750" y="296"/>
                  </a:cubicBezTo>
                  <a:lnTo>
                    <a:pt x="5676" y="302"/>
                  </a:lnTo>
                  <a:lnTo>
                    <a:pt x="5677" y="214"/>
                  </a:lnTo>
                  <a:cubicBezTo>
                    <a:pt x="5677" y="214"/>
                    <a:pt x="5750" y="198"/>
                    <a:pt x="5752" y="185"/>
                  </a:cubicBezTo>
                  <a:cubicBezTo>
                    <a:pt x="5755" y="172"/>
                    <a:pt x="5748" y="143"/>
                    <a:pt x="5717" y="125"/>
                  </a:cubicBezTo>
                  <a:cubicBezTo>
                    <a:pt x="5685" y="108"/>
                    <a:pt x="5658" y="111"/>
                    <a:pt x="5669" y="143"/>
                  </a:cubicBezTo>
                  <a:cubicBezTo>
                    <a:pt x="5669" y="143"/>
                    <a:pt x="5605" y="153"/>
                    <a:pt x="5608" y="207"/>
                  </a:cubicBezTo>
                  <a:cubicBezTo>
                    <a:pt x="5610" y="261"/>
                    <a:pt x="5653" y="261"/>
                    <a:pt x="5653" y="261"/>
                  </a:cubicBezTo>
                  <a:cubicBezTo>
                    <a:pt x="5653" y="261"/>
                    <a:pt x="5626" y="309"/>
                    <a:pt x="5605" y="314"/>
                  </a:cubicBezTo>
                  <a:cubicBezTo>
                    <a:pt x="5605" y="314"/>
                    <a:pt x="5598" y="387"/>
                    <a:pt x="5514" y="369"/>
                  </a:cubicBezTo>
                  <a:cubicBezTo>
                    <a:pt x="5514" y="369"/>
                    <a:pt x="5543" y="344"/>
                    <a:pt x="5552" y="322"/>
                  </a:cubicBezTo>
                  <a:cubicBezTo>
                    <a:pt x="5561" y="301"/>
                    <a:pt x="5563" y="295"/>
                    <a:pt x="5546" y="296"/>
                  </a:cubicBezTo>
                  <a:cubicBezTo>
                    <a:pt x="5528" y="298"/>
                    <a:pt x="5410" y="317"/>
                    <a:pt x="5355" y="217"/>
                  </a:cubicBezTo>
                  <a:cubicBezTo>
                    <a:pt x="5355" y="217"/>
                    <a:pt x="5256" y="258"/>
                    <a:pt x="5237" y="216"/>
                  </a:cubicBezTo>
                  <a:cubicBezTo>
                    <a:pt x="5237" y="216"/>
                    <a:pt x="5309" y="194"/>
                    <a:pt x="5296" y="146"/>
                  </a:cubicBezTo>
                  <a:cubicBezTo>
                    <a:pt x="5284" y="98"/>
                    <a:pt x="5260" y="74"/>
                    <a:pt x="5214" y="74"/>
                  </a:cubicBezTo>
                  <a:cubicBezTo>
                    <a:pt x="3721" y="74"/>
                    <a:pt x="2227" y="74"/>
                    <a:pt x="734" y="74"/>
                  </a:cubicBezTo>
                  <a:cubicBezTo>
                    <a:pt x="689" y="74"/>
                    <a:pt x="664" y="98"/>
                    <a:pt x="652" y="146"/>
                  </a:cubicBezTo>
                  <a:cubicBezTo>
                    <a:pt x="639" y="194"/>
                    <a:pt x="711" y="216"/>
                    <a:pt x="711" y="216"/>
                  </a:cubicBezTo>
                  <a:cubicBezTo>
                    <a:pt x="692" y="258"/>
                    <a:pt x="594" y="217"/>
                    <a:pt x="594" y="217"/>
                  </a:cubicBezTo>
                  <a:cubicBezTo>
                    <a:pt x="538" y="317"/>
                    <a:pt x="420" y="298"/>
                    <a:pt x="402" y="296"/>
                  </a:cubicBezTo>
                  <a:cubicBezTo>
                    <a:pt x="385" y="295"/>
                    <a:pt x="387" y="301"/>
                    <a:pt x="396" y="322"/>
                  </a:cubicBezTo>
                  <a:cubicBezTo>
                    <a:pt x="405" y="344"/>
                    <a:pt x="434" y="369"/>
                    <a:pt x="434" y="369"/>
                  </a:cubicBezTo>
                  <a:cubicBezTo>
                    <a:pt x="351" y="387"/>
                    <a:pt x="343" y="314"/>
                    <a:pt x="343" y="314"/>
                  </a:cubicBezTo>
                  <a:cubicBezTo>
                    <a:pt x="323" y="309"/>
                    <a:pt x="295" y="261"/>
                    <a:pt x="295" y="261"/>
                  </a:cubicBezTo>
                  <a:cubicBezTo>
                    <a:pt x="295" y="261"/>
                    <a:pt x="338" y="261"/>
                    <a:pt x="340" y="207"/>
                  </a:cubicBezTo>
                  <a:cubicBezTo>
                    <a:pt x="343" y="153"/>
                    <a:pt x="280" y="143"/>
                    <a:pt x="280" y="143"/>
                  </a:cubicBezTo>
                  <a:cubicBezTo>
                    <a:pt x="290" y="111"/>
                    <a:pt x="263" y="108"/>
                    <a:pt x="232" y="125"/>
                  </a:cubicBezTo>
                  <a:cubicBezTo>
                    <a:pt x="200" y="143"/>
                    <a:pt x="194" y="172"/>
                    <a:pt x="196" y="185"/>
                  </a:cubicBezTo>
                  <a:cubicBezTo>
                    <a:pt x="199" y="198"/>
                    <a:pt x="271" y="214"/>
                    <a:pt x="271" y="214"/>
                  </a:cubicBezTo>
                  <a:lnTo>
                    <a:pt x="272" y="302"/>
                  </a:lnTo>
                  <a:lnTo>
                    <a:pt x="199" y="296"/>
                  </a:lnTo>
                  <a:cubicBezTo>
                    <a:pt x="200" y="244"/>
                    <a:pt x="176" y="220"/>
                    <a:pt x="176" y="220"/>
                  </a:cubicBezTo>
                  <a:cubicBezTo>
                    <a:pt x="87" y="220"/>
                    <a:pt x="90" y="301"/>
                    <a:pt x="92" y="309"/>
                  </a:cubicBezTo>
                  <a:cubicBezTo>
                    <a:pt x="95" y="318"/>
                    <a:pt x="130" y="312"/>
                    <a:pt x="130" y="312"/>
                  </a:cubicBezTo>
                  <a:cubicBezTo>
                    <a:pt x="130" y="312"/>
                    <a:pt x="132" y="322"/>
                    <a:pt x="134" y="337"/>
                  </a:cubicBezTo>
                  <a:cubicBezTo>
                    <a:pt x="137" y="352"/>
                    <a:pt x="172" y="369"/>
                    <a:pt x="200" y="375"/>
                  </a:cubicBezTo>
                  <a:cubicBezTo>
                    <a:pt x="228" y="381"/>
                    <a:pt x="235" y="334"/>
                    <a:pt x="235" y="334"/>
                  </a:cubicBezTo>
                  <a:cubicBezTo>
                    <a:pt x="253" y="325"/>
                    <a:pt x="284" y="375"/>
                    <a:pt x="284" y="375"/>
                  </a:cubicBezTo>
                  <a:cubicBezTo>
                    <a:pt x="354" y="400"/>
                    <a:pt x="335" y="473"/>
                    <a:pt x="335" y="473"/>
                  </a:cubicBezTo>
                  <a:cubicBezTo>
                    <a:pt x="289" y="417"/>
                    <a:pt x="265" y="436"/>
                    <a:pt x="265" y="436"/>
                  </a:cubicBezTo>
                  <a:cubicBezTo>
                    <a:pt x="265" y="436"/>
                    <a:pt x="267" y="461"/>
                    <a:pt x="262" y="540"/>
                  </a:cubicBezTo>
                  <a:cubicBezTo>
                    <a:pt x="257" y="619"/>
                    <a:pt x="190" y="670"/>
                    <a:pt x="190" y="670"/>
                  </a:cubicBezTo>
                  <a:cubicBezTo>
                    <a:pt x="214" y="759"/>
                    <a:pt x="200" y="776"/>
                    <a:pt x="200" y="776"/>
                  </a:cubicBezTo>
                  <a:cubicBezTo>
                    <a:pt x="184" y="746"/>
                    <a:pt x="171" y="718"/>
                    <a:pt x="127" y="721"/>
                  </a:cubicBezTo>
                  <a:cubicBezTo>
                    <a:pt x="82" y="724"/>
                    <a:pt x="65" y="769"/>
                    <a:pt x="65" y="769"/>
                  </a:cubicBezTo>
                  <a:cubicBezTo>
                    <a:pt x="65" y="3498"/>
                    <a:pt x="65" y="6227"/>
                    <a:pt x="65" y="8955"/>
                  </a:cubicBezTo>
                  <a:close/>
                  <a:moveTo>
                    <a:pt x="26" y="9691"/>
                  </a:moveTo>
                  <a:cubicBezTo>
                    <a:pt x="26" y="9691"/>
                    <a:pt x="59" y="9631"/>
                    <a:pt x="11" y="9598"/>
                  </a:cubicBezTo>
                  <a:cubicBezTo>
                    <a:pt x="11" y="9598"/>
                    <a:pt x="10" y="9587"/>
                    <a:pt x="38" y="9590"/>
                  </a:cubicBezTo>
                  <a:cubicBezTo>
                    <a:pt x="38" y="9590"/>
                    <a:pt x="54" y="9587"/>
                    <a:pt x="28" y="9554"/>
                  </a:cubicBezTo>
                  <a:cubicBezTo>
                    <a:pt x="28" y="9554"/>
                    <a:pt x="68" y="9555"/>
                    <a:pt x="109" y="9599"/>
                  </a:cubicBezTo>
                  <a:cubicBezTo>
                    <a:pt x="149" y="9644"/>
                    <a:pt x="157" y="9673"/>
                    <a:pt x="159" y="9692"/>
                  </a:cubicBezTo>
                  <a:cubicBezTo>
                    <a:pt x="159" y="9692"/>
                    <a:pt x="134" y="9679"/>
                    <a:pt x="126" y="9685"/>
                  </a:cubicBezTo>
                  <a:cubicBezTo>
                    <a:pt x="118" y="9692"/>
                    <a:pt x="115" y="9705"/>
                    <a:pt x="116" y="9716"/>
                  </a:cubicBezTo>
                  <a:lnTo>
                    <a:pt x="116" y="9722"/>
                  </a:lnTo>
                  <a:cubicBezTo>
                    <a:pt x="116" y="9722"/>
                    <a:pt x="97" y="9692"/>
                    <a:pt x="72" y="9691"/>
                  </a:cubicBezTo>
                  <a:cubicBezTo>
                    <a:pt x="47" y="9690"/>
                    <a:pt x="44" y="9692"/>
                    <a:pt x="37" y="9694"/>
                  </a:cubicBezTo>
                  <a:cubicBezTo>
                    <a:pt x="30" y="9695"/>
                    <a:pt x="26" y="9691"/>
                    <a:pt x="26" y="9691"/>
                  </a:cubicBezTo>
                  <a:close/>
                  <a:moveTo>
                    <a:pt x="498" y="402"/>
                  </a:moveTo>
                  <a:cubicBezTo>
                    <a:pt x="498" y="402"/>
                    <a:pt x="498" y="402"/>
                    <a:pt x="498" y="402"/>
                  </a:cubicBezTo>
                  <a:close/>
                  <a:moveTo>
                    <a:pt x="242" y="665"/>
                  </a:moveTo>
                  <a:cubicBezTo>
                    <a:pt x="242" y="665"/>
                    <a:pt x="242" y="665"/>
                    <a:pt x="242" y="665"/>
                  </a:cubicBezTo>
                  <a:close/>
                  <a:moveTo>
                    <a:pt x="91" y="845"/>
                  </a:moveTo>
                  <a:lnTo>
                    <a:pt x="91" y="845"/>
                  </a:lnTo>
                  <a:cubicBezTo>
                    <a:pt x="91" y="845"/>
                    <a:pt x="91" y="845"/>
                    <a:pt x="91" y="845"/>
                  </a:cubicBezTo>
                  <a:close/>
                  <a:moveTo>
                    <a:pt x="26" y="33"/>
                  </a:moveTo>
                  <a:cubicBezTo>
                    <a:pt x="26" y="33"/>
                    <a:pt x="59" y="93"/>
                    <a:pt x="11" y="126"/>
                  </a:cubicBezTo>
                  <a:cubicBezTo>
                    <a:pt x="11" y="126"/>
                    <a:pt x="10" y="137"/>
                    <a:pt x="38" y="135"/>
                  </a:cubicBezTo>
                  <a:cubicBezTo>
                    <a:pt x="38" y="135"/>
                    <a:pt x="54" y="137"/>
                    <a:pt x="28" y="170"/>
                  </a:cubicBezTo>
                  <a:cubicBezTo>
                    <a:pt x="28" y="170"/>
                    <a:pt x="68" y="170"/>
                    <a:pt x="109" y="125"/>
                  </a:cubicBezTo>
                  <a:cubicBezTo>
                    <a:pt x="149" y="80"/>
                    <a:pt x="157" y="51"/>
                    <a:pt x="159" y="32"/>
                  </a:cubicBezTo>
                  <a:cubicBezTo>
                    <a:pt x="159" y="32"/>
                    <a:pt x="134" y="45"/>
                    <a:pt x="126" y="39"/>
                  </a:cubicBezTo>
                  <a:cubicBezTo>
                    <a:pt x="118" y="32"/>
                    <a:pt x="115" y="19"/>
                    <a:pt x="116" y="8"/>
                  </a:cubicBezTo>
                  <a:lnTo>
                    <a:pt x="116" y="2"/>
                  </a:lnTo>
                  <a:cubicBezTo>
                    <a:pt x="116" y="2"/>
                    <a:pt x="97" y="32"/>
                    <a:pt x="72" y="33"/>
                  </a:cubicBezTo>
                  <a:cubicBezTo>
                    <a:pt x="47" y="34"/>
                    <a:pt x="44" y="32"/>
                    <a:pt x="37" y="31"/>
                  </a:cubicBezTo>
                  <a:cubicBezTo>
                    <a:pt x="30" y="29"/>
                    <a:pt x="26" y="33"/>
                    <a:pt x="26" y="33"/>
                  </a:cubicBezTo>
                  <a:close/>
                  <a:moveTo>
                    <a:pt x="5450" y="402"/>
                  </a:moveTo>
                  <a:cubicBezTo>
                    <a:pt x="5450" y="402"/>
                    <a:pt x="5450" y="402"/>
                    <a:pt x="5450" y="402"/>
                  </a:cubicBezTo>
                  <a:close/>
                  <a:moveTo>
                    <a:pt x="5706" y="665"/>
                  </a:moveTo>
                  <a:cubicBezTo>
                    <a:pt x="5706" y="665"/>
                    <a:pt x="5706" y="665"/>
                    <a:pt x="5706" y="665"/>
                  </a:cubicBezTo>
                  <a:close/>
                  <a:moveTo>
                    <a:pt x="5857" y="845"/>
                  </a:moveTo>
                  <a:lnTo>
                    <a:pt x="5857" y="845"/>
                  </a:lnTo>
                  <a:cubicBezTo>
                    <a:pt x="5857" y="845"/>
                    <a:pt x="5857" y="845"/>
                    <a:pt x="5857" y="845"/>
                  </a:cubicBezTo>
                  <a:close/>
                  <a:moveTo>
                    <a:pt x="5922" y="33"/>
                  </a:moveTo>
                  <a:cubicBezTo>
                    <a:pt x="5922" y="33"/>
                    <a:pt x="5890" y="93"/>
                    <a:pt x="5938" y="126"/>
                  </a:cubicBezTo>
                  <a:cubicBezTo>
                    <a:pt x="5938" y="126"/>
                    <a:pt x="5938" y="137"/>
                    <a:pt x="5910" y="135"/>
                  </a:cubicBezTo>
                  <a:cubicBezTo>
                    <a:pt x="5910" y="135"/>
                    <a:pt x="5894" y="137"/>
                    <a:pt x="5920" y="170"/>
                  </a:cubicBezTo>
                  <a:cubicBezTo>
                    <a:pt x="5920" y="170"/>
                    <a:pt x="5880" y="170"/>
                    <a:pt x="5840" y="125"/>
                  </a:cubicBezTo>
                  <a:cubicBezTo>
                    <a:pt x="5800" y="80"/>
                    <a:pt x="5791" y="51"/>
                    <a:pt x="5790" y="32"/>
                  </a:cubicBezTo>
                  <a:cubicBezTo>
                    <a:pt x="5790" y="32"/>
                    <a:pt x="5814" y="45"/>
                    <a:pt x="5822" y="39"/>
                  </a:cubicBezTo>
                  <a:cubicBezTo>
                    <a:pt x="5830" y="32"/>
                    <a:pt x="5833" y="19"/>
                    <a:pt x="5833" y="8"/>
                  </a:cubicBezTo>
                  <a:lnTo>
                    <a:pt x="5832" y="2"/>
                  </a:lnTo>
                  <a:cubicBezTo>
                    <a:pt x="5832" y="2"/>
                    <a:pt x="5852" y="32"/>
                    <a:pt x="5876" y="33"/>
                  </a:cubicBezTo>
                  <a:cubicBezTo>
                    <a:pt x="5901" y="34"/>
                    <a:pt x="5905" y="32"/>
                    <a:pt x="5912" y="31"/>
                  </a:cubicBezTo>
                  <a:cubicBezTo>
                    <a:pt x="5919" y="29"/>
                    <a:pt x="5922" y="33"/>
                    <a:pt x="5922" y="33"/>
                  </a:cubicBezTo>
                  <a:close/>
                  <a:moveTo>
                    <a:pt x="5706" y="9059"/>
                  </a:moveTo>
                  <a:cubicBezTo>
                    <a:pt x="5706" y="9059"/>
                    <a:pt x="5706" y="9059"/>
                    <a:pt x="5706" y="9059"/>
                  </a:cubicBezTo>
                  <a:close/>
                  <a:moveTo>
                    <a:pt x="5857" y="8879"/>
                  </a:moveTo>
                  <a:lnTo>
                    <a:pt x="5857" y="8879"/>
                  </a:lnTo>
                  <a:cubicBezTo>
                    <a:pt x="5857" y="8879"/>
                    <a:pt x="5857" y="8879"/>
                    <a:pt x="5857" y="8879"/>
                  </a:cubicBezTo>
                  <a:close/>
                  <a:moveTo>
                    <a:pt x="5922" y="9691"/>
                  </a:moveTo>
                  <a:cubicBezTo>
                    <a:pt x="5922" y="9691"/>
                    <a:pt x="5890" y="9631"/>
                    <a:pt x="5938" y="9598"/>
                  </a:cubicBezTo>
                  <a:cubicBezTo>
                    <a:pt x="5938" y="9598"/>
                    <a:pt x="5938" y="9587"/>
                    <a:pt x="5910" y="9590"/>
                  </a:cubicBezTo>
                  <a:cubicBezTo>
                    <a:pt x="5910" y="9590"/>
                    <a:pt x="5894" y="9587"/>
                    <a:pt x="5920" y="9554"/>
                  </a:cubicBezTo>
                  <a:cubicBezTo>
                    <a:pt x="5920" y="9554"/>
                    <a:pt x="5880" y="9555"/>
                    <a:pt x="5840" y="9599"/>
                  </a:cubicBezTo>
                  <a:cubicBezTo>
                    <a:pt x="5800" y="9644"/>
                    <a:pt x="5791" y="9673"/>
                    <a:pt x="5790" y="9692"/>
                  </a:cubicBezTo>
                  <a:cubicBezTo>
                    <a:pt x="5790" y="9692"/>
                    <a:pt x="5814" y="9679"/>
                    <a:pt x="5822" y="9685"/>
                  </a:cubicBezTo>
                  <a:cubicBezTo>
                    <a:pt x="5830" y="9692"/>
                    <a:pt x="5833" y="9705"/>
                    <a:pt x="5833" y="9716"/>
                  </a:cubicBezTo>
                  <a:lnTo>
                    <a:pt x="5832" y="9722"/>
                  </a:lnTo>
                  <a:cubicBezTo>
                    <a:pt x="5832" y="9722"/>
                    <a:pt x="5852" y="9692"/>
                    <a:pt x="5876" y="9691"/>
                  </a:cubicBezTo>
                  <a:cubicBezTo>
                    <a:pt x="5901" y="9690"/>
                    <a:pt x="5905" y="9692"/>
                    <a:pt x="5912" y="9694"/>
                  </a:cubicBezTo>
                  <a:cubicBezTo>
                    <a:pt x="5919" y="9695"/>
                    <a:pt x="5922" y="9691"/>
                    <a:pt x="5922" y="9691"/>
                  </a:cubicBezTo>
                  <a:close/>
                </a:path>
              </a:pathLst>
            </a:custGeom>
            <a:grpFill/>
            <a:ln w="0" cap="flat">
              <a:solidFill>
                <a:srgbClr val="DA0917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273" name="组合 8272"/>
          <p:cNvGrpSpPr/>
          <p:nvPr/>
        </p:nvGrpSpPr>
        <p:grpSpPr>
          <a:xfrm>
            <a:off x="398532" y="1774840"/>
            <a:ext cx="2558906" cy="3330000"/>
            <a:chOff x="-436366" y="1689552"/>
            <a:chExt cx="2558906" cy="3330000"/>
          </a:xfrm>
        </p:grpSpPr>
        <p:pic>
          <p:nvPicPr>
            <p:cNvPr id="8274" name="图片 8273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-436366" y="1689552"/>
              <a:ext cx="1292151" cy="3330000"/>
            </a:xfrm>
            <a:prstGeom prst="rect">
              <a:avLst/>
            </a:prstGeom>
          </p:spPr>
        </p:pic>
        <p:pic>
          <p:nvPicPr>
            <p:cNvPr id="8275" name="图片 8274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 flipH="1">
              <a:off x="830389" y="1689552"/>
              <a:ext cx="1292151" cy="3330000"/>
            </a:xfrm>
            <a:prstGeom prst="rect">
              <a:avLst/>
            </a:prstGeom>
          </p:spPr>
        </p:pic>
      </p:grpSp>
      <p:grpSp>
        <p:nvGrpSpPr>
          <p:cNvPr id="8276" name="组合 8275"/>
          <p:cNvGrpSpPr/>
          <p:nvPr/>
        </p:nvGrpSpPr>
        <p:grpSpPr>
          <a:xfrm>
            <a:off x="9313112" y="1774840"/>
            <a:ext cx="2381675" cy="3330000"/>
            <a:chOff x="8077199" y="1689552"/>
            <a:chExt cx="2381675" cy="3330000"/>
          </a:xfrm>
        </p:grpSpPr>
        <p:pic>
          <p:nvPicPr>
            <p:cNvPr id="8277" name="图片 8276"/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-10697"/>
            <a:stretch>
              <a:fillRect/>
            </a:stretch>
          </p:blipFill>
          <p:spPr>
            <a:xfrm flipH="1">
              <a:off x="8077199" y="1689552"/>
              <a:ext cx="1207478" cy="3330000"/>
            </a:xfrm>
            <a:prstGeom prst="rect">
              <a:avLst/>
            </a:prstGeom>
          </p:spPr>
        </p:pic>
        <p:pic>
          <p:nvPicPr>
            <p:cNvPr id="8278" name="图片 8277"/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-10697"/>
            <a:stretch>
              <a:fillRect/>
            </a:stretch>
          </p:blipFill>
          <p:spPr>
            <a:xfrm>
              <a:off x="9251396" y="1689552"/>
              <a:ext cx="1207478" cy="3330000"/>
            </a:xfrm>
            <a:prstGeom prst="rect">
              <a:avLst/>
            </a:prstGeom>
          </p:spPr>
        </p:pic>
      </p:grpSp>
      <p:grpSp>
        <p:nvGrpSpPr>
          <p:cNvPr id="8279" name="组合 8278"/>
          <p:cNvGrpSpPr/>
          <p:nvPr/>
        </p:nvGrpSpPr>
        <p:grpSpPr>
          <a:xfrm>
            <a:off x="2129172" y="836420"/>
            <a:ext cx="1189608" cy="2067923"/>
            <a:chOff x="6096000" y="355416"/>
            <a:chExt cx="1189608" cy="2067923"/>
          </a:xfrm>
        </p:grpSpPr>
        <p:pic>
          <p:nvPicPr>
            <p:cNvPr id="8280" name="图片 8279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531571" y="1032065"/>
              <a:ext cx="610634" cy="1391274"/>
            </a:xfrm>
            <a:prstGeom prst="rect">
              <a:avLst/>
            </a:prstGeom>
          </p:spPr>
        </p:pic>
        <p:grpSp>
          <p:nvGrpSpPr>
            <p:cNvPr id="8281" name="组合 8280"/>
            <p:cNvGrpSpPr/>
            <p:nvPr/>
          </p:nvGrpSpPr>
          <p:grpSpPr>
            <a:xfrm>
              <a:off x="6096000" y="355416"/>
              <a:ext cx="1189608" cy="1164466"/>
              <a:chOff x="5380038" y="2732088"/>
              <a:chExt cx="1427163" cy="1397000"/>
            </a:xfrm>
          </p:grpSpPr>
          <p:sp>
            <p:nvSpPr>
              <p:cNvPr id="8282" name="Freeform 432"/>
              <p:cNvSpPr/>
              <p:nvPr/>
            </p:nvSpPr>
            <p:spPr bwMode="auto">
              <a:xfrm>
                <a:off x="6089651" y="3636963"/>
                <a:ext cx="274638" cy="492125"/>
              </a:xfrm>
              <a:custGeom>
                <a:avLst/>
                <a:gdLst>
                  <a:gd name="T0" fmla="*/ 4 w 118"/>
                  <a:gd name="T1" fmla="*/ 96 h 211"/>
                  <a:gd name="T2" fmla="*/ 2 w 118"/>
                  <a:gd name="T3" fmla="*/ 113 h 211"/>
                  <a:gd name="T4" fmla="*/ 70 w 118"/>
                  <a:gd name="T5" fmla="*/ 211 h 211"/>
                  <a:gd name="T6" fmla="*/ 93 w 118"/>
                  <a:gd name="T7" fmla="*/ 149 h 211"/>
                  <a:gd name="T8" fmla="*/ 30 w 118"/>
                  <a:gd name="T9" fmla="*/ 0 h 211"/>
                  <a:gd name="T10" fmla="*/ 4 w 118"/>
                  <a:gd name="T11" fmla="*/ 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8" h="211">
                    <a:moveTo>
                      <a:pt x="4" y="96"/>
                    </a:moveTo>
                    <a:cubicBezTo>
                      <a:pt x="3" y="102"/>
                      <a:pt x="3" y="107"/>
                      <a:pt x="2" y="113"/>
                    </a:cubicBezTo>
                    <a:cubicBezTo>
                      <a:pt x="0" y="163"/>
                      <a:pt x="37" y="180"/>
                      <a:pt x="70" y="211"/>
                    </a:cubicBezTo>
                    <a:cubicBezTo>
                      <a:pt x="61" y="203"/>
                      <a:pt x="89" y="160"/>
                      <a:pt x="93" y="149"/>
                    </a:cubicBezTo>
                    <a:cubicBezTo>
                      <a:pt x="118" y="90"/>
                      <a:pt x="81" y="31"/>
                      <a:pt x="30" y="0"/>
                    </a:cubicBezTo>
                    <a:cubicBezTo>
                      <a:pt x="23" y="32"/>
                      <a:pt x="9" y="63"/>
                      <a:pt x="4" y="9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3" name="Freeform 433"/>
              <p:cNvSpPr/>
              <p:nvPr/>
            </p:nvSpPr>
            <p:spPr bwMode="auto">
              <a:xfrm>
                <a:off x="6153151" y="3681413"/>
                <a:ext cx="163513" cy="323850"/>
              </a:xfrm>
              <a:custGeom>
                <a:avLst/>
                <a:gdLst>
                  <a:gd name="T0" fmla="*/ 55 w 70"/>
                  <a:gd name="T1" fmla="*/ 49 h 139"/>
                  <a:gd name="T2" fmla="*/ 63 w 70"/>
                  <a:gd name="T3" fmla="*/ 63 h 139"/>
                  <a:gd name="T4" fmla="*/ 68 w 70"/>
                  <a:gd name="T5" fmla="*/ 90 h 139"/>
                  <a:gd name="T6" fmla="*/ 58 w 70"/>
                  <a:gd name="T7" fmla="*/ 117 h 139"/>
                  <a:gd name="T8" fmla="*/ 48 w 70"/>
                  <a:gd name="T9" fmla="*/ 130 h 139"/>
                  <a:gd name="T10" fmla="*/ 43 w 70"/>
                  <a:gd name="T11" fmla="*/ 139 h 139"/>
                  <a:gd name="T12" fmla="*/ 46 w 70"/>
                  <a:gd name="T13" fmla="*/ 100 h 139"/>
                  <a:gd name="T14" fmla="*/ 42 w 70"/>
                  <a:gd name="T15" fmla="*/ 67 h 139"/>
                  <a:gd name="T16" fmla="*/ 32 w 70"/>
                  <a:gd name="T17" fmla="*/ 53 h 139"/>
                  <a:gd name="T18" fmla="*/ 23 w 70"/>
                  <a:gd name="T19" fmla="*/ 36 h 139"/>
                  <a:gd name="T20" fmla="*/ 16 w 70"/>
                  <a:gd name="T21" fmla="*/ 50 h 139"/>
                  <a:gd name="T22" fmla="*/ 14 w 70"/>
                  <a:gd name="T23" fmla="*/ 38 h 139"/>
                  <a:gd name="T24" fmla="*/ 0 w 70"/>
                  <a:gd name="T25" fmla="*/ 51 h 139"/>
                  <a:gd name="T26" fmla="*/ 13 w 70"/>
                  <a:gd name="T27" fmla="*/ 0 h 139"/>
                  <a:gd name="T28" fmla="*/ 32 w 70"/>
                  <a:gd name="T29" fmla="*/ 21 h 139"/>
                  <a:gd name="T30" fmla="*/ 55 w 70"/>
                  <a:gd name="T31" fmla="*/ 4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139">
                    <a:moveTo>
                      <a:pt x="55" y="49"/>
                    </a:moveTo>
                    <a:cubicBezTo>
                      <a:pt x="58" y="53"/>
                      <a:pt x="61" y="58"/>
                      <a:pt x="63" y="63"/>
                    </a:cubicBezTo>
                    <a:cubicBezTo>
                      <a:pt x="66" y="72"/>
                      <a:pt x="70" y="81"/>
                      <a:pt x="68" y="90"/>
                    </a:cubicBezTo>
                    <a:cubicBezTo>
                      <a:pt x="66" y="100"/>
                      <a:pt x="64" y="109"/>
                      <a:pt x="58" y="117"/>
                    </a:cubicBezTo>
                    <a:cubicBezTo>
                      <a:pt x="55" y="122"/>
                      <a:pt x="51" y="126"/>
                      <a:pt x="48" y="130"/>
                    </a:cubicBezTo>
                    <a:cubicBezTo>
                      <a:pt x="46" y="133"/>
                      <a:pt x="45" y="136"/>
                      <a:pt x="43" y="139"/>
                    </a:cubicBezTo>
                    <a:cubicBezTo>
                      <a:pt x="37" y="127"/>
                      <a:pt x="41" y="111"/>
                      <a:pt x="46" y="100"/>
                    </a:cubicBezTo>
                    <a:cubicBezTo>
                      <a:pt x="51" y="89"/>
                      <a:pt x="47" y="77"/>
                      <a:pt x="42" y="67"/>
                    </a:cubicBezTo>
                    <a:cubicBezTo>
                      <a:pt x="39" y="62"/>
                      <a:pt x="36" y="58"/>
                      <a:pt x="32" y="53"/>
                    </a:cubicBezTo>
                    <a:cubicBezTo>
                      <a:pt x="28" y="48"/>
                      <a:pt x="26" y="42"/>
                      <a:pt x="23" y="36"/>
                    </a:cubicBezTo>
                    <a:cubicBezTo>
                      <a:pt x="24" y="42"/>
                      <a:pt x="22" y="47"/>
                      <a:pt x="16" y="50"/>
                    </a:cubicBezTo>
                    <a:cubicBezTo>
                      <a:pt x="16" y="46"/>
                      <a:pt x="14" y="41"/>
                      <a:pt x="14" y="38"/>
                    </a:cubicBezTo>
                    <a:cubicBezTo>
                      <a:pt x="8" y="41"/>
                      <a:pt x="4" y="46"/>
                      <a:pt x="0" y="51"/>
                    </a:cubicBezTo>
                    <a:cubicBezTo>
                      <a:pt x="0" y="34"/>
                      <a:pt x="15" y="17"/>
                      <a:pt x="13" y="0"/>
                    </a:cubicBezTo>
                    <a:cubicBezTo>
                      <a:pt x="14" y="6"/>
                      <a:pt x="29" y="16"/>
                      <a:pt x="32" y="21"/>
                    </a:cubicBezTo>
                    <a:cubicBezTo>
                      <a:pt x="39" y="31"/>
                      <a:pt x="48" y="39"/>
                      <a:pt x="55" y="49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4" name="Freeform 434"/>
              <p:cNvSpPr/>
              <p:nvPr/>
            </p:nvSpPr>
            <p:spPr bwMode="auto">
              <a:xfrm>
                <a:off x="5380038" y="3127376"/>
                <a:ext cx="515938" cy="236538"/>
              </a:xfrm>
              <a:custGeom>
                <a:avLst/>
                <a:gdLst>
                  <a:gd name="T0" fmla="*/ 82 w 222"/>
                  <a:gd name="T1" fmla="*/ 6 h 101"/>
                  <a:gd name="T2" fmla="*/ 2 w 222"/>
                  <a:gd name="T3" fmla="*/ 74 h 101"/>
                  <a:gd name="T4" fmla="*/ 58 w 222"/>
                  <a:gd name="T5" fmla="*/ 97 h 101"/>
                  <a:gd name="T6" fmla="*/ 120 w 222"/>
                  <a:gd name="T7" fmla="*/ 99 h 101"/>
                  <a:gd name="T8" fmla="*/ 222 w 222"/>
                  <a:gd name="T9" fmla="*/ 46 h 101"/>
                  <a:gd name="T10" fmla="*/ 190 w 222"/>
                  <a:gd name="T11" fmla="*/ 14 h 101"/>
                  <a:gd name="T12" fmla="*/ 144 w 222"/>
                  <a:gd name="T13" fmla="*/ 1 h 101"/>
                  <a:gd name="T14" fmla="*/ 82 w 222"/>
                  <a:gd name="T15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01">
                    <a:moveTo>
                      <a:pt x="82" y="6"/>
                    </a:moveTo>
                    <a:cubicBezTo>
                      <a:pt x="46" y="15"/>
                      <a:pt x="16" y="36"/>
                      <a:pt x="2" y="74"/>
                    </a:cubicBezTo>
                    <a:cubicBezTo>
                      <a:pt x="0" y="79"/>
                      <a:pt x="52" y="96"/>
                      <a:pt x="58" y="97"/>
                    </a:cubicBezTo>
                    <a:cubicBezTo>
                      <a:pt x="78" y="101"/>
                      <a:pt x="99" y="101"/>
                      <a:pt x="120" y="99"/>
                    </a:cubicBezTo>
                    <a:cubicBezTo>
                      <a:pt x="159" y="94"/>
                      <a:pt x="197" y="78"/>
                      <a:pt x="222" y="46"/>
                    </a:cubicBezTo>
                    <a:cubicBezTo>
                      <a:pt x="210" y="36"/>
                      <a:pt x="204" y="22"/>
                      <a:pt x="190" y="14"/>
                    </a:cubicBezTo>
                    <a:cubicBezTo>
                      <a:pt x="176" y="5"/>
                      <a:pt x="160" y="2"/>
                      <a:pt x="144" y="1"/>
                    </a:cubicBezTo>
                    <a:cubicBezTo>
                      <a:pt x="123" y="0"/>
                      <a:pt x="102" y="1"/>
                      <a:pt x="82" y="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5" name="Freeform 435"/>
              <p:cNvSpPr/>
              <p:nvPr/>
            </p:nvSpPr>
            <p:spPr bwMode="auto">
              <a:xfrm>
                <a:off x="5500688" y="3235326"/>
                <a:ext cx="360363" cy="107950"/>
              </a:xfrm>
              <a:custGeom>
                <a:avLst/>
                <a:gdLst>
                  <a:gd name="T0" fmla="*/ 111 w 155"/>
                  <a:gd name="T1" fmla="*/ 32 h 46"/>
                  <a:gd name="T2" fmla="*/ 54 w 155"/>
                  <a:gd name="T3" fmla="*/ 43 h 46"/>
                  <a:gd name="T4" fmla="*/ 0 w 155"/>
                  <a:gd name="T5" fmla="*/ 33 h 46"/>
                  <a:gd name="T6" fmla="*/ 32 w 155"/>
                  <a:gd name="T7" fmla="*/ 28 h 46"/>
                  <a:gd name="T8" fmla="*/ 72 w 155"/>
                  <a:gd name="T9" fmla="*/ 30 h 46"/>
                  <a:gd name="T10" fmla="*/ 77 w 155"/>
                  <a:gd name="T11" fmla="*/ 22 h 46"/>
                  <a:gd name="T12" fmla="*/ 99 w 155"/>
                  <a:gd name="T13" fmla="*/ 20 h 46"/>
                  <a:gd name="T14" fmla="*/ 103 w 155"/>
                  <a:gd name="T15" fmla="*/ 12 h 46"/>
                  <a:gd name="T16" fmla="*/ 121 w 155"/>
                  <a:gd name="T17" fmla="*/ 8 h 46"/>
                  <a:gd name="T18" fmla="*/ 138 w 155"/>
                  <a:gd name="T19" fmla="*/ 5 h 46"/>
                  <a:gd name="T20" fmla="*/ 155 w 155"/>
                  <a:gd name="T21" fmla="*/ 0 h 46"/>
                  <a:gd name="T22" fmla="*/ 147 w 155"/>
                  <a:gd name="T23" fmla="*/ 10 h 46"/>
                  <a:gd name="T24" fmla="*/ 135 w 155"/>
                  <a:gd name="T25" fmla="*/ 18 h 46"/>
                  <a:gd name="T26" fmla="*/ 111 w 155"/>
                  <a:gd name="T27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5" h="46">
                    <a:moveTo>
                      <a:pt x="111" y="32"/>
                    </a:moveTo>
                    <a:cubicBezTo>
                      <a:pt x="94" y="40"/>
                      <a:pt x="73" y="46"/>
                      <a:pt x="54" y="43"/>
                    </a:cubicBezTo>
                    <a:cubicBezTo>
                      <a:pt x="35" y="40"/>
                      <a:pt x="17" y="41"/>
                      <a:pt x="0" y="33"/>
                    </a:cubicBezTo>
                    <a:cubicBezTo>
                      <a:pt x="4" y="27"/>
                      <a:pt x="25" y="28"/>
                      <a:pt x="32" y="28"/>
                    </a:cubicBezTo>
                    <a:cubicBezTo>
                      <a:pt x="45" y="28"/>
                      <a:pt x="60" y="29"/>
                      <a:pt x="72" y="30"/>
                    </a:cubicBezTo>
                    <a:cubicBezTo>
                      <a:pt x="64" y="25"/>
                      <a:pt x="72" y="23"/>
                      <a:pt x="77" y="22"/>
                    </a:cubicBezTo>
                    <a:cubicBezTo>
                      <a:pt x="84" y="22"/>
                      <a:pt x="94" y="23"/>
                      <a:pt x="99" y="20"/>
                    </a:cubicBezTo>
                    <a:cubicBezTo>
                      <a:pt x="96" y="15"/>
                      <a:pt x="97" y="14"/>
                      <a:pt x="103" y="12"/>
                    </a:cubicBezTo>
                    <a:cubicBezTo>
                      <a:pt x="109" y="11"/>
                      <a:pt x="115" y="10"/>
                      <a:pt x="121" y="8"/>
                    </a:cubicBezTo>
                    <a:cubicBezTo>
                      <a:pt x="127" y="7"/>
                      <a:pt x="132" y="7"/>
                      <a:pt x="138" y="5"/>
                    </a:cubicBezTo>
                    <a:cubicBezTo>
                      <a:pt x="143" y="3"/>
                      <a:pt x="149" y="0"/>
                      <a:pt x="155" y="0"/>
                    </a:cubicBezTo>
                    <a:cubicBezTo>
                      <a:pt x="154" y="0"/>
                      <a:pt x="148" y="9"/>
                      <a:pt x="147" y="10"/>
                    </a:cubicBezTo>
                    <a:cubicBezTo>
                      <a:pt x="143" y="14"/>
                      <a:pt x="139" y="16"/>
                      <a:pt x="135" y="18"/>
                    </a:cubicBezTo>
                    <a:cubicBezTo>
                      <a:pt x="126" y="22"/>
                      <a:pt x="120" y="28"/>
                      <a:pt x="111" y="3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6" name="Freeform 436"/>
              <p:cNvSpPr/>
              <p:nvPr/>
            </p:nvSpPr>
            <p:spPr bwMode="auto">
              <a:xfrm>
                <a:off x="5432426" y="3478213"/>
                <a:ext cx="420688" cy="333375"/>
              </a:xfrm>
              <a:custGeom>
                <a:avLst/>
                <a:gdLst>
                  <a:gd name="T0" fmla="*/ 67 w 180"/>
                  <a:gd name="T1" fmla="*/ 20 h 143"/>
                  <a:gd name="T2" fmla="*/ 30 w 180"/>
                  <a:gd name="T3" fmla="*/ 78 h 143"/>
                  <a:gd name="T4" fmla="*/ 0 w 180"/>
                  <a:gd name="T5" fmla="*/ 128 h 143"/>
                  <a:gd name="T6" fmla="*/ 53 w 180"/>
                  <a:gd name="T7" fmla="*/ 140 h 143"/>
                  <a:gd name="T8" fmla="*/ 111 w 180"/>
                  <a:gd name="T9" fmla="*/ 133 h 143"/>
                  <a:gd name="T10" fmla="*/ 156 w 180"/>
                  <a:gd name="T11" fmla="*/ 92 h 143"/>
                  <a:gd name="T12" fmla="*/ 174 w 180"/>
                  <a:gd name="T13" fmla="*/ 40 h 143"/>
                  <a:gd name="T14" fmla="*/ 179 w 180"/>
                  <a:gd name="T15" fmla="*/ 23 h 143"/>
                  <a:gd name="T16" fmla="*/ 132 w 180"/>
                  <a:gd name="T17" fmla="*/ 1 h 143"/>
                  <a:gd name="T18" fmla="*/ 67 w 180"/>
                  <a:gd name="T19" fmla="*/ 2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43">
                    <a:moveTo>
                      <a:pt x="67" y="20"/>
                    </a:moveTo>
                    <a:cubicBezTo>
                      <a:pt x="46" y="34"/>
                      <a:pt x="37" y="56"/>
                      <a:pt x="30" y="78"/>
                    </a:cubicBezTo>
                    <a:cubicBezTo>
                      <a:pt x="23" y="97"/>
                      <a:pt x="11" y="111"/>
                      <a:pt x="0" y="128"/>
                    </a:cubicBezTo>
                    <a:cubicBezTo>
                      <a:pt x="1" y="126"/>
                      <a:pt x="46" y="140"/>
                      <a:pt x="53" y="140"/>
                    </a:cubicBezTo>
                    <a:cubicBezTo>
                      <a:pt x="72" y="143"/>
                      <a:pt x="93" y="140"/>
                      <a:pt x="111" y="133"/>
                    </a:cubicBezTo>
                    <a:cubicBezTo>
                      <a:pt x="130" y="126"/>
                      <a:pt x="147" y="111"/>
                      <a:pt x="156" y="92"/>
                    </a:cubicBezTo>
                    <a:cubicBezTo>
                      <a:pt x="164" y="75"/>
                      <a:pt x="168" y="58"/>
                      <a:pt x="174" y="40"/>
                    </a:cubicBezTo>
                    <a:cubicBezTo>
                      <a:pt x="175" y="36"/>
                      <a:pt x="180" y="27"/>
                      <a:pt x="179" y="23"/>
                    </a:cubicBezTo>
                    <a:cubicBezTo>
                      <a:pt x="174" y="7"/>
                      <a:pt x="145" y="0"/>
                      <a:pt x="132" y="1"/>
                    </a:cubicBezTo>
                    <a:cubicBezTo>
                      <a:pt x="109" y="2"/>
                      <a:pt x="87" y="8"/>
                      <a:pt x="67" y="2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7" name="Freeform 437"/>
              <p:cNvSpPr/>
              <p:nvPr/>
            </p:nvSpPr>
            <p:spPr bwMode="auto">
              <a:xfrm>
                <a:off x="5491163" y="3533776"/>
                <a:ext cx="339725" cy="249238"/>
              </a:xfrm>
              <a:custGeom>
                <a:avLst/>
                <a:gdLst>
                  <a:gd name="T0" fmla="*/ 101 w 146"/>
                  <a:gd name="T1" fmla="*/ 82 h 107"/>
                  <a:gd name="T2" fmla="*/ 126 w 146"/>
                  <a:gd name="T3" fmla="*/ 39 h 107"/>
                  <a:gd name="T4" fmla="*/ 143 w 146"/>
                  <a:gd name="T5" fmla="*/ 6 h 107"/>
                  <a:gd name="T6" fmla="*/ 143 w 146"/>
                  <a:gd name="T7" fmla="*/ 5 h 107"/>
                  <a:gd name="T8" fmla="*/ 120 w 146"/>
                  <a:gd name="T9" fmla="*/ 4 h 107"/>
                  <a:gd name="T10" fmla="*/ 111 w 146"/>
                  <a:gd name="T11" fmla="*/ 26 h 107"/>
                  <a:gd name="T12" fmla="*/ 71 w 146"/>
                  <a:gd name="T13" fmla="*/ 42 h 107"/>
                  <a:gd name="T14" fmla="*/ 91 w 146"/>
                  <a:gd name="T15" fmla="*/ 58 h 107"/>
                  <a:gd name="T16" fmla="*/ 62 w 146"/>
                  <a:gd name="T17" fmla="*/ 85 h 107"/>
                  <a:gd name="T18" fmla="*/ 39 w 146"/>
                  <a:gd name="T19" fmla="*/ 88 h 107"/>
                  <a:gd name="T20" fmla="*/ 13 w 146"/>
                  <a:gd name="T21" fmla="*/ 90 h 107"/>
                  <a:gd name="T22" fmla="*/ 0 w 146"/>
                  <a:gd name="T23" fmla="*/ 92 h 107"/>
                  <a:gd name="T24" fmla="*/ 24 w 146"/>
                  <a:gd name="T25" fmla="*/ 103 h 107"/>
                  <a:gd name="T26" fmla="*/ 50 w 146"/>
                  <a:gd name="T27" fmla="*/ 107 h 107"/>
                  <a:gd name="T28" fmla="*/ 101 w 146"/>
                  <a:gd name="T29" fmla="*/ 8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6" h="107">
                    <a:moveTo>
                      <a:pt x="101" y="82"/>
                    </a:moveTo>
                    <a:cubicBezTo>
                      <a:pt x="111" y="68"/>
                      <a:pt x="119" y="56"/>
                      <a:pt x="126" y="39"/>
                    </a:cubicBezTo>
                    <a:cubicBezTo>
                      <a:pt x="128" y="34"/>
                      <a:pt x="146" y="10"/>
                      <a:pt x="143" y="6"/>
                    </a:cubicBezTo>
                    <a:cubicBezTo>
                      <a:pt x="143" y="6"/>
                      <a:pt x="144" y="6"/>
                      <a:pt x="143" y="5"/>
                    </a:cubicBezTo>
                    <a:cubicBezTo>
                      <a:pt x="136" y="6"/>
                      <a:pt x="126" y="0"/>
                      <a:pt x="120" y="4"/>
                    </a:cubicBezTo>
                    <a:cubicBezTo>
                      <a:pt x="115" y="7"/>
                      <a:pt x="113" y="20"/>
                      <a:pt x="111" y="26"/>
                    </a:cubicBezTo>
                    <a:cubicBezTo>
                      <a:pt x="104" y="44"/>
                      <a:pt x="89" y="43"/>
                      <a:pt x="71" y="42"/>
                    </a:cubicBezTo>
                    <a:cubicBezTo>
                      <a:pt x="74" y="49"/>
                      <a:pt x="83" y="55"/>
                      <a:pt x="91" y="58"/>
                    </a:cubicBezTo>
                    <a:cubicBezTo>
                      <a:pt x="88" y="69"/>
                      <a:pt x="71" y="80"/>
                      <a:pt x="62" y="85"/>
                    </a:cubicBezTo>
                    <a:cubicBezTo>
                      <a:pt x="55" y="89"/>
                      <a:pt x="47" y="88"/>
                      <a:pt x="39" y="88"/>
                    </a:cubicBezTo>
                    <a:cubicBezTo>
                      <a:pt x="31" y="88"/>
                      <a:pt x="22" y="90"/>
                      <a:pt x="13" y="90"/>
                    </a:cubicBezTo>
                    <a:cubicBezTo>
                      <a:pt x="9" y="91"/>
                      <a:pt x="3" y="90"/>
                      <a:pt x="0" y="92"/>
                    </a:cubicBezTo>
                    <a:cubicBezTo>
                      <a:pt x="6" y="99"/>
                      <a:pt x="15" y="101"/>
                      <a:pt x="24" y="103"/>
                    </a:cubicBezTo>
                    <a:cubicBezTo>
                      <a:pt x="33" y="104"/>
                      <a:pt x="42" y="107"/>
                      <a:pt x="50" y="107"/>
                    </a:cubicBezTo>
                    <a:cubicBezTo>
                      <a:pt x="68" y="106"/>
                      <a:pt x="90" y="97"/>
                      <a:pt x="101" y="8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8" name="Freeform 438"/>
              <p:cNvSpPr/>
              <p:nvPr/>
            </p:nvSpPr>
            <p:spPr bwMode="auto">
              <a:xfrm>
                <a:off x="6272213" y="3467101"/>
                <a:ext cx="404813" cy="314325"/>
              </a:xfrm>
              <a:custGeom>
                <a:avLst/>
                <a:gdLst>
                  <a:gd name="T0" fmla="*/ 50 w 174"/>
                  <a:gd name="T1" fmla="*/ 110 h 135"/>
                  <a:gd name="T2" fmla="*/ 117 w 174"/>
                  <a:gd name="T3" fmla="*/ 125 h 135"/>
                  <a:gd name="T4" fmla="*/ 174 w 174"/>
                  <a:gd name="T5" fmla="*/ 135 h 135"/>
                  <a:gd name="T6" fmla="*/ 168 w 174"/>
                  <a:gd name="T7" fmla="*/ 82 h 135"/>
                  <a:gd name="T8" fmla="*/ 141 w 174"/>
                  <a:gd name="T9" fmla="*/ 29 h 135"/>
                  <a:gd name="T10" fmla="*/ 86 w 174"/>
                  <a:gd name="T11" fmla="*/ 2 h 135"/>
                  <a:gd name="T12" fmla="*/ 31 w 174"/>
                  <a:gd name="T13" fmla="*/ 3 h 135"/>
                  <a:gd name="T14" fmla="*/ 13 w 174"/>
                  <a:gd name="T15" fmla="*/ 5 h 135"/>
                  <a:gd name="T16" fmla="*/ 9 w 174"/>
                  <a:gd name="T17" fmla="*/ 56 h 135"/>
                  <a:gd name="T18" fmla="*/ 50 w 174"/>
                  <a:gd name="T19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4" h="135">
                    <a:moveTo>
                      <a:pt x="50" y="110"/>
                    </a:moveTo>
                    <a:cubicBezTo>
                      <a:pt x="70" y="125"/>
                      <a:pt x="94" y="126"/>
                      <a:pt x="117" y="125"/>
                    </a:cubicBezTo>
                    <a:cubicBezTo>
                      <a:pt x="137" y="125"/>
                      <a:pt x="155" y="131"/>
                      <a:pt x="174" y="135"/>
                    </a:cubicBezTo>
                    <a:cubicBezTo>
                      <a:pt x="173" y="135"/>
                      <a:pt x="169" y="88"/>
                      <a:pt x="168" y="82"/>
                    </a:cubicBezTo>
                    <a:cubicBezTo>
                      <a:pt x="163" y="62"/>
                      <a:pt x="153" y="44"/>
                      <a:pt x="141" y="29"/>
                    </a:cubicBezTo>
                    <a:cubicBezTo>
                      <a:pt x="127" y="14"/>
                      <a:pt x="107" y="4"/>
                      <a:pt x="86" y="2"/>
                    </a:cubicBezTo>
                    <a:cubicBezTo>
                      <a:pt x="68" y="0"/>
                      <a:pt x="50" y="2"/>
                      <a:pt x="31" y="3"/>
                    </a:cubicBezTo>
                    <a:cubicBezTo>
                      <a:pt x="27" y="3"/>
                      <a:pt x="17" y="2"/>
                      <a:pt x="13" y="5"/>
                    </a:cubicBezTo>
                    <a:cubicBezTo>
                      <a:pt x="0" y="14"/>
                      <a:pt x="4" y="44"/>
                      <a:pt x="9" y="56"/>
                    </a:cubicBezTo>
                    <a:cubicBezTo>
                      <a:pt x="19" y="77"/>
                      <a:pt x="31" y="95"/>
                      <a:pt x="50" y="11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9" name="Freeform 439"/>
              <p:cNvSpPr/>
              <p:nvPr/>
            </p:nvSpPr>
            <p:spPr bwMode="auto">
              <a:xfrm>
                <a:off x="6326188" y="3484563"/>
                <a:ext cx="315913" cy="252413"/>
              </a:xfrm>
              <a:custGeom>
                <a:avLst/>
                <a:gdLst>
                  <a:gd name="T0" fmla="*/ 87 w 136"/>
                  <a:gd name="T1" fmla="*/ 17 h 108"/>
                  <a:gd name="T2" fmla="*/ 38 w 136"/>
                  <a:gd name="T3" fmla="*/ 9 h 108"/>
                  <a:gd name="T4" fmla="*/ 1 w 136"/>
                  <a:gd name="T5" fmla="*/ 4 h 108"/>
                  <a:gd name="T6" fmla="*/ 0 w 136"/>
                  <a:gd name="T7" fmla="*/ 4 h 108"/>
                  <a:gd name="T8" fmla="*/ 7 w 136"/>
                  <a:gd name="T9" fmla="*/ 27 h 108"/>
                  <a:gd name="T10" fmla="*/ 30 w 136"/>
                  <a:gd name="T11" fmla="*/ 27 h 108"/>
                  <a:gd name="T12" fmla="*/ 60 w 136"/>
                  <a:gd name="T13" fmla="*/ 59 h 108"/>
                  <a:gd name="T14" fmla="*/ 68 w 136"/>
                  <a:gd name="T15" fmla="*/ 35 h 108"/>
                  <a:gd name="T16" fmla="*/ 104 w 136"/>
                  <a:gd name="T17" fmla="*/ 52 h 108"/>
                  <a:gd name="T18" fmla="*/ 114 w 136"/>
                  <a:gd name="T19" fmla="*/ 72 h 108"/>
                  <a:gd name="T20" fmla="*/ 125 w 136"/>
                  <a:gd name="T21" fmla="*/ 97 h 108"/>
                  <a:gd name="T22" fmla="*/ 131 w 136"/>
                  <a:gd name="T23" fmla="*/ 108 h 108"/>
                  <a:gd name="T24" fmla="*/ 133 w 136"/>
                  <a:gd name="T25" fmla="*/ 82 h 108"/>
                  <a:gd name="T26" fmla="*/ 128 w 136"/>
                  <a:gd name="T27" fmla="*/ 56 h 108"/>
                  <a:gd name="T28" fmla="*/ 87 w 136"/>
                  <a:gd name="T29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6" h="108">
                    <a:moveTo>
                      <a:pt x="87" y="17"/>
                    </a:moveTo>
                    <a:cubicBezTo>
                      <a:pt x="70" y="12"/>
                      <a:pt x="56" y="9"/>
                      <a:pt x="38" y="9"/>
                    </a:cubicBezTo>
                    <a:cubicBezTo>
                      <a:pt x="33" y="8"/>
                      <a:pt x="4" y="0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3" y="11"/>
                      <a:pt x="1" y="22"/>
                      <a:pt x="7" y="27"/>
                    </a:cubicBezTo>
                    <a:cubicBezTo>
                      <a:pt x="11" y="30"/>
                      <a:pt x="25" y="27"/>
                      <a:pt x="30" y="27"/>
                    </a:cubicBezTo>
                    <a:cubicBezTo>
                      <a:pt x="50" y="27"/>
                      <a:pt x="54" y="42"/>
                      <a:pt x="60" y="59"/>
                    </a:cubicBezTo>
                    <a:cubicBezTo>
                      <a:pt x="65" y="53"/>
                      <a:pt x="68" y="43"/>
                      <a:pt x="68" y="35"/>
                    </a:cubicBezTo>
                    <a:cubicBezTo>
                      <a:pt x="79" y="34"/>
                      <a:pt x="95" y="45"/>
                      <a:pt x="104" y="52"/>
                    </a:cubicBezTo>
                    <a:cubicBezTo>
                      <a:pt x="110" y="58"/>
                      <a:pt x="111" y="65"/>
                      <a:pt x="114" y="72"/>
                    </a:cubicBezTo>
                    <a:cubicBezTo>
                      <a:pt x="117" y="81"/>
                      <a:pt x="122" y="88"/>
                      <a:pt x="125" y="97"/>
                    </a:cubicBezTo>
                    <a:cubicBezTo>
                      <a:pt x="127" y="100"/>
                      <a:pt x="128" y="106"/>
                      <a:pt x="131" y="108"/>
                    </a:cubicBezTo>
                    <a:cubicBezTo>
                      <a:pt x="136" y="100"/>
                      <a:pt x="135" y="91"/>
                      <a:pt x="133" y="82"/>
                    </a:cubicBezTo>
                    <a:cubicBezTo>
                      <a:pt x="131" y="73"/>
                      <a:pt x="131" y="64"/>
                      <a:pt x="128" y="56"/>
                    </a:cubicBezTo>
                    <a:cubicBezTo>
                      <a:pt x="121" y="39"/>
                      <a:pt x="104" y="22"/>
                      <a:pt x="87" y="17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0" name="Freeform 440"/>
              <p:cNvSpPr/>
              <p:nvPr/>
            </p:nvSpPr>
            <p:spPr bwMode="auto">
              <a:xfrm>
                <a:off x="6037263" y="2732088"/>
                <a:ext cx="306388" cy="482600"/>
              </a:xfrm>
              <a:custGeom>
                <a:avLst/>
                <a:gdLst>
                  <a:gd name="T0" fmla="*/ 17 w 132"/>
                  <a:gd name="T1" fmla="*/ 54 h 207"/>
                  <a:gd name="T2" fmla="*/ 8 w 132"/>
                  <a:gd name="T3" fmla="*/ 129 h 207"/>
                  <a:gd name="T4" fmla="*/ 26 w 132"/>
                  <a:gd name="T5" fmla="*/ 169 h 207"/>
                  <a:gd name="T6" fmla="*/ 44 w 132"/>
                  <a:gd name="T7" fmla="*/ 207 h 207"/>
                  <a:gd name="T8" fmla="*/ 68 w 132"/>
                  <a:gd name="T9" fmla="*/ 161 h 207"/>
                  <a:gd name="T10" fmla="*/ 105 w 132"/>
                  <a:gd name="T11" fmla="*/ 124 h 207"/>
                  <a:gd name="T12" fmla="*/ 98 w 132"/>
                  <a:gd name="T13" fmla="*/ 0 h 207"/>
                  <a:gd name="T14" fmla="*/ 60 w 132"/>
                  <a:gd name="T15" fmla="*/ 27 h 207"/>
                  <a:gd name="T16" fmla="*/ 17 w 132"/>
                  <a:gd name="T17" fmla="*/ 5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207">
                    <a:moveTo>
                      <a:pt x="17" y="54"/>
                    </a:moveTo>
                    <a:cubicBezTo>
                      <a:pt x="1" y="73"/>
                      <a:pt x="0" y="105"/>
                      <a:pt x="8" y="129"/>
                    </a:cubicBezTo>
                    <a:cubicBezTo>
                      <a:pt x="13" y="143"/>
                      <a:pt x="19" y="156"/>
                      <a:pt x="26" y="169"/>
                    </a:cubicBezTo>
                    <a:cubicBezTo>
                      <a:pt x="29" y="175"/>
                      <a:pt x="47" y="201"/>
                      <a:pt x="44" y="207"/>
                    </a:cubicBezTo>
                    <a:cubicBezTo>
                      <a:pt x="51" y="192"/>
                      <a:pt x="56" y="173"/>
                      <a:pt x="68" y="161"/>
                    </a:cubicBezTo>
                    <a:cubicBezTo>
                      <a:pt x="80" y="149"/>
                      <a:pt x="95" y="138"/>
                      <a:pt x="105" y="124"/>
                    </a:cubicBezTo>
                    <a:cubicBezTo>
                      <a:pt x="132" y="87"/>
                      <a:pt x="117" y="36"/>
                      <a:pt x="98" y="0"/>
                    </a:cubicBezTo>
                    <a:cubicBezTo>
                      <a:pt x="86" y="9"/>
                      <a:pt x="76" y="21"/>
                      <a:pt x="60" y="27"/>
                    </a:cubicBezTo>
                    <a:cubicBezTo>
                      <a:pt x="43" y="34"/>
                      <a:pt x="29" y="39"/>
                      <a:pt x="17" y="5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1" name="Freeform 441"/>
              <p:cNvSpPr/>
              <p:nvPr/>
            </p:nvSpPr>
            <p:spPr bwMode="auto">
              <a:xfrm>
                <a:off x="6069013" y="2814638"/>
                <a:ext cx="169863" cy="347663"/>
              </a:xfrm>
              <a:custGeom>
                <a:avLst/>
                <a:gdLst>
                  <a:gd name="T0" fmla="*/ 12 w 73"/>
                  <a:gd name="T1" fmla="*/ 36 h 149"/>
                  <a:gd name="T2" fmla="*/ 31 w 73"/>
                  <a:gd name="T3" fmla="*/ 18 h 149"/>
                  <a:gd name="T4" fmla="*/ 49 w 73"/>
                  <a:gd name="T5" fmla="*/ 2 h 149"/>
                  <a:gd name="T6" fmla="*/ 56 w 73"/>
                  <a:gd name="T7" fmla="*/ 1 h 149"/>
                  <a:gd name="T8" fmla="*/ 50 w 73"/>
                  <a:gd name="T9" fmla="*/ 11 h 149"/>
                  <a:gd name="T10" fmla="*/ 40 w 73"/>
                  <a:gd name="T11" fmla="*/ 26 h 149"/>
                  <a:gd name="T12" fmla="*/ 19 w 73"/>
                  <a:gd name="T13" fmla="*/ 54 h 149"/>
                  <a:gd name="T14" fmla="*/ 22 w 73"/>
                  <a:gd name="T15" fmla="*/ 55 h 149"/>
                  <a:gd name="T16" fmla="*/ 19 w 73"/>
                  <a:gd name="T17" fmla="*/ 66 h 149"/>
                  <a:gd name="T18" fmla="*/ 22 w 73"/>
                  <a:gd name="T19" fmla="*/ 74 h 149"/>
                  <a:gd name="T20" fmla="*/ 25 w 73"/>
                  <a:gd name="T21" fmla="*/ 82 h 149"/>
                  <a:gd name="T22" fmla="*/ 26 w 73"/>
                  <a:gd name="T23" fmla="*/ 92 h 149"/>
                  <a:gd name="T24" fmla="*/ 34 w 73"/>
                  <a:gd name="T25" fmla="*/ 91 h 149"/>
                  <a:gd name="T26" fmla="*/ 36 w 73"/>
                  <a:gd name="T27" fmla="*/ 99 h 149"/>
                  <a:gd name="T28" fmla="*/ 53 w 73"/>
                  <a:gd name="T29" fmla="*/ 89 h 149"/>
                  <a:gd name="T30" fmla="*/ 73 w 73"/>
                  <a:gd name="T31" fmla="*/ 86 h 149"/>
                  <a:gd name="T32" fmla="*/ 37 w 73"/>
                  <a:gd name="T33" fmla="*/ 125 h 149"/>
                  <a:gd name="T34" fmla="*/ 30 w 73"/>
                  <a:gd name="T35" fmla="*/ 149 h 149"/>
                  <a:gd name="T36" fmla="*/ 24 w 73"/>
                  <a:gd name="T37" fmla="*/ 132 h 149"/>
                  <a:gd name="T38" fmla="*/ 14 w 73"/>
                  <a:gd name="T39" fmla="*/ 110 h 149"/>
                  <a:gd name="T40" fmla="*/ 2 w 73"/>
                  <a:gd name="T41" fmla="*/ 67 h 149"/>
                  <a:gd name="T42" fmla="*/ 12 w 73"/>
                  <a:gd name="T4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149">
                    <a:moveTo>
                      <a:pt x="12" y="36"/>
                    </a:moveTo>
                    <a:cubicBezTo>
                      <a:pt x="17" y="29"/>
                      <a:pt x="25" y="24"/>
                      <a:pt x="31" y="18"/>
                    </a:cubicBezTo>
                    <a:cubicBezTo>
                      <a:pt x="35" y="13"/>
                      <a:pt x="43" y="5"/>
                      <a:pt x="49" y="2"/>
                    </a:cubicBezTo>
                    <a:cubicBezTo>
                      <a:pt x="52" y="1"/>
                      <a:pt x="53" y="0"/>
                      <a:pt x="56" y="1"/>
                    </a:cubicBezTo>
                    <a:cubicBezTo>
                      <a:pt x="55" y="5"/>
                      <a:pt x="53" y="7"/>
                      <a:pt x="50" y="11"/>
                    </a:cubicBezTo>
                    <a:cubicBezTo>
                      <a:pt x="46" y="15"/>
                      <a:pt x="43" y="20"/>
                      <a:pt x="40" y="26"/>
                    </a:cubicBezTo>
                    <a:cubicBezTo>
                      <a:pt x="35" y="37"/>
                      <a:pt x="27" y="45"/>
                      <a:pt x="19" y="54"/>
                    </a:cubicBezTo>
                    <a:cubicBezTo>
                      <a:pt x="20" y="54"/>
                      <a:pt x="20" y="55"/>
                      <a:pt x="22" y="55"/>
                    </a:cubicBezTo>
                    <a:cubicBezTo>
                      <a:pt x="22" y="59"/>
                      <a:pt x="20" y="63"/>
                      <a:pt x="19" y="66"/>
                    </a:cubicBezTo>
                    <a:cubicBezTo>
                      <a:pt x="19" y="71"/>
                      <a:pt x="19" y="70"/>
                      <a:pt x="22" y="74"/>
                    </a:cubicBezTo>
                    <a:cubicBezTo>
                      <a:pt x="25" y="77"/>
                      <a:pt x="25" y="76"/>
                      <a:pt x="25" y="82"/>
                    </a:cubicBezTo>
                    <a:cubicBezTo>
                      <a:pt x="25" y="85"/>
                      <a:pt x="25" y="88"/>
                      <a:pt x="26" y="92"/>
                    </a:cubicBezTo>
                    <a:cubicBezTo>
                      <a:pt x="29" y="92"/>
                      <a:pt x="32" y="89"/>
                      <a:pt x="34" y="91"/>
                    </a:cubicBezTo>
                    <a:cubicBezTo>
                      <a:pt x="36" y="92"/>
                      <a:pt x="36" y="98"/>
                      <a:pt x="36" y="99"/>
                    </a:cubicBezTo>
                    <a:cubicBezTo>
                      <a:pt x="41" y="98"/>
                      <a:pt x="47" y="91"/>
                      <a:pt x="53" y="89"/>
                    </a:cubicBezTo>
                    <a:cubicBezTo>
                      <a:pt x="58" y="88"/>
                      <a:pt x="68" y="85"/>
                      <a:pt x="73" y="86"/>
                    </a:cubicBezTo>
                    <a:cubicBezTo>
                      <a:pt x="66" y="103"/>
                      <a:pt x="43" y="105"/>
                      <a:pt x="37" y="125"/>
                    </a:cubicBezTo>
                    <a:cubicBezTo>
                      <a:pt x="35" y="133"/>
                      <a:pt x="32" y="141"/>
                      <a:pt x="30" y="149"/>
                    </a:cubicBezTo>
                    <a:cubicBezTo>
                      <a:pt x="27" y="145"/>
                      <a:pt x="26" y="138"/>
                      <a:pt x="24" y="132"/>
                    </a:cubicBezTo>
                    <a:cubicBezTo>
                      <a:pt x="21" y="125"/>
                      <a:pt x="18" y="117"/>
                      <a:pt x="14" y="110"/>
                    </a:cubicBezTo>
                    <a:cubicBezTo>
                      <a:pt x="7" y="97"/>
                      <a:pt x="3" y="81"/>
                      <a:pt x="2" y="67"/>
                    </a:cubicBezTo>
                    <a:cubicBezTo>
                      <a:pt x="0" y="55"/>
                      <a:pt x="5" y="45"/>
                      <a:pt x="12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2" name="Freeform 442"/>
              <p:cNvSpPr/>
              <p:nvPr/>
            </p:nvSpPr>
            <p:spPr bwMode="auto">
              <a:xfrm>
                <a:off x="6351588" y="3086101"/>
                <a:ext cx="455613" cy="217488"/>
              </a:xfrm>
              <a:custGeom>
                <a:avLst/>
                <a:gdLst>
                  <a:gd name="T0" fmla="*/ 46 w 196"/>
                  <a:gd name="T1" fmla="*/ 74 h 93"/>
                  <a:gd name="T2" fmla="*/ 26 w 196"/>
                  <a:gd name="T3" fmla="*/ 60 h 93"/>
                  <a:gd name="T4" fmla="*/ 0 w 196"/>
                  <a:gd name="T5" fmla="*/ 47 h 93"/>
                  <a:gd name="T6" fmla="*/ 112 w 196"/>
                  <a:gd name="T7" fmla="*/ 5 h 93"/>
                  <a:gd name="T8" fmla="*/ 196 w 196"/>
                  <a:gd name="T9" fmla="*/ 29 h 93"/>
                  <a:gd name="T10" fmla="*/ 178 w 196"/>
                  <a:gd name="T11" fmla="*/ 41 h 93"/>
                  <a:gd name="T12" fmla="*/ 146 w 196"/>
                  <a:gd name="T13" fmla="*/ 64 h 93"/>
                  <a:gd name="T14" fmla="*/ 87 w 196"/>
                  <a:gd name="T15" fmla="*/ 92 h 93"/>
                  <a:gd name="T16" fmla="*/ 46 w 196"/>
                  <a:gd name="T17" fmla="*/ 7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93">
                    <a:moveTo>
                      <a:pt x="46" y="74"/>
                    </a:moveTo>
                    <a:cubicBezTo>
                      <a:pt x="40" y="67"/>
                      <a:pt x="34" y="63"/>
                      <a:pt x="26" y="60"/>
                    </a:cubicBezTo>
                    <a:cubicBezTo>
                      <a:pt x="17" y="57"/>
                      <a:pt x="6" y="54"/>
                      <a:pt x="0" y="47"/>
                    </a:cubicBezTo>
                    <a:cubicBezTo>
                      <a:pt x="39" y="34"/>
                      <a:pt x="67" y="0"/>
                      <a:pt x="112" y="5"/>
                    </a:cubicBezTo>
                    <a:cubicBezTo>
                      <a:pt x="142" y="9"/>
                      <a:pt x="167" y="22"/>
                      <a:pt x="196" y="29"/>
                    </a:cubicBezTo>
                    <a:cubicBezTo>
                      <a:pt x="193" y="33"/>
                      <a:pt x="183" y="38"/>
                      <a:pt x="178" y="41"/>
                    </a:cubicBezTo>
                    <a:cubicBezTo>
                      <a:pt x="167" y="48"/>
                      <a:pt x="156" y="54"/>
                      <a:pt x="146" y="64"/>
                    </a:cubicBezTo>
                    <a:cubicBezTo>
                      <a:pt x="129" y="80"/>
                      <a:pt x="113" y="93"/>
                      <a:pt x="87" y="92"/>
                    </a:cubicBezTo>
                    <a:cubicBezTo>
                      <a:pt x="70" y="91"/>
                      <a:pt x="58" y="86"/>
                      <a:pt x="46" y="7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3" name="Freeform 443"/>
              <p:cNvSpPr/>
              <p:nvPr/>
            </p:nvSpPr>
            <p:spPr bwMode="auto">
              <a:xfrm>
                <a:off x="6416676" y="3165476"/>
                <a:ext cx="319088" cy="104775"/>
              </a:xfrm>
              <a:custGeom>
                <a:avLst/>
                <a:gdLst>
                  <a:gd name="T0" fmla="*/ 39 w 137"/>
                  <a:gd name="T1" fmla="*/ 36 h 45"/>
                  <a:gd name="T2" fmla="*/ 0 w 137"/>
                  <a:gd name="T3" fmla="*/ 13 h 45"/>
                  <a:gd name="T4" fmla="*/ 25 w 137"/>
                  <a:gd name="T5" fmla="*/ 15 h 45"/>
                  <a:gd name="T6" fmla="*/ 48 w 137"/>
                  <a:gd name="T7" fmla="*/ 20 h 45"/>
                  <a:gd name="T8" fmla="*/ 62 w 137"/>
                  <a:gd name="T9" fmla="*/ 26 h 45"/>
                  <a:gd name="T10" fmla="*/ 137 w 137"/>
                  <a:gd name="T11" fmla="*/ 9 h 45"/>
                  <a:gd name="T12" fmla="*/ 114 w 137"/>
                  <a:gd name="T13" fmla="*/ 19 h 45"/>
                  <a:gd name="T14" fmla="*/ 90 w 137"/>
                  <a:gd name="T15" fmla="*/ 34 h 45"/>
                  <a:gd name="T16" fmla="*/ 39 w 137"/>
                  <a:gd name="T17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5">
                    <a:moveTo>
                      <a:pt x="39" y="36"/>
                    </a:moveTo>
                    <a:cubicBezTo>
                      <a:pt x="26" y="29"/>
                      <a:pt x="11" y="23"/>
                      <a:pt x="0" y="13"/>
                    </a:cubicBezTo>
                    <a:cubicBezTo>
                      <a:pt x="8" y="15"/>
                      <a:pt x="16" y="17"/>
                      <a:pt x="25" y="15"/>
                    </a:cubicBezTo>
                    <a:cubicBezTo>
                      <a:pt x="31" y="14"/>
                      <a:pt x="48" y="9"/>
                      <a:pt x="48" y="20"/>
                    </a:cubicBezTo>
                    <a:cubicBezTo>
                      <a:pt x="55" y="18"/>
                      <a:pt x="66" y="13"/>
                      <a:pt x="62" y="26"/>
                    </a:cubicBezTo>
                    <a:cubicBezTo>
                      <a:pt x="88" y="27"/>
                      <a:pt x="108" y="0"/>
                      <a:pt x="137" y="9"/>
                    </a:cubicBezTo>
                    <a:cubicBezTo>
                      <a:pt x="133" y="17"/>
                      <a:pt x="121" y="16"/>
                      <a:pt x="114" y="19"/>
                    </a:cubicBezTo>
                    <a:cubicBezTo>
                      <a:pt x="106" y="23"/>
                      <a:pt x="98" y="29"/>
                      <a:pt x="90" y="34"/>
                    </a:cubicBezTo>
                    <a:cubicBezTo>
                      <a:pt x="73" y="42"/>
                      <a:pt x="56" y="45"/>
                      <a:pt x="39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4" name="Freeform 444"/>
              <p:cNvSpPr/>
              <p:nvPr/>
            </p:nvSpPr>
            <p:spPr bwMode="auto">
              <a:xfrm>
                <a:off x="5689601" y="3017838"/>
                <a:ext cx="866775" cy="796925"/>
              </a:xfrm>
              <a:custGeom>
                <a:avLst/>
                <a:gdLst>
                  <a:gd name="T0" fmla="*/ 314 w 372"/>
                  <a:gd name="T1" fmla="*/ 264 h 341"/>
                  <a:gd name="T2" fmla="*/ 275 w 372"/>
                  <a:gd name="T3" fmla="*/ 335 h 341"/>
                  <a:gd name="T4" fmla="*/ 170 w 372"/>
                  <a:gd name="T5" fmla="*/ 307 h 341"/>
                  <a:gd name="T6" fmla="*/ 111 w 372"/>
                  <a:gd name="T7" fmla="*/ 320 h 341"/>
                  <a:gd name="T8" fmla="*/ 79 w 372"/>
                  <a:gd name="T9" fmla="*/ 316 h 341"/>
                  <a:gd name="T10" fmla="*/ 66 w 372"/>
                  <a:gd name="T11" fmla="*/ 286 h 341"/>
                  <a:gd name="T12" fmla="*/ 52 w 372"/>
                  <a:gd name="T13" fmla="*/ 286 h 341"/>
                  <a:gd name="T14" fmla="*/ 47 w 372"/>
                  <a:gd name="T15" fmla="*/ 274 h 341"/>
                  <a:gd name="T16" fmla="*/ 8 w 372"/>
                  <a:gd name="T17" fmla="*/ 236 h 341"/>
                  <a:gd name="T18" fmla="*/ 11 w 372"/>
                  <a:gd name="T19" fmla="*/ 203 h 341"/>
                  <a:gd name="T20" fmla="*/ 1 w 372"/>
                  <a:gd name="T21" fmla="*/ 170 h 341"/>
                  <a:gd name="T22" fmla="*/ 16 w 372"/>
                  <a:gd name="T23" fmla="*/ 138 h 341"/>
                  <a:gd name="T24" fmla="*/ 21 w 372"/>
                  <a:gd name="T25" fmla="*/ 109 h 341"/>
                  <a:gd name="T26" fmla="*/ 38 w 372"/>
                  <a:gd name="T27" fmla="*/ 82 h 341"/>
                  <a:gd name="T28" fmla="*/ 56 w 372"/>
                  <a:gd name="T29" fmla="*/ 57 h 341"/>
                  <a:gd name="T30" fmla="*/ 71 w 372"/>
                  <a:gd name="T31" fmla="*/ 64 h 341"/>
                  <a:gd name="T32" fmla="*/ 81 w 372"/>
                  <a:gd name="T33" fmla="*/ 45 h 341"/>
                  <a:gd name="T34" fmla="*/ 113 w 372"/>
                  <a:gd name="T35" fmla="*/ 29 h 341"/>
                  <a:gd name="T36" fmla="*/ 132 w 372"/>
                  <a:gd name="T37" fmla="*/ 25 h 341"/>
                  <a:gd name="T38" fmla="*/ 148 w 372"/>
                  <a:gd name="T39" fmla="*/ 27 h 341"/>
                  <a:gd name="T40" fmla="*/ 179 w 372"/>
                  <a:gd name="T41" fmla="*/ 5 h 341"/>
                  <a:gd name="T42" fmla="*/ 212 w 372"/>
                  <a:gd name="T43" fmla="*/ 15 h 341"/>
                  <a:gd name="T44" fmla="*/ 241 w 372"/>
                  <a:gd name="T45" fmla="*/ 22 h 341"/>
                  <a:gd name="T46" fmla="*/ 257 w 372"/>
                  <a:gd name="T47" fmla="*/ 39 h 341"/>
                  <a:gd name="T48" fmla="*/ 272 w 372"/>
                  <a:gd name="T49" fmla="*/ 49 h 341"/>
                  <a:gd name="T50" fmla="*/ 310 w 372"/>
                  <a:gd name="T51" fmla="*/ 65 h 341"/>
                  <a:gd name="T52" fmla="*/ 339 w 372"/>
                  <a:gd name="T53" fmla="*/ 78 h 341"/>
                  <a:gd name="T54" fmla="*/ 349 w 372"/>
                  <a:gd name="T55" fmla="*/ 107 h 341"/>
                  <a:gd name="T56" fmla="*/ 369 w 372"/>
                  <a:gd name="T57" fmla="*/ 136 h 341"/>
                  <a:gd name="T58" fmla="*/ 361 w 372"/>
                  <a:gd name="T59" fmla="*/ 169 h 341"/>
                  <a:gd name="T60" fmla="*/ 350 w 372"/>
                  <a:gd name="T61" fmla="*/ 199 h 341"/>
                  <a:gd name="T62" fmla="*/ 325 w 372"/>
                  <a:gd name="T63" fmla="*/ 214 h 341"/>
                  <a:gd name="T64" fmla="*/ 297 w 372"/>
                  <a:gd name="T65" fmla="*/ 203 h 341"/>
                  <a:gd name="T66" fmla="*/ 273 w 372"/>
                  <a:gd name="T67" fmla="*/ 256 h 341"/>
                  <a:gd name="T68" fmla="*/ 314 w 372"/>
                  <a:gd name="T69" fmla="*/ 26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2" h="341">
                    <a:moveTo>
                      <a:pt x="314" y="264"/>
                    </a:moveTo>
                    <a:cubicBezTo>
                      <a:pt x="328" y="287"/>
                      <a:pt x="297" y="329"/>
                      <a:pt x="275" y="335"/>
                    </a:cubicBezTo>
                    <a:cubicBezTo>
                      <a:pt x="243" y="341"/>
                      <a:pt x="203" y="308"/>
                      <a:pt x="170" y="307"/>
                    </a:cubicBezTo>
                    <a:cubicBezTo>
                      <a:pt x="149" y="307"/>
                      <a:pt x="131" y="317"/>
                      <a:pt x="111" y="320"/>
                    </a:cubicBezTo>
                    <a:cubicBezTo>
                      <a:pt x="102" y="321"/>
                      <a:pt x="86" y="322"/>
                      <a:pt x="79" y="316"/>
                    </a:cubicBezTo>
                    <a:cubicBezTo>
                      <a:pt x="70" y="308"/>
                      <a:pt x="77" y="293"/>
                      <a:pt x="66" y="286"/>
                    </a:cubicBezTo>
                    <a:cubicBezTo>
                      <a:pt x="63" y="284"/>
                      <a:pt x="56" y="289"/>
                      <a:pt x="52" y="286"/>
                    </a:cubicBezTo>
                    <a:cubicBezTo>
                      <a:pt x="43" y="281"/>
                      <a:pt x="50" y="279"/>
                      <a:pt x="47" y="274"/>
                    </a:cubicBezTo>
                    <a:cubicBezTo>
                      <a:pt x="37" y="257"/>
                      <a:pt x="5" y="262"/>
                      <a:pt x="8" y="236"/>
                    </a:cubicBezTo>
                    <a:cubicBezTo>
                      <a:pt x="10" y="224"/>
                      <a:pt x="14" y="217"/>
                      <a:pt x="11" y="203"/>
                    </a:cubicBezTo>
                    <a:cubicBezTo>
                      <a:pt x="9" y="192"/>
                      <a:pt x="2" y="182"/>
                      <a:pt x="1" y="170"/>
                    </a:cubicBezTo>
                    <a:cubicBezTo>
                      <a:pt x="0" y="156"/>
                      <a:pt x="10" y="150"/>
                      <a:pt x="16" y="138"/>
                    </a:cubicBezTo>
                    <a:cubicBezTo>
                      <a:pt x="20" y="129"/>
                      <a:pt x="18" y="119"/>
                      <a:pt x="21" y="109"/>
                    </a:cubicBezTo>
                    <a:cubicBezTo>
                      <a:pt x="25" y="99"/>
                      <a:pt x="34" y="93"/>
                      <a:pt x="38" y="82"/>
                    </a:cubicBezTo>
                    <a:cubicBezTo>
                      <a:pt x="43" y="69"/>
                      <a:pt x="43" y="56"/>
                      <a:pt x="56" y="57"/>
                    </a:cubicBezTo>
                    <a:cubicBezTo>
                      <a:pt x="61" y="57"/>
                      <a:pt x="66" y="66"/>
                      <a:pt x="71" y="64"/>
                    </a:cubicBezTo>
                    <a:cubicBezTo>
                      <a:pt x="77" y="63"/>
                      <a:pt x="78" y="49"/>
                      <a:pt x="81" y="45"/>
                    </a:cubicBezTo>
                    <a:cubicBezTo>
                      <a:pt x="89" y="35"/>
                      <a:pt x="102" y="31"/>
                      <a:pt x="113" y="29"/>
                    </a:cubicBezTo>
                    <a:cubicBezTo>
                      <a:pt x="118" y="28"/>
                      <a:pt x="126" y="25"/>
                      <a:pt x="132" y="25"/>
                    </a:cubicBezTo>
                    <a:cubicBezTo>
                      <a:pt x="137" y="24"/>
                      <a:pt x="143" y="27"/>
                      <a:pt x="148" y="27"/>
                    </a:cubicBezTo>
                    <a:cubicBezTo>
                      <a:pt x="161" y="25"/>
                      <a:pt x="166" y="10"/>
                      <a:pt x="179" y="5"/>
                    </a:cubicBezTo>
                    <a:cubicBezTo>
                      <a:pt x="191" y="0"/>
                      <a:pt x="201" y="10"/>
                      <a:pt x="212" y="15"/>
                    </a:cubicBezTo>
                    <a:cubicBezTo>
                      <a:pt x="221" y="20"/>
                      <a:pt x="234" y="18"/>
                      <a:pt x="241" y="22"/>
                    </a:cubicBezTo>
                    <a:cubicBezTo>
                      <a:pt x="249" y="25"/>
                      <a:pt x="251" y="35"/>
                      <a:pt x="257" y="39"/>
                    </a:cubicBezTo>
                    <a:cubicBezTo>
                      <a:pt x="263" y="43"/>
                      <a:pt x="274" y="35"/>
                      <a:pt x="272" y="49"/>
                    </a:cubicBezTo>
                    <a:cubicBezTo>
                      <a:pt x="287" y="45"/>
                      <a:pt x="299" y="58"/>
                      <a:pt x="310" y="65"/>
                    </a:cubicBezTo>
                    <a:cubicBezTo>
                      <a:pt x="320" y="70"/>
                      <a:pt x="331" y="73"/>
                      <a:pt x="339" y="78"/>
                    </a:cubicBezTo>
                    <a:cubicBezTo>
                      <a:pt x="354" y="87"/>
                      <a:pt x="347" y="93"/>
                      <a:pt x="349" y="107"/>
                    </a:cubicBezTo>
                    <a:cubicBezTo>
                      <a:pt x="351" y="122"/>
                      <a:pt x="365" y="124"/>
                      <a:pt x="369" y="136"/>
                    </a:cubicBezTo>
                    <a:cubicBezTo>
                      <a:pt x="372" y="145"/>
                      <a:pt x="363" y="159"/>
                      <a:pt x="361" y="169"/>
                    </a:cubicBezTo>
                    <a:cubicBezTo>
                      <a:pt x="358" y="181"/>
                      <a:pt x="357" y="188"/>
                      <a:pt x="350" y="199"/>
                    </a:cubicBezTo>
                    <a:cubicBezTo>
                      <a:pt x="342" y="212"/>
                      <a:pt x="341" y="213"/>
                      <a:pt x="325" y="214"/>
                    </a:cubicBezTo>
                    <a:cubicBezTo>
                      <a:pt x="309" y="214"/>
                      <a:pt x="309" y="211"/>
                      <a:pt x="297" y="203"/>
                    </a:cubicBezTo>
                    <a:cubicBezTo>
                      <a:pt x="287" y="208"/>
                      <a:pt x="275" y="244"/>
                      <a:pt x="273" y="256"/>
                    </a:cubicBezTo>
                    <a:cubicBezTo>
                      <a:pt x="286" y="256"/>
                      <a:pt x="306" y="251"/>
                      <a:pt x="314" y="264"/>
                    </a:cubicBezTo>
                    <a:close/>
                  </a:path>
                </a:pathLst>
              </a:custGeom>
              <a:solidFill>
                <a:srgbClr val="DF1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5" name="Freeform 445"/>
              <p:cNvSpPr/>
              <p:nvPr/>
            </p:nvSpPr>
            <p:spPr bwMode="auto">
              <a:xfrm>
                <a:off x="6129338" y="3265488"/>
                <a:ext cx="198438" cy="271463"/>
              </a:xfrm>
              <a:custGeom>
                <a:avLst/>
                <a:gdLst>
                  <a:gd name="T0" fmla="*/ 51 w 85"/>
                  <a:gd name="T1" fmla="*/ 31 h 116"/>
                  <a:gd name="T2" fmla="*/ 38 w 85"/>
                  <a:gd name="T3" fmla="*/ 25 h 116"/>
                  <a:gd name="T4" fmla="*/ 27 w 85"/>
                  <a:gd name="T5" fmla="*/ 20 h 116"/>
                  <a:gd name="T6" fmla="*/ 25 w 85"/>
                  <a:gd name="T7" fmla="*/ 16 h 116"/>
                  <a:gd name="T8" fmla="*/ 20 w 85"/>
                  <a:gd name="T9" fmla="*/ 12 h 116"/>
                  <a:gd name="T10" fmla="*/ 0 w 85"/>
                  <a:gd name="T11" fmla="*/ 1 h 116"/>
                  <a:gd name="T12" fmla="*/ 17 w 85"/>
                  <a:gd name="T13" fmla="*/ 4 h 116"/>
                  <a:gd name="T14" fmla="*/ 28 w 85"/>
                  <a:gd name="T15" fmla="*/ 13 h 116"/>
                  <a:gd name="T16" fmla="*/ 46 w 85"/>
                  <a:gd name="T17" fmla="*/ 22 h 116"/>
                  <a:gd name="T18" fmla="*/ 66 w 85"/>
                  <a:gd name="T19" fmla="*/ 25 h 116"/>
                  <a:gd name="T20" fmla="*/ 80 w 85"/>
                  <a:gd name="T21" fmla="*/ 49 h 116"/>
                  <a:gd name="T22" fmla="*/ 75 w 85"/>
                  <a:gd name="T23" fmla="*/ 64 h 116"/>
                  <a:gd name="T24" fmla="*/ 79 w 85"/>
                  <a:gd name="T25" fmla="*/ 75 h 116"/>
                  <a:gd name="T26" fmla="*/ 64 w 85"/>
                  <a:gd name="T27" fmla="*/ 103 h 116"/>
                  <a:gd name="T28" fmla="*/ 52 w 85"/>
                  <a:gd name="T29" fmla="*/ 115 h 116"/>
                  <a:gd name="T30" fmla="*/ 48 w 85"/>
                  <a:gd name="T31" fmla="*/ 111 h 116"/>
                  <a:gd name="T32" fmla="*/ 40 w 85"/>
                  <a:gd name="T33" fmla="*/ 101 h 116"/>
                  <a:gd name="T34" fmla="*/ 53 w 85"/>
                  <a:gd name="T35" fmla="*/ 109 h 116"/>
                  <a:gd name="T36" fmla="*/ 58 w 85"/>
                  <a:gd name="T37" fmla="*/ 104 h 116"/>
                  <a:gd name="T38" fmla="*/ 60 w 85"/>
                  <a:gd name="T39" fmla="*/ 100 h 116"/>
                  <a:gd name="T40" fmla="*/ 60 w 85"/>
                  <a:gd name="T41" fmla="*/ 97 h 116"/>
                  <a:gd name="T42" fmla="*/ 64 w 85"/>
                  <a:gd name="T43" fmla="*/ 90 h 116"/>
                  <a:gd name="T44" fmla="*/ 66 w 85"/>
                  <a:gd name="T45" fmla="*/ 87 h 116"/>
                  <a:gd name="T46" fmla="*/ 65 w 85"/>
                  <a:gd name="T47" fmla="*/ 84 h 116"/>
                  <a:gd name="T48" fmla="*/ 70 w 85"/>
                  <a:gd name="T49" fmla="*/ 77 h 116"/>
                  <a:gd name="T50" fmla="*/ 70 w 85"/>
                  <a:gd name="T51" fmla="*/ 68 h 116"/>
                  <a:gd name="T52" fmla="*/ 65 w 85"/>
                  <a:gd name="T53" fmla="*/ 63 h 116"/>
                  <a:gd name="T54" fmla="*/ 66 w 85"/>
                  <a:gd name="T55" fmla="*/ 57 h 116"/>
                  <a:gd name="T56" fmla="*/ 55 w 85"/>
                  <a:gd name="T57" fmla="*/ 60 h 116"/>
                  <a:gd name="T58" fmla="*/ 56 w 85"/>
                  <a:gd name="T59" fmla="*/ 57 h 116"/>
                  <a:gd name="T60" fmla="*/ 43 w 85"/>
                  <a:gd name="T61" fmla="*/ 60 h 116"/>
                  <a:gd name="T62" fmla="*/ 32 w 85"/>
                  <a:gd name="T63" fmla="*/ 59 h 116"/>
                  <a:gd name="T64" fmla="*/ 38 w 85"/>
                  <a:gd name="T65" fmla="*/ 58 h 116"/>
                  <a:gd name="T66" fmla="*/ 46 w 85"/>
                  <a:gd name="T67" fmla="*/ 55 h 116"/>
                  <a:gd name="T68" fmla="*/ 58 w 85"/>
                  <a:gd name="T69" fmla="*/ 46 h 116"/>
                  <a:gd name="T70" fmla="*/ 56 w 85"/>
                  <a:gd name="T71" fmla="*/ 46 h 116"/>
                  <a:gd name="T72" fmla="*/ 59 w 85"/>
                  <a:gd name="T73" fmla="*/ 38 h 116"/>
                  <a:gd name="T74" fmla="*/ 53 w 85"/>
                  <a:gd name="T75" fmla="*/ 34 h 116"/>
                  <a:gd name="T76" fmla="*/ 51 w 85"/>
                  <a:gd name="T77" fmla="*/ 33 h 116"/>
                  <a:gd name="T78" fmla="*/ 52 w 85"/>
                  <a:gd name="T79" fmla="*/ 31 h 116"/>
                  <a:gd name="T80" fmla="*/ 51 w 85"/>
                  <a:gd name="T81" fmla="*/ 3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5" h="116">
                    <a:moveTo>
                      <a:pt x="51" y="31"/>
                    </a:moveTo>
                    <a:cubicBezTo>
                      <a:pt x="47" y="28"/>
                      <a:pt x="42" y="27"/>
                      <a:pt x="38" y="25"/>
                    </a:cubicBezTo>
                    <a:cubicBezTo>
                      <a:pt x="35" y="24"/>
                      <a:pt x="31" y="21"/>
                      <a:pt x="27" y="20"/>
                    </a:cubicBezTo>
                    <a:cubicBezTo>
                      <a:pt x="22" y="19"/>
                      <a:pt x="25" y="19"/>
                      <a:pt x="25" y="16"/>
                    </a:cubicBezTo>
                    <a:cubicBezTo>
                      <a:pt x="26" y="13"/>
                      <a:pt x="22" y="13"/>
                      <a:pt x="20" y="12"/>
                    </a:cubicBezTo>
                    <a:cubicBezTo>
                      <a:pt x="14" y="9"/>
                      <a:pt x="1" y="8"/>
                      <a:pt x="0" y="1"/>
                    </a:cubicBezTo>
                    <a:cubicBezTo>
                      <a:pt x="6" y="3"/>
                      <a:pt x="12" y="0"/>
                      <a:pt x="17" y="4"/>
                    </a:cubicBezTo>
                    <a:cubicBezTo>
                      <a:pt x="21" y="7"/>
                      <a:pt x="24" y="10"/>
                      <a:pt x="28" y="13"/>
                    </a:cubicBezTo>
                    <a:cubicBezTo>
                      <a:pt x="33" y="17"/>
                      <a:pt x="40" y="20"/>
                      <a:pt x="46" y="22"/>
                    </a:cubicBezTo>
                    <a:cubicBezTo>
                      <a:pt x="52" y="25"/>
                      <a:pt x="60" y="23"/>
                      <a:pt x="66" y="25"/>
                    </a:cubicBezTo>
                    <a:cubicBezTo>
                      <a:pt x="77" y="28"/>
                      <a:pt x="85" y="38"/>
                      <a:pt x="80" y="49"/>
                    </a:cubicBezTo>
                    <a:cubicBezTo>
                      <a:pt x="77" y="54"/>
                      <a:pt x="72" y="56"/>
                      <a:pt x="75" y="64"/>
                    </a:cubicBezTo>
                    <a:cubicBezTo>
                      <a:pt x="77" y="71"/>
                      <a:pt x="81" y="68"/>
                      <a:pt x="79" y="75"/>
                    </a:cubicBezTo>
                    <a:cubicBezTo>
                      <a:pt x="75" y="85"/>
                      <a:pt x="68" y="93"/>
                      <a:pt x="64" y="103"/>
                    </a:cubicBezTo>
                    <a:cubicBezTo>
                      <a:pt x="62" y="109"/>
                      <a:pt x="60" y="116"/>
                      <a:pt x="52" y="115"/>
                    </a:cubicBezTo>
                    <a:cubicBezTo>
                      <a:pt x="50" y="115"/>
                      <a:pt x="46" y="114"/>
                      <a:pt x="48" y="111"/>
                    </a:cubicBezTo>
                    <a:cubicBezTo>
                      <a:pt x="44" y="110"/>
                      <a:pt x="40" y="105"/>
                      <a:pt x="40" y="101"/>
                    </a:cubicBezTo>
                    <a:cubicBezTo>
                      <a:pt x="43" y="104"/>
                      <a:pt x="48" y="112"/>
                      <a:pt x="53" y="109"/>
                    </a:cubicBezTo>
                    <a:cubicBezTo>
                      <a:pt x="55" y="109"/>
                      <a:pt x="57" y="106"/>
                      <a:pt x="58" y="104"/>
                    </a:cubicBezTo>
                    <a:cubicBezTo>
                      <a:pt x="59" y="103"/>
                      <a:pt x="60" y="102"/>
                      <a:pt x="60" y="100"/>
                    </a:cubicBezTo>
                    <a:cubicBezTo>
                      <a:pt x="61" y="99"/>
                      <a:pt x="60" y="99"/>
                      <a:pt x="60" y="97"/>
                    </a:cubicBezTo>
                    <a:cubicBezTo>
                      <a:pt x="60" y="94"/>
                      <a:pt x="62" y="92"/>
                      <a:pt x="64" y="90"/>
                    </a:cubicBezTo>
                    <a:cubicBezTo>
                      <a:pt x="65" y="89"/>
                      <a:pt x="66" y="88"/>
                      <a:pt x="66" y="87"/>
                    </a:cubicBezTo>
                    <a:cubicBezTo>
                      <a:pt x="66" y="86"/>
                      <a:pt x="65" y="85"/>
                      <a:pt x="65" y="84"/>
                    </a:cubicBezTo>
                    <a:cubicBezTo>
                      <a:pt x="66" y="81"/>
                      <a:pt x="69" y="79"/>
                      <a:pt x="70" y="77"/>
                    </a:cubicBezTo>
                    <a:cubicBezTo>
                      <a:pt x="71" y="74"/>
                      <a:pt x="72" y="71"/>
                      <a:pt x="70" y="68"/>
                    </a:cubicBezTo>
                    <a:cubicBezTo>
                      <a:pt x="69" y="66"/>
                      <a:pt x="66" y="65"/>
                      <a:pt x="65" y="63"/>
                    </a:cubicBezTo>
                    <a:cubicBezTo>
                      <a:pt x="65" y="62"/>
                      <a:pt x="65" y="57"/>
                      <a:pt x="66" y="57"/>
                    </a:cubicBezTo>
                    <a:cubicBezTo>
                      <a:pt x="62" y="57"/>
                      <a:pt x="59" y="60"/>
                      <a:pt x="55" y="60"/>
                    </a:cubicBezTo>
                    <a:cubicBezTo>
                      <a:pt x="55" y="59"/>
                      <a:pt x="55" y="57"/>
                      <a:pt x="56" y="57"/>
                    </a:cubicBezTo>
                    <a:cubicBezTo>
                      <a:pt x="53" y="59"/>
                      <a:pt x="47" y="60"/>
                      <a:pt x="43" y="60"/>
                    </a:cubicBezTo>
                    <a:cubicBezTo>
                      <a:pt x="39" y="61"/>
                      <a:pt x="36" y="60"/>
                      <a:pt x="32" y="59"/>
                    </a:cubicBezTo>
                    <a:cubicBezTo>
                      <a:pt x="34" y="60"/>
                      <a:pt x="36" y="58"/>
                      <a:pt x="38" y="58"/>
                    </a:cubicBezTo>
                    <a:cubicBezTo>
                      <a:pt x="41" y="57"/>
                      <a:pt x="43" y="56"/>
                      <a:pt x="46" y="55"/>
                    </a:cubicBezTo>
                    <a:cubicBezTo>
                      <a:pt x="50" y="53"/>
                      <a:pt x="56" y="50"/>
                      <a:pt x="58" y="46"/>
                    </a:cubicBezTo>
                    <a:cubicBezTo>
                      <a:pt x="57" y="46"/>
                      <a:pt x="56" y="46"/>
                      <a:pt x="56" y="46"/>
                    </a:cubicBezTo>
                    <a:cubicBezTo>
                      <a:pt x="57" y="43"/>
                      <a:pt x="59" y="41"/>
                      <a:pt x="59" y="38"/>
                    </a:cubicBezTo>
                    <a:cubicBezTo>
                      <a:pt x="59" y="34"/>
                      <a:pt x="56" y="35"/>
                      <a:pt x="53" y="34"/>
                    </a:cubicBezTo>
                    <a:cubicBezTo>
                      <a:pt x="53" y="34"/>
                      <a:pt x="51" y="34"/>
                      <a:pt x="51" y="33"/>
                    </a:cubicBezTo>
                    <a:cubicBezTo>
                      <a:pt x="51" y="33"/>
                      <a:pt x="51" y="31"/>
                      <a:pt x="52" y="31"/>
                    </a:cubicBezTo>
                    <a:cubicBezTo>
                      <a:pt x="51" y="31"/>
                      <a:pt x="51" y="31"/>
                      <a:pt x="51" y="31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6" name="Freeform 446"/>
              <p:cNvSpPr/>
              <p:nvPr/>
            </p:nvSpPr>
            <p:spPr bwMode="auto">
              <a:xfrm>
                <a:off x="6054726" y="3384551"/>
                <a:ext cx="173038" cy="222250"/>
              </a:xfrm>
              <a:custGeom>
                <a:avLst/>
                <a:gdLst>
                  <a:gd name="T0" fmla="*/ 61 w 74"/>
                  <a:gd name="T1" fmla="*/ 30 h 95"/>
                  <a:gd name="T2" fmla="*/ 61 w 74"/>
                  <a:gd name="T3" fmla="*/ 16 h 95"/>
                  <a:gd name="T4" fmla="*/ 56 w 74"/>
                  <a:gd name="T5" fmla="*/ 5 h 95"/>
                  <a:gd name="T6" fmla="*/ 58 w 74"/>
                  <a:gd name="T7" fmla="*/ 0 h 95"/>
                  <a:gd name="T8" fmla="*/ 68 w 74"/>
                  <a:gd name="T9" fmla="*/ 23 h 95"/>
                  <a:gd name="T10" fmla="*/ 66 w 74"/>
                  <a:gd name="T11" fmla="*/ 49 h 95"/>
                  <a:gd name="T12" fmla="*/ 71 w 74"/>
                  <a:gd name="T13" fmla="*/ 75 h 95"/>
                  <a:gd name="T14" fmla="*/ 54 w 74"/>
                  <a:gd name="T15" fmla="*/ 95 h 95"/>
                  <a:gd name="T16" fmla="*/ 41 w 74"/>
                  <a:gd name="T17" fmla="*/ 76 h 95"/>
                  <a:gd name="T18" fmla="*/ 21 w 74"/>
                  <a:gd name="T19" fmla="*/ 62 h 95"/>
                  <a:gd name="T20" fmla="*/ 0 w 74"/>
                  <a:gd name="T21" fmla="*/ 35 h 95"/>
                  <a:gd name="T22" fmla="*/ 14 w 74"/>
                  <a:gd name="T23" fmla="*/ 47 h 95"/>
                  <a:gd name="T24" fmla="*/ 18 w 74"/>
                  <a:gd name="T25" fmla="*/ 47 h 95"/>
                  <a:gd name="T26" fmla="*/ 22 w 74"/>
                  <a:gd name="T27" fmla="*/ 51 h 95"/>
                  <a:gd name="T28" fmla="*/ 33 w 74"/>
                  <a:gd name="T29" fmla="*/ 64 h 95"/>
                  <a:gd name="T30" fmla="*/ 41 w 74"/>
                  <a:gd name="T31" fmla="*/ 65 h 95"/>
                  <a:gd name="T32" fmla="*/ 48 w 74"/>
                  <a:gd name="T33" fmla="*/ 70 h 95"/>
                  <a:gd name="T34" fmla="*/ 40 w 74"/>
                  <a:gd name="T35" fmla="*/ 51 h 95"/>
                  <a:gd name="T36" fmla="*/ 50 w 74"/>
                  <a:gd name="T37" fmla="*/ 59 h 95"/>
                  <a:gd name="T38" fmla="*/ 51 w 74"/>
                  <a:gd name="T39" fmla="*/ 57 h 95"/>
                  <a:gd name="T40" fmla="*/ 58 w 74"/>
                  <a:gd name="T41" fmla="*/ 62 h 95"/>
                  <a:gd name="T42" fmla="*/ 56 w 74"/>
                  <a:gd name="T43" fmla="*/ 51 h 95"/>
                  <a:gd name="T44" fmla="*/ 56 w 74"/>
                  <a:gd name="T45" fmla="*/ 50 h 95"/>
                  <a:gd name="T46" fmla="*/ 58 w 74"/>
                  <a:gd name="T47" fmla="*/ 34 h 95"/>
                  <a:gd name="T48" fmla="*/ 61 w 74"/>
                  <a:gd name="T49" fmla="*/ 3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95">
                    <a:moveTo>
                      <a:pt x="61" y="30"/>
                    </a:moveTo>
                    <a:cubicBezTo>
                      <a:pt x="62" y="27"/>
                      <a:pt x="62" y="19"/>
                      <a:pt x="61" y="16"/>
                    </a:cubicBezTo>
                    <a:cubicBezTo>
                      <a:pt x="60" y="12"/>
                      <a:pt x="56" y="9"/>
                      <a:pt x="56" y="5"/>
                    </a:cubicBezTo>
                    <a:cubicBezTo>
                      <a:pt x="56" y="3"/>
                      <a:pt x="58" y="2"/>
                      <a:pt x="58" y="0"/>
                    </a:cubicBezTo>
                    <a:cubicBezTo>
                      <a:pt x="58" y="8"/>
                      <a:pt x="67" y="14"/>
                      <a:pt x="68" y="23"/>
                    </a:cubicBezTo>
                    <a:cubicBezTo>
                      <a:pt x="68" y="32"/>
                      <a:pt x="64" y="40"/>
                      <a:pt x="66" y="49"/>
                    </a:cubicBezTo>
                    <a:cubicBezTo>
                      <a:pt x="67" y="57"/>
                      <a:pt x="74" y="68"/>
                      <a:pt x="71" y="75"/>
                    </a:cubicBezTo>
                    <a:cubicBezTo>
                      <a:pt x="68" y="81"/>
                      <a:pt x="58" y="91"/>
                      <a:pt x="54" y="95"/>
                    </a:cubicBezTo>
                    <a:cubicBezTo>
                      <a:pt x="48" y="91"/>
                      <a:pt x="46" y="81"/>
                      <a:pt x="41" y="76"/>
                    </a:cubicBezTo>
                    <a:cubicBezTo>
                      <a:pt x="35" y="70"/>
                      <a:pt x="27" y="66"/>
                      <a:pt x="21" y="62"/>
                    </a:cubicBezTo>
                    <a:cubicBezTo>
                      <a:pt x="12" y="54"/>
                      <a:pt x="7" y="45"/>
                      <a:pt x="0" y="35"/>
                    </a:cubicBezTo>
                    <a:cubicBezTo>
                      <a:pt x="5" y="38"/>
                      <a:pt x="8" y="44"/>
                      <a:pt x="14" y="47"/>
                    </a:cubicBezTo>
                    <a:cubicBezTo>
                      <a:pt x="15" y="48"/>
                      <a:pt x="18" y="46"/>
                      <a:pt x="18" y="47"/>
                    </a:cubicBezTo>
                    <a:cubicBezTo>
                      <a:pt x="20" y="48"/>
                      <a:pt x="20" y="50"/>
                      <a:pt x="22" y="51"/>
                    </a:cubicBezTo>
                    <a:cubicBezTo>
                      <a:pt x="26" y="54"/>
                      <a:pt x="29" y="61"/>
                      <a:pt x="33" y="64"/>
                    </a:cubicBezTo>
                    <a:cubicBezTo>
                      <a:pt x="34" y="64"/>
                      <a:pt x="39" y="64"/>
                      <a:pt x="41" y="65"/>
                    </a:cubicBezTo>
                    <a:cubicBezTo>
                      <a:pt x="44" y="66"/>
                      <a:pt x="46" y="69"/>
                      <a:pt x="48" y="70"/>
                    </a:cubicBezTo>
                    <a:cubicBezTo>
                      <a:pt x="47" y="63"/>
                      <a:pt x="42" y="58"/>
                      <a:pt x="40" y="51"/>
                    </a:cubicBezTo>
                    <a:cubicBezTo>
                      <a:pt x="44" y="52"/>
                      <a:pt x="47" y="56"/>
                      <a:pt x="50" y="59"/>
                    </a:cubicBezTo>
                    <a:cubicBezTo>
                      <a:pt x="50" y="58"/>
                      <a:pt x="51" y="58"/>
                      <a:pt x="51" y="57"/>
                    </a:cubicBezTo>
                    <a:cubicBezTo>
                      <a:pt x="52" y="59"/>
                      <a:pt x="56" y="64"/>
                      <a:pt x="58" y="62"/>
                    </a:cubicBezTo>
                    <a:cubicBezTo>
                      <a:pt x="59" y="60"/>
                      <a:pt x="55" y="53"/>
                      <a:pt x="56" y="51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63" y="52"/>
                      <a:pt x="58" y="39"/>
                      <a:pt x="58" y="34"/>
                    </a:cubicBezTo>
                    <a:cubicBezTo>
                      <a:pt x="58" y="33"/>
                      <a:pt x="61" y="32"/>
                      <a:pt x="61" y="30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7" name="Freeform 447"/>
              <p:cNvSpPr/>
              <p:nvPr/>
            </p:nvSpPr>
            <p:spPr bwMode="auto">
              <a:xfrm>
                <a:off x="6115051" y="3608388"/>
                <a:ext cx="303213" cy="138113"/>
              </a:xfrm>
              <a:custGeom>
                <a:avLst/>
                <a:gdLst>
                  <a:gd name="T0" fmla="*/ 55 w 130"/>
                  <a:gd name="T1" fmla="*/ 44 h 59"/>
                  <a:gd name="T2" fmla="*/ 56 w 130"/>
                  <a:gd name="T3" fmla="*/ 44 h 59"/>
                  <a:gd name="T4" fmla="*/ 53 w 130"/>
                  <a:gd name="T5" fmla="*/ 43 h 59"/>
                  <a:gd name="T6" fmla="*/ 64 w 130"/>
                  <a:gd name="T7" fmla="*/ 42 h 59"/>
                  <a:gd name="T8" fmla="*/ 74 w 130"/>
                  <a:gd name="T9" fmla="*/ 46 h 59"/>
                  <a:gd name="T10" fmla="*/ 63 w 130"/>
                  <a:gd name="T11" fmla="*/ 31 h 59"/>
                  <a:gd name="T12" fmla="*/ 68 w 130"/>
                  <a:gd name="T13" fmla="*/ 26 h 59"/>
                  <a:gd name="T14" fmla="*/ 75 w 130"/>
                  <a:gd name="T15" fmla="*/ 25 h 59"/>
                  <a:gd name="T16" fmla="*/ 82 w 130"/>
                  <a:gd name="T17" fmla="*/ 23 h 59"/>
                  <a:gd name="T18" fmla="*/ 84 w 130"/>
                  <a:gd name="T19" fmla="*/ 21 h 59"/>
                  <a:gd name="T20" fmla="*/ 88 w 130"/>
                  <a:gd name="T21" fmla="*/ 21 h 59"/>
                  <a:gd name="T22" fmla="*/ 90 w 130"/>
                  <a:gd name="T23" fmla="*/ 19 h 59"/>
                  <a:gd name="T24" fmla="*/ 95 w 130"/>
                  <a:gd name="T25" fmla="*/ 20 h 59"/>
                  <a:gd name="T26" fmla="*/ 99 w 130"/>
                  <a:gd name="T27" fmla="*/ 20 h 59"/>
                  <a:gd name="T28" fmla="*/ 108 w 130"/>
                  <a:gd name="T29" fmla="*/ 24 h 59"/>
                  <a:gd name="T30" fmla="*/ 107 w 130"/>
                  <a:gd name="T31" fmla="*/ 22 h 59"/>
                  <a:gd name="T32" fmla="*/ 130 w 130"/>
                  <a:gd name="T33" fmla="*/ 29 h 59"/>
                  <a:gd name="T34" fmla="*/ 85 w 130"/>
                  <a:gd name="T35" fmla="*/ 12 h 59"/>
                  <a:gd name="T36" fmla="*/ 62 w 130"/>
                  <a:gd name="T37" fmla="*/ 21 h 59"/>
                  <a:gd name="T38" fmla="*/ 26 w 130"/>
                  <a:gd name="T39" fmla="*/ 37 h 59"/>
                  <a:gd name="T40" fmla="*/ 0 w 130"/>
                  <a:gd name="T41" fmla="*/ 45 h 59"/>
                  <a:gd name="T42" fmla="*/ 11 w 130"/>
                  <a:gd name="T43" fmla="*/ 47 h 59"/>
                  <a:gd name="T44" fmla="*/ 21 w 130"/>
                  <a:gd name="T45" fmla="*/ 50 h 59"/>
                  <a:gd name="T46" fmla="*/ 35 w 130"/>
                  <a:gd name="T47" fmla="*/ 58 h 59"/>
                  <a:gd name="T48" fmla="*/ 35 w 130"/>
                  <a:gd name="T49" fmla="*/ 54 h 59"/>
                  <a:gd name="T50" fmla="*/ 29 w 130"/>
                  <a:gd name="T51" fmla="*/ 48 h 59"/>
                  <a:gd name="T52" fmla="*/ 31 w 130"/>
                  <a:gd name="T53" fmla="*/ 48 h 59"/>
                  <a:gd name="T54" fmla="*/ 31 w 130"/>
                  <a:gd name="T55" fmla="*/ 40 h 59"/>
                  <a:gd name="T56" fmla="*/ 46 w 130"/>
                  <a:gd name="T57" fmla="*/ 41 h 59"/>
                  <a:gd name="T58" fmla="*/ 55 w 130"/>
                  <a:gd name="T59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59">
                    <a:moveTo>
                      <a:pt x="55" y="44"/>
                    </a:moveTo>
                    <a:cubicBezTo>
                      <a:pt x="55" y="44"/>
                      <a:pt x="55" y="44"/>
                      <a:pt x="56" y="44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5" y="42"/>
                      <a:pt x="66" y="46"/>
                      <a:pt x="64" y="42"/>
                    </a:cubicBezTo>
                    <a:cubicBezTo>
                      <a:pt x="67" y="43"/>
                      <a:pt x="71" y="46"/>
                      <a:pt x="74" y="46"/>
                    </a:cubicBezTo>
                    <a:cubicBezTo>
                      <a:pt x="70" y="42"/>
                      <a:pt x="60" y="38"/>
                      <a:pt x="63" y="31"/>
                    </a:cubicBezTo>
                    <a:cubicBezTo>
                      <a:pt x="63" y="29"/>
                      <a:pt x="66" y="27"/>
                      <a:pt x="68" y="26"/>
                    </a:cubicBezTo>
                    <a:cubicBezTo>
                      <a:pt x="70" y="25"/>
                      <a:pt x="73" y="25"/>
                      <a:pt x="75" y="25"/>
                    </a:cubicBezTo>
                    <a:cubicBezTo>
                      <a:pt x="77" y="25"/>
                      <a:pt x="80" y="24"/>
                      <a:pt x="82" y="23"/>
                    </a:cubicBezTo>
                    <a:cubicBezTo>
                      <a:pt x="83" y="23"/>
                      <a:pt x="84" y="22"/>
                      <a:pt x="84" y="21"/>
                    </a:cubicBezTo>
                    <a:cubicBezTo>
                      <a:pt x="85" y="21"/>
                      <a:pt x="87" y="21"/>
                      <a:pt x="88" y="21"/>
                    </a:cubicBezTo>
                    <a:cubicBezTo>
                      <a:pt x="89" y="21"/>
                      <a:pt x="89" y="20"/>
                      <a:pt x="90" y="19"/>
                    </a:cubicBezTo>
                    <a:cubicBezTo>
                      <a:pt x="92" y="19"/>
                      <a:pt x="94" y="20"/>
                      <a:pt x="95" y="20"/>
                    </a:cubicBezTo>
                    <a:cubicBezTo>
                      <a:pt x="97" y="20"/>
                      <a:pt x="98" y="20"/>
                      <a:pt x="99" y="20"/>
                    </a:cubicBezTo>
                    <a:cubicBezTo>
                      <a:pt x="102" y="20"/>
                      <a:pt x="106" y="24"/>
                      <a:pt x="108" y="24"/>
                    </a:cubicBezTo>
                    <a:cubicBezTo>
                      <a:pt x="108" y="23"/>
                      <a:pt x="108" y="22"/>
                      <a:pt x="107" y="22"/>
                    </a:cubicBezTo>
                    <a:cubicBezTo>
                      <a:pt x="113" y="23"/>
                      <a:pt x="125" y="34"/>
                      <a:pt x="130" y="29"/>
                    </a:cubicBezTo>
                    <a:cubicBezTo>
                      <a:pt x="121" y="13"/>
                      <a:pt x="102" y="0"/>
                      <a:pt x="85" y="12"/>
                    </a:cubicBezTo>
                    <a:cubicBezTo>
                      <a:pt x="78" y="17"/>
                      <a:pt x="69" y="17"/>
                      <a:pt x="62" y="21"/>
                    </a:cubicBezTo>
                    <a:cubicBezTo>
                      <a:pt x="51" y="27"/>
                      <a:pt x="38" y="36"/>
                      <a:pt x="26" y="37"/>
                    </a:cubicBezTo>
                    <a:cubicBezTo>
                      <a:pt x="17" y="38"/>
                      <a:pt x="6" y="35"/>
                      <a:pt x="0" y="45"/>
                    </a:cubicBezTo>
                    <a:cubicBezTo>
                      <a:pt x="4" y="45"/>
                      <a:pt x="7" y="46"/>
                      <a:pt x="11" y="47"/>
                    </a:cubicBezTo>
                    <a:cubicBezTo>
                      <a:pt x="14" y="48"/>
                      <a:pt x="18" y="47"/>
                      <a:pt x="21" y="50"/>
                    </a:cubicBezTo>
                    <a:cubicBezTo>
                      <a:pt x="24" y="52"/>
                      <a:pt x="30" y="59"/>
                      <a:pt x="35" y="58"/>
                    </a:cubicBezTo>
                    <a:cubicBezTo>
                      <a:pt x="39" y="57"/>
                      <a:pt x="36" y="55"/>
                      <a:pt x="35" y="54"/>
                    </a:cubicBezTo>
                    <a:cubicBezTo>
                      <a:pt x="32" y="52"/>
                      <a:pt x="30" y="51"/>
                      <a:pt x="29" y="48"/>
                    </a:cubicBezTo>
                    <a:cubicBezTo>
                      <a:pt x="29" y="48"/>
                      <a:pt x="30" y="47"/>
                      <a:pt x="31" y="48"/>
                    </a:cubicBezTo>
                    <a:cubicBezTo>
                      <a:pt x="27" y="44"/>
                      <a:pt x="25" y="41"/>
                      <a:pt x="31" y="40"/>
                    </a:cubicBezTo>
                    <a:cubicBezTo>
                      <a:pt x="36" y="39"/>
                      <a:pt x="41" y="39"/>
                      <a:pt x="46" y="41"/>
                    </a:cubicBezTo>
                    <a:cubicBezTo>
                      <a:pt x="49" y="42"/>
                      <a:pt x="52" y="44"/>
                      <a:pt x="55" y="4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8" name="Freeform 448"/>
              <p:cNvSpPr/>
              <p:nvPr/>
            </p:nvSpPr>
            <p:spPr bwMode="auto">
              <a:xfrm>
                <a:off x="5759451" y="3214688"/>
                <a:ext cx="171450" cy="452438"/>
              </a:xfrm>
              <a:custGeom>
                <a:avLst/>
                <a:gdLst>
                  <a:gd name="T0" fmla="*/ 74 w 74"/>
                  <a:gd name="T1" fmla="*/ 163 h 194"/>
                  <a:gd name="T2" fmla="*/ 55 w 74"/>
                  <a:gd name="T3" fmla="*/ 139 h 194"/>
                  <a:gd name="T4" fmla="*/ 44 w 74"/>
                  <a:gd name="T5" fmla="*/ 110 h 194"/>
                  <a:gd name="T6" fmla="*/ 44 w 74"/>
                  <a:gd name="T7" fmla="*/ 75 h 194"/>
                  <a:gd name="T8" fmla="*/ 45 w 74"/>
                  <a:gd name="T9" fmla="*/ 53 h 194"/>
                  <a:gd name="T10" fmla="*/ 27 w 74"/>
                  <a:gd name="T11" fmla="*/ 37 h 194"/>
                  <a:gd name="T12" fmla="*/ 17 w 74"/>
                  <a:gd name="T13" fmla="*/ 26 h 194"/>
                  <a:gd name="T14" fmla="*/ 12 w 74"/>
                  <a:gd name="T15" fmla="*/ 11 h 194"/>
                  <a:gd name="T16" fmla="*/ 13 w 74"/>
                  <a:gd name="T17" fmla="*/ 0 h 194"/>
                  <a:gd name="T18" fmla="*/ 8 w 74"/>
                  <a:gd name="T19" fmla="*/ 13 h 194"/>
                  <a:gd name="T20" fmla="*/ 9 w 74"/>
                  <a:gd name="T21" fmla="*/ 23 h 194"/>
                  <a:gd name="T22" fmla="*/ 14 w 74"/>
                  <a:gd name="T23" fmla="*/ 32 h 194"/>
                  <a:gd name="T24" fmla="*/ 15 w 74"/>
                  <a:gd name="T25" fmla="*/ 39 h 194"/>
                  <a:gd name="T26" fmla="*/ 25 w 74"/>
                  <a:gd name="T27" fmla="*/ 50 h 194"/>
                  <a:gd name="T28" fmla="*/ 24 w 74"/>
                  <a:gd name="T29" fmla="*/ 55 h 194"/>
                  <a:gd name="T30" fmla="*/ 28 w 74"/>
                  <a:gd name="T31" fmla="*/ 60 h 194"/>
                  <a:gd name="T32" fmla="*/ 26 w 74"/>
                  <a:gd name="T33" fmla="*/ 65 h 194"/>
                  <a:gd name="T34" fmla="*/ 27 w 74"/>
                  <a:gd name="T35" fmla="*/ 70 h 194"/>
                  <a:gd name="T36" fmla="*/ 28 w 74"/>
                  <a:gd name="T37" fmla="*/ 75 h 194"/>
                  <a:gd name="T38" fmla="*/ 23 w 74"/>
                  <a:gd name="T39" fmla="*/ 79 h 194"/>
                  <a:gd name="T40" fmla="*/ 25 w 74"/>
                  <a:gd name="T41" fmla="*/ 81 h 194"/>
                  <a:gd name="T42" fmla="*/ 17 w 74"/>
                  <a:gd name="T43" fmla="*/ 88 h 194"/>
                  <a:gd name="T44" fmla="*/ 8 w 74"/>
                  <a:gd name="T45" fmla="*/ 91 h 194"/>
                  <a:gd name="T46" fmla="*/ 12 w 74"/>
                  <a:gd name="T47" fmla="*/ 91 h 194"/>
                  <a:gd name="T48" fmla="*/ 5 w 74"/>
                  <a:gd name="T49" fmla="*/ 95 h 194"/>
                  <a:gd name="T50" fmla="*/ 0 w 74"/>
                  <a:gd name="T51" fmla="*/ 99 h 194"/>
                  <a:gd name="T52" fmla="*/ 13 w 74"/>
                  <a:gd name="T53" fmla="*/ 97 h 194"/>
                  <a:gd name="T54" fmla="*/ 21 w 74"/>
                  <a:gd name="T55" fmla="*/ 99 h 194"/>
                  <a:gd name="T56" fmla="*/ 27 w 74"/>
                  <a:gd name="T57" fmla="*/ 104 h 194"/>
                  <a:gd name="T58" fmla="*/ 30 w 74"/>
                  <a:gd name="T59" fmla="*/ 108 h 194"/>
                  <a:gd name="T60" fmla="*/ 30 w 74"/>
                  <a:gd name="T61" fmla="*/ 118 h 194"/>
                  <a:gd name="T62" fmla="*/ 34 w 74"/>
                  <a:gd name="T63" fmla="*/ 124 h 194"/>
                  <a:gd name="T64" fmla="*/ 33 w 74"/>
                  <a:gd name="T65" fmla="*/ 135 h 194"/>
                  <a:gd name="T66" fmla="*/ 35 w 74"/>
                  <a:gd name="T67" fmla="*/ 138 h 194"/>
                  <a:gd name="T68" fmla="*/ 33 w 74"/>
                  <a:gd name="T69" fmla="*/ 151 h 194"/>
                  <a:gd name="T70" fmla="*/ 20 w 74"/>
                  <a:gd name="T71" fmla="*/ 168 h 194"/>
                  <a:gd name="T72" fmla="*/ 15 w 74"/>
                  <a:gd name="T73" fmla="*/ 180 h 194"/>
                  <a:gd name="T74" fmla="*/ 21 w 74"/>
                  <a:gd name="T75" fmla="*/ 185 h 194"/>
                  <a:gd name="T76" fmla="*/ 28 w 74"/>
                  <a:gd name="T77" fmla="*/ 169 h 194"/>
                  <a:gd name="T78" fmla="*/ 37 w 74"/>
                  <a:gd name="T79" fmla="*/ 163 h 194"/>
                  <a:gd name="T80" fmla="*/ 53 w 74"/>
                  <a:gd name="T81" fmla="*/ 161 h 194"/>
                  <a:gd name="T82" fmla="*/ 74 w 74"/>
                  <a:gd name="T83" fmla="*/ 16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94">
                    <a:moveTo>
                      <a:pt x="74" y="163"/>
                    </a:moveTo>
                    <a:cubicBezTo>
                      <a:pt x="71" y="154"/>
                      <a:pt x="60" y="147"/>
                      <a:pt x="55" y="139"/>
                    </a:cubicBezTo>
                    <a:cubicBezTo>
                      <a:pt x="49" y="130"/>
                      <a:pt x="45" y="120"/>
                      <a:pt x="44" y="110"/>
                    </a:cubicBezTo>
                    <a:cubicBezTo>
                      <a:pt x="42" y="98"/>
                      <a:pt x="43" y="87"/>
                      <a:pt x="44" y="75"/>
                    </a:cubicBezTo>
                    <a:cubicBezTo>
                      <a:pt x="44" y="68"/>
                      <a:pt x="46" y="60"/>
                      <a:pt x="45" y="53"/>
                    </a:cubicBezTo>
                    <a:cubicBezTo>
                      <a:pt x="42" y="43"/>
                      <a:pt x="34" y="42"/>
                      <a:pt x="27" y="37"/>
                    </a:cubicBezTo>
                    <a:cubicBezTo>
                      <a:pt x="23" y="35"/>
                      <a:pt x="20" y="30"/>
                      <a:pt x="17" y="26"/>
                    </a:cubicBezTo>
                    <a:cubicBezTo>
                      <a:pt x="14" y="22"/>
                      <a:pt x="13" y="16"/>
                      <a:pt x="12" y="11"/>
                    </a:cubicBezTo>
                    <a:cubicBezTo>
                      <a:pt x="11" y="7"/>
                      <a:pt x="13" y="3"/>
                      <a:pt x="13" y="0"/>
                    </a:cubicBezTo>
                    <a:cubicBezTo>
                      <a:pt x="8" y="3"/>
                      <a:pt x="8" y="9"/>
                      <a:pt x="8" y="13"/>
                    </a:cubicBezTo>
                    <a:cubicBezTo>
                      <a:pt x="7" y="17"/>
                      <a:pt x="8" y="20"/>
                      <a:pt x="9" y="23"/>
                    </a:cubicBezTo>
                    <a:cubicBezTo>
                      <a:pt x="11" y="26"/>
                      <a:pt x="15" y="29"/>
                      <a:pt x="14" y="32"/>
                    </a:cubicBezTo>
                    <a:cubicBezTo>
                      <a:pt x="10" y="31"/>
                      <a:pt x="14" y="38"/>
                      <a:pt x="15" y="39"/>
                    </a:cubicBezTo>
                    <a:cubicBezTo>
                      <a:pt x="18" y="43"/>
                      <a:pt x="24" y="45"/>
                      <a:pt x="25" y="50"/>
                    </a:cubicBezTo>
                    <a:cubicBezTo>
                      <a:pt x="25" y="52"/>
                      <a:pt x="24" y="53"/>
                      <a:pt x="24" y="55"/>
                    </a:cubicBezTo>
                    <a:cubicBezTo>
                      <a:pt x="25" y="56"/>
                      <a:pt x="27" y="58"/>
                      <a:pt x="28" y="60"/>
                    </a:cubicBezTo>
                    <a:cubicBezTo>
                      <a:pt x="28" y="62"/>
                      <a:pt x="26" y="63"/>
                      <a:pt x="26" y="65"/>
                    </a:cubicBezTo>
                    <a:cubicBezTo>
                      <a:pt x="25" y="68"/>
                      <a:pt x="26" y="68"/>
                      <a:pt x="27" y="70"/>
                    </a:cubicBezTo>
                    <a:cubicBezTo>
                      <a:pt x="28" y="72"/>
                      <a:pt x="29" y="73"/>
                      <a:pt x="28" y="75"/>
                    </a:cubicBezTo>
                    <a:cubicBezTo>
                      <a:pt x="27" y="76"/>
                      <a:pt x="24" y="79"/>
                      <a:pt x="23" y="79"/>
                    </a:cubicBezTo>
                    <a:cubicBezTo>
                      <a:pt x="24" y="79"/>
                      <a:pt x="24" y="80"/>
                      <a:pt x="25" y="81"/>
                    </a:cubicBezTo>
                    <a:cubicBezTo>
                      <a:pt x="23" y="83"/>
                      <a:pt x="20" y="86"/>
                      <a:pt x="17" y="88"/>
                    </a:cubicBezTo>
                    <a:cubicBezTo>
                      <a:pt x="14" y="89"/>
                      <a:pt x="10" y="88"/>
                      <a:pt x="8" y="91"/>
                    </a:cubicBezTo>
                    <a:cubicBezTo>
                      <a:pt x="10" y="91"/>
                      <a:pt x="11" y="91"/>
                      <a:pt x="12" y="91"/>
                    </a:cubicBezTo>
                    <a:cubicBezTo>
                      <a:pt x="10" y="93"/>
                      <a:pt x="7" y="93"/>
                      <a:pt x="5" y="95"/>
                    </a:cubicBezTo>
                    <a:cubicBezTo>
                      <a:pt x="3" y="96"/>
                      <a:pt x="2" y="97"/>
                      <a:pt x="0" y="99"/>
                    </a:cubicBezTo>
                    <a:cubicBezTo>
                      <a:pt x="4" y="101"/>
                      <a:pt x="9" y="97"/>
                      <a:pt x="13" y="97"/>
                    </a:cubicBezTo>
                    <a:cubicBezTo>
                      <a:pt x="17" y="97"/>
                      <a:pt x="18" y="96"/>
                      <a:pt x="21" y="99"/>
                    </a:cubicBezTo>
                    <a:cubicBezTo>
                      <a:pt x="23" y="100"/>
                      <a:pt x="25" y="102"/>
                      <a:pt x="27" y="104"/>
                    </a:cubicBezTo>
                    <a:cubicBezTo>
                      <a:pt x="30" y="105"/>
                      <a:pt x="30" y="106"/>
                      <a:pt x="30" y="108"/>
                    </a:cubicBezTo>
                    <a:cubicBezTo>
                      <a:pt x="31" y="112"/>
                      <a:pt x="30" y="115"/>
                      <a:pt x="30" y="118"/>
                    </a:cubicBezTo>
                    <a:cubicBezTo>
                      <a:pt x="31" y="121"/>
                      <a:pt x="33" y="121"/>
                      <a:pt x="34" y="124"/>
                    </a:cubicBezTo>
                    <a:cubicBezTo>
                      <a:pt x="36" y="127"/>
                      <a:pt x="34" y="132"/>
                      <a:pt x="33" y="135"/>
                    </a:cubicBezTo>
                    <a:cubicBezTo>
                      <a:pt x="31" y="140"/>
                      <a:pt x="32" y="137"/>
                      <a:pt x="35" y="138"/>
                    </a:cubicBezTo>
                    <a:cubicBezTo>
                      <a:pt x="40" y="141"/>
                      <a:pt x="34" y="149"/>
                      <a:pt x="33" y="151"/>
                    </a:cubicBezTo>
                    <a:cubicBezTo>
                      <a:pt x="28" y="157"/>
                      <a:pt x="24" y="162"/>
                      <a:pt x="20" y="168"/>
                    </a:cubicBezTo>
                    <a:cubicBezTo>
                      <a:pt x="18" y="172"/>
                      <a:pt x="15" y="176"/>
                      <a:pt x="15" y="180"/>
                    </a:cubicBezTo>
                    <a:cubicBezTo>
                      <a:pt x="15" y="186"/>
                      <a:pt x="20" y="194"/>
                      <a:pt x="21" y="185"/>
                    </a:cubicBezTo>
                    <a:cubicBezTo>
                      <a:pt x="22" y="178"/>
                      <a:pt x="23" y="174"/>
                      <a:pt x="28" y="169"/>
                    </a:cubicBezTo>
                    <a:cubicBezTo>
                      <a:pt x="30" y="166"/>
                      <a:pt x="33" y="164"/>
                      <a:pt x="37" y="163"/>
                    </a:cubicBezTo>
                    <a:cubicBezTo>
                      <a:pt x="43" y="161"/>
                      <a:pt x="47" y="158"/>
                      <a:pt x="53" y="161"/>
                    </a:cubicBezTo>
                    <a:cubicBezTo>
                      <a:pt x="55" y="162"/>
                      <a:pt x="74" y="164"/>
                      <a:pt x="74" y="163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9" name="Freeform 449"/>
              <p:cNvSpPr/>
              <p:nvPr/>
            </p:nvSpPr>
            <p:spPr bwMode="auto">
              <a:xfrm>
                <a:off x="5905501" y="3686176"/>
                <a:ext cx="142875" cy="65088"/>
              </a:xfrm>
              <a:custGeom>
                <a:avLst/>
                <a:gdLst>
                  <a:gd name="T0" fmla="*/ 54 w 61"/>
                  <a:gd name="T1" fmla="*/ 17 h 28"/>
                  <a:gd name="T2" fmla="*/ 50 w 61"/>
                  <a:gd name="T3" fmla="*/ 17 h 28"/>
                  <a:gd name="T4" fmla="*/ 38 w 61"/>
                  <a:gd name="T5" fmla="*/ 23 h 28"/>
                  <a:gd name="T6" fmla="*/ 39 w 61"/>
                  <a:gd name="T7" fmla="*/ 20 h 28"/>
                  <a:gd name="T8" fmla="*/ 31 w 61"/>
                  <a:gd name="T9" fmla="*/ 26 h 28"/>
                  <a:gd name="T10" fmla="*/ 21 w 61"/>
                  <a:gd name="T11" fmla="*/ 28 h 28"/>
                  <a:gd name="T12" fmla="*/ 34 w 61"/>
                  <a:gd name="T13" fmla="*/ 13 h 28"/>
                  <a:gd name="T14" fmla="*/ 27 w 61"/>
                  <a:gd name="T15" fmla="*/ 9 h 28"/>
                  <a:gd name="T16" fmla="*/ 20 w 61"/>
                  <a:gd name="T17" fmla="*/ 9 h 28"/>
                  <a:gd name="T18" fmla="*/ 22 w 61"/>
                  <a:gd name="T19" fmla="*/ 5 h 28"/>
                  <a:gd name="T20" fmla="*/ 11 w 61"/>
                  <a:gd name="T21" fmla="*/ 8 h 28"/>
                  <a:gd name="T22" fmla="*/ 0 w 61"/>
                  <a:gd name="T23" fmla="*/ 9 h 28"/>
                  <a:gd name="T24" fmla="*/ 14 w 61"/>
                  <a:gd name="T25" fmla="*/ 1 h 28"/>
                  <a:gd name="T26" fmla="*/ 29 w 61"/>
                  <a:gd name="T27" fmla="*/ 4 h 28"/>
                  <a:gd name="T28" fmla="*/ 54 w 61"/>
                  <a:gd name="T29" fmla="*/ 15 h 28"/>
                  <a:gd name="T30" fmla="*/ 61 w 61"/>
                  <a:gd name="T31" fmla="*/ 14 h 28"/>
                  <a:gd name="T32" fmla="*/ 54 w 61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8">
                    <a:moveTo>
                      <a:pt x="54" y="17"/>
                    </a:moveTo>
                    <a:cubicBezTo>
                      <a:pt x="53" y="17"/>
                      <a:pt x="51" y="17"/>
                      <a:pt x="50" y="17"/>
                    </a:cubicBezTo>
                    <a:cubicBezTo>
                      <a:pt x="46" y="18"/>
                      <a:pt x="42" y="24"/>
                      <a:pt x="38" y="23"/>
                    </a:cubicBezTo>
                    <a:cubicBezTo>
                      <a:pt x="38" y="22"/>
                      <a:pt x="39" y="21"/>
                      <a:pt x="39" y="20"/>
                    </a:cubicBezTo>
                    <a:cubicBezTo>
                      <a:pt x="36" y="21"/>
                      <a:pt x="34" y="24"/>
                      <a:pt x="31" y="26"/>
                    </a:cubicBezTo>
                    <a:cubicBezTo>
                      <a:pt x="27" y="28"/>
                      <a:pt x="24" y="27"/>
                      <a:pt x="21" y="28"/>
                    </a:cubicBezTo>
                    <a:cubicBezTo>
                      <a:pt x="26" y="25"/>
                      <a:pt x="33" y="19"/>
                      <a:pt x="34" y="13"/>
                    </a:cubicBezTo>
                    <a:cubicBezTo>
                      <a:pt x="29" y="15"/>
                      <a:pt x="30" y="9"/>
                      <a:pt x="27" y="9"/>
                    </a:cubicBezTo>
                    <a:cubicBezTo>
                      <a:pt x="25" y="8"/>
                      <a:pt x="21" y="12"/>
                      <a:pt x="20" y="9"/>
                    </a:cubicBezTo>
                    <a:cubicBezTo>
                      <a:pt x="19" y="8"/>
                      <a:pt x="21" y="6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8" y="9"/>
                      <a:pt x="4" y="11"/>
                      <a:pt x="0" y="9"/>
                    </a:cubicBezTo>
                    <a:cubicBezTo>
                      <a:pt x="4" y="6"/>
                      <a:pt x="9" y="2"/>
                      <a:pt x="14" y="1"/>
                    </a:cubicBezTo>
                    <a:cubicBezTo>
                      <a:pt x="20" y="0"/>
                      <a:pt x="24" y="2"/>
                      <a:pt x="29" y="4"/>
                    </a:cubicBezTo>
                    <a:cubicBezTo>
                      <a:pt x="38" y="7"/>
                      <a:pt x="45" y="15"/>
                      <a:pt x="54" y="15"/>
                    </a:cubicBezTo>
                    <a:cubicBezTo>
                      <a:pt x="57" y="15"/>
                      <a:pt x="59" y="14"/>
                      <a:pt x="61" y="14"/>
                    </a:cubicBezTo>
                    <a:cubicBezTo>
                      <a:pt x="60" y="17"/>
                      <a:pt x="57" y="17"/>
                      <a:pt x="54" y="17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0" name="Freeform 450"/>
              <p:cNvSpPr/>
              <p:nvPr/>
            </p:nvSpPr>
            <p:spPr bwMode="auto">
              <a:xfrm>
                <a:off x="5924551" y="3506788"/>
                <a:ext cx="212725" cy="195263"/>
              </a:xfrm>
              <a:custGeom>
                <a:avLst/>
                <a:gdLst>
                  <a:gd name="T0" fmla="*/ 55 w 91"/>
                  <a:gd name="T1" fmla="*/ 72 h 84"/>
                  <a:gd name="T2" fmla="*/ 70 w 91"/>
                  <a:gd name="T3" fmla="*/ 78 h 84"/>
                  <a:gd name="T4" fmla="*/ 83 w 91"/>
                  <a:gd name="T5" fmla="*/ 82 h 84"/>
                  <a:gd name="T6" fmla="*/ 90 w 91"/>
                  <a:gd name="T7" fmla="*/ 62 h 84"/>
                  <a:gd name="T8" fmla="*/ 88 w 91"/>
                  <a:gd name="T9" fmla="*/ 51 h 84"/>
                  <a:gd name="T10" fmla="*/ 81 w 91"/>
                  <a:gd name="T11" fmla="*/ 40 h 84"/>
                  <a:gd name="T12" fmla="*/ 64 w 91"/>
                  <a:gd name="T13" fmla="*/ 19 h 84"/>
                  <a:gd name="T14" fmla="*/ 60 w 91"/>
                  <a:gd name="T15" fmla="*/ 1 h 84"/>
                  <a:gd name="T16" fmla="*/ 62 w 91"/>
                  <a:gd name="T17" fmla="*/ 21 h 84"/>
                  <a:gd name="T18" fmla="*/ 67 w 91"/>
                  <a:gd name="T19" fmla="*/ 33 h 84"/>
                  <a:gd name="T20" fmla="*/ 66 w 91"/>
                  <a:gd name="T21" fmla="*/ 32 h 84"/>
                  <a:gd name="T22" fmla="*/ 73 w 91"/>
                  <a:gd name="T23" fmla="*/ 46 h 84"/>
                  <a:gd name="T24" fmla="*/ 72 w 91"/>
                  <a:gd name="T25" fmla="*/ 59 h 84"/>
                  <a:gd name="T26" fmla="*/ 73 w 91"/>
                  <a:gd name="T27" fmla="*/ 55 h 84"/>
                  <a:gd name="T28" fmla="*/ 70 w 91"/>
                  <a:gd name="T29" fmla="*/ 59 h 84"/>
                  <a:gd name="T30" fmla="*/ 63 w 91"/>
                  <a:gd name="T31" fmla="*/ 67 h 84"/>
                  <a:gd name="T32" fmla="*/ 62 w 91"/>
                  <a:gd name="T33" fmla="*/ 57 h 84"/>
                  <a:gd name="T34" fmla="*/ 63 w 91"/>
                  <a:gd name="T35" fmla="*/ 49 h 84"/>
                  <a:gd name="T36" fmla="*/ 58 w 91"/>
                  <a:gd name="T37" fmla="*/ 54 h 84"/>
                  <a:gd name="T38" fmla="*/ 51 w 91"/>
                  <a:gd name="T39" fmla="*/ 56 h 84"/>
                  <a:gd name="T40" fmla="*/ 34 w 91"/>
                  <a:gd name="T41" fmla="*/ 47 h 84"/>
                  <a:gd name="T42" fmla="*/ 34 w 91"/>
                  <a:gd name="T43" fmla="*/ 39 h 84"/>
                  <a:gd name="T44" fmla="*/ 31 w 91"/>
                  <a:gd name="T45" fmla="*/ 42 h 84"/>
                  <a:gd name="T46" fmla="*/ 36 w 91"/>
                  <a:gd name="T47" fmla="*/ 29 h 84"/>
                  <a:gd name="T48" fmla="*/ 32 w 91"/>
                  <a:gd name="T49" fmla="*/ 32 h 84"/>
                  <a:gd name="T50" fmla="*/ 37 w 91"/>
                  <a:gd name="T51" fmla="*/ 18 h 84"/>
                  <a:gd name="T52" fmla="*/ 38 w 91"/>
                  <a:gd name="T53" fmla="*/ 9 h 84"/>
                  <a:gd name="T54" fmla="*/ 38 w 91"/>
                  <a:gd name="T55" fmla="*/ 4 h 84"/>
                  <a:gd name="T56" fmla="*/ 29 w 91"/>
                  <a:gd name="T57" fmla="*/ 26 h 84"/>
                  <a:gd name="T58" fmla="*/ 29 w 91"/>
                  <a:gd name="T59" fmla="*/ 25 h 84"/>
                  <a:gd name="T60" fmla="*/ 21 w 91"/>
                  <a:gd name="T61" fmla="*/ 39 h 84"/>
                  <a:gd name="T62" fmla="*/ 14 w 91"/>
                  <a:gd name="T63" fmla="*/ 28 h 84"/>
                  <a:gd name="T64" fmla="*/ 10 w 91"/>
                  <a:gd name="T65" fmla="*/ 26 h 84"/>
                  <a:gd name="T66" fmla="*/ 4 w 91"/>
                  <a:gd name="T67" fmla="*/ 15 h 84"/>
                  <a:gd name="T68" fmla="*/ 4 w 91"/>
                  <a:gd name="T69" fmla="*/ 10 h 84"/>
                  <a:gd name="T70" fmla="*/ 1 w 91"/>
                  <a:gd name="T71" fmla="*/ 12 h 84"/>
                  <a:gd name="T72" fmla="*/ 2 w 91"/>
                  <a:gd name="T73" fmla="*/ 21 h 84"/>
                  <a:gd name="T74" fmla="*/ 7 w 91"/>
                  <a:gd name="T75" fmla="*/ 34 h 84"/>
                  <a:gd name="T76" fmla="*/ 13 w 91"/>
                  <a:gd name="T77" fmla="*/ 50 h 84"/>
                  <a:gd name="T78" fmla="*/ 25 w 91"/>
                  <a:gd name="T79" fmla="*/ 54 h 84"/>
                  <a:gd name="T80" fmla="*/ 55 w 91"/>
                  <a:gd name="T81" fmla="*/ 7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1" h="84">
                    <a:moveTo>
                      <a:pt x="55" y="72"/>
                    </a:moveTo>
                    <a:cubicBezTo>
                      <a:pt x="62" y="73"/>
                      <a:pt x="65" y="74"/>
                      <a:pt x="70" y="78"/>
                    </a:cubicBezTo>
                    <a:cubicBezTo>
                      <a:pt x="74" y="81"/>
                      <a:pt x="78" y="84"/>
                      <a:pt x="83" y="82"/>
                    </a:cubicBezTo>
                    <a:cubicBezTo>
                      <a:pt x="89" y="78"/>
                      <a:pt x="91" y="68"/>
                      <a:pt x="90" y="62"/>
                    </a:cubicBezTo>
                    <a:cubicBezTo>
                      <a:pt x="89" y="58"/>
                      <a:pt x="90" y="55"/>
                      <a:pt x="88" y="51"/>
                    </a:cubicBezTo>
                    <a:cubicBezTo>
                      <a:pt x="86" y="47"/>
                      <a:pt x="83" y="43"/>
                      <a:pt x="81" y="40"/>
                    </a:cubicBezTo>
                    <a:cubicBezTo>
                      <a:pt x="75" y="33"/>
                      <a:pt x="68" y="26"/>
                      <a:pt x="64" y="19"/>
                    </a:cubicBezTo>
                    <a:cubicBezTo>
                      <a:pt x="63" y="16"/>
                      <a:pt x="62" y="1"/>
                      <a:pt x="60" y="1"/>
                    </a:cubicBezTo>
                    <a:cubicBezTo>
                      <a:pt x="55" y="0"/>
                      <a:pt x="61" y="19"/>
                      <a:pt x="62" y="21"/>
                    </a:cubicBezTo>
                    <a:cubicBezTo>
                      <a:pt x="63" y="25"/>
                      <a:pt x="66" y="29"/>
                      <a:pt x="67" y="33"/>
                    </a:cubicBezTo>
                    <a:cubicBezTo>
                      <a:pt x="67" y="33"/>
                      <a:pt x="67" y="33"/>
                      <a:pt x="66" y="32"/>
                    </a:cubicBezTo>
                    <a:cubicBezTo>
                      <a:pt x="63" y="35"/>
                      <a:pt x="72" y="43"/>
                      <a:pt x="73" y="46"/>
                    </a:cubicBezTo>
                    <a:cubicBezTo>
                      <a:pt x="75" y="49"/>
                      <a:pt x="73" y="55"/>
                      <a:pt x="72" y="59"/>
                    </a:cubicBezTo>
                    <a:cubicBezTo>
                      <a:pt x="72" y="58"/>
                      <a:pt x="74" y="56"/>
                      <a:pt x="73" y="55"/>
                    </a:cubicBezTo>
                    <a:cubicBezTo>
                      <a:pt x="71" y="55"/>
                      <a:pt x="70" y="58"/>
                      <a:pt x="70" y="59"/>
                    </a:cubicBezTo>
                    <a:cubicBezTo>
                      <a:pt x="68" y="62"/>
                      <a:pt x="66" y="66"/>
                      <a:pt x="63" y="67"/>
                    </a:cubicBezTo>
                    <a:cubicBezTo>
                      <a:pt x="61" y="65"/>
                      <a:pt x="62" y="60"/>
                      <a:pt x="62" y="57"/>
                    </a:cubicBezTo>
                    <a:cubicBezTo>
                      <a:pt x="63" y="55"/>
                      <a:pt x="65" y="51"/>
                      <a:pt x="63" y="49"/>
                    </a:cubicBezTo>
                    <a:cubicBezTo>
                      <a:pt x="61" y="50"/>
                      <a:pt x="60" y="53"/>
                      <a:pt x="58" y="54"/>
                    </a:cubicBezTo>
                    <a:cubicBezTo>
                      <a:pt x="57" y="50"/>
                      <a:pt x="53" y="55"/>
                      <a:pt x="51" y="56"/>
                    </a:cubicBezTo>
                    <a:cubicBezTo>
                      <a:pt x="45" y="58"/>
                      <a:pt x="41" y="46"/>
                      <a:pt x="34" y="47"/>
                    </a:cubicBezTo>
                    <a:cubicBezTo>
                      <a:pt x="33" y="45"/>
                      <a:pt x="35" y="42"/>
                      <a:pt x="34" y="39"/>
                    </a:cubicBezTo>
                    <a:cubicBezTo>
                      <a:pt x="33" y="40"/>
                      <a:pt x="32" y="41"/>
                      <a:pt x="31" y="42"/>
                    </a:cubicBezTo>
                    <a:cubicBezTo>
                      <a:pt x="29" y="39"/>
                      <a:pt x="36" y="32"/>
                      <a:pt x="36" y="29"/>
                    </a:cubicBezTo>
                    <a:cubicBezTo>
                      <a:pt x="35" y="30"/>
                      <a:pt x="33" y="31"/>
                      <a:pt x="32" y="32"/>
                    </a:cubicBezTo>
                    <a:cubicBezTo>
                      <a:pt x="34" y="28"/>
                      <a:pt x="36" y="23"/>
                      <a:pt x="37" y="18"/>
                    </a:cubicBezTo>
                    <a:cubicBezTo>
                      <a:pt x="37" y="15"/>
                      <a:pt x="37" y="12"/>
                      <a:pt x="38" y="9"/>
                    </a:cubicBezTo>
                    <a:cubicBezTo>
                      <a:pt x="38" y="8"/>
                      <a:pt x="39" y="6"/>
                      <a:pt x="38" y="4"/>
                    </a:cubicBezTo>
                    <a:cubicBezTo>
                      <a:pt x="31" y="8"/>
                      <a:pt x="36" y="22"/>
                      <a:pt x="29" y="26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5" y="25"/>
                      <a:pt x="25" y="37"/>
                      <a:pt x="21" y="39"/>
                    </a:cubicBezTo>
                    <a:cubicBezTo>
                      <a:pt x="14" y="43"/>
                      <a:pt x="15" y="31"/>
                      <a:pt x="14" y="28"/>
                    </a:cubicBezTo>
                    <a:cubicBezTo>
                      <a:pt x="14" y="23"/>
                      <a:pt x="12" y="28"/>
                      <a:pt x="10" y="26"/>
                    </a:cubicBezTo>
                    <a:cubicBezTo>
                      <a:pt x="7" y="25"/>
                      <a:pt x="5" y="18"/>
                      <a:pt x="4" y="15"/>
                    </a:cubicBezTo>
                    <a:cubicBezTo>
                      <a:pt x="4" y="14"/>
                      <a:pt x="4" y="10"/>
                      <a:pt x="4" y="10"/>
                    </a:cubicBezTo>
                    <a:cubicBezTo>
                      <a:pt x="2" y="9"/>
                      <a:pt x="1" y="12"/>
                      <a:pt x="1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5"/>
                      <a:pt x="7" y="29"/>
                      <a:pt x="7" y="34"/>
                    </a:cubicBezTo>
                    <a:cubicBezTo>
                      <a:pt x="6" y="40"/>
                      <a:pt x="9" y="46"/>
                      <a:pt x="13" y="50"/>
                    </a:cubicBezTo>
                    <a:cubicBezTo>
                      <a:pt x="17" y="53"/>
                      <a:pt x="21" y="52"/>
                      <a:pt x="25" y="54"/>
                    </a:cubicBezTo>
                    <a:cubicBezTo>
                      <a:pt x="36" y="59"/>
                      <a:pt x="42" y="70"/>
                      <a:pt x="55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1" name="Freeform 451"/>
              <p:cNvSpPr/>
              <p:nvPr/>
            </p:nvSpPr>
            <p:spPr bwMode="auto">
              <a:xfrm>
                <a:off x="6288088" y="3238501"/>
                <a:ext cx="217488" cy="271463"/>
              </a:xfrm>
              <a:custGeom>
                <a:avLst/>
                <a:gdLst>
                  <a:gd name="T0" fmla="*/ 24 w 93"/>
                  <a:gd name="T1" fmla="*/ 24 h 117"/>
                  <a:gd name="T2" fmla="*/ 0 w 93"/>
                  <a:gd name="T3" fmla="*/ 1 h 117"/>
                  <a:gd name="T4" fmla="*/ 12 w 93"/>
                  <a:gd name="T5" fmla="*/ 3 h 117"/>
                  <a:gd name="T6" fmla="*/ 20 w 93"/>
                  <a:gd name="T7" fmla="*/ 11 h 117"/>
                  <a:gd name="T8" fmla="*/ 27 w 93"/>
                  <a:gd name="T9" fmla="*/ 15 h 117"/>
                  <a:gd name="T10" fmla="*/ 30 w 93"/>
                  <a:gd name="T11" fmla="*/ 19 h 117"/>
                  <a:gd name="T12" fmla="*/ 47 w 93"/>
                  <a:gd name="T13" fmla="*/ 13 h 117"/>
                  <a:gd name="T14" fmla="*/ 34 w 93"/>
                  <a:gd name="T15" fmla="*/ 34 h 117"/>
                  <a:gd name="T16" fmla="*/ 38 w 93"/>
                  <a:gd name="T17" fmla="*/ 36 h 117"/>
                  <a:gd name="T18" fmla="*/ 40 w 93"/>
                  <a:gd name="T19" fmla="*/ 39 h 117"/>
                  <a:gd name="T20" fmla="*/ 43 w 93"/>
                  <a:gd name="T21" fmla="*/ 42 h 117"/>
                  <a:gd name="T22" fmla="*/ 48 w 93"/>
                  <a:gd name="T23" fmla="*/ 43 h 117"/>
                  <a:gd name="T24" fmla="*/ 53 w 93"/>
                  <a:gd name="T25" fmla="*/ 47 h 117"/>
                  <a:gd name="T26" fmla="*/ 64 w 93"/>
                  <a:gd name="T27" fmla="*/ 44 h 117"/>
                  <a:gd name="T28" fmla="*/ 74 w 93"/>
                  <a:gd name="T29" fmla="*/ 45 h 117"/>
                  <a:gd name="T30" fmla="*/ 61 w 93"/>
                  <a:gd name="T31" fmla="*/ 50 h 117"/>
                  <a:gd name="T32" fmla="*/ 47 w 93"/>
                  <a:gd name="T33" fmla="*/ 55 h 117"/>
                  <a:gd name="T34" fmla="*/ 40 w 93"/>
                  <a:gd name="T35" fmla="*/ 61 h 117"/>
                  <a:gd name="T36" fmla="*/ 47 w 93"/>
                  <a:gd name="T37" fmla="*/ 68 h 117"/>
                  <a:gd name="T38" fmla="*/ 51 w 93"/>
                  <a:gd name="T39" fmla="*/ 70 h 117"/>
                  <a:gd name="T40" fmla="*/ 53 w 93"/>
                  <a:gd name="T41" fmla="*/ 74 h 117"/>
                  <a:gd name="T42" fmla="*/ 59 w 93"/>
                  <a:gd name="T43" fmla="*/ 74 h 117"/>
                  <a:gd name="T44" fmla="*/ 58 w 93"/>
                  <a:gd name="T45" fmla="*/ 76 h 117"/>
                  <a:gd name="T46" fmla="*/ 69 w 93"/>
                  <a:gd name="T47" fmla="*/ 76 h 117"/>
                  <a:gd name="T48" fmla="*/ 76 w 93"/>
                  <a:gd name="T49" fmla="*/ 73 h 117"/>
                  <a:gd name="T50" fmla="*/ 81 w 93"/>
                  <a:gd name="T51" fmla="*/ 72 h 117"/>
                  <a:gd name="T52" fmla="*/ 64 w 93"/>
                  <a:gd name="T53" fmla="*/ 81 h 117"/>
                  <a:gd name="T54" fmla="*/ 52 w 93"/>
                  <a:gd name="T55" fmla="*/ 82 h 117"/>
                  <a:gd name="T56" fmla="*/ 54 w 93"/>
                  <a:gd name="T57" fmla="*/ 91 h 117"/>
                  <a:gd name="T58" fmla="*/ 57 w 93"/>
                  <a:gd name="T59" fmla="*/ 93 h 117"/>
                  <a:gd name="T60" fmla="*/ 58 w 93"/>
                  <a:gd name="T61" fmla="*/ 96 h 117"/>
                  <a:gd name="T62" fmla="*/ 67 w 93"/>
                  <a:gd name="T63" fmla="*/ 98 h 117"/>
                  <a:gd name="T64" fmla="*/ 64 w 93"/>
                  <a:gd name="T65" fmla="*/ 104 h 117"/>
                  <a:gd name="T66" fmla="*/ 80 w 93"/>
                  <a:gd name="T67" fmla="*/ 106 h 117"/>
                  <a:gd name="T68" fmla="*/ 93 w 93"/>
                  <a:gd name="T69" fmla="*/ 94 h 117"/>
                  <a:gd name="T70" fmla="*/ 85 w 93"/>
                  <a:gd name="T71" fmla="*/ 107 h 117"/>
                  <a:gd name="T72" fmla="*/ 57 w 93"/>
                  <a:gd name="T73" fmla="*/ 116 h 117"/>
                  <a:gd name="T74" fmla="*/ 47 w 93"/>
                  <a:gd name="T75" fmla="*/ 110 h 117"/>
                  <a:gd name="T76" fmla="*/ 39 w 93"/>
                  <a:gd name="T77" fmla="*/ 98 h 117"/>
                  <a:gd name="T78" fmla="*/ 39 w 93"/>
                  <a:gd name="T79" fmla="*/ 87 h 117"/>
                  <a:gd name="T80" fmla="*/ 38 w 93"/>
                  <a:gd name="T81" fmla="*/ 75 h 117"/>
                  <a:gd name="T82" fmla="*/ 32 w 93"/>
                  <a:gd name="T83" fmla="*/ 51 h 117"/>
                  <a:gd name="T84" fmla="*/ 25 w 93"/>
                  <a:gd name="T85" fmla="*/ 25 h 117"/>
                  <a:gd name="T86" fmla="*/ 24 w 93"/>
                  <a:gd name="T87" fmla="*/ 2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3" h="117">
                    <a:moveTo>
                      <a:pt x="24" y="24"/>
                    </a:moveTo>
                    <a:cubicBezTo>
                      <a:pt x="18" y="13"/>
                      <a:pt x="12" y="5"/>
                      <a:pt x="0" y="1"/>
                    </a:cubicBezTo>
                    <a:cubicBezTo>
                      <a:pt x="4" y="0"/>
                      <a:pt x="9" y="1"/>
                      <a:pt x="12" y="3"/>
                    </a:cubicBezTo>
                    <a:cubicBezTo>
                      <a:pt x="16" y="5"/>
                      <a:pt x="17" y="9"/>
                      <a:pt x="20" y="11"/>
                    </a:cubicBezTo>
                    <a:cubicBezTo>
                      <a:pt x="22" y="13"/>
                      <a:pt x="25" y="14"/>
                      <a:pt x="27" y="15"/>
                    </a:cubicBezTo>
                    <a:cubicBezTo>
                      <a:pt x="28" y="16"/>
                      <a:pt x="29" y="19"/>
                      <a:pt x="30" y="19"/>
                    </a:cubicBezTo>
                    <a:cubicBezTo>
                      <a:pt x="35" y="21"/>
                      <a:pt x="43" y="10"/>
                      <a:pt x="47" y="13"/>
                    </a:cubicBezTo>
                    <a:cubicBezTo>
                      <a:pt x="42" y="19"/>
                      <a:pt x="25" y="25"/>
                      <a:pt x="34" y="34"/>
                    </a:cubicBezTo>
                    <a:cubicBezTo>
                      <a:pt x="35" y="35"/>
                      <a:pt x="37" y="35"/>
                      <a:pt x="38" y="36"/>
                    </a:cubicBezTo>
                    <a:cubicBezTo>
                      <a:pt x="40" y="38"/>
                      <a:pt x="39" y="37"/>
                      <a:pt x="40" y="39"/>
                    </a:cubicBezTo>
                    <a:cubicBezTo>
                      <a:pt x="41" y="40"/>
                      <a:pt x="40" y="42"/>
                      <a:pt x="43" y="42"/>
                    </a:cubicBezTo>
                    <a:cubicBezTo>
                      <a:pt x="44" y="43"/>
                      <a:pt x="47" y="43"/>
                      <a:pt x="48" y="43"/>
                    </a:cubicBezTo>
                    <a:cubicBezTo>
                      <a:pt x="51" y="43"/>
                      <a:pt x="54" y="43"/>
                      <a:pt x="53" y="47"/>
                    </a:cubicBezTo>
                    <a:cubicBezTo>
                      <a:pt x="56" y="47"/>
                      <a:pt x="61" y="45"/>
                      <a:pt x="64" y="44"/>
                    </a:cubicBezTo>
                    <a:cubicBezTo>
                      <a:pt x="68" y="44"/>
                      <a:pt x="70" y="44"/>
                      <a:pt x="74" y="45"/>
                    </a:cubicBezTo>
                    <a:cubicBezTo>
                      <a:pt x="70" y="48"/>
                      <a:pt x="65" y="49"/>
                      <a:pt x="61" y="50"/>
                    </a:cubicBezTo>
                    <a:cubicBezTo>
                      <a:pt x="56" y="52"/>
                      <a:pt x="52" y="53"/>
                      <a:pt x="47" y="55"/>
                    </a:cubicBezTo>
                    <a:cubicBezTo>
                      <a:pt x="45" y="57"/>
                      <a:pt x="40" y="58"/>
                      <a:pt x="40" y="61"/>
                    </a:cubicBezTo>
                    <a:cubicBezTo>
                      <a:pt x="40" y="63"/>
                      <a:pt x="44" y="67"/>
                      <a:pt x="47" y="68"/>
                    </a:cubicBezTo>
                    <a:cubicBezTo>
                      <a:pt x="48" y="69"/>
                      <a:pt x="50" y="69"/>
                      <a:pt x="51" y="70"/>
                    </a:cubicBezTo>
                    <a:cubicBezTo>
                      <a:pt x="52" y="71"/>
                      <a:pt x="51" y="72"/>
                      <a:pt x="53" y="74"/>
                    </a:cubicBezTo>
                    <a:cubicBezTo>
                      <a:pt x="54" y="74"/>
                      <a:pt x="57" y="73"/>
                      <a:pt x="59" y="74"/>
                    </a:cubicBezTo>
                    <a:cubicBezTo>
                      <a:pt x="59" y="74"/>
                      <a:pt x="59" y="75"/>
                      <a:pt x="58" y="76"/>
                    </a:cubicBezTo>
                    <a:cubicBezTo>
                      <a:pt x="61" y="77"/>
                      <a:pt x="67" y="76"/>
                      <a:pt x="69" y="76"/>
                    </a:cubicBezTo>
                    <a:cubicBezTo>
                      <a:pt x="71" y="75"/>
                      <a:pt x="73" y="73"/>
                      <a:pt x="76" y="73"/>
                    </a:cubicBezTo>
                    <a:cubicBezTo>
                      <a:pt x="77" y="72"/>
                      <a:pt x="79" y="72"/>
                      <a:pt x="81" y="72"/>
                    </a:cubicBezTo>
                    <a:cubicBezTo>
                      <a:pt x="76" y="75"/>
                      <a:pt x="70" y="79"/>
                      <a:pt x="64" y="81"/>
                    </a:cubicBezTo>
                    <a:cubicBezTo>
                      <a:pt x="60" y="82"/>
                      <a:pt x="56" y="80"/>
                      <a:pt x="52" y="82"/>
                    </a:cubicBezTo>
                    <a:cubicBezTo>
                      <a:pt x="47" y="85"/>
                      <a:pt x="50" y="88"/>
                      <a:pt x="54" y="91"/>
                    </a:cubicBezTo>
                    <a:cubicBezTo>
                      <a:pt x="55" y="92"/>
                      <a:pt x="56" y="92"/>
                      <a:pt x="57" y="93"/>
                    </a:cubicBezTo>
                    <a:cubicBezTo>
                      <a:pt x="58" y="94"/>
                      <a:pt x="57" y="95"/>
                      <a:pt x="58" y="96"/>
                    </a:cubicBezTo>
                    <a:cubicBezTo>
                      <a:pt x="61" y="99"/>
                      <a:pt x="65" y="97"/>
                      <a:pt x="67" y="98"/>
                    </a:cubicBezTo>
                    <a:cubicBezTo>
                      <a:pt x="71" y="100"/>
                      <a:pt x="66" y="103"/>
                      <a:pt x="64" y="104"/>
                    </a:cubicBezTo>
                    <a:cubicBezTo>
                      <a:pt x="68" y="107"/>
                      <a:pt x="75" y="109"/>
                      <a:pt x="80" y="106"/>
                    </a:cubicBezTo>
                    <a:cubicBezTo>
                      <a:pt x="86" y="103"/>
                      <a:pt x="89" y="98"/>
                      <a:pt x="93" y="94"/>
                    </a:cubicBezTo>
                    <a:cubicBezTo>
                      <a:pt x="92" y="99"/>
                      <a:pt x="88" y="103"/>
                      <a:pt x="85" y="107"/>
                    </a:cubicBezTo>
                    <a:cubicBezTo>
                      <a:pt x="79" y="114"/>
                      <a:pt x="66" y="117"/>
                      <a:pt x="57" y="116"/>
                    </a:cubicBezTo>
                    <a:cubicBezTo>
                      <a:pt x="53" y="115"/>
                      <a:pt x="51" y="112"/>
                      <a:pt x="47" y="110"/>
                    </a:cubicBezTo>
                    <a:cubicBezTo>
                      <a:pt x="43" y="108"/>
                      <a:pt x="39" y="104"/>
                      <a:pt x="39" y="98"/>
                    </a:cubicBezTo>
                    <a:cubicBezTo>
                      <a:pt x="38" y="94"/>
                      <a:pt x="39" y="90"/>
                      <a:pt x="39" y="87"/>
                    </a:cubicBezTo>
                    <a:cubicBezTo>
                      <a:pt x="39" y="83"/>
                      <a:pt x="38" y="79"/>
                      <a:pt x="38" y="75"/>
                    </a:cubicBezTo>
                    <a:cubicBezTo>
                      <a:pt x="36" y="67"/>
                      <a:pt x="35" y="59"/>
                      <a:pt x="32" y="51"/>
                    </a:cubicBezTo>
                    <a:cubicBezTo>
                      <a:pt x="30" y="42"/>
                      <a:pt x="29" y="34"/>
                      <a:pt x="25" y="25"/>
                    </a:cubicBezTo>
                    <a:cubicBezTo>
                      <a:pt x="25" y="25"/>
                      <a:pt x="24" y="25"/>
                      <a:pt x="24" y="2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2" name="Freeform 452"/>
              <p:cNvSpPr/>
              <p:nvPr/>
            </p:nvSpPr>
            <p:spPr bwMode="auto">
              <a:xfrm>
                <a:off x="5953126" y="3041651"/>
                <a:ext cx="323850" cy="188913"/>
              </a:xfrm>
              <a:custGeom>
                <a:avLst/>
                <a:gdLst>
                  <a:gd name="T0" fmla="*/ 134 w 139"/>
                  <a:gd name="T1" fmla="*/ 72 h 81"/>
                  <a:gd name="T2" fmla="*/ 121 w 139"/>
                  <a:gd name="T3" fmla="*/ 58 h 81"/>
                  <a:gd name="T4" fmla="*/ 117 w 139"/>
                  <a:gd name="T5" fmla="*/ 54 h 81"/>
                  <a:gd name="T6" fmla="*/ 117 w 139"/>
                  <a:gd name="T7" fmla="*/ 48 h 81"/>
                  <a:gd name="T8" fmla="*/ 113 w 139"/>
                  <a:gd name="T9" fmla="*/ 43 h 81"/>
                  <a:gd name="T10" fmla="*/ 116 w 139"/>
                  <a:gd name="T11" fmla="*/ 38 h 81"/>
                  <a:gd name="T12" fmla="*/ 116 w 139"/>
                  <a:gd name="T13" fmla="*/ 35 h 81"/>
                  <a:gd name="T14" fmla="*/ 114 w 139"/>
                  <a:gd name="T15" fmla="*/ 35 h 81"/>
                  <a:gd name="T16" fmla="*/ 120 w 139"/>
                  <a:gd name="T17" fmla="*/ 21 h 81"/>
                  <a:gd name="T18" fmla="*/ 108 w 139"/>
                  <a:gd name="T19" fmla="*/ 33 h 81"/>
                  <a:gd name="T20" fmla="*/ 100 w 139"/>
                  <a:gd name="T21" fmla="*/ 40 h 81"/>
                  <a:gd name="T22" fmla="*/ 97 w 139"/>
                  <a:gd name="T23" fmla="*/ 38 h 81"/>
                  <a:gd name="T24" fmla="*/ 94 w 139"/>
                  <a:gd name="T25" fmla="*/ 33 h 81"/>
                  <a:gd name="T26" fmla="*/ 90 w 139"/>
                  <a:gd name="T27" fmla="*/ 31 h 81"/>
                  <a:gd name="T28" fmla="*/ 93 w 139"/>
                  <a:gd name="T29" fmla="*/ 17 h 81"/>
                  <a:gd name="T30" fmla="*/ 82 w 139"/>
                  <a:gd name="T31" fmla="*/ 34 h 81"/>
                  <a:gd name="T32" fmla="*/ 75 w 139"/>
                  <a:gd name="T33" fmla="*/ 28 h 81"/>
                  <a:gd name="T34" fmla="*/ 73 w 139"/>
                  <a:gd name="T35" fmla="*/ 20 h 81"/>
                  <a:gd name="T36" fmla="*/ 69 w 139"/>
                  <a:gd name="T37" fmla="*/ 15 h 81"/>
                  <a:gd name="T38" fmla="*/ 70 w 139"/>
                  <a:gd name="T39" fmla="*/ 0 h 81"/>
                  <a:gd name="T40" fmla="*/ 68 w 139"/>
                  <a:gd name="T41" fmla="*/ 1 h 81"/>
                  <a:gd name="T42" fmla="*/ 62 w 139"/>
                  <a:gd name="T43" fmla="*/ 24 h 81"/>
                  <a:gd name="T44" fmla="*/ 54 w 139"/>
                  <a:gd name="T45" fmla="*/ 38 h 81"/>
                  <a:gd name="T46" fmla="*/ 51 w 139"/>
                  <a:gd name="T47" fmla="*/ 35 h 81"/>
                  <a:gd name="T48" fmla="*/ 49 w 139"/>
                  <a:gd name="T49" fmla="*/ 39 h 81"/>
                  <a:gd name="T50" fmla="*/ 41 w 139"/>
                  <a:gd name="T51" fmla="*/ 37 h 81"/>
                  <a:gd name="T52" fmla="*/ 39 w 139"/>
                  <a:gd name="T53" fmla="*/ 21 h 81"/>
                  <a:gd name="T54" fmla="*/ 32 w 139"/>
                  <a:gd name="T55" fmla="*/ 31 h 81"/>
                  <a:gd name="T56" fmla="*/ 25 w 139"/>
                  <a:gd name="T57" fmla="*/ 40 h 81"/>
                  <a:gd name="T58" fmla="*/ 4 w 139"/>
                  <a:gd name="T59" fmla="*/ 73 h 81"/>
                  <a:gd name="T60" fmla="*/ 15 w 139"/>
                  <a:gd name="T61" fmla="*/ 59 h 81"/>
                  <a:gd name="T62" fmla="*/ 27 w 139"/>
                  <a:gd name="T63" fmla="*/ 56 h 81"/>
                  <a:gd name="T64" fmla="*/ 46 w 139"/>
                  <a:gd name="T65" fmla="*/ 52 h 81"/>
                  <a:gd name="T66" fmla="*/ 70 w 139"/>
                  <a:gd name="T67" fmla="*/ 50 h 81"/>
                  <a:gd name="T68" fmla="*/ 84 w 139"/>
                  <a:gd name="T69" fmla="*/ 51 h 81"/>
                  <a:gd name="T70" fmla="*/ 97 w 139"/>
                  <a:gd name="T71" fmla="*/ 52 h 81"/>
                  <a:gd name="T72" fmla="*/ 106 w 139"/>
                  <a:gd name="T73" fmla="*/ 56 h 81"/>
                  <a:gd name="T74" fmla="*/ 126 w 139"/>
                  <a:gd name="T75" fmla="*/ 68 h 81"/>
                  <a:gd name="T76" fmla="*/ 131 w 139"/>
                  <a:gd name="T77" fmla="*/ 75 h 81"/>
                  <a:gd name="T78" fmla="*/ 139 w 139"/>
                  <a:gd name="T79" fmla="*/ 81 h 81"/>
                  <a:gd name="T80" fmla="*/ 134 w 139"/>
                  <a:gd name="T81" fmla="*/ 7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81">
                    <a:moveTo>
                      <a:pt x="134" y="72"/>
                    </a:moveTo>
                    <a:cubicBezTo>
                      <a:pt x="131" y="67"/>
                      <a:pt x="127" y="61"/>
                      <a:pt x="121" y="58"/>
                    </a:cubicBezTo>
                    <a:cubicBezTo>
                      <a:pt x="119" y="57"/>
                      <a:pt x="118" y="57"/>
                      <a:pt x="117" y="54"/>
                    </a:cubicBezTo>
                    <a:cubicBezTo>
                      <a:pt x="117" y="52"/>
                      <a:pt x="118" y="50"/>
                      <a:pt x="117" y="48"/>
                    </a:cubicBezTo>
                    <a:cubicBezTo>
                      <a:pt x="115" y="46"/>
                      <a:pt x="113" y="46"/>
                      <a:pt x="113" y="43"/>
                    </a:cubicBezTo>
                    <a:cubicBezTo>
                      <a:pt x="114" y="41"/>
                      <a:pt x="116" y="40"/>
                      <a:pt x="116" y="38"/>
                    </a:cubicBezTo>
                    <a:cubicBezTo>
                      <a:pt x="116" y="37"/>
                      <a:pt x="116" y="36"/>
                      <a:pt x="116" y="35"/>
                    </a:cubicBezTo>
                    <a:cubicBezTo>
                      <a:pt x="116" y="35"/>
                      <a:pt x="114" y="34"/>
                      <a:pt x="114" y="35"/>
                    </a:cubicBezTo>
                    <a:cubicBezTo>
                      <a:pt x="113" y="30"/>
                      <a:pt x="120" y="26"/>
                      <a:pt x="120" y="21"/>
                    </a:cubicBezTo>
                    <a:cubicBezTo>
                      <a:pt x="116" y="23"/>
                      <a:pt x="111" y="29"/>
                      <a:pt x="108" y="33"/>
                    </a:cubicBezTo>
                    <a:cubicBezTo>
                      <a:pt x="105" y="35"/>
                      <a:pt x="103" y="39"/>
                      <a:pt x="100" y="40"/>
                    </a:cubicBezTo>
                    <a:cubicBezTo>
                      <a:pt x="99" y="40"/>
                      <a:pt x="98" y="40"/>
                      <a:pt x="97" y="38"/>
                    </a:cubicBezTo>
                    <a:cubicBezTo>
                      <a:pt x="96" y="37"/>
                      <a:pt x="95" y="34"/>
                      <a:pt x="94" y="33"/>
                    </a:cubicBezTo>
                    <a:cubicBezTo>
                      <a:pt x="92" y="32"/>
                      <a:pt x="91" y="35"/>
                      <a:pt x="90" y="31"/>
                    </a:cubicBezTo>
                    <a:cubicBezTo>
                      <a:pt x="89" y="27"/>
                      <a:pt x="93" y="21"/>
                      <a:pt x="93" y="17"/>
                    </a:cubicBezTo>
                    <a:cubicBezTo>
                      <a:pt x="90" y="20"/>
                      <a:pt x="88" y="38"/>
                      <a:pt x="82" y="34"/>
                    </a:cubicBezTo>
                    <a:cubicBezTo>
                      <a:pt x="80" y="33"/>
                      <a:pt x="77" y="30"/>
                      <a:pt x="75" y="28"/>
                    </a:cubicBezTo>
                    <a:cubicBezTo>
                      <a:pt x="74" y="26"/>
                      <a:pt x="75" y="22"/>
                      <a:pt x="73" y="20"/>
                    </a:cubicBezTo>
                    <a:cubicBezTo>
                      <a:pt x="70" y="23"/>
                      <a:pt x="69" y="17"/>
                      <a:pt x="69" y="15"/>
                    </a:cubicBezTo>
                    <a:cubicBezTo>
                      <a:pt x="68" y="10"/>
                      <a:pt x="68" y="5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62" y="5"/>
                      <a:pt x="61" y="17"/>
                      <a:pt x="62" y="24"/>
                    </a:cubicBezTo>
                    <a:cubicBezTo>
                      <a:pt x="62" y="28"/>
                      <a:pt x="62" y="41"/>
                      <a:pt x="54" y="38"/>
                    </a:cubicBezTo>
                    <a:cubicBezTo>
                      <a:pt x="53" y="37"/>
                      <a:pt x="52" y="35"/>
                      <a:pt x="51" y="35"/>
                    </a:cubicBezTo>
                    <a:cubicBezTo>
                      <a:pt x="50" y="36"/>
                      <a:pt x="50" y="38"/>
                      <a:pt x="49" y="39"/>
                    </a:cubicBezTo>
                    <a:cubicBezTo>
                      <a:pt x="46" y="43"/>
                      <a:pt x="43" y="40"/>
                      <a:pt x="41" y="37"/>
                    </a:cubicBezTo>
                    <a:cubicBezTo>
                      <a:pt x="38" y="32"/>
                      <a:pt x="36" y="27"/>
                      <a:pt x="39" y="21"/>
                    </a:cubicBezTo>
                    <a:cubicBezTo>
                      <a:pt x="36" y="25"/>
                      <a:pt x="34" y="27"/>
                      <a:pt x="32" y="31"/>
                    </a:cubicBezTo>
                    <a:cubicBezTo>
                      <a:pt x="31" y="35"/>
                      <a:pt x="27" y="37"/>
                      <a:pt x="25" y="40"/>
                    </a:cubicBezTo>
                    <a:cubicBezTo>
                      <a:pt x="20" y="52"/>
                      <a:pt x="0" y="57"/>
                      <a:pt x="4" y="73"/>
                    </a:cubicBezTo>
                    <a:cubicBezTo>
                      <a:pt x="6" y="67"/>
                      <a:pt x="9" y="62"/>
                      <a:pt x="15" y="59"/>
                    </a:cubicBezTo>
                    <a:cubicBezTo>
                      <a:pt x="19" y="57"/>
                      <a:pt x="23" y="57"/>
                      <a:pt x="27" y="56"/>
                    </a:cubicBezTo>
                    <a:cubicBezTo>
                      <a:pt x="33" y="54"/>
                      <a:pt x="38" y="50"/>
                      <a:pt x="46" y="52"/>
                    </a:cubicBezTo>
                    <a:cubicBezTo>
                      <a:pt x="55" y="54"/>
                      <a:pt x="61" y="51"/>
                      <a:pt x="70" y="50"/>
                    </a:cubicBezTo>
                    <a:cubicBezTo>
                      <a:pt x="75" y="49"/>
                      <a:pt x="79" y="49"/>
                      <a:pt x="84" y="51"/>
                    </a:cubicBezTo>
                    <a:cubicBezTo>
                      <a:pt x="88" y="52"/>
                      <a:pt x="92" y="52"/>
                      <a:pt x="97" y="52"/>
                    </a:cubicBezTo>
                    <a:cubicBezTo>
                      <a:pt x="102" y="52"/>
                      <a:pt x="103" y="53"/>
                      <a:pt x="106" y="56"/>
                    </a:cubicBezTo>
                    <a:cubicBezTo>
                      <a:pt x="112" y="61"/>
                      <a:pt x="120" y="63"/>
                      <a:pt x="126" y="68"/>
                    </a:cubicBezTo>
                    <a:cubicBezTo>
                      <a:pt x="128" y="70"/>
                      <a:pt x="129" y="72"/>
                      <a:pt x="131" y="75"/>
                    </a:cubicBezTo>
                    <a:cubicBezTo>
                      <a:pt x="132" y="78"/>
                      <a:pt x="136" y="80"/>
                      <a:pt x="139" y="81"/>
                    </a:cubicBezTo>
                    <a:cubicBezTo>
                      <a:pt x="137" y="80"/>
                      <a:pt x="135" y="74"/>
                      <a:pt x="134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3" name="Freeform 453"/>
              <p:cNvSpPr/>
              <p:nvPr/>
            </p:nvSpPr>
            <p:spPr bwMode="auto">
              <a:xfrm>
                <a:off x="5848351" y="3241676"/>
                <a:ext cx="136525" cy="98425"/>
              </a:xfrm>
              <a:custGeom>
                <a:avLst/>
                <a:gdLst>
                  <a:gd name="T0" fmla="*/ 20 w 59"/>
                  <a:gd name="T1" fmla="*/ 35 h 42"/>
                  <a:gd name="T2" fmla="*/ 25 w 59"/>
                  <a:gd name="T3" fmla="*/ 42 h 42"/>
                  <a:gd name="T4" fmla="*/ 28 w 59"/>
                  <a:gd name="T5" fmla="*/ 20 h 42"/>
                  <a:gd name="T6" fmla="*/ 46 w 59"/>
                  <a:gd name="T7" fmla="*/ 9 h 42"/>
                  <a:gd name="T8" fmla="*/ 56 w 59"/>
                  <a:gd name="T9" fmla="*/ 5 h 42"/>
                  <a:gd name="T10" fmla="*/ 45 w 59"/>
                  <a:gd name="T11" fmla="*/ 5 h 42"/>
                  <a:gd name="T12" fmla="*/ 29 w 59"/>
                  <a:gd name="T13" fmla="*/ 12 h 42"/>
                  <a:gd name="T14" fmla="*/ 17 w 59"/>
                  <a:gd name="T15" fmla="*/ 14 h 42"/>
                  <a:gd name="T16" fmla="*/ 8 w 59"/>
                  <a:gd name="T17" fmla="*/ 15 h 42"/>
                  <a:gd name="T18" fmla="*/ 6 w 59"/>
                  <a:gd name="T19" fmla="*/ 18 h 42"/>
                  <a:gd name="T20" fmla="*/ 20 w 59"/>
                  <a:gd name="T21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20" y="35"/>
                    </a:moveTo>
                    <a:cubicBezTo>
                      <a:pt x="21" y="38"/>
                      <a:pt x="23" y="41"/>
                      <a:pt x="25" y="42"/>
                    </a:cubicBezTo>
                    <a:cubicBezTo>
                      <a:pt x="23" y="35"/>
                      <a:pt x="22" y="24"/>
                      <a:pt x="28" y="20"/>
                    </a:cubicBezTo>
                    <a:cubicBezTo>
                      <a:pt x="33" y="15"/>
                      <a:pt x="41" y="12"/>
                      <a:pt x="46" y="9"/>
                    </a:cubicBezTo>
                    <a:cubicBezTo>
                      <a:pt x="48" y="8"/>
                      <a:pt x="55" y="6"/>
                      <a:pt x="56" y="5"/>
                    </a:cubicBezTo>
                    <a:cubicBezTo>
                      <a:pt x="59" y="0"/>
                      <a:pt x="46" y="4"/>
                      <a:pt x="45" y="5"/>
                    </a:cubicBezTo>
                    <a:cubicBezTo>
                      <a:pt x="39" y="7"/>
                      <a:pt x="34" y="10"/>
                      <a:pt x="29" y="12"/>
                    </a:cubicBezTo>
                    <a:cubicBezTo>
                      <a:pt x="25" y="13"/>
                      <a:pt x="21" y="13"/>
                      <a:pt x="17" y="14"/>
                    </a:cubicBezTo>
                    <a:cubicBezTo>
                      <a:pt x="14" y="15"/>
                      <a:pt x="12" y="15"/>
                      <a:pt x="8" y="15"/>
                    </a:cubicBezTo>
                    <a:cubicBezTo>
                      <a:pt x="1" y="13"/>
                      <a:pt x="0" y="14"/>
                      <a:pt x="6" y="18"/>
                    </a:cubicBezTo>
                    <a:cubicBezTo>
                      <a:pt x="12" y="23"/>
                      <a:pt x="17" y="29"/>
                      <a:pt x="20" y="3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4" name="Freeform 454"/>
              <p:cNvSpPr/>
              <p:nvPr/>
            </p:nvSpPr>
            <p:spPr bwMode="auto">
              <a:xfrm>
                <a:off x="6102351" y="3221038"/>
                <a:ext cx="214313" cy="77788"/>
              </a:xfrm>
              <a:custGeom>
                <a:avLst/>
                <a:gdLst>
                  <a:gd name="T0" fmla="*/ 55 w 92"/>
                  <a:gd name="T1" fmla="*/ 19 h 33"/>
                  <a:gd name="T2" fmla="*/ 78 w 92"/>
                  <a:gd name="T3" fmla="*/ 23 h 33"/>
                  <a:gd name="T4" fmla="*/ 92 w 92"/>
                  <a:gd name="T5" fmla="*/ 33 h 33"/>
                  <a:gd name="T6" fmla="*/ 88 w 92"/>
                  <a:gd name="T7" fmla="*/ 26 h 33"/>
                  <a:gd name="T8" fmla="*/ 83 w 92"/>
                  <a:gd name="T9" fmla="*/ 20 h 33"/>
                  <a:gd name="T10" fmla="*/ 69 w 92"/>
                  <a:gd name="T11" fmla="*/ 13 h 33"/>
                  <a:gd name="T12" fmla="*/ 55 w 92"/>
                  <a:gd name="T13" fmla="*/ 11 h 33"/>
                  <a:gd name="T14" fmla="*/ 44 w 92"/>
                  <a:gd name="T15" fmla="*/ 8 h 33"/>
                  <a:gd name="T16" fmla="*/ 36 w 92"/>
                  <a:gd name="T17" fmla="*/ 4 h 33"/>
                  <a:gd name="T18" fmla="*/ 27 w 92"/>
                  <a:gd name="T19" fmla="*/ 4 h 33"/>
                  <a:gd name="T20" fmla="*/ 17 w 92"/>
                  <a:gd name="T21" fmla="*/ 3 h 33"/>
                  <a:gd name="T22" fmla="*/ 0 w 92"/>
                  <a:gd name="T23" fmla="*/ 0 h 33"/>
                  <a:gd name="T24" fmla="*/ 23 w 92"/>
                  <a:gd name="T25" fmla="*/ 11 h 33"/>
                  <a:gd name="T26" fmla="*/ 55 w 92"/>
                  <a:gd name="T2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33">
                    <a:moveTo>
                      <a:pt x="55" y="19"/>
                    </a:moveTo>
                    <a:cubicBezTo>
                      <a:pt x="63" y="21"/>
                      <a:pt x="71" y="20"/>
                      <a:pt x="78" y="23"/>
                    </a:cubicBezTo>
                    <a:cubicBezTo>
                      <a:pt x="83" y="25"/>
                      <a:pt x="87" y="32"/>
                      <a:pt x="92" y="33"/>
                    </a:cubicBezTo>
                    <a:cubicBezTo>
                      <a:pt x="92" y="33"/>
                      <a:pt x="89" y="26"/>
                      <a:pt x="88" y="26"/>
                    </a:cubicBezTo>
                    <a:cubicBezTo>
                      <a:pt x="87" y="24"/>
                      <a:pt x="85" y="21"/>
                      <a:pt x="83" y="20"/>
                    </a:cubicBezTo>
                    <a:cubicBezTo>
                      <a:pt x="79" y="17"/>
                      <a:pt x="73" y="15"/>
                      <a:pt x="69" y="13"/>
                    </a:cubicBezTo>
                    <a:cubicBezTo>
                      <a:pt x="64" y="11"/>
                      <a:pt x="60" y="11"/>
                      <a:pt x="55" y="11"/>
                    </a:cubicBezTo>
                    <a:cubicBezTo>
                      <a:pt x="51" y="11"/>
                      <a:pt x="47" y="10"/>
                      <a:pt x="44" y="8"/>
                    </a:cubicBezTo>
                    <a:cubicBezTo>
                      <a:pt x="41" y="6"/>
                      <a:pt x="40" y="4"/>
                      <a:pt x="36" y="4"/>
                    </a:cubicBezTo>
                    <a:cubicBezTo>
                      <a:pt x="33" y="5"/>
                      <a:pt x="31" y="5"/>
                      <a:pt x="27" y="4"/>
                    </a:cubicBezTo>
                    <a:cubicBezTo>
                      <a:pt x="24" y="4"/>
                      <a:pt x="20" y="2"/>
                      <a:pt x="17" y="3"/>
                    </a:cubicBezTo>
                    <a:cubicBezTo>
                      <a:pt x="11" y="3"/>
                      <a:pt x="5" y="2"/>
                      <a:pt x="0" y="0"/>
                    </a:cubicBezTo>
                    <a:cubicBezTo>
                      <a:pt x="5" y="9"/>
                      <a:pt x="14" y="11"/>
                      <a:pt x="23" y="11"/>
                    </a:cubicBezTo>
                    <a:cubicBezTo>
                      <a:pt x="34" y="10"/>
                      <a:pt x="45" y="16"/>
                      <a:pt x="55" y="19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5" name="Freeform 455"/>
              <p:cNvSpPr/>
              <p:nvPr/>
            </p:nvSpPr>
            <p:spPr bwMode="auto">
              <a:xfrm>
                <a:off x="5984876" y="3251201"/>
                <a:ext cx="133350" cy="53975"/>
              </a:xfrm>
              <a:custGeom>
                <a:avLst/>
                <a:gdLst>
                  <a:gd name="T0" fmla="*/ 57 w 57"/>
                  <a:gd name="T1" fmla="*/ 22 h 23"/>
                  <a:gd name="T2" fmla="*/ 46 w 57"/>
                  <a:gd name="T3" fmla="*/ 10 h 23"/>
                  <a:gd name="T4" fmla="*/ 45 w 57"/>
                  <a:gd name="T5" fmla="*/ 7 h 23"/>
                  <a:gd name="T6" fmla="*/ 45 w 57"/>
                  <a:gd name="T7" fmla="*/ 3 h 23"/>
                  <a:gd name="T8" fmla="*/ 36 w 57"/>
                  <a:gd name="T9" fmla="*/ 3 h 23"/>
                  <a:gd name="T10" fmla="*/ 24 w 57"/>
                  <a:gd name="T11" fmla="*/ 4 h 23"/>
                  <a:gd name="T12" fmla="*/ 12 w 57"/>
                  <a:gd name="T13" fmla="*/ 3 h 23"/>
                  <a:gd name="T14" fmla="*/ 5 w 57"/>
                  <a:gd name="T15" fmla="*/ 11 h 23"/>
                  <a:gd name="T16" fmla="*/ 0 w 57"/>
                  <a:gd name="T17" fmla="*/ 18 h 23"/>
                  <a:gd name="T18" fmla="*/ 6 w 57"/>
                  <a:gd name="T19" fmla="*/ 17 h 23"/>
                  <a:gd name="T20" fmla="*/ 17 w 57"/>
                  <a:gd name="T21" fmla="*/ 12 h 23"/>
                  <a:gd name="T22" fmla="*/ 37 w 57"/>
                  <a:gd name="T23" fmla="*/ 13 h 23"/>
                  <a:gd name="T24" fmla="*/ 57 w 57"/>
                  <a:gd name="T2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23">
                    <a:moveTo>
                      <a:pt x="57" y="22"/>
                    </a:moveTo>
                    <a:cubicBezTo>
                      <a:pt x="54" y="17"/>
                      <a:pt x="49" y="14"/>
                      <a:pt x="46" y="10"/>
                    </a:cubicBezTo>
                    <a:cubicBezTo>
                      <a:pt x="46" y="9"/>
                      <a:pt x="45" y="8"/>
                      <a:pt x="45" y="7"/>
                    </a:cubicBezTo>
                    <a:cubicBezTo>
                      <a:pt x="44" y="6"/>
                      <a:pt x="45" y="4"/>
                      <a:pt x="45" y="3"/>
                    </a:cubicBezTo>
                    <a:cubicBezTo>
                      <a:pt x="43" y="0"/>
                      <a:pt x="38" y="2"/>
                      <a:pt x="36" y="3"/>
                    </a:cubicBezTo>
                    <a:cubicBezTo>
                      <a:pt x="32" y="4"/>
                      <a:pt x="28" y="5"/>
                      <a:pt x="24" y="4"/>
                    </a:cubicBezTo>
                    <a:cubicBezTo>
                      <a:pt x="20" y="4"/>
                      <a:pt x="16" y="1"/>
                      <a:pt x="12" y="3"/>
                    </a:cubicBezTo>
                    <a:cubicBezTo>
                      <a:pt x="9" y="5"/>
                      <a:pt x="8" y="9"/>
                      <a:pt x="5" y="11"/>
                    </a:cubicBezTo>
                    <a:cubicBezTo>
                      <a:pt x="4" y="13"/>
                      <a:pt x="0" y="15"/>
                      <a:pt x="0" y="18"/>
                    </a:cubicBezTo>
                    <a:cubicBezTo>
                      <a:pt x="0" y="23"/>
                      <a:pt x="5" y="19"/>
                      <a:pt x="6" y="17"/>
                    </a:cubicBezTo>
                    <a:cubicBezTo>
                      <a:pt x="10" y="14"/>
                      <a:pt x="12" y="11"/>
                      <a:pt x="17" y="12"/>
                    </a:cubicBezTo>
                    <a:cubicBezTo>
                      <a:pt x="24" y="13"/>
                      <a:pt x="30" y="12"/>
                      <a:pt x="37" y="13"/>
                    </a:cubicBezTo>
                    <a:cubicBezTo>
                      <a:pt x="42" y="14"/>
                      <a:pt x="54" y="17"/>
                      <a:pt x="57" y="2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6" name="Freeform 456"/>
              <p:cNvSpPr/>
              <p:nvPr/>
            </p:nvSpPr>
            <p:spPr bwMode="auto">
              <a:xfrm>
                <a:off x="5975351" y="3298826"/>
                <a:ext cx="103188" cy="80963"/>
              </a:xfrm>
              <a:custGeom>
                <a:avLst/>
                <a:gdLst>
                  <a:gd name="T0" fmla="*/ 21 w 44"/>
                  <a:gd name="T1" fmla="*/ 5 h 35"/>
                  <a:gd name="T2" fmla="*/ 5 w 44"/>
                  <a:gd name="T3" fmla="*/ 6 h 35"/>
                  <a:gd name="T4" fmla="*/ 1 w 44"/>
                  <a:gd name="T5" fmla="*/ 20 h 35"/>
                  <a:gd name="T6" fmla="*/ 9 w 44"/>
                  <a:gd name="T7" fmla="*/ 24 h 35"/>
                  <a:gd name="T8" fmla="*/ 14 w 44"/>
                  <a:gd name="T9" fmla="*/ 31 h 35"/>
                  <a:gd name="T10" fmla="*/ 21 w 44"/>
                  <a:gd name="T11" fmla="*/ 35 h 35"/>
                  <a:gd name="T12" fmla="*/ 14 w 44"/>
                  <a:gd name="T13" fmla="*/ 22 h 35"/>
                  <a:gd name="T14" fmla="*/ 17 w 44"/>
                  <a:gd name="T15" fmla="*/ 19 h 35"/>
                  <a:gd name="T16" fmla="*/ 21 w 44"/>
                  <a:gd name="T17" fmla="*/ 14 h 35"/>
                  <a:gd name="T18" fmla="*/ 33 w 44"/>
                  <a:gd name="T19" fmla="*/ 9 h 35"/>
                  <a:gd name="T20" fmla="*/ 39 w 44"/>
                  <a:gd name="T21" fmla="*/ 6 h 35"/>
                  <a:gd name="T22" fmla="*/ 44 w 44"/>
                  <a:gd name="T23" fmla="*/ 3 h 35"/>
                  <a:gd name="T24" fmla="*/ 36 w 44"/>
                  <a:gd name="T25" fmla="*/ 4 h 35"/>
                  <a:gd name="T26" fmla="*/ 21 w 44"/>
                  <a:gd name="T2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35">
                    <a:moveTo>
                      <a:pt x="21" y="5"/>
                    </a:moveTo>
                    <a:cubicBezTo>
                      <a:pt x="17" y="5"/>
                      <a:pt x="8" y="5"/>
                      <a:pt x="5" y="6"/>
                    </a:cubicBezTo>
                    <a:cubicBezTo>
                      <a:pt x="1" y="7"/>
                      <a:pt x="0" y="16"/>
                      <a:pt x="1" y="20"/>
                    </a:cubicBezTo>
                    <a:cubicBezTo>
                      <a:pt x="3" y="22"/>
                      <a:pt x="7" y="22"/>
                      <a:pt x="9" y="24"/>
                    </a:cubicBezTo>
                    <a:cubicBezTo>
                      <a:pt x="11" y="26"/>
                      <a:pt x="11" y="29"/>
                      <a:pt x="14" y="31"/>
                    </a:cubicBezTo>
                    <a:cubicBezTo>
                      <a:pt x="16" y="32"/>
                      <a:pt x="19" y="34"/>
                      <a:pt x="21" y="35"/>
                    </a:cubicBezTo>
                    <a:cubicBezTo>
                      <a:pt x="19" y="32"/>
                      <a:pt x="14" y="25"/>
                      <a:pt x="14" y="22"/>
                    </a:cubicBezTo>
                    <a:cubicBezTo>
                      <a:pt x="15" y="20"/>
                      <a:pt x="16" y="20"/>
                      <a:pt x="17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4" y="11"/>
                      <a:pt x="30" y="11"/>
                      <a:pt x="33" y="9"/>
                    </a:cubicBezTo>
                    <a:cubicBezTo>
                      <a:pt x="36" y="7"/>
                      <a:pt x="36" y="7"/>
                      <a:pt x="39" y="6"/>
                    </a:cubicBezTo>
                    <a:cubicBezTo>
                      <a:pt x="40" y="5"/>
                      <a:pt x="42" y="4"/>
                      <a:pt x="44" y="3"/>
                    </a:cubicBezTo>
                    <a:cubicBezTo>
                      <a:pt x="41" y="0"/>
                      <a:pt x="38" y="3"/>
                      <a:pt x="36" y="4"/>
                    </a:cubicBezTo>
                    <a:cubicBezTo>
                      <a:pt x="31" y="6"/>
                      <a:pt x="25" y="6"/>
                      <a:pt x="21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7" name="Freeform 457"/>
              <p:cNvSpPr/>
              <p:nvPr/>
            </p:nvSpPr>
            <p:spPr bwMode="auto">
              <a:xfrm>
                <a:off x="6048376" y="3333751"/>
                <a:ext cx="30163" cy="26988"/>
              </a:xfrm>
              <a:custGeom>
                <a:avLst/>
                <a:gdLst>
                  <a:gd name="T0" fmla="*/ 0 w 13"/>
                  <a:gd name="T1" fmla="*/ 5 h 12"/>
                  <a:gd name="T2" fmla="*/ 6 w 13"/>
                  <a:gd name="T3" fmla="*/ 12 h 12"/>
                  <a:gd name="T4" fmla="*/ 13 w 13"/>
                  <a:gd name="T5" fmla="*/ 4 h 12"/>
                  <a:gd name="T6" fmla="*/ 0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0" y="7"/>
                      <a:pt x="5" y="10"/>
                      <a:pt x="6" y="12"/>
                    </a:cubicBezTo>
                    <a:cubicBezTo>
                      <a:pt x="8" y="9"/>
                      <a:pt x="10" y="6"/>
                      <a:pt x="13" y="4"/>
                    </a:cubicBezTo>
                    <a:cubicBezTo>
                      <a:pt x="11" y="0"/>
                      <a:pt x="2" y="0"/>
                      <a:pt x="0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8" name="Freeform 458"/>
              <p:cNvSpPr/>
              <p:nvPr/>
            </p:nvSpPr>
            <p:spPr bwMode="auto">
              <a:xfrm>
                <a:off x="6064251" y="3305176"/>
                <a:ext cx="50800" cy="33338"/>
              </a:xfrm>
              <a:custGeom>
                <a:avLst/>
                <a:gdLst>
                  <a:gd name="T0" fmla="*/ 22 w 22"/>
                  <a:gd name="T1" fmla="*/ 14 h 14"/>
                  <a:gd name="T2" fmla="*/ 20 w 22"/>
                  <a:gd name="T3" fmla="*/ 6 h 14"/>
                  <a:gd name="T4" fmla="*/ 18 w 22"/>
                  <a:gd name="T5" fmla="*/ 2 h 14"/>
                  <a:gd name="T6" fmla="*/ 15 w 22"/>
                  <a:gd name="T7" fmla="*/ 0 h 14"/>
                  <a:gd name="T8" fmla="*/ 8 w 22"/>
                  <a:gd name="T9" fmla="*/ 5 h 14"/>
                  <a:gd name="T10" fmla="*/ 0 w 22"/>
                  <a:gd name="T11" fmla="*/ 8 h 14"/>
                  <a:gd name="T12" fmla="*/ 11 w 22"/>
                  <a:gd name="T13" fmla="*/ 9 h 14"/>
                  <a:gd name="T14" fmla="*/ 22 w 22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cubicBezTo>
                      <a:pt x="22" y="12"/>
                      <a:pt x="21" y="8"/>
                      <a:pt x="20" y="6"/>
                    </a:cubicBezTo>
                    <a:cubicBezTo>
                      <a:pt x="20" y="5"/>
                      <a:pt x="19" y="3"/>
                      <a:pt x="18" y="2"/>
                    </a:cubicBezTo>
                    <a:cubicBezTo>
                      <a:pt x="16" y="0"/>
                      <a:pt x="18" y="0"/>
                      <a:pt x="15" y="0"/>
                    </a:cubicBezTo>
                    <a:cubicBezTo>
                      <a:pt x="13" y="1"/>
                      <a:pt x="10" y="4"/>
                      <a:pt x="8" y="5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2" y="7"/>
                      <a:pt x="10" y="8"/>
                      <a:pt x="11" y="9"/>
                    </a:cubicBezTo>
                    <a:cubicBezTo>
                      <a:pt x="15" y="10"/>
                      <a:pt x="18" y="14"/>
                      <a:pt x="22" y="1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9" name="Freeform 459"/>
              <p:cNvSpPr/>
              <p:nvPr/>
            </p:nvSpPr>
            <p:spPr bwMode="auto">
              <a:xfrm>
                <a:off x="6073776" y="3359151"/>
                <a:ext cx="14288" cy="11113"/>
              </a:xfrm>
              <a:custGeom>
                <a:avLst/>
                <a:gdLst>
                  <a:gd name="T0" fmla="*/ 3 w 6"/>
                  <a:gd name="T1" fmla="*/ 4 h 5"/>
                  <a:gd name="T2" fmla="*/ 4 w 6"/>
                  <a:gd name="T3" fmla="*/ 4 h 5"/>
                  <a:gd name="T4" fmla="*/ 3 w 6"/>
                  <a:gd name="T5" fmla="*/ 0 h 5"/>
                  <a:gd name="T6" fmla="*/ 3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4" y="4"/>
                      <a:pt x="4" y="4"/>
                    </a:cubicBezTo>
                    <a:cubicBezTo>
                      <a:pt x="6" y="3"/>
                      <a:pt x="6" y="0"/>
                      <a:pt x="3" y="0"/>
                    </a:cubicBezTo>
                    <a:cubicBezTo>
                      <a:pt x="0" y="0"/>
                      <a:pt x="0" y="5"/>
                      <a:pt x="3" y="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0" name="Freeform 460"/>
              <p:cNvSpPr/>
              <p:nvPr/>
            </p:nvSpPr>
            <p:spPr bwMode="auto">
              <a:xfrm>
                <a:off x="5808663" y="3106738"/>
                <a:ext cx="169863" cy="207963"/>
              </a:xfrm>
              <a:custGeom>
                <a:avLst/>
                <a:gdLst>
                  <a:gd name="T0" fmla="*/ 26 w 73"/>
                  <a:gd name="T1" fmla="*/ 38 h 89"/>
                  <a:gd name="T2" fmla="*/ 27 w 73"/>
                  <a:gd name="T3" fmla="*/ 34 h 89"/>
                  <a:gd name="T4" fmla="*/ 31 w 73"/>
                  <a:gd name="T5" fmla="*/ 25 h 89"/>
                  <a:gd name="T6" fmla="*/ 35 w 73"/>
                  <a:gd name="T7" fmla="*/ 25 h 89"/>
                  <a:gd name="T8" fmla="*/ 36 w 73"/>
                  <a:gd name="T9" fmla="*/ 7 h 89"/>
                  <a:gd name="T10" fmla="*/ 40 w 73"/>
                  <a:gd name="T11" fmla="*/ 9 h 89"/>
                  <a:gd name="T12" fmla="*/ 57 w 73"/>
                  <a:gd name="T13" fmla="*/ 17 h 89"/>
                  <a:gd name="T14" fmla="*/ 73 w 73"/>
                  <a:gd name="T15" fmla="*/ 20 h 89"/>
                  <a:gd name="T16" fmla="*/ 55 w 73"/>
                  <a:gd name="T17" fmla="*/ 25 h 89"/>
                  <a:gd name="T18" fmla="*/ 35 w 73"/>
                  <a:gd name="T19" fmla="*/ 40 h 89"/>
                  <a:gd name="T20" fmla="*/ 21 w 73"/>
                  <a:gd name="T21" fmla="*/ 60 h 89"/>
                  <a:gd name="T22" fmla="*/ 15 w 73"/>
                  <a:gd name="T23" fmla="*/ 70 h 89"/>
                  <a:gd name="T24" fmla="*/ 23 w 73"/>
                  <a:gd name="T25" fmla="*/ 87 h 89"/>
                  <a:gd name="T26" fmla="*/ 14 w 73"/>
                  <a:gd name="T27" fmla="*/ 80 h 89"/>
                  <a:gd name="T28" fmla="*/ 12 w 73"/>
                  <a:gd name="T29" fmla="*/ 59 h 89"/>
                  <a:gd name="T30" fmla="*/ 10 w 73"/>
                  <a:gd name="T31" fmla="*/ 49 h 89"/>
                  <a:gd name="T32" fmla="*/ 0 w 73"/>
                  <a:gd name="T33" fmla="*/ 32 h 89"/>
                  <a:gd name="T34" fmla="*/ 6 w 73"/>
                  <a:gd name="T35" fmla="*/ 39 h 89"/>
                  <a:gd name="T36" fmla="*/ 9 w 73"/>
                  <a:gd name="T37" fmla="*/ 42 h 89"/>
                  <a:gd name="T38" fmla="*/ 11 w 73"/>
                  <a:gd name="T39" fmla="*/ 40 h 89"/>
                  <a:gd name="T40" fmla="*/ 18 w 73"/>
                  <a:gd name="T41" fmla="*/ 43 h 89"/>
                  <a:gd name="T42" fmla="*/ 26 w 73"/>
                  <a:gd name="T43" fmla="*/ 3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9">
                    <a:moveTo>
                      <a:pt x="26" y="38"/>
                    </a:moveTo>
                    <a:cubicBezTo>
                      <a:pt x="26" y="37"/>
                      <a:pt x="27" y="35"/>
                      <a:pt x="27" y="34"/>
                    </a:cubicBezTo>
                    <a:cubicBezTo>
                      <a:pt x="28" y="31"/>
                      <a:pt x="29" y="27"/>
                      <a:pt x="31" y="25"/>
                    </a:cubicBezTo>
                    <a:cubicBezTo>
                      <a:pt x="32" y="24"/>
                      <a:pt x="36" y="22"/>
                      <a:pt x="35" y="25"/>
                    </a:cubicBezTo>
                    <a:cubicBezTo>
                      <a:pt x="36" y="19"/>
                      <a:pt x="35" y="13"/>
                      <a:pt x="36" y="7"/>
                    </a:cubicBezTo>
                    <a:cubicBezTo>
                      <a:pt x="37" y="0"/>
                      <a:pt x="39" y="7"/>
                      <a:pt x="40" y="9"/>
                    </a:cubicBezTo>
                    <a:cubicBezTo>
                      <a:pt x="43" y="16"/>
                      <a:pt x="50" y="18"/>
                      <a:pt x="57" y="17"/>
                    </a:cubicBezTo>
                    <a:cubicBezTo>
                      <a:pt x="61" y="17"/>
                      <a:pt x="70" y="15"/>
                      <a:pt x="73" y="20"/>
                    </a:cubicBezTo>
                    <a:cubicBezTo>
                      <a:pt x="68" y="24"/>
                      <a:pt x="60" y="23"/>
                      <a:pt x="55" y="25"/>
                    </a:cubicBezTo>
                    <a:cubicBezTo>
                      <a:pt x="46" y="28"/>
                      <a:pt x="41" y="34"/>
                      <a:pt x="35" y="40"/>
                    </a:cubicBezTo>
                    <a:cubicBezTo>
                      <a:pt x="28" y="46"/>
                      <a:pt x="25" y="52"/>
                      <a:pt x="21" y="60"/>
                    </a:cubicBezTo>
                    <a:cubicBezTo>
                      <a:pt x="19" y="63"/>
                      <a:pt x="17" y="67"/>
                      <a:pt x="15" y="70"/>
                    </a:cubicBezTo>
                    <a:cubicBezTo>
                      <a:pt x="13" y="77"/>
                      <a:pt x="21" y="82"/>
                      <a:pt x="23" y="87"/>
                    </a:cubicBezTo>
                    <a:cubicBezTo>
                      <a:pt x="20" y="89"/>
                      <a:pt x="16" y="82"/>
                      <a:pt x="14" y="80"/>
                    </a:cubicBezTo>
                    <a:cubicBezTo>
                      <a:pt x="8" y="73"/>
                      <a:pt x="13" y="67"/>
                      <a:pt x="12" y="59"/>
                    </a:cubicBezTo>
                    <a:cubicBezTo>
                      <a:pt x="12" y="56"/>
                      <a:pt x="12" y="52"/>
                      <a:pt x="10" y="49"/>
                    </a:cubicBezTo>
                    <a:cubicBezTo>
                      <a:pt x="7" y="44"/>
                      <a:pt x="1" y="38"/>
                      <a:pt x="0" y="32"/>
                    </a:cubicBezTo>
                    <a:cubicBezTo>
                      <a:pt x="2" y="32"/>
                      <a:pt x="4" y="37"/>
                      <a:pt x="6" y="39"/>
                    </a:cubicBezTo>
                    <a:cubicBezTo>
                      <a:pt x="6" y="39"/>
                      <a:pt x="7" y="42"/>
                      <a:pt x="9" y="42"/>
                    </a:cubicBezTo>
                    <a:cubicBezTo>
                      <a:pt x="10" y="42"/>
                      <a:pt x="10" y="40"/>
                      <a:pt x="11" y="40"/>
                    </a:cubicBezTo>
                    <a:cubicBezTo>
                      <a:pt x="14" y="39"/>
                      <a:pt x="16" y="42"/>
                      <a:pt x="18" y="43"/>
                    </a:cubicBezTo>
                    <a:cubicBezTo>
                      <a:pt x="21" y="45"/>
                      <a:pt x="24" y="42"/>
                      <a:pt x="26" y="38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1" name="Freeform 461"/>
              <p:cNvSpPr/>
              <p:nvPr/>
            </p:nvSpPr>
            <p:spPr bwMode="auto">
              <a:xfrm>
                <a:off x="5865813" y="3348038"/>
                <a:ext cx="196850" cy="220663"/>
              </a:xfrm>
              <a:custGeom>
                <a:avLst/>
                <a:gdLst>
                  <a:gd name="T0" fmla="*/ 27 w 84"/>
                  <a:gd name="T1" fmla="*/ 12 h 95"/>
                  <a:gd name="T2" fmla="*/ 41 w 84"/>
                  <a:gd name="T3" fmla="*/ 32 h 95"/>
                  <a:gd name="T4" fmla="*/ 48 w 84"/>
                  <a:gd name="T5" fmla="*/ 35 h 95"/>
                  <a:gd name="T6" fmla="*/ 56 w 84"/>
                  <a:gd name="T7" fmla="*/ 38 h 95"/>
                  <a:gd name="T8" fmla="*/ 71 w 84"/>
                  <a:gd name="T9" fmla="*/ 49 h 95"/>
                  <a:gd name="T10" fmla="*/ 77 w 84"/>
                  <a:gd name="T11" fmla="*/ 57 h 95"/>
                  <a:gd name="T12" fmla="*/ 78 w 84"/>
                  <a:gd name="T13" fmla="*/ 66 h 95"/>
                  <a:gd name="T14" fmla="*/ 82 w 84"/>
                  <a:gd name="T15" fmla="*/ 86 h 95"/>
                  <a:gd name="T16" fmla="*/ 78 w 84"/>
                  <a:gd name="T17" fmla="*/ 90 h 95"/>
                  <a:gd name="T18" fmla="*/ 72 w 84"/>
                  <a:gd name="T19" fmla="*/ 79 h 95"/>
                  <a:gd name="T20" fmla="*/ 65 w 84"/>
                  <a:gd name="T21" fmla="*/ 60 h 95"/>
                  <a:gd name="T22" fmla="*/ 60 w 84"/>
                  <a:gd name="T23" fmla="*/ 55 h 95"/>
                  <a:gd name="T24" fmla="*/ 55 w 84"/>
                  <a:gd name="T25" fmla="*/ 50 h 95"/>
                  <a:gd name="T26" fmla="*/ 50 w 84"/>
                  <a:gd name="T27" fmla="*/ 51 h 95"/>
                  <a:gd name="T28" fmla="*/ 46 w 84"/>
                  <a:gd name="T29" fmla="*/ 45 h 95"/>
                  <a:gd name="T30" fmla="*/ 40 w 84"/>
                  <a:gd name="T31" fmla="*/ 50 h 95"/>
                  <a:gd name="T32" fmla="*/ 37 w 84"/>
                  <a:gd name="T33" fmla="*/ 48 h 95"/>
                  <a:gd name="T34" fmla="*/ 32 w 84"/>
                  <a:gd name="T35" fmla="*/ 58 h 95"/>
                  <a:gd name="T36" fmla="*/ 31 w 84"/>
                  <a:gd name="T37" fmla="*/ 67 h 95"/>
                  <a:gd name="T38" fmla="*/ 29 w 84"/>
                  <a:gd name="T39" fmla="*/ 51 h 95"/>
                  <a:gd name="T40" fmla="*/ 26 w 84"/>
                  <a:gd name="T41" fmla="*/ 28 h 95"/>
                  <a:gd name="T42" fmla="*/ 24 w 84"/>
                  <a:gd name="T43" fmla="*/ 23 h 95"/>
                  <a:gd name="T44" fmla="*/ 19 w 84"/>
                  <a:gd name="T45" fmla="*/ 25 h 95"/>
                  <a:gd name="T46" fmla="*/ 13 w 84"/>
                  <a:gd name="T47" fmla="*/ 16 h 95"/>
                  <a:gd name="T48" fmla="*/ 8 w 84"/>
                  <a:gd name="T49" fmla="*/ 10 h 95"/>
                  <a:gd name="T50" fmla="*/ 0 w 84"/>
                  <a:gd name="T51" fmla="*/ 18 h 95"/>
                  <a:gd name="T52" fmla="*/ 1 w 84"/>
                  <a:gd name="T53" fmla="*/ 11 h 95"/>
                  <a:gd name="T54" fmla="*/ 3 w 84"/>
                  <a:gd name="T55" fmla="*/ 4 h 95"/>
                  <a:gd name="T56" fmla="*/ 13 w 84"/>
                  <a:gd name="T57" fmla="*/ 5 h 95"/>
                  <a:gd name="T58" fmla="*/ 27 w 84"/>
                  <a:gd name="T59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95">
                    <a:moveTo>
                      <a:pt x="27" y="12"/>
                    </a:moveTo>
                    <a:cubicBezTo>
                      <a:pt x="36" y="15"/>
                      <a:pt x="39" y="23"/>
                      <a:pt x="41" y="32"/>
                    </a:cubicBezTo>
                    <a:cubicBezTo>
                      <a:pt x="44" y="30"/>
                      <a:pt x="46" y="33"/>
                      <a:pt x="48" y="35"/>
                    </a:cubicBezTo>
                    <a:cubicBezTo>
                      <a:pt x="51" y="38"/>
                      <a:pt x="52" y="37"/>
                      <a:pt x="56" y="38"/>
                    </a:cubicBezTo>
                    <a:cubicBezTo>
                      <a:pt x="62" y="40"/>
                      <a:pt x="66" y="45"/>
                      <a:pt x="71" y="49"/>
                    </a:cubicBezTo>
                    <a:cubicBezTo>
                      <a:pt x="73" y="51"/>
                      <a:pt x="76" y="54"/>
                      <a:pt x="77" y="57"/>
                    </a:cubicBezTo>
                    <a:cubicBezTo>
                      <a:pt x="79" y="59"/>
                      <a:pt x="78" y="63"/>
                      <a:pt x="78" y="66"/>
                    </a:cubicBezTo>
                    <a:cubicBezTo>
                      <a:pt x="79" y="73"/>
                      <a:pt x="80" y="79"/>
                      <a:pt x="82" y="86"/>
                    </a:cubicBezTo>
                    <a:cubicBezTo>
                      <a:pt x="83" y="91"/>
                      <a:pt x="84" y="95"/>
                      <a:pt x="78" y="90"/>
                    </a:cubicBezTo>
                    <a:cubicBezTo>
                      <a:pt x="74" y="87"/>
                      <a:pt x="73" y="84"/>
                      <a:pt x="72" y="79"/>
                    </a:cubicBezTo>
                    <a:cubicBezTo>
                      <a:pt x="72" y="73"/>
                      <a:pt x="69" y="65"/>
                      <a:pt x="65" y="60"/>
                    </a:cubicBezTo>
                    <a:cubicBezTo>
                      <a:pt x="63" y="58"/>
                      <a:pt x="61" y="57"/>
                      <a:pt x="60" y="55"/>
                    </a:cubicBezTo>
                    <a:cubicBezTo>
                      <a:pt x="59" y="53"/>
                      <a:pt x="57" y="50"/>
                      <a:pt x="55" y="50"/>
                    </a:cubicBezTo>
                    <a:cubicBezTo>
                      <a:pt x="52" y="50"/>
                      <a:pt x="53" y="52"/>
                      <a:pt x="50" y="51"/>
                    </a:cubicBezTo>
                    <a:cubicBezTo>
                      <a:pt x="48" y="49"/>
                      <a:pt x="47" y="46"/>
                      <a:pt x="46" y="45"/>
                    </a:cubicBezTo>
                    <a:cubicBezTo>
                      <a:pt x="43" y="46"/>
                      <a:pt x="42" y="49"/>
                      <a:pt x="40" y="50"/>
                    </a:cubicBezTo>
                    <a:cubicBezTo>
                      <a:pt x="39" y="49"/>
                      <a:pt x="38" y="49"/>
                      <a:pt x="37" y="48"/>
                    </a:cubicBezTo>
                    <a:cubicBezTo>
                      <a:pt x="35" y="51"/>
                      <a:pt x="33" y="55"/>
                      <a:pt x="32" y="58"/>
                    </a:cubicBezTo>
                    <a:cubicBezTo>
                      <a:pt x="32" y="60"/>
                      <a:pt x="33" y="66"/>
                      <a:pt x="31" y="67"/>
                    </a:cubicBezTo>
                    <a:cubicBezTo>
                      <a:pt x="27" y="70"/>
                      <a:pt x="29" y="53"/>
                      <a:pt x="29" y="51"/>
                    </a:cubicBezTo>
                    <a:cubicBezTo>
                      <a:pt x="29" y="43"/>
                      <a:pt x="29" y="36"/>
                      <a:pt x="26" y="28"/>
                    </a:cubicBezTo>
                    <a:cubicBezTo>
                      <a:pt x="26" y="27"/>
                      <a:pt x="26" y="24"/>
                      <a:pt x="24" y="23"/>
                    </a:cubicBezTo>
                    <a:cubicBezTo>
                      <a:pt x="23" y="22"/>
                      <a:pt x="21" y="25"/>
                      <a:pt x="19" y="25"/>
                    </a:cubicBezTo>
                    <a:cubicBezTo>
                      <a:pt x="17" y="21"/>
                      <a:pt x="20" y="13"/>
                      <a:pt x="13" y="16"/>
                    </a:cubicBezTo>
                    <a:cubicBezTo>
                      <a:pt x="12" y="14"/>
                      <a:pt x="10" y="10"/>
                      <a:pt x="8" y="10"/>
                    </a:cubicBezTo>
                    <a:cubicBezTo>
                      <a:pt x="4" y="11"/>
                      <a:pt x="3" y="17"/>
                      <a:pt x="0" y="18"/>
                    </a:cubicBezTo>
                    <a:cubicBezTo>
                      <a:pt x="0" y="16"/>
                      <a:pt x="1" y="13"/>
                      <a:pt x="1" y="11"/>
                    </a:cubicBezTo>
                    <a:cubicBezTo>
                      <a:pt x="2" y="9"/>
                      <a:pt x="2" y="5"/>
                      <a:pt x="3" y="4"/>
                    </a:cubicBezTo>
                    <a:cubicBezTo>
                      <a:pt x="6" y="0"/>
                      <a:pt x="11" y="3"/>
                      <a:pt x="13" y="5"/>
                    </a:cubicBezTo>
                    <a:cubicBezTo>
                      <a:pt x="18" y="8"/>
                      <a:pt x="22" y="10"/>
                      <a:pt x="27" y="12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2" name="Freeform 462"/>
              <p:cNvSpPr/>
              <p:nvPr/>
            </p:nvSpPr>
            <p:spPr bwMode="auto">
              <a:xfrm>
                <a:off x="6003926" y="3328988"/>
                <a:ext cx="153988" cy="150813"/>
              </a:xfrm>
              <a:custGeom>
                <a:avLst/>
                <a:gdLst>
                  <a:gd name="T0" fmla="*/ 58 w 66"/>
                  <a:gd name="T1" fmla="*/ 0 h 65"/>
                  <a:gd name="T2" fmla="*/ 54 w 66"/>
                  <a:gd name="T3" fmla="*/ 19 h 65"/>
                  <a:gd name="T4" fmla="*/ 43 w 66"/>
                  <a:gd name="T5" fmla="*/ 27 h 65"/>
                  <a:gd name="T6" fmla="*/ 28 w 66"/>
                  <a:gd name="T7" fmla="*/ 29 h 65"/>
                  <a:gd name="T8" fmla="*/ 15 w 66"/>
                  <a:gd name="T9" fmla="*/ 29 h 65"/>
                  <a:gd name="T10" fmla="*/ 7 w 66"/>
                  <a:gd name="T11" fmla="*/ 28 h 65"/>
                  <a:gd name="T12" fmla="*/ 0 w 66"/>
                  <a:gd name="T13" fmla="*/ 28 h 65"/>
                  <a:gd name="T14" fmla="*/ 14 w 66"/>
                  <a:gd name="T15" fmla="*/ 34 h 65"/>
                  <a:gd name="T16" fmla="*/ 28 w 66"/>
                  <a:gd name="T17" fmla="*/ 33 h 65"/>
                  <a:gd name="T18" fmla="*/ 27 w 66"/>
                  <a:gd name="T19" fmla="*/ 33 h 65"/>
                  <a:gd name="T20" fmla="*/ 35 w 66"/>
                  <a:gd name="T21" fmla="*/ 41 h 65"/>
                  <a:gd name="T22" fmla="*/ 45 w 66"/>
                  <a:gd name="T23" fmla="*/ 50 h 65"/>
                  <a:gd name="T24" fmla="*/ 66 w 66"/>
                  <a:gd name="T25" fmla="*/ 65 h 65"/>
                  <a:gd name="T26" fmla="*/ 61 w 66"/>
                  <a:gd name="T27" fmla="*/ 47 h 65"/>
                  <a:gd name="T28" fmla="*/ 63 w 66"/>
                  <a:gd name="T29" fmla="*/ 49 h 65"/>
                  <a:gd name="T30" fmla="*/ 65 w 66"/>
                  <a:gd name="T31" fmla="*/ 38 h 65"/>
                  <a:gd name="T32" fmla="*/ 61 w 66"/>
                  <a:gd name="T33" fmla="*/ 27 h 65"/>
                  <a:gd name="T34" fmla="*/ 58 w 6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5">
                    <a:moveTo>
                      <a:pt x="58" y="0"/>
                    </a:moveTo>
                    <a:cubicBezTo>
                      <a:pt x="51" y="4"/>
                      <a:pt x="56" y="13"/>
                      <a:pt x="54" y="19"/>
                    </a:cubicBezTo>
                    <a:cubicBezTo>
                      <a:pt x="52" y="23"/>
                      <a:pt x="47" y="26"/>
                      <a:pt x="43" y="27"/>
                    </a:cubicBezTo>
                    <a:cubicBezTo>
                      <a:pt x="39" y="30"/>
                      <a:pt x="33" y="30"/>
                      <a:pt x="28" y="29"/>
                    </a:cubicBezTo>
                    <a:cubicBezTo>
                      <a:pt x="24" y="29"/>
                      <a:pt x="20" y="30"/>
                      <a:pt x="15" y="29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5" y="28"/>
                      <a:pt x="2" y="27"/>
                      <a:pt x="0" y="28"/>
                    </a:cubicBezTo>
                    <a:cubicBezTo>
                      <a:pt x="4" y="31"/>
                      <a:pt x="9" y="33"/>
                      <a:pt x="14" y="34"/>
                    </a:cubicBezTo>
                    <a:cubicBezTo>
                      <a:pt x="17" y="34"/>
                      <a:pt x="25" y="35"/>
                      <a:pt x="28" y="33"/>
                    </a:cubicBezTo>
                    <a:cubicBezTo>
                      <a:pt x="28" y="32"/>
                      <a:pt x="27" y="33"/>
                      <a:pt x="27" y="33"/>
                    </a:cubicBezTo>
                    <a:cubicBezTo>
                      <a:pt x="28" y="35"/>
                      <a:pt x="33" y="39"/>
                      <a:pt x="35" y="41"/>
                    </a:cubicBezTo>
                    <a:cubicBezTo>
                      <a:pt x="38" y="45"/>
                      <a:pt x="40" y="48"/>
                      <a:pt x="45" y="50"/>
                    </a:cubicBezTo>
                    <a:cubicBezTo>
                      <a:pt x="53" y="52"/>
                      <a:pt x="59" y="60"/>
                      <a:pt x="66" y="65"/>
                    </a:cubicBezTo>
                    <a:cubicBezTo>
                      <a:pt x="66" y="59"/>
                      <a:pt x="60" y="53"/>
                      <a:pt x="61" y="47"/>
                    </a:cubicBezTo>
                    <a:cubicBezTo>
                      <a:pt x="62" y="48"/>
                      <a:pt x="63" y="48"/>
                      <a:pt x="63" y="49"/>
                    </a:cubicBezTo>
                    <a:cubicBezTo>
                      <a:pt x="64" y="45"/>
                      <a:pt x="66" y="41"/>
                      <a:pt x="65" y="38"/>
                    </a:cubicBezTo>
                    <a:cubicBezTo>
                      <a:pt x="63" y="34"/>
                      <a:pt x="61" y="31"/>
                      <a:pt x="61" y="27"/>
                    </a:cubicBezTo>
                    <a:cubicBezTo>
                      <a:pt x="61" y="17"/>
                      <a:pt x="63" y="8"/>
                      <a:pt x="58" y="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3" name="Freeform 463"/>
              <p:cNvSpPr/>
              <p:nvPr/>
            </p:nvSpPr>
            <p:spPr bwMode="auto">
              <a:xfrm>
                <a:off x="5813426" y="3606801"/>
                <a:ext cx="144463" cy="139700"/>
              </a:xfrm>
              <a:custGeom>
                <a:avLst/>
                <a:gdLst>
                  <a:gd name="T0" fmla="*/ 10 w 62"/>
                  <a:gd name="T1" fmla="*/ 24 h 60"/>
                  <a:gd name="T2" fmla="*/ 16 w 62"/>
                  <a:gd name="T3" fmla="*/ 26 h 60"/>
                  <a:gd name="T4" fmla="*/ 19 w 62"/>
                  <a:gd name="T5" fmla="*/ 30 h 60"/>
                  <a:gd name="T6" fmla="*/ 28 w 62"/>
                  <a:gd name="T7" fmla="*/ 40 h 60"/>
                  <a:gd name="T8" fmla="*/ 35 w 62"/>
                  <a:gd name="T9" fmla="*/ 54 h 60"/>
                  <a:gd name="T10" fmla="*/ 52 w 62"/>
                  <a:gd name="T11" fmla="*/ 58 h 60"/>
                  <a:gd name="T12" fmla="*/ 61 w 62"/>
                  <a:gd name="T13" fmla="*/ 58 h 60"/>
                  <a:gd name="T14" fmla="*/ 59 w 62"/>
                  <a:gd name="T15" fmla="*/ 52 h 60"/>
                  <a:gd name="T16" fmla="*/ 48 w 62"/>
                  <a:gd name="T17" fmla="*/ 52 h 60"/>
                  <a:gd name="T18" fmla="*/ 39 w 62"/>
                  <a:gd name="T19" fmla="*/ 45 h 60"/>
                  <a:gd name="T20" fmla="*/ 54 w 62"/>
                  <a:gd name="T21" fmla="*/ 26 h 60"/>
                  <a:gd name="T22" fmla="*/ 38 w 62"/>
                  <a:gd name="T23" fmla="*/ 29 h 60"/>
                  <a:gd name="T24" fmla="*/ 39 w 62"/>
                  <a:gd name="T25" fmla="*/ 27 h 60"/>
                  <a:gd name="T26" fmla="*/ 30 w 62"/>
                  <a:gd name="T27" fmla="*/ 27 h 60"/>
                  <a:gd name="T28" fmla="*/ 20 w 62"/>
                  <a:gd name="T29" fmla="*/ 21 h 60"/>
                  <a:gd name="T30" fmla="*/ 13 w 62"/>
                  <a:gd name="T31" fmla="*/ 16 h 60"/>
                  <a:gd name="T32" fmla="*/ 13 w 62"/>
                  <a:gd name="T33" fmla="*/ 13 h 60"/>
                  <a:gd name="T34" fmla="*/ 9 w 62"/>
                  <a:gd name="T35" fmla="*/ 14 h 60"/>
                  <a:gd name="T36" fmla="*/ 19 w 62"/>
                  <a:gd name="T37" fmla="*/ 3 h 60"/>
                  <a:gd name="T38" fmla="*/ 2 w 62"/>
                  <a:gd name="T39" fmla="*/ 9 h 60"/>
                  <a:gd name="T40" fmla="*/ 1 w 62"/>
                  <a:gd name="T41" fmla="*/ 17 h 60"/>
                  <a:gd name="T42" fmla="*/ 10 w 62"/>
                  <a:gd name="T4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60">
                    <a:moveTo>
                      <a:pt x="10" y="24"/>
                    </a:moveTo>
                    <a:cubicBezTo>
                      <a:pt x="11" y="25"/>
                      <a:pt x="14" y="25"/>
                      <a:pt x="16" y="26"/>
                    </a:cubicBezTo>
                    <a:cubicBezTo>
                      <a:pt x="17" y="27"/>
                      <a:pt x="17" y="28"/>
                      <a:pt x="19" y="30"/>
                    </a:cubicBezTo>
                    <a:cubicBezTo>
                      <a:pt x="23" y="33"/>
                      <a:pt x="26" y="35"/>
                      <a:pt x="28" y="40"/>
                    </a:cubicBezTo>
                    <a:cubicBezTo>
                      <a:pt x="30" y="44"/>
                      <a:pt x="31" y="50"/>
                      <a:pt x="35" y="54"/>
                    </a:cubicBezTo>
                    <a:cubicBezTo>
                      <a:pt x="39" y="59"/>
                      <a:pt x="46" y="57"/>
                      <a:pt x="52" y="58"/>
                    </a:cubicBezTo>
                    <a:cubicBezTo>
                      <a:pt x="54" y="58"/>
                      <a:pt x="59" y="60"/>
                      <a:pt x="61" y="58"/>
                    </a:cubicBezTo>
                    <a:cubicBezTo>
                      <a:pt x="62" y="57"/>
                      <a:pt x="61" y="53"/>
                      <a:pt x="59" y="52"/>
                    </a:cubicBezTo>
                    <a:cubicBezTo>
                      <a:pt x="57" y="51"/>
                      <a:pt x="52" y="53"/>
                      <a:pt x="48" y="52"/>
                    </a:cubicBezTo>
                    <a:cubicBezTo>
                      <a:pt x="45" y="51"/>
                      <a:pt x="41" y="48"/>
                      <a:pt x="39" y="45"/>
                    </a:cubicBezTo>
                    <a:cubicBezTo>
                      <a:pt x="31" y="35"/>
                      <a:pt x="47" y="30"/>
                      <a:pt x="54" y="26"/>
                    </a:cubicBezTo>
                    <a:cubicBezTo>
                      <a:pt x="52" y="24"/>
                      <a:pt x="41" y="28"/>
                      <a:pt x="38" y="29"/>
                    </a:cubicBezTo>
                    <a:cubicBezTo>
                      <a:pt x="38" y="28"/>
                      <a:pt x="38" y="27"/>
                      <a:pt x="39" y="27"/>
                    </a:cubicBezTo>
                    <a:cubicBezTo>
                      <a:pt x="39" y="26"/>
                      <a:pt x="31" y="27"/>
                      <a:pt x="30" y="27"/>
                    </a:cubicBezTo>
                    <a:cubicBezTo>
                      <a:pt x="27" y="26"/>
                      <a:pt x="24" y="22"/>
                      <a:pt x="20" y="21"/>
                    </a:cubicBezTo>
                    <a:cubicBezTo>
                      <a:pt x="18" y="20"/>
                      <a:pt x="14" y="19"/>
                      <a:pt x="13" y="16"/>
                    </a:cubicBezTo>
                    <a:cubicBezTo>
                      <a:pt x="13" y="15"/>
                      <a:pt x="14" y="14"/>
                      <a:pt x="13" y="13"/>
                    </a:cubicBezTo>
                    <a:cubicBezTo>
                      <a:pt x="12" y="11"/>
                      <a:pt x="11" y="14"/>
                      <a:pt x="9" y="14"/>
                    </a:cubicBezTo>
                    <a:cubicBezTo>
                      <a:pt x="4" y="13"/>
                      <a:pt x="17" y="5"/>
                      <a:pt x="19" y="3"/>
                    </a:cubicBezTo>
                    <a:cubicBezTo>
                      <a:pt x="14" y="0"/>
                      <a:pt x="5" y="5"/>
                      <a:pt x="2" y="9"/>
                    </a:cubicBezTo>
                    <a:cubicBezTo>
                      <a:pt x="0" y="12"/>
                      <a:pt x="0" y="14"/>
                      <a:pt x="1" y="17"/>
                    </a:cubicBezTo>
                    <a:cubicBezTo>
                      <a:pt x="2" y="23"/>
                      <a:pt x="4" y="23"/>
                      <a:pt x="10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4" name="Freeform 464"/>
              <p:cNvSpPr/>
              <p:nvPr/>
            </p:nvSpPr>
            <p:spPr bwMode="auto">
              <a:xfrm>
                <a:off x="6173788" y="3432176"/>
                <a:ext cx="200025" cy="236538"/>
              </a:xfrm>
              <a:custGeom>
                <a:avLst/>
                <a:gdLst>
                  <a:gd name="T0" fmla="*/ 59 w 86"/>
                  <a:gd name="T1" fmla="*/ 20 h 102"/>
                  <a:gd name="T2" fmla="*/ 52 w 86"/>
                  <a:gd name="T3" fmla="*/ 39 h 102"/>
                  <a:gd name="T4" fmla="*/ 40 w 86"/>
                  <a:gd name="T5" fmla="*/ 53 h 102"/>
                  <a:gd name="T6" fmla="*/ 25 w 86"/>
                  <a:gd name="T7" fmla="*/ 67 h 102"/>
                  <a:gd name="T8" fmla="*/ 11 w 86"/>
                  <a:gd name="T9" fmla="*/ 83 h 102"/>
                  <a:gd name="T10" fmla="*/ 1 w 86"/>
                  <a:gd name="T11" fmla="*/ 102 h 102"/>
                  <a:gd name="T12" fmla="*/ 7 w 86"/>
                  <a:gd name="T13" fmla="*/ 97 h 102"/>
                  <a:gd name="T14" fmla="*/ 13 w 86"/>
                  <a:gd name="T15" fmla="*/ 94 h 102"/>
                  <a:gd name="T16" fmla="*/ 20 w 86"/>
                  <a:gd name="T17" fmla="*/ 90 h 102"/>
                  <a:gd name="T18" fmla="*/ 29 w 86"/>
                  <a:gd name="T19" fmla="*/ 90 h 102"/>
                  <a:gd name="T20" fmla="*/ 42 w 86"/>
                  <a:gd name="T21" fmla="*/ 89 h 102"/>
                  <a:gd name="T22" fmla="*/ 50 w 86"/>
                  <a:gd name="T23" fmla="*/ 88 h 102"/>
                  <a:gd name="T24" fmla="*/ 40 w 86"/>
                  <a:gd name="T25" fmla="*/ 78 h 102"/>
                  <a:gd name="T26" fmla="*/ 45 w 86"/>
                  <a:gd name="T27" fmla="*/ 78 h 102"/>
                  <a:gd name="T28" fmla="*/ 45 w 86"/>
                  <a:gd name="T29" fmla="*/ 72 h 102"/>
                  <a:gd name="T30" fmla="*/ 43 w 86"/>
                  <a:gd name="T31" fmla="*/ 67 h 102"/>
                  <a:gd name="T32" fmla="*/ 47 w 86"/>
                  <a:gd name="T33" fmla="*/ 66 h 102"/>
                  <a:gd name="T34" fmla="*/ 50 w 86"/>
                  <a:gd name="T35" fmla="*/ 65 h 102"/>
                  <a:gd name="T36" fmla="*/ 51 w 86"/>
                  <a:gd name="T37" fmla="*/ 60 h 102"/>
                  <a:gd name="T38" fmla="*/ 60 w 86"/>
                  <a:gd name="T39" fmla="*/ 58 h 102"/>
                  <a:gd name="T40" fmla="*/ 63 w 86"/>
                  <a:gd name="T41" fmla="*/ 42 h 102"/>
                  <a:gd name="T42" fmla="*/ 72 w 86"/>
                  <a:gd name="T43" fmla="*/ 30 h 102"/>
                  <a:gd name="T44" fmla="*/ 78 w 86"/>
                  <a:gd name="T45" fmla="*/ 29 h 102"/>
                  <a:gd name="T46" fmla="*/ 81 w 86"/>
                  <a:gd name="T47" fmla="*/ 23 h 102"/>
                  <a:gd name="T48" fmla="*/ 80 w 86"/>
                  <a:gd name="T49" fmla="*/ 22 h 102"/>
                  <a:gd name="T50" fmla="*/ 86 w 86"/>
                  <a:gd name="T51" fmla="*/ 23 h 102"/>
                  <a:gd name="T52" fmla="*/ 77 w 86"/>
                  <a:gd name="T53" fmla="*/ 15 h 102"/>
                  <a:gd name="T54" fmla="*/ 73 w 86"/>
                  <a:gd name="T55" fmla="*/ 10 h 102"/>
                  <a:gd name="T56" fmla="*/ 71 w 86"/>
                  <a:gd name="T57" fmla="*/ 5 h 102"/>
                  <a:gd name="T58" fmla="*/ 59 w 86"/>
                  <a:gd name="T59" fmla="*/ 2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6" h="102">
                    <a:moveTo>
                      <a:pt x="59" y="20"/>
                    </a:moveTo>
                    <a:cubicBezTo>
                      <a:pt x="55" y="27"/>
                      <a:pt x="55" y="33"/>
                      <a:pt x="52" y="39"/>
                    </a:cubicBezTo>
                    <a:cubicBezTo>
                      <a:pt x="50" y="46"/>
                      <a:pt x="45" y="49"/>
                      <a:pt x="40" y="53"/>
                    </a:cubicBezTo>
                    <a:cubicBezTo>
                      <a:pt x="35" y="58"/>
                      <a:pt x="30" y="63"/>
                      <a:pt x="25" y="67"/>
                    </a:cubicBezTo>
                    <a:cubicBezTo>
                      <a:pt x="20" y="71"/>
                      <a:pt x="15" y="78"/>
                      <a:pt x="11" y="83"/>
                    </a:cubicBezTo>
                    <a:cubicBezTo>
                      <a:pt x="8" y="87"/>
                      <a:pt x="0" y="97"/>
                      <a:pt x="1" y="102"/>
                    </a:cubicBezTo>
                    <a:cubicBezTo>
                      <a:pt x="1" y="102"/>
                      <a:pt x="7" y="98"/>
                      <a:pt x="7" y="97"/>
                    </a:cubicBezTo>
                    <a:cubicBezTo>
                      <a:pt x="9" y="95"/>
                      <a:pt x="10" y="95"/>
                      <a:pt x="13" y="94"/>
                    </a:cubicBezTo>
                    <a:cubicBezTo>
                      <a:pt x="16" y="93"/>
                      <a:pt x="18" y="91"/>
                      <a:pt x="20" y="90"/>
                    </a:cubicBezTo>
                    <a:cubicBezTo>
                      <a:pt x="24" y="89"/>
                      <a:pt x="26" y="90"/>
                      <a:pt x="29" y="90"/>
                    </a:cubicBezTo>
                    <a:cubicBezTo>
                      <a:pt x="33" y="91"/>
                      <a:pt x="38" y="89"/>
                      <a:pt x="42" y="89"/>
                    </a:cubicBezTo>
                    <a:cubicBezTo>
                      <a:pt x="44" y="89"/>
                      <a:pt x="48" y="89"/>
                      <a:pt x="50" y="88"/>
                    </a:cubicBezTo>
                    <a:cubicBezTo>
                      <a:pt x="48" y="84"/>
                      <a:pt x="43" y="82"/>
                      <a:pt x="40" y="78"/>
                    </a:cubicBezTo>
                    <a:cubicBezTo>
                      <a:pt x="42" y="77"/>
                      <a:pt x="44" y="79"/>
                      <a:pt x="45" y="78"/>
                    </a:cubicBezTo>
                    <a:cubicBezTo>
                      <a:pt x="48" y="77"/>
                      <a:pt x="47" y="74"/>
                      <a:pt x="45" y="72"/>
                    </a:cubicBezTo>
                    <a:cubicBezTo>
                      <a:pt x="45" y="71"/>
                      <a:pt x="43" y="69"/>
                      <a:pt x="43" y="67"/>
                    </a:cubicBezTo>
                    <a:cubicBezTo>
                      <a:pt x="44" y="65"/>
                      <a:pt x="44" y="66"/>
                      <a:pt x="47" y="66"/>
                    </a:cubicBezTo>
                    <a:cubicBezTo>
                      <a:pt x="48" y="66"/>
                      <a:pt x="49" y="67"/>
                      <a:pt x="50" y="65"/>
                    </a:cubicBezTo>
                    <a:cubicBezTo>
                      <a:pt x="51" y="63"/>
                      <a:pt x="48" y="61"/>
                      <a:pt x="51" y="60"/>
                    </a:cubicBezTo>
                    <a:cubicBezTo>
                      <a:pt x="53" y="58"/>
                      <a:pt x="57" y="61"/>
                      <a:pt x="60" y="58"/>
                    </a:cubicBezTo>
                    <a:cubicBezTo>
                      <a:pt x="64" y="55"/>
                      <a:pt x="62" y="47"/>
                      <a:pt x="63" y="42"/>
                    </a:cubicBezTo>
                    <a:cubicBezTo>
                      <a:pt x="64" y="36"/>
                      <a:pt x="74" y="37"/>
                      <a:pt x="72" y="30"/>
                    </a:cubicBezTo>
                    <a:cubicBezTo>
                      <a:pt x="74" y="29"/>
                      <a:pt x="76" y="31"/>
                      <a:pt x="78" y="29"/>
                    </a:cubicBezTo>
                    <a:cubicBezTo>
                      <a:pt x="80" y="28"/>
                      <a:pt x="79" y="25"/>
                      <a:pt x="81" y="23"/>
                    </a:cubicBezTo>
                    <a:cubicBezTo>
                      <a:pt x="80" y="23"/>
                      <a:pt x="80" y="23"/>
                      <a:pt x="80" y="22"/>
                    </a:cubicBezTo>
                    <a:cubicBezTo>
                      <a:pt x="82" y="21"/>
                      <a:pt x="84" y="23"/>
                      <a:pt x="86" y="23"/>
                    </a:cubicBezTo>
                    <a:cubicBezTo>
                      <a:pt x="84" y="23"/>
                      <a:pt x="78" y="16"/>
                      <a:pt x="77" y="15"/>
                    </a:cubicBezTo>
                    <a:cubicBezTo>
                      <a:pt x="76" y="13"/>
                      <a:pt x="74" y="12"/>
                      <a:pt x="73" y="10"/>
                    </a:cubicBezTo>
                    <a:cubicBezTo>
                      <a:pt x="72" y="8"/>
                      <a:pt x="73" y="6"/>
                      <a:pt x="71" y="5"/>
                    </a:cubicBezTo>
                    <a:cubicBezTo>
                      <a:pt x="64" y="0"/>
                      <a:pt x="60" y="17"/>
                      <a:pt x="59" y="2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5" name="Freeform 465"/>
              <p:cNvSpPr/>
              <p:nvPr/>
            </p:nvSpPr>
            <p:spPr bwMode="auto">
              <a:xfrm>
                <a:off x="6208713" y="3686176"/>
                <a:ext cx="209550" cy="95250"/>
              </a:xfrm>
              <a:custGeom>
                <a:avLst/>
                <a:gdLst>
                  <a:gd name="T0" fmla="*/ 37 w 90"/>
                  <a:gd name="T1" fmla="*/ 24 h 41"/>
                  <a:gd name="T2" fmla="*/ 26 w 90"/>
                  <a:gd name="T3" fmla="*/ 21 h 41"/>
                  <a:gd name="T4" fmla="*/ 31 w 90"/>
                  <a:gd name="T5" fmla="*/ 26 h 41"/>
                  <a:gd name="T6" fmla="*/ 16 w 90"/>
                  <a:gd name="T7" fmla="*/ 24 h 41"/>
                  <a:gd name="T8" fmla="*/ 0 w 90"/>
                  <a:gd name="T9" fmla="*/ 18 h 41"/>
                  <a:gd name="T10" fmla="*/ 9 w 90"/>
                  <a:gd name="T11" fmla="*/ 27 h 41"/>
                  <a:gd name="T12" fmla="*/ 20 w 90"/>
                  <a:gd name="T13" fmla="*/ 32 h 41"/>
                  <a:gd name="T14" fmla="*/ 29 w 90"/>
                  <a:gd name="T15" fmla="*/ 36 h 41"/>
                  <a:gd name="T16" fmla="*/ 48 w 90"/>
                  <a:gd name="T17" fmla="*/ 40 h 41"/>
                  <a:gd name="T18" fmla="*/ 61 w 90"/>
                  <a:gd name="T19" fmla="*/ 38 h 41"/>
                  <a:gd name="T20" fmla="*/ 66 w 90"/>
                  <a:gd name="T21" fmla="*/ 31 h 41"/>
                  <a:gd name="T22" fmla="*/ 73 w 90"/>
                  <a:gd name="T23" fmla="*/ 32 h 41"/>
                  <a:gd name="T24" fmla="*/ 83 w 90"/>
                  <a:gd name="T25" fmla="*/ 14 h 41"/>
                  <a:gd name="T26" fmla="*/ 90 w 90"/>
                  <a:gd name="T27" fmla="*/ 0 h 41"/>
                  <a:gd name="T28" fmla="*/ 83 w 90"/>
                  <a:gd name="T29" fmla="*/ 3 h 41"/>
                  <a:gd name="T30" fmla="*/ 78 w 90"/>
                  <a:gd name="T31" fmla="*/ 8 h 41"/>
                  <a:gd name="T32" fmla="*/ 77 w 90"/>
                  <a:gd name="T33" fmla="*/ 11 h 41"/>
                  <a:gd name="T34" fmla="*/ 74 w 90"/>
                  <a:gd name="T35" fmla="*/ 11 h 41"/>
                  <a:gd name="T36" fmla="*/ 71 w 90"/>
                  <a:gd name="T37" fmla="*/ 16 h 41"/>
                  <a:gd name="T38" fmla="*/ 65 w 90"/>
                  <a:gd name="T39" fmla="*/ 14 h 41"/>
                  <a:gd name="T40" fmla="*/ 66 w 90"/>
                  <a:gd name="T41" fmla="*/ 18 h 41"/>
                  <a:gd name="T42" fmla="*/ 60 w 90"/>
                  <a:gd name="T43" fmla="*/ 16 h 41"/>
                  <a:gd name="T44" fmla="*/ 59 w 90"/>
                  <a:gd name="T45" fmla="*/ 17 h 41"/>
                  <a:gd name="T46" fmla="*/ 45 w 90"/>
                  <a:gd name="T47" fmla="*/ 8 h 41"/>
                  <a:gd name="T48" fmla="*/ 54 w 90"/>
                  <a:gd name="T49" fmla="*/ 27 h 41"/>
                  <a:gd name="T50" fmla="*/ 48 w 90"/>
                  <a:gd name="T51" fmla="*/ 27 h 41"/>
                  <a:gd name="T52" fmla="*/ 38 w 90"/>
                  <a:gd name="T53" fmla="*/ 24 h 41"/>
                  <a:gd name="T54" fmla="*/ 38 w 90"/>
                  <a:gd name="T55" fmla="*/ 24 h 41"/>
                  <a:gd name="T56" fmla="*/ 37 w 90"/>
                  <a:gd name="T57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0" h="41">
                    <a:moveTo>
                      <a:pt x="37" y="24"/>
                    </a:moveTo>
                    <a:cubicBezTo>
                      <a:pt x="34" y="24"/>
                      <a:pt x="30" y="21"/>
                      <a:pt x="26" y="21"/>
                    </a:cubicBezTo>
                    <a:cubicBezTo>
                      <a:pt x="27" y="23"/>
                      <a:pt x="30" y="24"/>
                      <a:pt x="31" y="26"/>
                    </a:cubicBezTo>
                    <a:cubicBezTo>
                      <a:pt x="27" y="27"/>
                      <a:pt x="20" y="25"/>
                      <a:pt x="16" y="24"/>
                    </a:cubicBezTo>
                    <a:cubicBezTo>
                      <a:pt x="11" y="22"/>
                      <a:pt x="5" y="20"/>
                      <a:pt x="0" y="18"/>
                    </a:cubicBezTo>
                    <a:cubicBezTo>
                      <a:pt x="1" y="21"/>
                      <a:pt x="6" y="25"/>
                      <a:pt x="9" y="27"/>
                    </a:cubicBezTo>
                    <a:cubicBezTo>
                      <a:pt x="12" y="30"/>
                      <a:pt x="16" y="31"/>
                      <a:pt x="20" y="32"/>
                    </a:cubicBezTo>
                    <a:cubicBezTo>
                      <a:pt x="23" y="33"/>
                      <a:pt x="26" y="35"/>
                      <a:pt x="29" y="36"/>
                    </a:cubicBezTo>
                    <a:cubicBezTo>
                      <a:pt x="31" y="36"/>
                      <a:pt x="48" y="41"/>
                      <a:pt x="48" y="40"/>
                    </a:cubicBezTo>
                    <a:cubicBezTo>
                      <a:pt x="48" y="36"/>
                      <a:pt x="58" y="41"/>
                      <a:pt x="61" y="38"/>
                    </a:cubicBezTo>
                    <a:cubicBezTo>
                      <a:pt x="63" y="36"/>
                      <a:pt x="62" y="32"/>
                      <a:pt x="66" y="31"/>
                    </a:cubicBezTo>
                    <a:cubicBezTo>
                      <a:pt x="68" y="30"/>
                      <a:pt x="70" y="33"/>
                      <a:pt x="73" y="32"/>
                    </a:cubicBezTo>
                    <a:cubicBezTo>
                      <a:pt x="79" y="29"/>
                      <a:pt x="81" y="19"/>
                      <a:pt x="83" y="14"/>
                    </a:cubicBezTo>
                    <a:cubicBezTo>
                      <a:pt x="85" y="9"/>
                      <a:pt x="87" y="3"/>
                      <a:pt x="90" y="0"/>
                    </a:cubicBezTo>
                    <a:cubicBezTo>
                      <a:pt x="87" y="2"/>
                      <a:pt x="86" y="2"/>
                      <a:pt x="83" y="3"/>
                    </a:cubicBezTo>
                    <a:cubicBezTo>
                      <a:pt x="80" y="4"/>
                      <a:pt x="79" y="6"/>
                      <a:pt x="78" y="8"/>
                    </a:cubicBezTo>
                    <a:cubicBezTo>
                      <a:pt x="78" y="10"/>
                      <a:pt x="78" y="10"/>
                      <a:pt x="77" y="11"/>
                    </a:cubicBezTo>
                    <a:cubicBezTo>
                      <a:pt x="76" y="11"/>
                      <a:pt x="75" y="10"/>
                      <a:pt x="74" y="11"/>
                    </a:cubicBezTo>
                    <a:cubicBezTo>
                      <a:pt x="72" y="12"/>
                      <a:pt x="73" y="15"/>
                      <a:pt x="71" y="16"/>
                    </a:cubicBezTo>
                    <a:cubicBezTo>
                      <a:pt x="69" y="16"/>
                      <a:pt x="67" y="14"/>
                      <a:pt x="65" y="14"/>
                    </a:cubicBezTo>
                    <a:cubicBezTo>
                      <a:pt x="65" y="15"/>
                      <a:pt x="66" y="17"/>
                      <a:pt x="66" y="18"/>
                    </a:cubicBezTo>
                    <a:cubicBezTo>
                      <a:pt x="64" y="18"/>
                      <a:pt x="62" y="17"/>
                      <a:pt x="60" y="16"/>
                    </a:cubicBezTo>
                    <a:cubicBezTo>
                      <a:pt x="60" y="16"/>
                      <a:pt x="59" y="17"/>
                      <a:pt x="59" y="17"/>
                    </a:cubicBezTo>
                    <a:cubicBezTo>
                      <a:pt x="53" y="17"/>
                      <a:pt x="51" y="7"/>
                      <a:pt x="45" y="8"/>
                    </a:cubicBezTo>
                    <a:cubicBezTo>
                      <a:pt x="47" y="12"/>
                      <a:pt x="61" y="22"/>
                      <a:pt x="54" y="27"/>
                    </a:cubicBezTo>
                    <a:cubicBezTo>
                      <a:pt x="52" y="28"/>
                      <a:pt x="50" y="27"/>
                      <a:pt x="48" y="27"/>
                    </a:cubicBezTo>
                    <a:cubicBezTo>
                      <a:pt x="44" y="27"/>
                      <a:pt x="41" y="25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6" name="Freeform 466"/>
              <p:cNvSpPr/>
              <p:nvPr/>
            </p:nvSpPr>
            <p:spPr bwMode="auto">
              <a:xfrm>
                <a:off x="5708651" y="3254376"/>
                <a:ext cx="90488" cy="357188"/>
              </a:xfrm>
              <a:custGeom>
                <a:avLst/>
                <a:gdLst>
                  <a:gd name="T0" fmla="*/ 15 w 39"/>
                  <a:gd name="T1" fmla="*/ 26 h 153"/>
                  <a:gd name="T2" fmla="*/ 5 w 39"/>
                  <a:gd name="T3" fmla="*/ 48 h 153"/>
                  <a:gd name="T4" fmla="*/ 5 w 39"/>
                  <a:gd name="T5" fmla="*/ 74 h 153"/>
                  <a:gd name="T6" fmla="*/ 13 w 39"/>
                  <a:gd name="T7" fmla="*/ 102 h 153"/>
                  <a:gd name="T8" fmla="*/ 12 w 39"/>
                  <a:gd name="T9" fmla="*/ 111 h 153"/>
                  <a:gd name="T10" fmla="*/ 12 w 39"/>
                  <a:gd name="T11" fmla="*/ 121 h 153"/>
                  <a:gd name="T12" fmla="*/ 8 w 39"/>
                  <a:gd name="T13" fmla="*/ 131 h 153"/>
                  <a:gd name="T14" fmla="*/ 8 w 39"/>
                  <a:gd name="T15" fmla="*/ 137 h 153"/>
                  <a:gd name="T16" fmla="*/ 15 w 39"/>
                  <a:gd name="T17" fmla="*/ 135 h 153"/>
                  <a:gd name="T18" fmla="*/ 15 w 39"/>
                  <a:gd name="T19" fmla="*/ 141 h 153"/>
                  <a:gd name="T20" fmla="*/ 18 w 39"/>
                  <a:gd name="T21" fmla="*/ 148 h 153"/>
                  <a:gd name="T22" fmla="*/ 25 w 39"/>
                  <a:gd name="T23" fmla="*/ 146 h 153"/>
                  <a:gd name="T24" fmla="*/ 37 w 39"/>
                  <a:gd name="T25" fmla="*/ 153 h 153"/>
                  <a:gd name="T26" fmla="*/ 31 w 39"/>
                  <a:gd name="T27" fmla="*/ 134 h 153"/>
                  <a:gd name="T28" fmla="*/ 36 w 39"/>
                  <a:gd name="T29" fmla="*/ 124 h 153"/>
                  <a:gd name="T30" fmla="*/ 31 w 39"/>
                  <a:gd name="T31" fmla="*/ 121 h 153"/>
                  <a:gd name="T32" fmla="*/ 27 w 39"/>
                  <a:gd name="T33" fmla="*/ 116 h 153"/>
                  <a:gd name="T34" fmla="*/ 19 w 39"/>
                  <a:gd name="T35" fmla="*/ 107 h 153"/>
                  <a:gd name="T36" fmla="*/ 17 w 39"/>
                  <a:gd name="T37" fmla="*/ 76 h 153"/>
                  <a:gd name="T38" fmla="*/ 15 w 39"/>
                  <a:gd name="T39" fmla="*/ 38 h 153"/>
                  <a:gd name="T40" fmla="*/ 23 w 39"/>
                  <a:gd name="T41" fmla="*/ 25 h 153"/>
                  <a:gd name="T42" fmla="*/ 23 w 39"/>
                  <a:gd name="T43" fmla="*/ 14 h 153"/>
                  <a:gd name="T44" fmla="*/ 28 w 39"/>
                  <a:gd name="T45" fmla="*/ 0 h 153"/>
                  <a:gd name="T46" fmla="*/ 15 w 39"/>
                  <a:gd name="T47" fmla="*/ 2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53">
                    <a:moveTo>
                      <a:pt x="15" y="26"/>
                    </a:moveTo>
                    <a:cubicBezTo>
                      <a:pt x="14" y="36"/>
                      <a:pt x="10" y="39"/>
                      <a:pt x="5" y="48"/>
                    </a:cubicBezTo>
                    <a:cubicBezTo>
                      <a:pt x="0" y="57"/>
                      <a:pt x="0" y="64"/>
                      <a:pt x="5" y="74"/>
                    </a:cubicBezTo>
                    <a:cubicBezTo>
                      <a:pt x="9" y="82"/>
                      <a:pt x="12" y="93"/>
                      <a:pt x="13" y="102"/>
                    </a:cubicBezTo>
                    <a:cubicBezTo>
                      <a:pt x="13" y="105"/>
                      <a:pt x="12" y="108"/>
                      <a:pt x="12" y="111"/>
                    </a:cubicBezTo>
                    <a:cubicBezTo>
                      <a:pt x="12" y="114"/>
                      <a:pt x="13" y="118"/>
                      <a:pt x="12" y="121"/>
                    </a:cubicBezTo>
                    <a:cubicBezTo>
                      <a:pt x="11" y="124"/>
                      <a:pt x="10" y="127"/>
                      <a:pt x="8" y="131"/>
                    </a:cubicBezTo>
                    <a:cubicBezTo>
                      <a:pt x="8" y="132"/>
                      <a:pt x="6" y="135"/>
                      <a:pt x="8" y="137"/>
                    </a:cubicBezTo>
                    <a:cubicBezTo>
                      <a:pt x="9" y="139"/>
                      <a:pt x="13" y="136"/>
                      <a:pt x="15" y="135"/>
                    </a:cubicBezTo>
                    <a:cubicBezTo>
                      <a:pt x="16" y="137"/>
                      <a:pt x="15" y="139"/>
                      <a:pt x="15" y="141"/>
                    </a:cubicBezTo>
                    <a:cubicBezTo>
                      <a:pt x="15" y="144"/>
                      <a:pt x="16" y="146"/>
                      <a:pt x="18" y="148"/>
                    </a:cubicBezTo>
                    <a:cubicBezTo>
                      <a:pt x="21" y="152"/>
                      <a:pt x="29" y="150"/>
                      <a:pt x="25" y="146"/>
                    </a:cubicBezTo>
                    <a:cubicBezTo>
                      <a:pt x="28" y="143"/>
                      <a:pt x="36" y="150"/>
                      <a:pt x="37" y="153"/>
                    </a:cubicBezTo>
                    <a:cubicBezTo>
                      <a:pt x="39" y="147"/>
                      <a:pt x="33" y="140"/>
                      <a:pt x="31" y="134"/>
                    </a:cubicBezTo>
                    <a:cubicBezTo>
                      <a:pt x="30" y="130"/>
                      <a:pt x="33" y="127"/>
                      <a:pt x="36" y="124"/>
                    </a:cubicBezTo>
                    <a:cubicBezTo>
                      <a:pt x="35" y="123"/>
                      <a:pt x="32" y="122"/>
                      <a:pt x="31" y="121"/>
                    </a:cubicBezTo>
                    <a:cubicBezTo>
                      <a:pt x="29" y="119"/>
                      <a:pt x="30" y="117"/>
                      <a:pt x="27" y="116"/>
                    </a:cubicBezTo>
                    <a:cubicBezTo>
                      <a:pt x="24" y="113"/>
                      <a:pt x="21" y="111"/>
                      <a:pt x="19" y="107"/>
                    </a:cubicBezTo>
                    <a:cubicBezTo>
                      <a:pt x="16" y="97"/>
                      <a:pt x="20" y="86"/>
                      <a:pt x="17" y="76"/>
                    </a:cubicBezTo>
                    <a:cubicBezTo>
                      <a:pt x="13" y="62"/>
                      <a:pt x="7" y="52"/>
                      <a:pt x="15" y="38"/>
                    </a:cubicBezTo>
                    <a:cubicBezTo>
                      <a:pt x="18" y="34"/>
                      <a:pt x="22" y="31"/>
                      <a:pt x="23" y="25"/>
                    </a:cubicBezTo>
                    <a:cubicBezTo>
                      <a:pt x="23" y="21"/>
                      <a:pt x="23" y="18"/>
                      <a:pt x="23" y="14"/>
                    </a:cubicBezTo>
                    <a:cubicBezTo>
                      <a:pt x="24" y="9"/>
                      <a:pt x="27" y="4"/>
                      <a:pt x="28" y="0"/>
                    </a:cubicBezTo>
                    <a:cubicBezTo>
                      <a:pt x="16" y="3"/>
                      <a:pt x="17" y="16"/>
                      <a:pt x="15" y="26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7" name="Freeform 467"/>
              <p:cNvSpPr/>
              <p:nvPr/>
            </p:nvSpPr>
            <p:spPr bwMode="auto">
              <a:xfrm>
                <a:off x="6291263" y="3155951"/>
                <a:ext cx="227013" cy="306388"/>
              </a:xfrm>
              <a:custGeom>
                <a:avLst/>
                <a:gdLst>
                  <a:gd name="T0" fmla="*/ 35 w 98"/>
                  <a:gd name="T1" fmla="*/ 3 h 131"/>
                  <a:gd name="T2" fmla="*/ 63 w 98"/>
                  <a:gd name="T3" fmla="*/ 17 h 131"/>
                  <a:gd name="T4" fmla="*/ 77 w 98"/>
                  <a:gd name="T5" fmla="*/ 26 h 131"/>
                  <a:gd name="T6" fmla="*/ 79 w 98"/>
                  <a:gd name="T7" fmla="*/ 42 h 131"/>
                  <a:gd name="T8" fmla="*/ 88 w 98"/>
                  <a:gd name="T9" fmla="*/ 55 h 131"/>
                  <a:gd name="T10" fmla="*/ 93 w 98"/>
                  <a:gd name="T11" fmla="*/ 70 h 131"/>
                  <a:gd name="T12" fmla="*/ 98 w 98"/>
                  <a:gd name="T13" fmla="*/ 79 h 131"/>
                  <a:gd name="T14" fmla="*/ 92 w 98"/>
                  <a:gd name="T15" fmla="*/ 88 h 131"/>
                  <a:gd name="T16" fmla="*/ 93 w 98"/>
                  <a:gd name="T17" fmla="*/ 100 h 131"/>
                  <a:gd name="T18" fmla="*/ 85 w 98"/>
                  <a:gd name="T19" fmla="*/ 126 h 131"/>
                  <a:gd name="T20" fmla="*/ 80 w 98"/>
                  <a:gd name="T21" fmla="*/ 127 h 131"/>
                  <a:gd name="T22" fmla="*/ 64 w 98"/>
                  <a:gd name="T23" fmla="*/ 127 h 131"/>
                  <a:gd name="T24" fmla="*/ 83 w 98"/>
                  <a:gd name="T25" fmla="*/ 117 h 131"/>
                  <a:gd name="T26" fmla="*/ 80 w 98"/>
                  <a:gd name="T27" fmla="*/ 114 h 131"/>
                  <a:gd name="T28" fmla="*/ 85 w 98"/>
                  <a:gd name="T29" fmla="*/ 108 h 131"/>
                  <a:gd name="T30" fmla="*/ 82 w 98"/>
                  <a:gd name="T31" fmla="*/ 104 h 131"/>
                  <a:gd name="T32" fmla="*/ 84 w 98"/>
                  <a:gd name="T33" fmla="*/ 99 h 131"/>
                  <a:gd name="T34" fmla="*/ 74 w 98"/>
                  <a:gd name="T35" fmla="*/ 98 h 131"/>
                  <a:gd name="T36" fmla="*/ 67 w 98"/>
                  <a:gd name="T37" fmla="*/ 98 h 131"/>
                  <a:gd name="T38" fmla="*/ 56 w 98"/>
                  <a:gd name="T39" fmla="*/ 97 h 131"/>
                  <a:gd name="T40" fmla="*/ 71 w 98"/>
                  <a:gd name="T41" fmla="*/ 94 h 131"/>
                  <a:gd name="T42" fmla="*/ 80 w 98"/>
                  <a:gd name="T43" fmla="*/ 89 h 131"/>
                  <a:gd name="T44" fmla="*/ 86 w 98"/>
                  <a:gd name="T45" fmla="*/ 83 h 131"/>
                  <a:gd name="T46" fmla="*/ 85 w 98"/>
                  <a:gd name="T47" fmla="*/ 74 h 131"/>
                  <a:gd name="T48" fmla="*/ 80 w 98"/>
                  <a:gd name="T49" fmla="*/ 65 h 131"/>
                  <a:gd name="T50" fmla="*/ 74 w 98"/>
                  <a:gd name="T51" fmla="*/ 59 h 131"/>
                  <a:gd name="T52" fmla="*/ 73 w 98"/>
                  <a:gd name="T53" fmla="*/ 54 h 131"/>
                  <a:gd name="T54" fmla="*/ 67 w 98"/>
                  <a:gd name="T55" fmla="*/ 51 h 131"/>
                  <a:gd name="T56" fmla="*/ 69 w 98"/>
                  <a:gd name="T57" fmla="*/ 45 h 131"/>
                  <a:gd name="T58" fmla="*/ 63 w 98"/>
                  <a:gd name="T59" fmla="*/ 46 h 131"/>
                  <a:gd name="T60" fmla="*/ 50 w 98"/>
                  <a:gd name="T61" fmla="*/ 49 h 131"/>
                  <a:gd name="T62" fmla="*/ 65 w 98"/>
                  <a:gd name="T63" fmla="*/ 35 h 131"/>
                  <a:gd name="T64" fmla="*/ 61 w 98"/>
                  <a:gd name="T65" fmla="*/ 30 h 131"/>
                  <a:gd name="T66" fmla="*/ 58 w 98"/>
                  <a:gd name="T67" fmla="*/ 24 h 131"/>
                  <a:gd name="T68" fmla="*/ 50 w 98"/>
                  <a:gd name="T69" fmla="*/ 19 h 131"/>
                  <a:gd name="T70" fmla="*/ 38 w 98"/>
                  <a:gd name="T71" fmla="*/ 12 h 131"/>
                  <a:gd name="T72" fmla="*/ 30 w 98"/>
                  <a:gd name="T73" fmla="*/ 11 h 131"/>
                  <a:gd name="T74" fmla="*/ 33 w 98"/>
                  <a:gd name="T75" fmla="*/ 6 h 131"/>
                  <a:gd name="T76" fmla="*/ 17 w 98"/>
                  <a:gd name="T77" fmla="*/ 7 h 131"/>
                  <a:gd name="T78" fmla="*/ 0 w 98"/>
                  <a:gd name="T79" fmla="*/ 8 h 131"/>
                  <a:gd name="T80" fmla="*/ 12 w 98"/>
                  <a:gd name="T81" fmla="*/ 2 h 131"/>
                  <a:gd name="T82" fmla="*/ 22 w 98"/>
                  <a:gd name="T83" fmla="*/ 1 h 131"/>
                  <a:gd name="T84" fmla="*/ 35 w 98"/>
                  <a:gd name="T85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131">
                    <a:moveTo>
                      <a:pt x="35" y="3"/>
                    </a:moveTo>
                    <a:cubicBezTo>
                      <a:pt x="46" y="7"/>
                      <a:pt x="53" y="11"/>
                      <a:pt x="63" y="17"/>
                    </a:cubicBezTo>
                    <a:cubicBezTo>
                      <a:pt x="67" y="21"/>
                      <a:pt x="74" y="22"/>
                      <a:pt x="77" y="26"/>
                    </a:cubicBezTo>
                    <a:cubicBezTo>
                      <a:pt x="80" y="31"/>
                      <a:pt x="77" y="37"/>
                      <a:pt x="79" y="42"/>
                    </a:cubicBezTo>
                    <a:cubicBezTo>
                      <a:pt x="81" y="47"/>
                      <a:pt x="86" y="51"/>
                      <a:pt x="88" y="55"/>
                    </a:cubicBezTo>
                    <a:cubicBezTo>
                      <a:pt x="92" y="60"/>
                      <a:pt x="91" y="64"/>
                      <a:pt x="93" y="70"/>
                    </a:cubicBezTo>
                    <a:cubicBezTo>
                      <a:pt x="94" y="74"/>
                      <a:pt x="95" y="77"/>
                      <a:pt x="98" y="79"/>
                    </a:cubicBezTo>
                    <a:cubicBezTo>
                      <a:pt x="96" y="77"/>
                      <a:pt x="92" y="87"/>
                      <a:pt x="92" y="88"/>
                    </a:cubicBezTo>
                    <a:cubicBezTo>
                      <a:pt x="92" y="92"/>
                      <a:pt x="93" y="96"/>
                      <a:pt x="93" y="100"/>
                    </a:cubicBezTo>
                    <a:cubicBezTo>
                      <a:pt x="94" y="108"/>
                      <a:pt x="91" y="121"/>
                      <a:pt x="85" y="126"/>
                    </a:cubicBezTo>
                    <a:cubicBezTo>
                      <a:pt x="83" y="128"/>
                      <a:pt x="82" y="127"/>
                      <a:pt x="80" y="127"/>
                    </a:cubicBezTo>
                    <a:cubicBezTo>
                      <a:pt x="76" y="127"/>
                      <a:pt x="67" y="131"/>
                      <a:pt x="64" y="127"/>
                    </a:cubicBezTo>
                    <a:cubicBezTo>
                      <a:pt x="69" y="123"/>
                      <a:pt x="79" y="123"/>
                      <a:pt x="83" y="117"/>
                    </a:cubicBezTo>
                    <a:cubicBezTo>
                      <a:pt x="81" y="116"/>
                      <a:pt x="79" y="117"/>
                      <a:pt x="80" y="114"/>
                    </a:cubicBezTo>
                    <a:cubicBezTo>
                      <a:pt x="81" y="112"/>
                      <a:pt x="85" y="110"/>
                      <a:pt x="85" y="108"/>
                    </a:cubicBezTo>
                    <a:cubicBezTo>
                      <a:pt x="85" y="106"/>
                      <a:pt x="82" y="106"/>
                      <a:pt x="82" y="104"/>
                    </a:cubicBezTo>
                    <a:cubicBezTo>
                      <a:pt x="82" y="103"/>
                      <a:pt x="83" y="100"/>
                      <a:pt x="84" y="99"/>
                    </a:cubicBezTo>
                    <a:cubicBezTo>
                      <a:pt x="82" y="98"/>
                      <a:pt x="72" y="103"/>
                      <a:pt x="74" y="98"/>
                    </a:cubicBezTo>
                    <a:cubicBezTo>
                      <a:pt x="72" y="98"/>
                      <a:pt x="69" y="98"/>
                      <a:pt x="67" y="98"/>
                    </a:cubicBezTo>
                    <a:cubicBezTo>
                      <a:pt x="63" y="98"/>
                      <a:pt x="60" y="98"/>
                      <a:pt x="56" y="97"/>
                    </a:cubicBezTo>
                    <a:cubicBezTo>
                      <a:pt x="61" y="96"/>
                      <a:pt x="66" y="95"/>
                      <a:pt x="71" y="94"/>
                    </a:cubicBezTo>
                    <a:cubicBezTo>
                      <a:pt x="74" y="93"/>
                      <a:pt x="78" y="92"/>
                      <a:pt x="80" y="89"/>
                    </a:cubicBezTo>
                    <a:cubicBezTo>
                      <a:pt x="82" y="88"/>
                      <a:pt x="83" y="85"/>
                      <a:pt x="86" y="83"/>
                    </a:cubicBezTo>
                    <a:cubicBezTo>
                      <a:pt x="80" y="81"/>
                      <a:pt x="85" y="78"/>
                      <a:pt x="85" y="74"/>
                    </a:cubicBezTo>
                    <a:cubicBezTo>
                      <a:pt x="84" y="70"/>
                      <a:pt x="78" y="71"/>
                      <a:pt x="80" y="65"/>
                    </a:cubicBezTo>
                    <a:cubicBezTo>
                      <a:pt x="78" y="64"/>
                      <a:pt x="75" y="62"/>
                      <a:pt x="74" y="59"/>
                    </a:cubicBezTo>
                    <a:cubicBezTo>
                      <a:pt x="73" y="57"/>
                      <a:pt x="74" y="55"/>
                      <a:pt x="73" y="54"/>
                    </a:cubicBezTo>
                    <a:cubicBezTo>
                      <a:pt x="71" y="52"/>
                      <a:pt x="68" y="55"/>
                      <a:pt x="67" y="51"/>
                    </a:cubicBezTo>
                    <a:cubicBezTo>
                      <a:pt x="67" y="51"/>
                      <a:pt x="69" y="45"/>
                      <a:pt x="69" y="45"/>
                    </a:cubicBezTo>
                    <a:cubicBezTo>
                      <a:pt x="67" y="45"/>
                      <a:pt x="65" y="49"/>
                      <a:pt x="63" y="46"/>
                    </a:cubicBezTo>
                    <a:cubicBezTo>
                      <a:pt x="60" y="49"/>
                      <a:pt x="53" y="51"/>
                      <a:pt x="50" y="49"/>
                    </a:cubicBezTo>
                    <a:cubicBezTo>
                      <a:pt x="56" y="46"/>
                      <a:pt x="62" y="41"/>
                      <a:pt x="65" y="35"/>
                    </a:cubicBezTo>
                    <a:cubicBezTo>
                      <a:pt x="68" y="30"/>
                      <a:pt x="64" y="32"/>
                      <a:pt x="61" y="30"/>
                    </a:cubicBezTo>
                    <a:cubicBezTo>
                      <a:pt x="58" y="29"/>
                      <a:pt x="59" y="26"/>
                      <a:pt x="58" y="24"/>
                    </a:cubicBezTo>
                    <a:cubicBezTo>
                      <a:pt x="57" y="21"/>
                      <a:pt x="53" y="20"/>
                      <a:pt x="50" y="19"/>
                    </a:cubicBezTo>
                    <a:cubicBezTo>
                      <a:pt x="44" y="18"/>
                      <a:pt x="41" y="18"/>
                      <a:pt x="38" y="12"/>
                    </a:cubicBezTo>
                    <a:cubicBezTo>
                      <a:pt x="36" y="12"/>
                      <a:pt x="32" y="13"/>
                      <a:pt x="30" y="11"/>
                    </a:cubicBezTo>
                    <a:cubicBezTo>
                      <a:pt x="28" y="8"/>
                      <a:pt x="31" y="7"/>
                      <a:pt x="33" y="6"/>
                    </a:cubicBezTo>
                    <a:cubicBezTo>
                      <a:pt x="28" y="7"/>
                      <a:pt x="23" y="8"/>
                      <a:pt x="17" y="7"/>
                    </a:cubicBezTo>
                    <a:cubicBezTo>
                      <a:pt x="12" y="7"/>
                      <a:pt x="6" y="9"/>
                      <a:pt x="0" y="8"/>
                    </a:cubicBezTo>
                    <a:cubicBezTo>
                      <a:pt x="5" y="7"/>
                      <a:pt x="8" y="4"/>
                      <a:pt x="12" y="2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7" y="1"/>
                      <a:pt x="30" y="0"/>
                      <a:pt x="35" y="3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8318" name="组合 8317"/>
          <p:cNvGrpSpPr/>
          <p:nvPr/>
        </p:nvGrpSpPr>
        <p:grpSpPr>
          <a:xfrm>
            <a:off x="10941177" y="850433"/>
            <a:ext cx="1189608" cy="2067923"/>
            <a:chOff x="7863016" y="355416"/>
            <a:chExt cx="1189608" cy="2067923"/>
          </a:xfrm>
        </p:grpSpPr>
        <p:pic>
          <p:nvPicPr>
            <p:cNvPr id="8319" name="图片 8318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310945" y="1032065"/>
              <a:ext cx="610634" cy="1391274"/>
            </a:xfrm>
            <a:prstGeom prst="rect">
              <a:avLst/>
            </a:prstGeom>
          </p:spPr>
        </p:pic>
        <p:grpSp>
          <p:nvGrpSpPr>
            <p:cNvPr id="8320" name="组合 8319"/>
            <p:cNvGrpSpPr/>
            <p:nvPr/>
          </p:nvGrpSpPr>
          <p:grpSpPr>
            <a:xfrm>
              <a:off x="7863016" y="355416"/>
              <a:ext cx="1189608" cy="1164466"/>
              <a:chOff x="5380038" y="2732088"/>
              <a:chExt cx="1427163" cy="1397000"/>
            </a:xfrm>
          </p:grpSpPr>
          <p:sp>
            <p:nvSpPr>
              <p:cNvPr id="8321" name="Freeform 432"/>
              <p:cNvSpPr/>
              <p:nvPr/>
            </p:nvSpPr>
            <p:spPr bwMode="auto">
              <a:xfrm>
                <a:off x="6089651" y="3636963"/>
                <a:ext cx="274638" cy="492125"/>
              </a:xfrm>
              <a:custGeom>
                <a:avLst/>
                <a:gdLst>
                  <a:gd name="T0" fmla="*/ 4 w 118"/>
                  <a:gd name="T1" fmla="*/ 96 h 211"/>
                  <a:gd name="T2" fmla="*/ 2 w 118"/>
                  <a:gd name="T3" fmla="*/ 113 h 211"/>
                  <a:gd name="T4" fmla="*/ 70 w 118"/>
                  <a:gd name="T5" fmla="*/ 211 h 211"/>
                  <a:gd name="T6" fmla="*/ 93 w 118"/>
                  <a:gd name="T7" fmla="*/ 149 h 211"/>
                  <a:gd name="T8" fmla="*/ 30 w 118"/>
                  <a:gd name="T9" fmla="*/ 0 h 211"/>
                  <a:gd name="T10" fmla="*/ 4 w 118"/>
                  <a:gd name="T11" fmla="*/ 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8" h="211">
                    <a:moveTo>
                      <a:pt x="4" y="96"/>
                    </a:moveTo>
                    <a:cubicBezTo>
                      <a:pt x="3" y="102"/>
                      <a:pt x="3" y="107"/>
                      <a:pt x="2" y="113"/>
                    </a:cubicBezTo>
                    <a:cubicBezTo>
                      <a:pt x="0" y="163"/>
                      <a:pt x="37" y="180"/>
                      <a:pt x="70" y="211"/>
                    </a:cubicBezTo>
                    <a:cubicBezTo>
                      <a:pt x="61" y="203"/>
                      <a:pt x="89" y="160"/>
                      <a:pt x="93" y="149"/>
                    </a:cubicBezTo>
                    <a:cubicBezTo>
                      <a:pt x="118" y="90"/>
                      <a:pt x="81" y="31"/>
                      <a:pt x="30" y="0"/>
                    </a:cubicBezTo>
                    <a:cubicBezTo>
                      <a:pt x="23" y="32"/>
                      <a:pt x="9" y="63"/>
                      <a:pt x="4" y="9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2" name="Freeform 433"/>
              <p:cNvSpPr/>
              <p:nvPr/>
            </p:nvSpPr>
            <p:spPr bwMode="auto">
              <a:xfrm>
                <a:off x="6153151" y="3681413"/>
                <a:ext cx="163513" cy="323850"/>
              </a:xfrm>
              <a:custGeom>
                <a:avLst/>
                <a:gdLst>
                  <a:gd name="T0" fmla="*/ 55 w 70"/>
                  <a:gd name="T1" fmla="*/ 49 h 139"/>
                  <a:gd name="T2" fmla="*/ 63 w 70"/>
                  <a:gd name="T3" fmla="*/ 63 h 139"/>
                  <a:gd name="T4" fmla="*/ 68 w 70"/>
                  <a:gd name="T5" fmla="*/ 90 h 139"/>
                  <a:gd name="T6" fmla="*/ 58 w 70"/>
                  <a:gd name="T7" fmla="*/ 117 h 139"/>
                  <a:gd name="T8" fmla="*/ 48 w 70"/>
                  <a:gd name="T9" fmla="*/ 130 h 139"/>
                  <a:gd name="T10" fmla="*/ 43 w 70"/>
                  <a:gd name="T11" fmla="*/ 139 h 139"/>
                  <a:gd name="T12" fmla="*/ 46 w 70"/>
                  <a:gd name="T13" fmla="*/ 100 h 139"/>
                  <a:gd name="T14" fmla="*/ 42 w 70"/>
                  <a:gd name="T15" fmla="*/ 67 h 139"/>
                  <a:gd name="T16" fmla="*/ 32 w 70"/>
                  <a:gd name="T17" fmla="*/ 53 h 139"/>
                  <a:gd name="T18" fmla="*/ 23 w 70"/>
                  <a:gd name="T19" fmla="*/ 36 h 139"/>
                  <a:gd name="T20" fmla="*/ 16 w 70"/>
                  <a:gd name="T21" fmla="*/ 50 h 139"/>
                  <a:gd name="T22" fmla="*/ 14 w 70"/>
                  <a:gd name="T23" fmla="*/ 38 h 139"/>
                  <a:gd name="T24" fmla="*/ 0 w 70"/>
                  <a:gd name="T25" fmla="*/ 51 h 139"/>
                  <a:gd name="T26" fmla="*/ 13 w 70"/>
                  <a:gd name="T27" fmla="*/ 0 h 139"/>
                  <a:gd name="T28" fmla="*/ 32 w 70"/>
                  <a:gd name="T29" fmla="*/ 21 h 139"/>
                  <a:gd name="T30" fmla="*/ 55 w 70"/>
                  <a:gd name="T31" fmla="*/ 4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139">
                    <a:moveTo>
                      <a:pt x="55" y="49"/>
                    </a:moveTo>
                    <a:cubicBezTo>
                      <a:pt x="58" y="53"/>
                      <a:pt x="61" y="58"/>
                      <a:pt x="63" y="63"/>
                    </a:cubicBezTo>
                    <a:cubicBezTo>
                      <a:pt x="66" y="72"/>
                      <a:pt x="70" y="81"/>
                      <a:pt x="68" y="90"/>
                    </a:cubicBezTo>
                    <a:cubicBezTo>
                      <a:pt x="66" y="100"/>
                      <a:pt x="64" y="109"/>
                      <a:pt x="58" y="117"/>
                    </a:cubicBezTo>
                    <a:cubicBezTo>
                      <a:pt x="55" y="122"/>
                      <a:pt x="51" y="126"/>
                      <a:pt x="48" y="130"/>
                    </a:cubicBezTo>
                    <a:cubicBezTo>
                      <a:pt x="46" y="133"/>
                      <a:pt x="45" y="136"/>
                      <a:pt x="43" y="139"/>
                    </a:cubicBezTo>
                    <a:cubicBezTo>
                      <a:pt x="37" y="127"/>
                      <a:pt x="41" y="111"/>
                      <a:pt x="46" y="100"/>
                    </a:cubicBezTo>
                    <a:cubicBezTo>
                      <a:pt x="51" y="89"/>
                      <a:pt x="47" y="77"/>
                      <a:pt x="42" y="67"/>
                    </a:cubicBezTo>
                    <a:cubicBezTo>
                      <a:pt x="39" y="62"/>
                      <a:pt x="36" y="58"/>
                      <a:pt x="32" y="53"/>
                    </a:cubicBezTo>
                    <a:cubicBezTo>
                      <a:pt x="28" y="48"/>
                      <a:pt x="26" y="42"/>
                      <a:pt x="23" y="36"/>
                    </a:cubicBezTo>
                    <a:cubicBezTo>
                      <a:pt x="24" y="42"/>
                      <a:pt x="22" y="47"/>
                      <a:pt x="16" y="50"/>
                    </a:cubicBezTo>
                    <a:cubicBezTo>
                      <a:pt x="16" y="46"/>
                      <a:pt x="14" y="41"/>
                      <a:pt x="14" y="38"/>
                    </a:cubicBezTo>
                    <a:cubicBezTo>
                      <a:pt x="8" y="41"/>
                      <a:pt x="4" y="46"/>
                      <a:pt x="0" y="51"/>
                    </a:cubicBezTo>
                    <a:cubicBezTo>
                      <a:pt x="0" y="34"/>
                      <a:pt x="15" y="17"/>
                      <a:pt x="13" y="0"/>
                    </a:cubicBezTo>
                    <a:cubicBezTo>
                      <a:pt x="14" y="6"/>
                      <a:pt x="29" y="16"/>
                      <a:pt x="32" y="21"/>
                    </a:cubicBezTo>
                    <a:cubicBezTo>
                      <a:pt x="39" y="31"/>
                      <a:pt x="48" y="39"/>
                      <a:pt x="55" y="49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3" name="Freeform 434"/>
              <p:cNvSpPr/>
              <p:nvPr/>
            </p:nvSpPr>
            <p:spPr bwMode="auto">
              <a:xfrm>
                <a:off x="5380038" y="3127376"/>
                <a:ext cx="515938" cy="236538"/>
              </a:xfrm>
              <a:custGeom>
                <a:avLst/>
                <a:gdLst>
                  <a:gd name="T0" fmla="*/ 82 w 222"/>
                  <a:gd name="T1" fmla="*/ 6 h 101"/>
                  <a:gd name="T2" fmla="*/ 2 w 222"/>
                  <a:gd name="T3" fmla="*/ 74 h 101"/>
                  <a:gd name="T4" fmla="*/ 58 w 222"/>
                  <a:gd name="T5" fmla="*/ 97 h 101"/>
                  <a:gd name="T6" fmla="*/ 120 w 222"/>
                  <a:gd name="T7" fmla="*/ 99 h 101"/>
                  <a:gd name="T8" fmla="*/ 222 w 222"/>
                  <a:gd name="T9" fmla="*/ 46 h 101"/>
                  <a:gd name="T10" fmla="*/ 190 w 222"/>
                  <a:gd name="T11" fmla="*/ 14 h 101"/>
                  <a:gd name="T12" fmla="*/ 144 w 222"/>
                  <a:gd name="T13" fmla="*/ 1 h 101"/>
                  <a:gd name="T14" fmla="*/ 82 w 222"/>
                  <a:gd name="T15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01">
                    <a:moveTo>
                      <a:pt x="82" y="6"/>
                    </a:moveTo>
                    <a:cubicBezTo>
                      <a:pt x="46" y="15"/>
                      <a:pt x="16" y="36"/>
                      <a:pt x="2" y="74"/>
                    </a:cubicBezTo>
                    <a:cubicBezTo>
                      <a:pt x="0" y="79"/>
                      <a:pt x="52" y="96"/>
                      <a:pt x="58" y="97"/>
                    </a:cubicBezTo>
                    <a:cubicBezTo>
                      <a:pt x="78" y="101"/>
                      <a:pt x="99" y="101"/>
                      <a:pt x="120" y="99"/>
                    </a:cubicBezTo>
                    <a:cubicBezTo>
                      <a:pt x="159" y="94"/>
                      <a:pt x="197" y="78"/>
                      <a:pt x="222" y="46"/>
                    </a:cubicBezTo>
                    <a:cubicBezTo>
                      <a:pt x="210" y="36"/>
                      <a:pt x="204" y="22"/>
                      <a:pt x="190" y="14"/>
                    </a:cubicBezTo>
                    <a:cubicBezTo>
                      <a:pt x="176" y="5"/>
                      <a:pt x="160" y="2"/>
                      <a:pt x="144" y="1"/>
                    </a:cubicBezTo>
                    <a:cubicBezTo>
                      <a:pt x="123" y="0"/>
                      <a:pt x="102" y="1"/>
                      <a:pt x="82" y="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4" name="Freeform 435"/>
              <p:cNvSpPr/>
              <p:nvPr/>
            </p:nvSpPr>
            <p:spPr bwMode="auto">
              <a:xfrm>
                <a:off x="5500688" y="3235326"/>
                <a:ext cx="360363" cy="107950"/>
              </a:xfrm>
              <a:custGeom>
                <a:avLst/>
                <a:gdLst>
                  <a:gd name="T0" fmla="*/ 111 w 155"/>
                  <a:gd name="T1" fmla="*/ 32 h 46"/>
                  <a:gd name="T2" fmla="*/ 54 w 155"/>
                  <a:gd name="T3" fmla="*/ 43 h 46"/>
                  <a:gd name="T4" fmla="*/ 0 w 155"/>
                  <a:gd name="T5" fmla="*/ 33 h 46"/>
                  <a:gd name="T6" fmla="*/ 32 w 155"/>
                  <a:gd name="T7" fmla="*/ 28 h 46"/>
                  <a:gd name="T8" fmla="*/ 72 w 155"/>
                  <a:gd name="T9" fmla="*/ 30 h 46"/>
                  <a:gd name="T10" fmla="*/ 77 w 155"/>
                  <a:gd name="T11" fmla="*/ 22 h 46"/>
                  <a:gd name="T12" fmla="*/ 99 w 155"/>
                  <a:gd name="T13" fmla="*/ 20 h 46"/>
                  <a:gd name="T14" fmla="*/ 103 w 155"/>
                  <a:gd name="T15" fmla="*/ 12 h 46"/>
                  <a:gd name="T16" fmla="*/ 121 w 155"/>
                  <a:gd name="T17" fmla="*/ 8 h 46"/>
                  <a:gd name="T18" fmla="*/ 138 w 155"/>
                  <a:gd name="T19" fmla="*/ 5 h 46"/>
                  <a:gd name="T20" fmla="*/ 155 w 155"/>
                  <a:gd name="T21" fmla="*/ 0 h 46"/>
                  <a:gd name="T22" fmla="*/ 147 w 155"/>
                  <a:gd name="T23" fmla="*/ 10 h 46"/>
                  <a:gd name="T24" fmla="*/ 135 w 155"/>
                  <a:gd name="T25" fmla="*/ 18 h 46"/>
                  <a:gd name="T26" fmla="*/ 111 w 155"/>
                  <a:gd name="T27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5" h="46">
                    <a:moveTo>
                      <a:pt x="111" y="32"/>
                    </a:moveTo>
                    <a:cubicBezTo>
                      <a:pt x="94" y="40"/>
                      <a:pt x="73" y="46"/>
                      <a:pt x="54" y="43"/>
                    </a:cubicBezTo>
                    <a:cubicBezTo>
                      <a:pt x="35" y="40"/>
                      <a:pt x="17" y="41"/>
                      <a:pt x="0" y="33"/>
                    </a:cubicBezTo>
                    <a:cubicBezTo>
                      <a:pt x="4" y="27"/>
                      <a:pt x="25" y="28"/>
                      <a:pt x="32" y="28"/>
                    </a:cubicBezTo>
                    <a:cubicBezTo>
                      <a:pt x="45" y="28"/>
                      <a:pt x="60" y="29"/>
                      <a:pt x="72" y="30"/>
                    </a:cubicBezTo>
                    <a:cubicBezTo>
                      <a:pt x="64" y="25"/>
                      <a:pt x="72" y="23"/>
                      <a:pt x="77" y="22"/>
                    </a:cubicBezTo>
                    <a:cubicBezTo>
                      <a:pt x="84" y="22"/>
                      <a:pt x="94" y="23"/>
                      <a:pt x="99" y="20"/>
                    </a:cubicBezTo>
                    <a:cubicBezTo>
                      <a:pt x="96" y="15"/>
                      <a:pt x="97" y="14"/>
                      <a:pt x="103" y="12"/>
                    </a:cubicBezTo>
                    <a:cubicBezTo>
                      <a:pt x="109" y="11"/>
                      <a:pt x="115" y="10"/>
                      <a:pt x="121" y="8"/>
                    </a:cubicBezTo>
                    <a:cubicBezTo>
                      <a:pt x="127" y="7"/>
                      <a:pt x="132" y="7"/>
                      <a:pt x="138" y="5"/>
                    </a:cubicBezTo>
                    <a:cubicBezTo>
                      <a:pt x="143" y="3"/>
                      <a:pt x="149" y="0"/>
                      <a:pt x="155" y="0"/>
                    </a:cubicBezTo>
                    <a:cubicBezTo>
                      <a:pt x="154" y="0"/>
                      <a:pt x="148" y="9"/>
                      <a:pt x="147" y="10"/>
                    </a:cubicBezTo>
                    <a:cubicBezTo>
                      <a:pt x="143" y="14"/>
                      <a:pt x="139" y="16"/>
                      <a:pt x="135" y="18"/>
                    </a:cubicBezTo>
                    <a:cubicBezTo>
                      <a:pt x="126" y="22"/>
                      <a:pt x="120" y="28"/>
                      <a:pt x="111" y="3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5" name="Freeform 436"/>
              <p:cNvSpPr/>
              <p:nvPr/>
            </p:nvSpPr>
            <p:spPr bwMode="auto">
              <a:xfrm>
                <a:off x="5432426" y="3478213"/>
                <a:ext cx="420688" cy="333375"/>
              </a:xfrm>
              <a:custGeom>
                <a:avLst/>
                <a:gdLst>
                  <a:gd name="T0" fmla="*/ 67 w 180"/>
                  <a:gd name="T1" fmla="*/ 20 h 143"/>
                  <a:gd name="T2" fmla="*/ 30 w 180"/>
                  <a:gd name="T3" fmla="*/ 78 h 143"/>
                  <a:gd name="T4" fmla="*/ 0 w 180"/>
                  <a:gd name="T5" fmla="*/ 128 h 143"/>
                  <a:gd name="T6" fmla="*/ 53 w 180"/>
                  <a:gd name="T7" fmla="*/ 140 h 143"/>
                  <a:gd name="T8" fmla="*/ 111 w 180"/>
                  <a:gd name="T9" fmla="*/ 133 h 143"/>
                  <a:gd name="T10" fmla="*/ 156 w 180"/>
                  <a:gd name="T11" fmla="*/ 92 h 143"/>
                  <a:gd name="T12" fmla="*/ 174 w 180"/>
                  <a:gd name="T13" fmla="*/ 40 h 143"/>
                  <a:gd name="T14" fmla="*/ 179 w 180"/>
                  <a:gd name="T15" fmla="*/ 23 h 143"/>
                  <a:gd name="T16" fmla="*/ 132 w 180"/>
                  <a:gd name="T17" fmla="*/ 1 h 143"/>
                  <a:gd name="T18" fmla="*/ 67 w 180"/>
                  <a:gd name="T19" fmla="*/ 2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43">
                    <a:moveTo>
                      <a:pt x="67" y="20"/>
                    </a:moveTo>
                    <a:cubicBezTo>
                      <a:pt x="46" y="34"/>
                      <a:pt x="37" y="56"/>
                      <a:pt x="30" y="78"/>
                    </a:cubicBezTo>
                    <a:cubicBezTo>
                      <a:pt x="23" y="97"/>
                      <a:pt x="11" y="111"/>
                      <a:pt x="0" y="128"/>
                    </a:cubicBezTo>
                    <a:cubicBezTo>
                      <a:pt x="1" y="126"/>
                      <a:pt x="46" y="140"/>
                      <a:pt x="53" y="140"/>
                    </a:cubicBezTo>
                    <a:cubicBezTo>
                      <a:pt x="72" y="143"/>
                      <a:pt x="93" y="140"/>
                      <a:pt x="111" y="133"/>
                    </a:cubicBezTo>
                    <a:cubicBezTo>
                      <a:pt x="130" y="126"/>
                      <a:pt x="147" y="111"/>
                      <a:pt x="156" y="92"/>
                    </a:cubicBezTo>
                    <a:cubicBezTo>
                      <a:pt x="164" y="75"/>
                      <a:pt x="168" y="58"/>
                      <a:pt x="174" y="40"/>
                    </a:cubicBezTo>
                    <a:cubicBezTo>
                      <a:pt x="175" y="36"/>
                      <a:pt x="180" y="27"/>
                      <a:pt x="179" y="23"/>
                    </a:cubicBezTo>
                    <a:cubicBezTo>
                      <a:pt x="174" y="7"/>
                      <a:pt x="145" y="0"/>
                      <a:pt x="132" y="1"/>
                    </a:cubicBezTo>
                    <a:cubicBezTo>
                      <a:pt x="109" y="2"/>
                      <a:pt x="87" y="8"/>
                      <a:pt x="67" y="2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6" name="Freeform 437"/>
              <p:cNvSpPr/>
              <p:nvPr/>
            </p:nvSpPr>
            <p:spPr bwMode="auto">
              <a:xfrm>
                <a:off x="5491163" y="3533776"/>
                <a:ext cx="339725" cy="249238"/>
              </a:xfrm>
              <a:custGeom>
                <a:avLst/>
                <a:gdLst>
                  <a:gd name="T0" fmla="*/ 101 w 146"/>
                  <a:gd name="T1" fmla="*/ 82 h 107"/>
                  <a:gd name="T2" fmla="*/ 126 w 146"/>
                  <a:gd name="T3" fmla="*/ 39 h 107"/>
                  <a:gd name="T4" fmla="*/ 143 w 146"/>
                  <a:gd name="T5" fmla="*/ 6 h 107"/>
                  <a:gd name="T6" fmla="*/ 143 w 146"/>
                  <a:gd name="T7" fmla="*/ 5 h 107"/>
                  <a:gd name="T8" fmla="*/ 120 w 146"/>
                  <a:gd name="T9" fmla="*/ 4 h 107"/>
                  <a:gd name="T10" fmla="*/ 111 w 146"/>
                  <a:gd name="T11" fmla="*/ 26 h 107"/>
                  <a:gd name="T12" fmla="*/ 71 w 146"/>
                  <a:gd name="T13" fmla="*/ 42 h 107"/>
                  <a:gd name="T14" fmla="*/ 91 w 146"/>
                  <a:gd name="T15" fmla="*/ 58 h 107"/>
                  <a:gd name="T16" fmla="*/ 62 w 146"/>
                  <a:gd name="T17" fmla="*/ 85 h 107"/>
                  <a:gd name="T18" fmla="*/ 39 w 146"/>
                  <a:gd name="T19" fmla="*/ 88 h 107"/>
                  <a:gd name="T20" fmla="*/ 13 w 146"/>
                  <a:gd name="T21" fmla="*/ 90 h 107"/>
                  <a:gd name="T22" fmla="*/ 0 w 146"/>
                  <a:gd name="T23" fmla="*/ 92 h 107"/>
                  <a:gd name="T24" fmla="*/ 24 w 146"/>
                  <a:gd name="T25" fmla="*/ 103 h 107"/>
                  <a:gd name="T26" fmla="*/ 50 w 146"/>
                  <a:gd name="T27" fmla="*/ 107 h 107"/>
                  <a:gd name="T28" fmla="*/ 101 w 146"/>
                  <a:gd name="T29" fmla="*/ 8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6" h="107">
                    <a:moveTo>
                      <a:pt x="101" y="82"/>
                    </a:moveTo>
                    <a:cubicBezTo>
                      <a:pt x="111" y="68"/>
                      <a:pt x="119" y="56"/>
                      <a:pt x="126" y="39"/>
                    </a:cubicBezTo>
                    <a:cubicBezTo>
                      <a:pt x="128" y="34"/>
                      <a:pt x="146" y="10"/>
                      <a:pt x="143" y="6"/>
                    </a:cubicBezTo>
                    <a:cubicBezTo>
                      <a:pt x="143" y="6"/>
                      <a:pt x="144" y="6"/>
                      <a:pt x="143" y="5"/>
                    </a:cubicBezTo>
                    <a:cubicBezTo>
                      <a:pt x="136" y="6"/>
                      <a:pt x="126" y="0"/>
                      <a:pt x="120" y="4"/>
                    </a:cubicBezTo>
                    <a:cubicBezTo>
                      <a:pt x="115" y="7"/>
                      <a:pt x="113" y="20"/>
                      <a:pt x="111" y="26"/>
                    </a:cubicBezTo>
                    <a:cubicBezTo>
                      <a:pt x="104" y="44"/>
                      <a:pt x="89" y="43"/>
                      <a:pt x="71" y="42"/>
                    </a:cubicBezTo>
                    <a:cubicBezTo>
                      <a:pt x="74" y="49"/>
                      <a:pt x="83" y="55"/>
                      <a:pt x="91" y="58"/>
                    </a:cubicBezTo>
                    <a:cubicBezTo>
                      <a:pt x="88" y="69"/>
                      <a:pt x="71" y="80"/>
                      <a:pt x="62" y="85"/>
                    </a:cubicBezTo>
                    <a:cubicBezTo>
                      <a:pt x="55" y="89"/>
                      <a:pt x="47" y="88"/>
                      <a:pt x="39" y="88"/>
                    </a:cubicBezTo>
                    <a:cubicBezTo>
                      <a:pt x="31" y="88"/>
                      <a:pt x="22" y="90"/>
                      <a:pt x="13" y="90"/>
                    </a:cubicBezTo>
                    <a:cubicBezTo>
                      <a:pt x="9" y="91"/>
                      <a:pt x="3" y="90"/>
                      <a:pt x="0" y="92"/>
                    </a:cubicBezTo>
                    <a:cubicBezTo>
                      <a:pt x="6" y="99"/>
                      <a:pt x="15" y="101"/>
                      <a:pt x="24" y="103"/>
                    </a:cubicBezTo>
                    <a:cubicBezTo>
                      <a:pt x="33" y="104"/>
                      <a:pt x="42" y="107"/>
                      <a:pt x="50" y="107"/>
                    </a:cubicBezTo>
                    <a:cubicBezTo>
                      <a:pt x="68" y="106"/>
                      <a:pt x="90" y="97"/>
                      <a:pt x="101" y="8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7" name="Freeform 438"/>
              <p:cNvSpPr/>
              <p:nvPr/>
            </p:nvSpPr>
            <p:spPr bwMode="auto">
              <a:xfrm>
                <a:off x="6272213" y="3467101"/>
                <a:ext cx="404813" cy="314325"/>
              </a:xfrm>
              <a:custGeom>
                <a:avLst/>
                <a:gdLst>
                  <a:gd name="T0" fmla="*/ 50 w 174"/>
                  <a:gd name="T1" fmla="*/ 110 h 135"/>
                  <a:gd name="T2" fmla="*/ 117 w 174"/>
                  <a:gd name="T3" fmla="*/ 125 h 135"/>
                  <a:gd name="T4" fmla="*/ 174 w 174"/>
                  <a:gd name="T5" fmla="*/ 135 h 135"/>
                  <a:gd name="T6" fmla="*/ 168 w 174"/>
                  <a:gd name="T7" fmla="*/ 82 h 135"/>
                  <a:gd name="T8" fmla="*/ 141 w 174"/>
                  <a:gd name="T9" fmla="*/ 29 h 135"/>
                  <a:gd name="T10" fmla="*/ 86 w 174"/>
                  <a:gd name="T11" fmla="*/ 2 h 135"/>
                  <a:gd name="T12" fmla="*/ 31 w 174"/>
                  <a:gd name="T13" fmla="*/ 3 h 135"/>
                  <a:gd name="T14" fmla="*/ 13 w 174"/>
                  <a:gd name="T15" fmla="*/ 5 h 135"/>
                  <a:gd name="T16" fmla="*/ 9 w 174"/>
                  <a:gd name="T17" fmla="*/ 56 h 135"/>
                  <a:gd name="T18" fmla="*/ 50 w 174"/>
                  <a:gd name="T19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4" h="135">
                    <a:moveTo>
                      <a:pt x="50" y="110"/>
                    </a:moveTo>
                    <a:cubicBezTo>
                      <a:pt x="70" y="125"/>
                      <a:pt x="94" y="126"/>
                      <a:pt x="117" y="125"/>
                    </a:cubicBezTo>
                    <a:cubicBezTo>
                      <a:pt x="137" y="125"/>
                      <a:pt x="155" y="131"/>
                      <a:pt x="174" y="135"/>
                    </a:cubicBezTo>
                    <a:cubicBezTo>
                      <a:pt x="173" y="135"/>
                      <a:pt x="169" y="88"/>
                      <a:pt x="168" y="82"/>
                    </a:cubicBezTo>
                    <a:cubicBezTo>
                      <a:pt x="163" y="62"/>
                      <a:pt x="153" y="44"/>
                      <a:pt x="141" y="29"/>
                    </a:cubicBezTo>
                    <a:cubicBezTo>
                      <a:pt x="127" y="14"/>
                      <a:pt x="107" y="4"/>
                      <a:pt x="86" y="2"/>
                    </a:cubicBezTo>
                    <a:cubicBezTo>
                      <a:pt x="68" y="0"/>
                      <a:pt x="50" y="2"/>
                      <a:pt x="31" y="3"/>
                    </a:cubicBezTo>
                    <a:cubicBezTo>
                      <a:pt x="27" y="3"/>
                      <a:pt x="17" y="2"/>
                      <a:pt x="13" y="5"/>
                    </a:cubicBezTo>
                    <a:cubicBezTo>
                      <a:pt x="0" y="14"/>
                      <a:pt x="4" y="44"/>
                      <a:pt x="9" y="56"/>
                    </a:cubicBezTo>
                    <a:cubicBezTo>
                      <a:pt x="19" y="77"/>
                      <a:pt x="31" y="95"/>
                      <a:pt x="50" y="11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8" name="Freeform 439"/>
              <p:cNvSpPr/>
              <p:nvPr/>
            </p:nvSpPr>
            <p:spPr bwMode="auto">
              <a:xfrm>
                <a:off x="6326188" y="3484563"/>
                <a:ext cx="315913" cy="252413"/>
              </a:xfrm>
              <a:custGeom>
                <a:avLst/>
                <a:gdLst>
                  <a:gd name="T0" fmla="*/ 87 w 136"/>
                  <a:gd name="T1" fmla="*/ 17 h 108"/>
                  <a:gd name="T2" fmla="*/ 38 w 136"/>
                  <a:gd name="T3" fmla="*/ 9 h 108"/>
                  <a:gd name="T4" fmla="*/ 1 w 136"/>
                  <a:gd name="T5" fmla="*/ 4 h 108"/>
                  <a:gd name="T6" fmla="*/ 0 w 136"/>
                  <a:gd name="T7" fmla="*/ 4 h 108"/>
                  <a:gd name="T8" fmla="*/ 7 w 136"/>
                  <a:gd name="T9" fmla="*/ 27 h 108"/>
                  <a:gd name="T10" fmla="*/ 30 w 136"/>
                  <a:gd name="T11" fmla="*/ 27 h 108"/>
                  <a:gd name="T12" fmla="*/ 60 w 136"/>
                  <a:gd name="T13" fmla="*/ 59 h 108"/>
                  <a:gd name="T14" fmla="*/ 68 w 136"/>
                  <a:gd name="T15" fmla="*/ 35 h 108"/>
                  <a:gd name="T16" fmla="*/ 104 w 136"/>
                  <a:gd name="T17" fmla="*/ 52 h 108"/>
                  <a:gd name="T18" fmla="*/ 114 w 136"/>
                  <a:gd name="T19" fmla="*/ 72 h 108"/>
                  <a:gd name="T20" fmla="*/ 125 w 136"/>
                  <a:gd name="T21" fmla="*/ 97 h 108"/>
                  <a:gd name="T22" fmla="*/ 131 w 136"/>
                  <a:gd name="T23" fmla="*/ 108 h 108"/>
                  <a:gd name="T24" fmla="*/ 133 w 136"/>
                  <a:gd name="T25" fmla="*/ 82 h 108"/>
                  <a:gd name="T26" fmla="*/ 128 w 136"/>
                  <a:gd name="T27" fmla="*/ 56 h 108"/>
                  <a:gd name="T28" fmla="*/ 87 w 136"/>
                  <a:gd name="T29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6" h="108">
                    <a:moveTo>
                      <a:pt x="87" y="17"/>
                    </a:moveTo>
                    <a:cubicBezTo>
                      <a:pt x="70" y="12"/>
                      <a:pt x="56" y="9"/>
                      <a:pt x="38" y="9"/>
                    </a:cubicBezTo>
                    <a:cubicBezTo>
                      <a:pt x="33" y="8"/>
                      <a:pt x="4" y="0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3" y="11"/>
                      <a:pt x="1" y="22"/>
                      <a:pt x="7" y="27"/>
                    </a:cubicBezTo>
                    <a:cubicBezTo>
                      <a:pt x="11" y="30"/>
                      <a:pt x="25" y="27"/>
                      <a:pt x="30" y="27"/>
                    </a:cubicBezTo>
                    <a:cubicBezTo>
                      <a:pt x="50" y="27"/>
                      <a:pt x="54" y="42"/>
                      <a:pt x="60" y="59"/>
                    </a:cubicBezTo>
                    <a:cubicBezTo>
                      <a:pt x="65" y="53"/>
                      <a:pt x="68" y="43"/>
                      <a:pt x="68" y="35"/>
                    </a:cubicBezTo>
                    <a:cubicBezTo>
                      <a:pt x="79" y="34"/>
                      <a:pt x="95" y="45"/>
                      <a:pt x="104" y="52"/>
                    </a:cubicBezTo>
                    <a:cubicBezTo>
                      <a:pt x="110" y="58"/>
                      <a:pt x="111" y="65"/>
                      <a:pt x="114" y="72"/>
                    </a:cubicBezTo>
                    <a:cubicBezTo>
                      <a:pt x="117" y="81"/>
                      <a:pt x="122" y="88"/>
                      <a:pt x="125" y="97"/>
                    </a:cubicBezTo>
                    <a:cubicBezTo>
                      <a:pt x="127" y="100"/>
                      <a:pt x="128" y="106"/>
                      <a:pt x="131" y="108"/>
                    </a:cubicBezTo>
                    <a:cubicBezTo>
                      <a:pt x="136" y="100"/>
                      <a:pt x="135" y="91"/>
                      <a:pt x="133" y="82"/>
                    </a:cubicBezTo>
                    <a:cubicBezTo>
                      <a:pt x="131" y="73"/>
                      <a:pt x="131" y="64"/>
                      <a:pt x="128" y="56"/>
                    </a:cubicBezTo>
                    <a:cubicBezTo>
                      <a:pt x="121" y="39"/>
                      <a:pt x="104" y="22"/>
                      <a:pt x="87" y="17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9" name="Freeform 440"/>
              <p:cNvSpPr/>
              <p:nvPr/>
            </p:nvSpPr>
            <p:spPr bwMode="auto">
              <a:xfrm>
                <a:off x="6037263" y="2732088"/>
                <a:ext cx="306388" cy="482600"/>
              </a:xfrm>
              <a:custGeom>
                <a:avLst/>
                <a:gdLst>
                  <a:gd name="T0" fmla="*/ 17 w 132"/>
                  <a:gd name="T1" fmla="*/ 54 h 207"/>
                  <a:gd name="T2" fmla="*/ 8 w 132"/>
                  <a:gd name="T3" fmla="*/ 129 h 207"/>
                  <a:gd name="T4" fmla="*/ 26 w 132"/>
                  <a:gd name="T5" fmla="*/ 169 h 207"/>
                  <a:gd name="T6" fmla="*/ 44 w 132"/>
                  <a:gd name="T7" fmla="*/ 207 h 207"/>
                  <a:gd name="T8" fmla="*/ 68 w 132"/>
                  <a:gd name="T9" fmla="*/ 161 h 207"/>
                  <a:gd name="T10" fmla="*/ 105 w 132"/>
                  <a:gd name="T11" fmla="*/ 124 h 207"/>
                  <a:gd name="T12" fmla="*/ 98 w 132"/>
                  <a:gd name="T13" fmla="*/ 0 h 207"/>
                  <a:gd name="T14" fmla="*/ 60 w 132"/>
                  <a:gd name="T15" fmla="*/ 27 h 207"/>
                  <a:gd name="T16" fmla="*/ 17 w 132"/>
                  <a:gd name="T17" fmla="*/ 5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207">
                    <a:moveTo>
                      <a:pt x="17" y="54"/>
                    </a:moveTo>
                    <a:cubicBezTo>
                      <a:pt x="1" y="73"/>
                      <a:pt x="0" y="105"/>
                      <a:pt x="8" y="129"/>
                    </a:cubicBezTo>
                    <a:cubicBezTo>
                      <a:pt x="13" y="143"/>
                      <a:pt x="19" y="156"/>
                      <a:pt x="26" y="169"/>
                    </a:cubicBezTo>
                    <a:cubicBezTo>
                      <a:pt x="29" y="175"/>
                      <a:pt x="47" y="201"/>
                      <a:pt x="44" y="207"/>
                    </a:cubicBezTo>
                    <a:cubicBezTo>
                      <a:pt x="51" y="192"/>
                      <a:pt x="56" y="173"/>
                      <a:pt x="68" y="161"/>
                    </a:cubicBezTo>
                    <a:cubicBezTo>
                      <a:pt x="80" y="149"/>
                      <a:pt x="95" y="138"/>
                      <a:pt x="105" y="124"/>
                    </a:cubicBezTo>
                    <a:cubicBezTo>
                      <a:pt x="132" y="87"/>
                      <a:pt x="117" y="36"/>
                      <a:pt x="98" y="0"/>
                    </a:cubicBezTo>
                    <a:cubicBezTo>
                      <a:pt x="86" y="9"/>
                      <a:pt x="76" y="21"/>
                      <a:pt x="60" y="27"/>
                    </a:cubicBezTo>
                    <a:cubicBezTo>
                      <a:pt x="43" y="34"/>
                      <a:pt x="29" y="39"/>
                      <a:pt x="17" y="5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0" name="Freeform 441"/>
              <p:cNvSpPr/>
              <p:nvPr/>
            </p:nvSpPr>
            <p:spPr bwMode="auto">
              <a:xfrm>
                <a:off x="6069013" y="2814638"/>
                <a:ext cx="169863" cy="347663"/>
              </a:xfrm>
              <a:custGeom>
                <a:avLst/>
                <a:gdLst>
                  <a:gd name="T0" fmla="*/ 12 w 73"/>
                  <a:gd name="T1" fmla="*/ 36 h 149"/>
                  <a:gd name="T2" fmla="*/ 31 w 73"/>
                  <a:gd name="T3" fmla="*/ 18 h 149"/>
                  <a:gd name="T4" fmla="*/ 49 w 73"/>
                  <a:gd name="T5" fmla="*/ 2 h 149"/>
                  <a:gd name="T6" fmla="*/ 56 w 73"/>
                  <a:gd name="T7" fmla="*/ 1 h 149"/>
                  <a:gd name="T8" fmla="*/ 50 w 73"/>
                  <a:gd name="T9" fmla="*/ 11 h 149"/>
                  <a:gd name="T10" fmla="*/ 40 w 73"/>
                  <a:gd name="T11" fmla="*/ 26 h 149"/>
                  <a:gd name="T12" fmla="*/ 19 w 73"/>
                  <a:gd name="T13" fmla="*/ 54 h 149"/>
                  <a:gd name="T14" fmla="*/ 22 w 73"/>
                  <a:gd name="T15" fmla="*/ 55 h 149"/>
                  <a:gd name="T16" fmla="*/ 19 w 73"/>
                  <a:gd name="T17" fmla="*/ 66 h 149"/>
                  <a:gd name="T18" fmla="*/ 22 w 73"/>
                  <a:gd name="T19" fmla="*/ 74 h 149"/>
                  <a:gd name="T20" fmla="*/ 25 w 73"/>
                  <a:gd name="T21" fmla="*/ 82 h 149"/>
                  <a:gd name="T22" fmla="*/ 26 w 73"/>
                  <a:gd name="T23" fmla="*/ 92 h 149"/>
                  <a:gd name="T24" fmla="*/ 34 w 73"/>
                  <a:gd name="T25" fmla="*/ 91 h 149"/>
                  <a:gd name="T26" fmla="*/ 36 w 73"/>
                  <a:gd name="T27" fmla="*/ 99 h 149"/>
                  <a:gd name="T28" fmla="*/ 53 w 73"/>
                  <a:gd name="T29" fmla="*/ 89 h 149"/>
                  <a:gd name="T30" fmla="*/ 73 w 73"/>
                  <a:gd name="T31" fmla="*/ 86 h 149"/>
                  <a:gd name="T32" fmla="*/ 37 w 73"/>
                  <a:gd name="T33" fmla="*/ 125 h 149"/>
                  <a:gd name="T34" fmla="*/ 30 w 73"/>
                  <a:gd name="T35" fmla="*/ 149 h 149"/>
                  <a:gd name="T36" fmla="*/ 24 w 73"/>
                  <a:gd name="T37" fmla="*/ 132 h 149"/>
                  <a:gd name="T38" fmla="*/ 14 w 73"/>
                  <a:gd name="T39" fmla="*/ 110 h 149"/>
                  <a:gd name="T40" fmla="*/ 2 w 73"/>
                  <a:gd name="T41" fmla="*/ 67 h 149"/>
                  <a:gd name="T42" fmla="*/ 12 w 73"/>
                  <a:gd name="T4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149">
                    <a:moveTo>
                      <a:pt x="12" y="36"/>
                    </a:moveTo>
                    <a:cubicBezTo>
                      <a:pt x="17" y="29"/>
                      <a:pt x="25" y="24"/>
                      <a:pt x="31" y="18"/>
                    </a:cubicBezTo>
                    <a:cubicBezTo>
                      <a:pt x="35" y="13"/>
                      <a:pt x="43" y="5"/>
                      <a:pt x="49" y="2"/>
                    </a:cubicBezTo>
                    <a:cubicBezTo>
                      <a:pt x="52" y="1"/>
                      <a:pt x="53" y="0"/>
                      <a:pt x="56" y="1"/>
                    </a:cubicBezTo>
                    <a:cubicBezTo>
                      <a:pt x="55" y="5"/>
                      <a:pt x="53" y="7"/>
                      <a:pt x="50" y="11"/>
                    </a:cubicBezTo>
                    <a:cubicBezTo>
                      <a:pt x="46" y="15"/>
                      <a:pt x="43" y="20"/>
                      <a:pt x="40" y="26"/>
                    </a:cubicBezTo>
                    <a:cubicBezTo>
                      <a:pt x="35" y="37"/>
                      <a:pt x="27" y="45"/>
                      <a:pt x="19" y="54"/>
                    </a:cubicBezTo>
                    <a:cubicBezTo>
                      <a:pt x="20" y="54"/>
                      <a:pt x="20" y="55"/>
                      <a:pt x="22" y="55"/>
                    </a:cubicBezTo>
                    <a:cubicBezTo>
                      <a:pt x="22" y="59"/>
                      <a:pt x="20" y="63"/>
                      <a:pt x="19" y="66"/>
                    </a:cubicBezTo>
                    <a:cubicBezTo>
                      <a:pt x="19" y="71"/>
                      <a:pt x="19" y="70"/>
                      <a:pt x="22" y="74"/>
                    </a:cubicBezTo>
                    <a:cubicBezTo>
                      <a:pt x="25" y="77"/>
                      <a:pt x="25" y="76"/>
                      <a:pt x="25" y="82"/>
                    </a:cubicBezTo>
                    <a:cubicBezTo>
                      <a:pt x="25" y="85"/>
                      <a:pt x="25" y="88"/>
                      <a:pt x="26" y="92"/>
                    </a:cubicBezTo>
                    <a:cubicBezTo>
                      <a:pt x="29" y="92"/>
                      <a:pt x="32" y="89"/>
                      <a:pt x="34" y="91"/>
                    </a:cubicBezTo>
                    <a:cubicBezTo>
                      <a:pt x="36" y="92"/>
                      <a:pt x="36" y="98"/>
                      <a:pt x="36" y="99"/>
                    </a:cubicBezTo>
                    <a:cubicBezTo>
                      <a:pt x="41" y="98"/>
                      <a:pt x="47" y="91"/>
                      <a:pt x="53" y="89"/>
                    </a:cubicBezTo>
                    <a:cubicBezTo>
                      <a:pt x="58" y="88"/>
                      <a:pt x="68" y="85"/>
                      <a:pt x="73" y="86"/>
                    </a:cubicBezTo>
                    <a:cubicBezTo>
                      <a:pt x="66" y="103"/>
                      <a:pt x="43" y="105"/>
                      <a:pt x="37" y="125"/>
                    </a:cubicBezTo>
                    <a:cubicBezTo>
                      <a:pt x="35" y="133"/>
                      <a:pt x="32" y="141"/>
                      <a:pt x="30" y="149"/>
                    </a:cubicBezTo>
                    <a:cubicBezTo>
                      <a:pt x="27" y="145"/>
                      <a:pt x="26" y="138"/>
                      <a:pt x="24" y="132"/>
                    </a:cubicBezTo>
                    <a:cubicBezTo>
                      <a:pt x="21" y="125"/>
                      <a:pt x="18" y="117"/>
                      <a:pt x="14" y="110"/>
                    </a:cubicBezTo>
                    <a:cubicBezTo>
                      <a:pt x="7" y="97"/>
                      <a:pt x="3" y="81"/>
                      <a:pt x="2" y="67"/>
                    </a:cubicBezTo>
                    <a:cubicBezTo>
                      <a:pt x="0" y="55"/>
                      <a:pt x="5" y="45"/>
                      <a:pt x="12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1" name="Freeform 442"/>
              <p:cNvSpPr/>
              <p:nvPr/>
            </p:nvSpPr>
            <p:spPr bwMode="auto">
              <a:xfrm>
                <a:off x="6351588" y="3086101"/>
                <a:ext cx="455613" cy="217488"/>
              </a:xfrm>
              <a:custGeom>
                <a:avLst/>
                <a:gdLst>
                  <a:gd name="T0" fmla="*/ 46 w 196"/>
                  <a:gd name="T1" fmla="*/ 74 h 93"/>
                  <a:gd name="T2" fmla="*/ 26 w 196"/>
                  <a:gd name="T3" fmla="*/ 60 h 93"/>
                  <a:gd name="T4" fmla="*/ 0 w 196"/>
                  <a:gd name="T5" fmla="*/ 47 h 93"/>
                  <a:gd name="T6" fmla="*/ 112 w 196"/>
                  <a:gd name="T7" fmla="*/ 5 h 93"/>
                  <a:gd name="T8" fmla="*/ 196 w 196"/>
                  <a:gd name="T9" fmla="*/ 29 h 93"/>
                  <a:gd name="T10" fmla="*/ 178 w 196"/>
                  <a:gd name="T11" fmla="*/ 41 h 93"/>
                  <a:gd name="T12" fmla="*/ 146 w 196"/>
                  <a:gd name="T13" fmla="*/ 64 h 93"/>
                  <a:gd name="T14" fmla="*/ 87 w 196"/>
                  <a:gd name="T15" fmla="*/ 92 h 93"/>
                  <a:gd name="T16" fmla="*/ 46 w 196"/>
                  <a:gd name="T17" fmla="*/ 7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93">
                    <a:moveTo>
                      <a:pt x="46" y="74"/>
                    </a:moveTo>
                    <a:cubicBezTo>
                      <a:pt x="40" y="67"/>
                      <a:pt x="34" y="63"/>
                      <a:pt x="26" y="60"/>
                    </a:cubicBezTo>
                    <a:cubicBezTo>
                      <a:pt x="17" y="57"/>
                      <a:pt x="6" y="54"/>
                      <a:pt x="0" y="47"/>
                    </a:cubicBezTo>
                    <a:cubicBezTo>
                      <a:pt x="39" y="34"/>
                      <a:pt x="67" y="0"/>
                      <a:pt x="112" y="5"/>
                    </a:cubicBezTo>
                    <a:cubicBezTo>
                      <a:pt x="142" y="9"/>
                      <a:pt x="167" y="22"/>
                      <a:pt x="196" y="29"/>
                    </a:cubicBezTo>
                    <a:cubicBezTo>
                      <a:pt x="193" y="33"/>
                      <a:pt x="183" y="38"/>
                      <a:pt x="178" y="41"/>
                    </a:cubicBezTo>
                    <a:cubicBezTo>
                      <a:pt x="167" y="48"/>
                      <a:pt x="156" y="54"/>
                      <a:pt x="146" y="64"/>
                    </a:cubicBezTo>
                    <a:cubicBezTo>
                      <a:pt x="129" y="80"/>
                      <a:pt x="113" y="93"/>
                      <a:pt x="87" y="92"/>
                    </a:cubicBezTo>
                    <a:cubicBezTo>
                      <a:pt x="70" y="91"/>
                      <a:pt x="58" y="86"/>
                      <a:pt x="46" y="7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2" name="Freeform 443"/>
              <p:cNvSpPr/>
              <p:nvPr/>
            </p:nvSpPr>
            <p:spPr bwMode="auto">
              <a:xfrm>
                <a:off x="6416676" y="3165476"/>
                <a:ext cx="319088" cy="104775"/>
              </a:xfrm>
              <a:custGeom>
                <a:avLst/>
                <a:gdLst>
                  <a:gd name="T0" fmla="*/ 39 w 137"/>
                  <a:gd name="T1" fmla="*/ 36 h 45"/>
                  <a:gd name="T2" fmla="*/ 0 w 137"/>
                  <a:gd name="T3" fmla="*/ 13 h 45"/>
                  <a:gd name="T4" fmla="*/ 25 w 137"/>
                  <a:gd name="T5" fmla="*/ 15 h 45"/>
                  <a:gd name="T6" fmla="*/ 48 w 137"/>
                  <a:gd name="T7" fmla="*/ 20 h 45"/>
                  <a:gd name="T8" fmla="*/ 62 w 137"/>
                  <a:gd name="T9" fmla="*/ 26 h 45"/>
                  <a:gd name="T10" fmla="*/ 137 w 137"/>
                  <a:gd name="T11" fmla="*/ 9 h 45"/>
                  <a:gd name="T12" fmla="*/ 114 w 137"/>
                  <a:gd name="T13" fmla="*/ 19 h 45"/>
                  <a:gd name="T14" fmla="*/ 90 w 137"/>
                  <a:gd name="T15" fmla="*/ 34 h 45"/>
                  <a:gd name="T16" fmla="*/ 39 w 137"/>
                  <a:gd name="T17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5">
                    <a:moveTo>
                      <a:pt x="39" y="36"/>
                    </a:moveTo>
                    <a:cubicBezTo>
                      <a:pt x="26" y="29"/>
                      <a:pt x="11" y="23"/>
                      <a:pt x="0" y="13"/>
                    </a:cubicBezTo>
                    <a:cubicBezTo>
                      <a:pt x="8" y="15"/>
                      <a:pt x="16" y="17"/>
                      <a:pt x="25" y="15"/>
                    </a:cubicBezTo>
                    <a:cubicBezTo>
                      <a:pt x="31" y="14"/>
                      <a:pt x="48" y="9"/>
                      <a:pt x="48" y="20"/>
                    </a:cubicBezTo>
                    <a:cubicBezTo>
                      <a:pt x="55" y="18"/>
                      <a:pt x="66" y="13"/>
                      <a:pt x="62" y="26"/>
                    </a:cubicBezTo>
                    <a:cubicBezTo>
                      <a:pt x="88" y="27"/>
                      <a:pt x="108" y="0"/>
                      <a:pt x="137" y="9"/>
                    </a:cubicBezTo>
                    <a:cubicBezTo>
                      <a:pt x="133" y="17"/>
                      <a:pt x="121" y="16"/>
                      <a:pt x="114" y="19"/>
                    </a:cubicBezTo>
                    <a:cubicBezTo>
                      <a:pt x="106" y="23"/>
                      <a:pt x="98" y="29"/>
                      <a:pt x="90" y="34"/>
                    </a:cubicBezTo>
                    <a:cubicBezTo>
                      <a:pt x="73" y="42"/>
                      <a:pt x="56" y="45"/>
                      <a:pt x="39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3" name="Freeform 444"/>
              <p:cNvSpPr/>
              <p:nvPr/>
            </p:nvSpPr>
            <p:spPr bwMode="auto">
              <a:xfrm>
                <a:off x="5689601" y="3017838"/>
                <a:ext cx="866775" cy="796925"/>
              </a:xfrm>
              <a:custGeom>
                <a:avLst/>
                <a:gdLst>
                  <a:gd name="T0" fmla="*/ 314 w 372"/>
                  <a:gd name="T1" fmla="*/ 264 h 341"/>
                  <a:gd name="T2" fmla="*/ 275 w 372"/>
                  <a:gd name="T3" fmla="*/ 335 h 341"/>
                  <a:gd name="T4" fmla="*/ 170 w 372"/>
                  <a:gd name="T5" fmla="*/ 307 h 341"/>
                  <a:gd name="T6" fmla="*/ 111 w 372"/>
                  <a:gd name="T7" fmla="*/ 320 h 341"/>
                  <a:gd name="T8" fmla="*/ 79 w 372"/>
                  <a:gd name="T9" fmla="*/ 316 h 341"/>
                  <a:gd name="T10" fmla="*/ 66 w 372"/>
                  <a:gd name="T11" fmla="*/ 286 h 341"/>
                  <a:gd name="T12" fmla="*/ 52 w 372"/>
                  <a:gd name="T13" fmla="*/ 286 h 341"/>
                  <a:gd name="T14" fmla="*/ 47 w 372"/>
                  <a:gd name="T15" fmla="*/ 274 h 341"/>
                  <a:gd name="T16" fmla="*/ 8 w 372"/>
                  <a:gd name="T17" fmla="*/ 236 h 341"/>
                  <a:gd name="T18" fmla="*/ 11 w 372"/>
                  <a:gd name="T19" fmla="*/ 203 h 341"/>
                  <a:gd name="T20" fmla="*/ 1 w 372"/>
                  <a:gd name="T21" fmla="*/ 170 h 341"/>
                  <a:gd name="T22" fmla="*/ 16 w 372"/>
                  <a:gd name="T23" fmla="*/ 138 h 341"/>
                  <a:gd name="T24" fmla="*/ 21 w 372"/>
                  <a:gd name="T25" fmla="*/ 109 h 341"/>
                  <a:gd name="T26" fmla="*/ 38 w 372"/>
                  <a:gd name="T27" fmla="*/ 82 h 341"/>
                  <a:gd name="T28" fmla="*/ 56 w 372"/>
                  <a:gd name="T29" fmla="*/ 57 h 341"/>
                  <a:gd name="T30" fmla="*/ 71 w 372"/>
                  <a:gd name="T31" fmla="*/ 64 h 341"/>
                  <a:gd name="T32" fmla="*/ 81 w 372"/>
                  <a:gd name="T33" fmla="*/ 45 h 341"/>
                  <a:gd name="T34" fmla="*/ 113 w 372"/>
                  <a:gd name="T35" fmla="*/ 29 h 341"/>
                  <a:gd name="T36" fmla="*/ 132 w 372"/>
                  <a:gd name="T37" fmla="*/ 25 h 341"/>
                  <a:gd name="T38" fmla="*/ 148 w 372"/>
                  <a:gd name="T39" fmla="*/ 27 h 341"/>
                  <a:gd name="T40" fmla="*/ 179 w 372"/>
                  <a:gd name="T41" fmla="*/ 5 h 341"/>
                  <a:gd name="T42" fmla="*/ 212 w 372"/>
                  <a:gd name="T43" fmla="*/ 15 h 341"/>
                  <a:gd name="T44" fmla="*/ 241 w 372"/>
                  <a:gd name="T45" fmla="*/ 22 h 341"/>
                  <a:gd name="T46" fmla="*/ 257 w 372"/>
                  <a:gd name="T47" fmla="*/ 39 h 341"/>
                  <a:gd name="T48" fmla="*/ 272 w 372"/>
                  <a:gd name="T49" fmla="*/ 49 h 341"/>
                  <a:gd name="T50" fmla="*/ 310 w 372"/>
                  <a:gd name="T51" fmla="*/ 65 h 341"/>
                  <a:gd name="T52" fmla="*/ 339 w 372"/>
                  <a:gd name="T53" fmla="*/ 78 h 341"/>
                  <a:gd name="T54" fmla="*/ 349 w 372"/>
                  <a:gd name="T55" fmla="*/ 107 h 341"/>
                  <a:gd name="T56" fmla="*/ 369 w 372"/>
                  <a:gd name="T57" fmla="*/ 136 h 341"/>
                  <a:gd name="T58" fmla="*/ 361 w 372"/>
                  <a:gd name="T59" fmla="*/ 169 h 341"/>
                  <a:gd name="T60" fmla="*/ 350 w 372"/>
                  <a:gd name="T61" fmla="*/ 199 h 341"/>
                  <a:gd name="T62" fmla="*/ 325 w 372"/>
                  <a:gd name="T63" fmla="*/ 214 h 341"/>
                  <a:gd name="T64" fmla="*/ 297 w 372"/>
                  <a:gd name="T65" fmla="*/ 203 h 341"/>
                  <a:gd name="T66" fmla="*/ 273 w 372"/>
                  <a:gd name="T67" fmla="*/ 256 h 341"/>
                  <a:gd name="T68" fmla="*/ 314 w 372"/>
                  <a:gd name="T69" fmla="*/ 26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2" h="341">
                    <a:moveTo>
                      <a:pt x="314" y="264"/>
                    </a:moveTo>
                    <a:cubicBezTo>
                      <a:pt x="328" y="287"/>
                      <a:pt x="297" y="329"/>
                      <a:pt x="275" y="335"/>
                    </a:cubicBezTo>
                    <a:cubicBezTo>
                      <a:pt x="243" y="341"/>
                      <a:pt x="203" y="308"/>
                      <a:pt x="170" y="307"/>
                    </a:cubicBezTo>
                    <a:cubicBezTo>
                      <a:pt x="149" y="307"/>
                      <a:pt x="131" y="317"/>
                      <a:pt x="111" y="320"/>
                    </a:cubicBezTo>
                    <a:cubicBezTo>
                      <a:pt x="102" y="321"/>
                      <a:pt x="86" y="322"/>
                      <a:pt x="79" y="316"/>
                    </a:cubicBezTo>
                    <a:cubicBezTo>
                      <a:pt x="70" y="308"/>
                      <a:pt x="77" y="293"/>
                      <a:pt x="66" y="286"/>
                    </a:cubicBezTo>
                    <a:cubicBezTo>
                      <a:pt x="63" y="284"/>
                      <a:pt x="56" y="289"/>
                      <a:pt x="52" y="286"/>
                    </a:cubicBezTo>
                    <a:cubicBezTo>
                      <a:pt x="43" y="281"/>
                      <a:pt x="50" y="279"/>
                      <a:pt x="47" y="274"/>
                    </a:cubicBezTo>
                    <a:cubicBezTo>
                      <a:pt x="37" y="257"/>
                      <a:pt x="5" y="262"/>
                      <a:pt x="8" y="236"/>
                    </a:cubicBezTo>
                    <a:cubicBezTo>
                      <a:pt x="10" y="224"/>
                      <a:pt x="14" y="217"/>
                      <a:pt x="11" y="203"/>
                    </a:cubicBezTo>
                    <a:cubicBezTo>
                      <a:pt x="9" y="192"/>
                      <a:pt x="2" y="182"/>
                      <a:pt x="1" y="170"/>
                    </a:cubicBezTo>
                    <a:cubicBezTo>
                      <a:pt x="0" y="156"/>
                      <a:pt x="10" y="150"/>
                      <a:pt x="16" y="138"/>
                    </a:cubicBezTo>
                    <a:cubicBezTo>
                      <a:pt x="20" y="129"/>
                      <a:pt x="18" y="119"/>
                      <a:pt x="21" y="109"/>
                    </a:cubicBezTo>
                    <a:cubicBezTo>
                      <a:pt x="25" y="99"/>
                      <a:pt x="34" y="93"/>
                      <a:pt x="38" y="82"/>
                    </a:cubicBezTo>
                    <a:cubicBezTo>
                      <a:pt x="43" y="69"/>
                      <a:pt x="43" y="56"/>
                      <a:pt x="56" y="57"/>
                    </a:cubicBezTo>
                    <a:cubicBezTo>
                      <a:pt x="61" y="57"/>
                      <a:pt x="66" y="66"/>
                      <a:pt x="71" y="64"/>
                    </a:cubicBezTo>
                    <a:cubicBezTo>
                      <a:pt x="77" y="63"/>
                      <a:pt x="78" y="49"/>
                      <a:pt x="81" y="45"/>
                    </a:cubicBezTo>
                    <a:cubicBezTo>
                      <a:pt x="89" y="35"/>
                      <a:pt x="102" y="31"/>
                      <a:pt x="113" y="29"/>
                    </a:cubicBezTo>
                    <a:cubicBezTo>
                      <a:pt x="118" y="28"/>
                      <a:pt x="126" y="25"/>
                      <a:pt x="132" y="25"/>
                    </a:cubicBezTo>
                    <a:cubicBezTo>
                      <a:pt x="137" y="24"/>
                      <a:pt x="143" y="27"/>
                      <a:pt x="148" y="27"/>
                    </a:cubicBezTo>
                    <a:cubicBezTo>
                      <a:pt x="161" y="25"/>
                      <a:pt x="166" y="10"/>
                      <a:pt x="179" y="5"/>
                    </a:cubicBezTo>
                    <a:cubicBezTo>
                      <a:pt x="191" y="0"/>
                      <a:pt x="201" y="10"/>
                      <a:pt x="212" y="15"/>
                    </a:cubicBezTo>
                    <a:cubicBezTo>
                      <a:pt x="221" y="20"/>
                      <a:pt x="234" y="18"/>
                      <a:pt x="241" y="22"/>
                    </a:cubicBezTo>
                    <a:cubicBezTo>
                      <a:pt x="249" y="25"/>
                      <a:pt x="251" y="35"/>
                      <a:pt x="257" y="39"/>
                    </a:cubicBezTo>
                    <a:cubicBezTo>
                      <a:pt x="263" y="43"/>
                      <a:pt x="274" y="35"/>
                      <a:pt x="272" y="49"/>
                    </a:cubicBezTo>
                    <a:cubicBezTo>
                      <a:pt x="287" y="45"/>
                      <a:pt x="299" y="58"/>
                      <a:pt x="310" y="65"/>
                    </a:cubicBezTo>
                    <a:cubicBezTo>
                      <a:pt x="320" y="70"/>
                      <a:pt x="331" y="73"/>
                      <a:pt x="339" y="78"/>
                    </a:cubicBezTo>
                    <a:cubicBezTo>
                      <a:pt x="354" y="87"/>
                      <a:pt x="347" y="93"/>
                      <a:pt x="349" y="107"/>
                    </a:cubicBezTo>
                    <a:cubicBezTo>
                      <a:pt x="351" y="122"/>
                      <a:pt x="365" y="124"/>
                      <a:pt x="369" y="136"/>
                    </a:cubicBezTo>
                    <a:cubicBezTo>
                      <a:pt x="372" y="145"/>
                      <a:pt x="363" y="159"/>
                      <a:pt x="361" y="169"/>
                    </a:cubicBezTo>
                    <a:cubicBezTo>
                      <a:pt x="358" y="181"/>
                      <a:pt x="357" y="188"/>
                      <a:pt x="350" y="199"/>
                    </a:cubicBezTo>
                    <a:cubicBezTo>
                      <a:pt x="342" y="212"/>
                      <a:pt x="341" y="213"/>
                      <a:pt x="325" y="214"/>
                    </a:cubicBezTo>
                    <a:cubicBezTo>
                      <a:pt x="309" y="214"/>
                      <a:pt x="309" y="211"/>
                      <a:pt x="297" y="203"/>
                    </a:cubicBezTo>
                    <a:cubicBezTo>
                      <a:pt x="287" y="208"/>
                      <a:pt x="275" y="244"/>
                      <a:pt x="273" y="256"/>
                    </a:cubicBezTo>
                    <a:cubicBezTo>
                      <a:pt x="286" y="256"/>
                      <a:pt x="306" y="251"/>
                      <a:pt x="314" y="264"/>
                    </a:cubicBezTo>
                    <a:close/>
                  </a:path>
                </a:pathLst>
              </a:custGeom>
              <a:solidFill>
                <a:srgbClr val="DF1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4" name="Freeform 445"/>
              <p:cNvSpPr/>
              <p:nvPr/>
            </p:nvSpPr>
            <p:spPr bwMode="auto">
              <a:xfrm>
                <a:off x="6129338" y="3265488"/>
                <a:ext cx="198438" cy="271463"/>
              </a:xfrm>
              <a:custGeom>
                <a:avLst/>
                <a:gdLst>
                  <a:gd name="T0" fmla="*/ 51 w 85"/>
                  <a:gd name="T1" fmla="*/ 31 h 116"/>
                  <a:gd name="T2" fmla="*/ 38 w 85"/>
                  <a:gd name="T3" fmla="*/ 25 h 116"/>
                  <a:gd name="T4" fmla="*/ 27 w 85"/>
                  <a:gd name="T5" fmla="*/ 20 h 116"/>
                  <a:gd name="T6" fmla="*/ 25 w 85"/>
                  <a:gd name="T7" fmla="*/ 16 h 116"/>
                  <a:gd name="T8" fmla="*/ 20 w 85"/>
                  <a:gd name="T9" fmla="*/ 12 h 116"/>
                  <a:gd name="T10" fmla="*/ 0 w 85"/>
                  <a:gd name="T11" fmla="*/ 1 h 116"/>
                  <a:gd name="T12" fmla="*/ 17 w 85"/>
                  <a:gd name="T13" fmla="*/ 4 h 116"/>
                  <a:gd name="T14" fmla="*/ 28 w 85"/>
                  <a:gd name="T15" fmla="*/ 13 h 116"/>
                  <a:gd name="T16" fmla="*/ 46 w 85"/>
                  <a:gd name="T17" fmla="*/ 22 h 116"/>
                  <a:gd name="T18" fmla="*/ 66 w 85"/>
                  <a:gd name="T19" fmla="*/ 25 h 116"/>
                  <a:gd name="T20" fmla="*/ 80 w 85"/>
                  <a:gd name="T21" fmla="*/ 49 h 116"/>
                  <a:gd name="T22" fmla="*/ 75 w 85"/>
                  <a:gd name="T23" fmla="*/ 64 h 116"/>
                  <a:gd name="T24" fmla="*/ 79 w 85"/>
                  <a:gd name="T25" fmla="*/ 75 h 116"/>
                  <a:gd name="T26" fmla="*/ 64 w 85"/>
                  <a:gd name="T27" fmla="*/ 103 h 116"/>
                  <a:gd name="T28" fmla="*/ 52 w 85"/>
                  <a:gd name="T29" fmla="*/ 115 h 116"/>
                  <a:gd name="T30" fmla="*/ 48 w 85"/>
                  <a:gd name="T31" fmla="*/ 111 h 116"/>
                  <a:gd name="T32" fmla="*/ 40 w 85"/>
                  <a:gd name="T33" fmla="*/ 101 h 116"/>
                  <a:gd name="T34" fmla="*/ 53 w 85"/>
                  <a:gd name="T35" fmla="*/ 109 h 116"/>
                  <a:gd name="T36" fmla="*/ 58 w 85"/>
                  <a:gd name="T37" fmla="*/ 104 h 116"/>
                  <a:gd name="T38" fmla="*/ 60 w 85"/>
                  <a:gd name="T39" fmla="*/ 100 h 116"/>
                  <a:gd name="T40" fmla="*/ 60 w 85"/>
                  <a:gd name="T41" fmla="*/ 97 h 116"/>
                  <a:gd name="T42" fmla="*/ 64 w 85"/>
                  <a:gd name="T43" fmla="*/ 90 h 116"/>
                  <a:gd name="T44" fmla="*/ 66 w 85"/>
                  <a:gd name="T45" fmla="*/ 87 h 116"/>
                  <a:gd name="T46" fmla="*/ 65 w 85"/>
                  <a:gd name="T47" fmla="*/ 84 h 116"/>
                  <a:gd name="T48" fmla="*/ 70 w 85"/>
                  <a:gd name="T49" fmla="*/ 77 h 116"/>
                  <a:gd name="T50" fmla="*/ 70 w 85"/>
                  <a:gd name="T51" fmla="*/ 68 h 116"/>
                  <a:gd name="T52" fmla="*/ 65 w 85"/>
                  <a:gd name="T53" fmla="*/ 63 h 116"/>
                  <a:gd name="T54" fmla="*/ 66 w 85"/>
                  <a:gd name="T55" fmla="*/ 57 h 116"/>
                  <a:gd name="T56" fmla="*/ 55 w 85"/>
                  <a:gd name="T57" fmla="*/ 60 h 116"/>
                  <a:gd name="T58" fmla="*/ 56 w 85"/>
                  <a:gd name="T59" fmla="*/ 57 h 116"/>
                  <a:gd name="T60" fmla="*/ 43 w 85"/>
                  <a:gd name="T61" fmla="*/ 60 h 116"/>
                  <a:gd name="T62" fmla="*/ 32 w 85"/>
                  <a:gd name="T63" fmla="*/ 59 h 116"/>
                  <a:gd name="T64" fmla="*/ 38 w 85"/>
                  <a:gd name="T65" fmla="*/ 58 h 116"/>
                  <a:gd name="T66" fmla="*/ 46 w 85"/>
                  <a:gd name="T67" fmla="*/ 55 h 116"/>
                  <a:gd name="T68" fmla="*/ 58 w 85"/>
                  <a:gd name="T69" fmla="*/ 46 h 116"/>
                  <a:gd name="T70" fmla="*/ 56 w 85"/>
                  <a:gd name="T71" fmla="*/ 46 h 116"/>
                  <a:gd name="T72" fmla="*/ 59 w 85"/>
                  <a:gd name="T73" fmla="*/ 38 h 116"/>
                  <a:gd name="T74" fmla="*/ 53 w 85"/>
                  <a:gd name="T75" fmla="*/ 34 h 116"/>
                  <a:gd name="T76" fmla="*/ 51 w 85"/>
                  <a:gd name="T77" fmla="*/ 33 h 116"/>
                  <a:gd name="T78" fmla="*/ 52 w 85"/>
                  <a:gd name="T79" fmla="*/ 31 h 116"/>
                  <a:gd name="T80" fmla="*/ 51 w 85"/>
                  <a:gd name="T81" fmla="*/ 3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5" h="116">
                    <a:moveTo>
                      <a:pt x="51" y="31"/>
                    </a:moveTo>
                    <a:cubicBezTo>
                      <a:pt x="47" y="28"/>
                      <a:pt x="42" y="27"/>
                      <a:pt x="38" y="25"/>
                    </a:cubicBezTo>
                    <a:cubicBezTo>
                      <a:pt x="35" y="24"/>
                      <a:pt x="31" y="21"/>
                      <a:pt x="27" y="20"/>
                    </a:cubicBezTo>
                    <a:cubicBezTo>
                      <a:pt x="22" y="19"/>
                      <a:pt x="25" y="19"/>
                      <a:pt x="25" y="16"/>
                    </a:cubicBezTo>
                    <a:cubicBezTo>
                      <a:pt x="26" y="13"/>
                      <a:pt x="22" y="13"/>
                      <a:pt x="20" y="12"/>
                    </a:cubicBezTo>
                    <a:cubicBezTo>
                      <a:pt x="14" y="9"/>
                      <a:pt x="1" y="8"/>
                      <a:pt x="0" y="1"/>
                    </a:cubicBezTo>
                    <a:cubicBezTo>
                      <a:pt x="6" y="3"/>
                      <a:pt x="12" y="0"/>
                      <a:pt x="17" y="4"/>
                    </a:cubicBezTo>
                    <a:cubicBezTo>
                      <a:pt x="21" y="7"/>
                      <a:pt x="24" y="10"/>
                      <a:pt x="28" y="13"/>
                    </a:cubicBezTo>
                    <a:cubicBezTo>
                      <a:pt x="33" y="17"/>
                      <a:pt x="40" y="20"/>
                      <a:pt x="46" y="22"/>
                    </a:cubicBezTo>
                    <a:cubicBezTo>
                      <a:pt x="52" y="25"/>
                      <a:pt x="60" y="23"/>
                      <a:pt x="66" y="25"/>
                    </a:cubicBezTo>
                    <a:cubicBezTo>
                      <a:pt x="77" y="28"/>
                      <a:pt x="85" y="38"/>
                      <a:pt x="80" y="49"/>
                    </a:cubicBezTo>
                    <a:cubicBezTo>
                      <a:pt x="77" y="54"/>
                      <a:pt x="72" y="56"/>
                      <a:pt x="75" y="64"/>
                    </a:cubicBezTo>
                    <a:cubicBezTo>
                      <a:pt x="77" y="71"/>
                      <a:pt x="81" y="68"/>
                      <a:pt x="79" y="75"/>
                    </a:cubicBezTo>
                    <a:cubicBezTo>
                      <a:pt x="75" y="85"/>
                      <a:pt x="68" y="93"/>
                      <a:pt x="64" y="103"/>
                    </a:cubicBezTo>
                    <a:cubicBezTo>
                      <a:pt x="62" y="109"/>
                      <a:pt x="60" y="116"/>
                      <a:pt x="52" y="115"/>
                    </a:cubicBezTo>
                    <a:cubicBezTo>
                      <a:pt x="50" y="115"/>
                      <a:pt x="46" y="114"/>
                      <a:pt x="48" y="111"/>
                    </a:cubicBezTo>
                    <a:cubicBezTo>
                      <a:pt x="44" y="110"/>
                      <a:pt x="40" y="105"/>
                      <a:pt x="40" y="101"/>
                    </a:cubicBezTo>
                    <a:cubicBezTo>
                      <a:pt x="43" y="104"/>
                      <a:pt x="48" y="112"/>
                      <a:pt x="53" y="109"/>
                    </a:cubicBezTo>
                    <a:cubicBezTo>
                      <a:pt x="55" y="109"/>
                      <a:pt x="57" y="106"/>
                      <a:pt x="58" y="104"/>
                    </a:cubicBezTo>
                    <a:cubicBezTo>
                      <a:pt x="59" y="103"/>
                      <a:pt x="60" y="102"/>
                      <a:pt x="60" y="100"/>
                    </a:cubicBezTo>
                    <a:cubicBezTo>
                      <a:pt x="61" y="99"/>
                      <a:pt x="60" y="99"/>
                      <a:pt x="60" y="97"/>
                    </a:cubicBezTo>
                    <a:cubicBezTo>
                      <a:pt x="60" y="94"/>
                      <a:pt x="62" y="92"/>
                      <a:pt x="64" y="90"/>
                    </a:cubicBezTo>
                    <a:cubicBezTo>
                      <a:pt x="65" y="89"/>
                      <a:pt x="66" y="88"/>
                      <a:pt x="66" y="87"/>
                    </a:cubicBezTo>
                    <a:cubicBezTo>
                      <a:pt x="66" y="86"/>
                      <a:pt x="65" y="85"/>
                      <a:pt x="65" y="84"/>
                    </a:cubicBezTo>
                    <a:cubicBezTo>
                      <a:pt x="66" y="81"/>
                      <a:pt x="69" y="79"/>
                      <a:pt x="70" y="77"/>
                    </a:cubicBezTo>
                    <a:cubicBezTo>
                      <a:pt x="71" y="74"/>
                      <a:pt x="72" y="71"/>
                      <a:pt x="70" y="68"/>
                    </a:cubicBezTo>
                    <a:cubicBezTo>
                      <a:pt x="69" y="66"/>
                      <a:pt x="66" y="65"/>
                      <a:pt x="65" y="63"/>
                    </a:cubicBezTo>
                    <a:cubicBezTo>
                      <a:pt x="65" y="62"/>
                      <a:pt x="65" y="57"/>
                      <a:pt x="66" y="57"/>
                    </a:cubicBezTo>
                    <a:cubicBezTo>
                      <a:pt x="62" y="57"/>
                      <a:pt x="59" y="60"/>
                      <a:pt x="55" y="60"/>
                    </a:cubicBezTo>
                    <a:cubicBezTo>
                      <a:pt x="55" y="59"/>
                      <a:pt x="55" y="57"/>
                      <a:pt x="56" y="57"/>
                    </a:cubicBezTo>
                    <a:cubicBezTo>
                      <a:pt x="53" y="59"/>
                      <a:pt x="47" y="60"/>
                      <a:pt x="43" y="60"/>
                    </a:cubicBezTo>
                    <a:cubicBezTo>
                      <a:pt x="39" y="61"/>
                      <a:pt x="36" y="60"/>
                      <a:pt x="32" y="59"/>
                    </a:cubicBezTo>
                    <a:cubicBezTo>
                      <a:pt x="34" y="60"/>
                      <a:pt x="36" y="58"/>
                      <a:pt x="38" y="58"/>
                    </a:cubicBezTo>
                    <a:cubicBezTo>
                      <a:pt x="41" y="57"/>
                      <a:pt x="43" y="56"/>
                      <a:pt x="46" y="55"/>
                    </a:cubicBezTo>
                    <a:cubicBezTo>
                      <a:pt x="50" y="53"/>
                      <a:pt x="56" y="50"/>
                      <a:pt x="58" y="46"/>
                    </a:cubicBezTo>
                    <a:cubicBezTo>
                      <a:pt x="57" y="46"/>
                      <a:pt x="56" y="46"/>
                      <a:pt x="56" y="46"/>
                    </a:cubicBezTo>
                    <a:cubicBezTo>
                      <a:pt x="57" y="43"/>
                      <a:pt x="59" y="41"/>
                      <a:pt x="59" y="38"/>
                    </a:cubicBezTo>
                    <a:cubicBezTo>
                      <a:pt x="59" y="34"/>
                      <a:pt x="56" y="35"/>
                      <a:pt x="53" y="34"/>
                    </a:cubicBezTo>
                    <a:cubicBezTo>
                      <a:pt x="53" y="34"/>
                      <a:pt x="51" y="34"/>
                      <a:pt x="51" y="33"/>
                    </a:cubicBezTo>
                    <a:cubicBezTo>
                      <a:pt x="51" y="33"/>
                      <a:pt x="51" y="31"/>
                      <a:pt x="52" y="31"/>
                    </a:cubicBezTo>
                    <a:cubicBezTo>
                      <a:pt x="51" y="31"/>
                      <a:pt x="51" y="31"/>
                      <a:pt x="51" y="31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5" name="Freeform 446"/>
              <p:cNvSpPr/>
              <p:nvPr/>
            </p:nvSpPr>
            <p:spPr bwMode="auto">
              <a:xfrm>
                <a:off x="6054726" y="3384551"/>
                <a:ext cx="173038" cy="222250"/>
              </a:xfrm>
              <a:custGeom>
                <a:avLst/>
                <a:gdLst>
                  <a:gd name="T0" fmla="*/ 61 w 74"/>
                  <a:gd name="T1" fmla="*/ 30 h 95"/>
                  <a:gd name="T2" fmla="*/ 61 w 74"/>
                  <a:gd name="T3" fmla="*/ 16 h 95"/>
                  <a:gd name="T4" fmla="*/ 56 w 74"/>
                  <a:gd name="T5" fmla="*/ 5 h 95"/>
                  <a:gd name="T6" fmla="*/ 58 w 74"/>
                  <a:gd name="T7" fmla="*/ 0 h 95"/>
                  <a:gd name="T8" fmla="*/ 68 w 74"/>
                  <a:gd name="T9" fmla="*/ 23 h 95"/>
                  <a:gd name="T10" fmla="*/ 66 w 74"/>
                  <a:gd name="T11" fmla="*/ 49 h 95"/>
                  <a:gd name="T12" fmla="*/ 71 w 74"/>
                  <a:gd name="T13" fmla="*/ 75 h 95"/>
                  <a:gd name="T14" fmla="*/ 54 w 74"/>
                  <a:gd name="T15" fmla="*/ 95 h 95"/>
                  <a:gd name="T16" fmla="*/ 41 w 74"/>
                  <a:gd name="T17" fmla="*/ 76 h 95"/>
                  <a:gd name="T18" fmla="*/ 21 w 74"/>
                  <a:gd name="T19" fmla="*/ 62 h 95"/>
                  <a:gd name="T20" fmla="*/ 0 w 74"/>
                  <a:gd name="T21" fmla="*/ 35 h 95"/>
                  <a:gd name="T22" fmla="*/ 14 w 74"/>
                  <a:gd name="T23" fmla="*/ 47 h 95"/>
                  <a:gd name="T24" fmla="*/ 18 w 74"/>
                  <a:gd name="T25" fmla="*/ 47 h 95"/>
                  <a:gd name="T26" fmla="*/ 22 w 74"/>
                  <a:gd name="T27" fmla="*/ 51 h 95"/>
                  <a:gd name="T28" fmla="*/ 33 w 74"/>
                  <a:gd name="T29" fmla="*/ 64 h 95"/>
                  <a:gd name="T30" fmla="*/ 41 w 74"/>
                  <a:gd name="T31" fmla="*/ 65 h 95"/>
                  <a:gd name="T32" fmla="*/ 48 w 74"/>
                  <a:gd name="T33" fmla="*/ 70 h 95"/>
                  <a:gd name="T34" fmla="*/ 40 w 74"/>
                  <a:gd name="T35" fmla="*/ 51 h 95"/>
                  <a:gd name="T36" fmla="*/ 50 w 74"/>
                  <a:gd name="T37" fmla="*/ 59 h 95"/>
                  <a:gd name="T38" fmla="*/ 51 w 74"/>
                  <a:gd name="T39" fmla="*/ 57 h 95"/>
                  <a:gd name="T40" fmla="*/ 58 w 74"/>
                  <a:gd name="T41" fmla="*/ 62 h 95"/>
                  <a:gd name="T42" fmla="*/ 56 w 74"/>
                  <a:gd name="T43" fmla="*/ 51 h 95"/>
                  <a:gd name="T44" fmla="*/ 56 w 74"/>
                  <a:gd name="T45" fmla="*/ 50 h 95"/>
                  <a:gd name="T46" fmla="*/ 58 w 74"/>
                  <a:gd name="T47" fmla="*/ 34 h 95"/>
                  <a:gd name="T48" fmla="*/ 61 w 74"/>
                  <a:gd name="T49" fmla="*/ 3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95">
                    <a:moveTo>
                      <a:pt x="61" y="30"/>
                    </a:moveTo>
                    <a:cubicBezTo>
                      <a:pt x="62" y="27"/>
                      <a:pt x="62" y="19"/>
                      <a:pt x="61" y="16"/>
                    </a:cubicBezTo>
                    <a:cubicBezTo>
                      <a:pt x="60" y="12"/>
                      <a:pt x="56" y="9"/>
                      <a:pt x="56" y="5"/>
                    </a:cubicBezTo>
                    <a:cubicBezTo>
                      <a:pt x="56" y="3"/>
                      <a:pt x="58" y="2"/>
                      <a:pt x="58" y="0"/>
                    </a:cubicBezTo>
                    <a:cubicBezTo>
                      <a:pt x="58" y="8"/>
                      <a:pt x="67" y="14"/>
                      <a:pt x="68" y="23"/>
                    </a:cubicBezTo>
                    <a:cubicBezTo>
                      <a:pt x="68" y="32"/>
                      <a:pt x="64" y="40"/>
                      <a:pt x="66" y="49"/>
                    </a:cubicBezTo>
                    <a:cubicBezTo>
                      <a:pt x="67" y="57"/>
                      <a:pt x="74" y="68"/>
                      <a:pt x="71" y="75"/>
                    </a:cubicBezTo>
                    <a:cubicBezTo>
                      <a:pt x="68" y="81"/>
                      <a:pt x="58" y="91"/>
                      <a:pt x="54" y="95"/>
                    </a:cubicBezTo>
                    <a:cubicBezTo>
                      <a:pt x="48" y="91"/>
                      <a:pt x="46" y="81"/>
                      <a:pt x="41" y="76"/>
                    </a:cubicBezTo>
                    <a:cubicBezTo>
                      <a:pt x="35" y="70"/>
                      <a:pt x="27" y="66"/>
                      <a:pt x="21" y="62"/>
                    </a:cubicBezTo>
                    <a:cubicBezTo>
                      <a:pt x="12" y="54"/>
                      <a:pt x="7" y="45"/>
                      <a:pt x="0" y="35"/>
                    </a:cubicBezTo>
                    <a:cubicBezTo>
                      <a:pt x="5" y="38"/>
                      <a:pt x="8" y="44"/>
                      <a:pt x="14" y="47"/>
                    </a:cubicBezTo>
                    <a:cubicBezTo>
                      <a:pt x="15" y="48"/>
                      <a:pt x="18" y="46"/>
                      <a:pt x="18" y="47"/>
                    </a:cubicBezTo>
                    <a:cubicBezTo>
                      <a:pt x="20" y="48"/>
                      <a:pt x="20" y="50"/>
                      <a:pt x="22" y="51"/>
                    </a:cubicBezTo>
                    <a:cubicBezTo>
                      <a:pt x="26" y="54"/>
                      <a:pt x="29" y="61"/>
                      <a:pt x="33" y="64"/>
                    </a:cubicBezTo>
                    <a:cubicBezTo>
                      <a:pt x="34" y="64"/>
                      <a:pt x="39" y="64"/>
                      <a:pt x="41" y="65"/>
                    </a:cubicBezTo>
                    <a:cubicBezTo>
                      <a:pt x="44" y="66"/>
                      <a:pt x="46" y="69"/>
                      <a:pt x="48" y="70"/>
                    </a:cubicBezTo>
                    <a:cubicBezTo>
                      <a:pt x="47" y="63"/>
                      <a:pt x="42" y="58"/>
                      <a:pt x="40" y="51"/>
                    </a:cubicBezTo>
                    <a:cubicBezTo>
                      <a:pt x="44" y="52"/>
                      <a:pt x="47" y="56"/>
                      <a:pt x="50" y="59"/>
                    </a:cubicBezTo>
                    <a:cubicBezTo>
                      <a:pt x="50" y="58"/>
                      <a:pt x="51" y="58"/>
                      <a:pt x="51" y="57"/>
                    </a:cubicBezTo>
                    <a:cubicBezTo>
                      <a:pt x="52" y="59"/>
                      <a:pt x="56" y="64"/>
                      <a:pt x="58" y="62"/>
                    </a:cubicBezTo>
                    <a:cubicBezTo>
                      <a:pt x="59" y="60"/>
                      <a:pt x="55" y="53"/>
                      <a:pt x="56" y="51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63" y="52"/>
                      <a:pt x="58" y="39"/>
                      <a:pt x="58" y="34"/>
                    </a:cubicBezTo>
                    <a:cubicBezTo>
                      <a:pt x="58" y="33"/>
                      <a:pt x="61" y="32"/>
                      <a:pt x="61" y="30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6" name="Freeform 447"/>
              <p:cNvSpPr/>
              <p:nvPr/>
            </p:nvSpPr>
            <p:spPr bwMode="auto">
              <a:xfrm>
                <a:off x="6115051" y="3608388"/>
                <a:ext cx="303213" cy="138113"/>
              </a:xfrm>
              <a:custGeom>
                <a:avLst/>
                <a:gdLst>
                  <a:gd name="T0" fmla="*/ 55 w 130"/>
                  <a:gd name="T1" fmla="*/ 44 h 59"/>
                  <a:gd name="T2" fmla="*/ 56 w 130"/>
                  <a:gd name="T3" fmla="*/ 44 h 59"/>
                  <a:gd name="T4" fmla="*/ 53 w 130"/>
                  <a:gd name="T5" fmla="*/ 43 h 59"/>
                  <a:gd name="T6" fmla="*/ 64 w 130"/>
                  <a:gd name="T7" fmla="*/ 42 h 59"/>
                  <a:gd name="T8" fmla="*/ 74 w 130"/>
                  <a:gd name="T9" fmla="*/ 46 h 59"/>
                  <a:gd name="T10" fmla="*/ 63 w 130"/>
                  <a:gd name="T11" fmla="*/ 31 h 59"/>
                  <a:gd name="T12" fmla="*/ 68 w 130"/>
                  <a:gd name="T13" fmla="*/ 26 h 59"/>
                  <a:gd name="T14" fmla="*/ 75 w 130"/>
                  <a:gd name="T15" fmla="*/ 25 h 59"/>
                  <a:gd name="T16" fmla="*/ 82 w 130"/>
                  <a:gd name="T17" fmla="*/ 23 h 59"/>
                  <a:gd name="T18" fmla="*/ 84 w 130"/>
                  <a:gd name="T19" fmla="*/ 21 h 59"/>
                  <a:gd name="T20" fmla="*/ 88 w 130"/>
                  <a:gd name="T21" fmla="*/ 21 h 59"/>
                  <a:gd name="T22" fmla="*/ 90 w 130"/>
                  <a:gd name="T23" fmla="*/ 19 h 59"/>
                  <a:gd name="T24" fmla="*/ 95 w 130"/>
                  <a:gd name="T25" fmla="*/ 20 h 59"/>
                  <a:gd name="T26" fmla="*/ 99 w 130"/>
                  <a:gd name="T27" fmla="*/ 20 h 59"/>
                  <a:gd name="T28" fmla="*/ 108 w 130"/>
                  <a:gd name="T29" fmla="*/ 24 h 59"/>
                  <a:gd name="T30" fmla="*/ 107 w 130"/>
                  <a:gd name="T31" fmla="*/ 22 h 59"/>
                  <a:gd name="T32" fmla="*/ 130 w 130"/>
                  <a:gd name="T33" fmla="*/ 29 h 59"/>
                  <a:gd name="T34" fmla="*/ 85 w 130"/>
                  <a:gd name="T35" fmla="*/ 12 h 59"/>
                  <a:gd name="T36" fmla="*/ 62 w 130"/>
                  <a:gd name="T37" fmla="*/ 21 h 59"/>
                  <a:gd name="T38" fmla="*/ 26 w 130"/>
                  <a:gd name="T39" fmla="*/ 37 h 59"/>
                  <a:gd name="T40" fmla="*/ 0 w 130"/>
                  <a:gd name="T41" fmla="*/ 45 h 59"/>
                  <a:gd name="T42" fmla="*/ 11 w 130"/>
                  <a:gd name="T43" fmla="*/ 47 h 59"/>
                  <a:gd name="T44" fmla="*/ 21 w 130"/>
                  <a:gd name="T45" fmla="*/ 50 h 59"/>
                  <a:gd name="T46" fmla="*/ 35 w 130"/>
                  <a:gd name="T47" fmla="*/ 58 h 59"/>
                  <a:gd name="T48" fmla="*/ 35 w 130"/>
                  <a:gd name="T49" fmla="*/ 54 h 59"/>
                  <a:gd name="T50" fmla="*/ 29 w 130"/>
                  <a:gd name="T51" fmla="*/ 48 h 59"/>
                  <a:gd name="T52" fmla="*/ 31 w 130"/>
                  <a:gd name="T53" fmla="*/ 48 h 59"/>
                  <a:gd name="T54" fmla="*/ 31 w 130"/>
                  <a:gd name="T55" fmla="*/ 40 h 59"/>
                  <a:gd name="T56" fmla="*/ 46 w 130"/>
                  <a:gd name="T57" fmla="*/ 41 h 59"/>
                  <a:gd name="T58" fmla="*/ 55 w 130"/>
                  <a:gd name="T59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59">
                    <a:moveTo>
                      <a:pt x="55" y="44"/>
                    </a:moveTo>
                    <a:cubicBezTo>
                      <a:pt x="55" y="44"/>
                      <a:pt x="55" y="44"/>
                      <a:pt x="56" y="44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5" y="42"/>
                      <a:pt x="66" y="46"/>
                      <a:pt x="64" y="42"/>
                    </a:cubicBezTo>
                    <a:cubicBezTo>
                      <a:pt x="67" y="43"/>
                      <a:pt x="71" y="46"/>
                      <a:pt x="74" y="46"/>
                    </a:cubicBezTo>
                    <a:cubicBezTo>
                      <a:pt x="70" y="42"/>
                      <a:pt x="60" y="38"/>
                      <a:pt x="63" y="31"/>
                    </a:cubicBezTo>
                    <a:cubicBezTo>
                      <a:pt x="63" y="29"/>
                      <a:pt x="66" y="27"/>
                      <a:pt x="68" y="26"/>
                    </a:cubicBezTo>
                    <a:cubicBezTo>
                      <a:pt x="70" y="25"/>
                      <a:pt x="73" y="25"/>
                      <a:pt x="75" y="25"/>
                    </a:cubicBezTo>
                    <a:cubicBezTo>
                      <a:pt x="77" y="25"/>
                      <a:pt x="80" y="24"/>
                      <a:pt x="82" y="23"/>
                    </a:cubicBezTo>
                    <a:cubicBezTo>
                      <a:pt x="83" y="23"/>
                      <a:pt x="84" y="22"/>
                      <a:pt x="84" y="21"/>
                    </a:cubicBezTo>
                    <a:cubicBezTo>
                      <a:pt x="85" y="21"/>
                      <a:pt x="87" y="21"/>
                      <a:pt x="88" y="21"/>
                    </a:cubicBezTo>
                    <a:cubicBezTo>
                      <a:pt x="89" y="21"/>
                      <a:pt x="89" y="20"/>
                      <a:pt x="90" y="19"/>
                    </a:cubicBezTo>
                    <a:cubicBezTo>
                      <a:pt x="92" y="19"/>
                      <a:pt x="94" y="20"/>
                      <a:pt x="95" y="20"/>
                    </a:cubicBezTo>
                    <a:cubicBezTo>
                      <a:pt x="97" y="20"/>
                      <a:pt x="98" y="20"/>
                      <a:pt x="99" y="20"/>
                    </a:cubicBezTo>
                    <a:cubicBezTo>
                      <a:pt x="102" y="20"/>
                      <a:pt x="106" y="24"/>
                      <a:pt x="108" y="24"/>
                    </a:cubicBezTo>
                    <a:cubicBezTo>
                      <a:pt x="108" y="23"/>
                      <a:pt x="108" y="22"/>
                      <a:pt x="107" y="22"/>
                    </a:cubicBezTo>
                    <a:cubicBezTo>
                      <a:pt x="113" y="23"/>
                      <a:pt x="125" y="34"/>
                      <a:pt x="130" y="29"/>
                    </a:cubicBezTo>
                    <a:cubicBezTo>
                      <a:pt x="121" y="13"/>
                      <a:pt x="102" y="0"/>
                      <a:pt x="85" y="12"/>
                    </a:cubicBezTo>
                    <a:cubicBezTo>
                      <a:pt x="78" y="17"/>
                      <a:pt x="69" y="17"/>
                      <a:pt x="62" y="21"/>
                    </a:cubicBezTo>
                    <a:cubicBezTo>
                      <a:pt x="51" y="27"/>
                      <a:pt x="38" y="36"/>
                      <a:pt x="26" y="37"/>
                    </a:cubicBezTo>
                    <a:cubicBezTo>
                      <a:pt x="17" y="38"/>
                      <a:pt x="6" y="35"/>
                      <a:pt x="0" y="45"/>
                    </a:cubicBezTo>
                    <a:cubicBezTo>
                      <a:pt x="4" y="45"/>
                      <a:pt x="7" y="46"/>
                      <a:pt x="11" y="47"/>
                    </a:cubicBezTo>
                    <a:cubicBezTo>
                      <a:pt x="14" y="48"/>
                      <a:pt x="18" y="47"/>
                      <a:pt x="21" y="50"/>
                    </a:cubicBezTo>
                    <a:cubicBezTo>
                      <a:pt x="24" y="52"/>
                      <a:pt x="30" y="59"/>
                      <a:pt x="35" y="58"/>
                    </a:cubicBezTo>
                    <a:cubicBezTo>
                      <a:pt x="39" y="57"/>
                      <a:pt x="36" y="55"/>
                      <a:pt x="35" y="54"/>
                    </a:cubicBezTo>
                    <a:cubicBezTo>
                      <a:pt x="32" y="52"/>
                      <a:pt x="30" y="51"/>
                      <a:pt x="29" y="48"/>
                    </a:cubicBezTo>
                    <a:cubicBezTo>
                      <a:pt x="29" y="48"/>
                      <a:pt x="30" y="47"/>
                      <a:pt x="31" y="48"/>
                    </a:cubicBezTo>
                    <a:cubicBezTo>
                      <a:pt x="27" y="44"/>
                      <a:pt x="25" y="41"/>
                      <a:pt x="31" y="40"/>
                    </a:cubicBezTo>
                    <a:cubicBezTo>
                      <a:pt x="36" y="39"/>
                      <a:pt x="41" y="39"/>
                      <a:pt x="46" y="41"/>
                    </a:cubicBezTo>
                    <a:cubicBezTo>
                      <a:pt x="49" y="42"/>
                      <a:pt x="52" y="44"/>
                      <a:pt x="55" y="4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7" name="Freeform 448"/>
              <p:cNvSpPr/>
              <p:nvPr/>
            </p:nvSpPr>
            <p:spPr bwMode="auto">
              <a:xfrm>
                <a:off x="5759451" y="3214688"/>
                <a:ext cx="171450" cy="452438"/>
              </a:xfrm>
              <a:custGeom>
                <a:avLst/>
                <a:gdLst>
                  <a:gd name="T0" fmla="*/ 74 w 74"/>
                  <a:gd name="T1" fmla="*/ 163 h 194"/>
                  <a:gd name="T2" fmla="*/ 55 w 74"/>
                  <a:gd name="T3" fmla="*/ 139 h 194"/>
                  <a:gd name="T4" fmla="*/ 44 w 74"/>
                  <a:gd name="T5" fmla="*/ 110 h 194"/>
                  <a:gd name="T6" fmla="*/ 44 w 74"/>
                  <a:gd name="T7" fmla="*/ 75 h 194"/>
                  <a:gd name="T8" fmla="*/ 45 w 74"/>
                  <a:gd name="T9" fmla="*/ 53 h 194"/>
                  <a:gd name="T10" fmla="*/ 27 w 74"/>
                  <a:gd name="T11" fmla="*/ 37 h 194"/>
                  <a:gd name="T12" fmla="*/ 17 w 74"/>
                  <a:gd name="T13" fmla="*/ 26 h 194"/>
                  <a:gd name="T14" fmla="*/ 12 w 74"/>
                  <a:gd name="T15" fmla="*/ 11 h 194"/>
                  <a:gd name="T16" fmla="*/ 13 w 74"/>
                  <a:gd name="T17" fmla="*/ 0 h 194"/>
                  <a:gd name="T18" fmla="*/ 8 w 74"/>
                  <a:gd name="T19" fmla="*/ 13 h 194"/>
                  <a:gd name="T20" fmla="*/ 9 w 74"/>
                  <a:gd name="T21" fmla="*/ 23 h 194"/>
                  <a:gd name="T22" fmla="*/ 14 w 74"/>
                  <a:gd name="T23" fmla="*/ 32 h 194"/>
                  <a:gd name="T24" fmla="*/ 15 w 74"/>
                  <a:gd name="T25" fmla="*/ 39 h 194"/>
                  <a:gd name="T26" fmla="*/ 25 w 74"/>
                  <a:gd name="T27" fmla="*/ 50 h 194"/>
                  <a:gd name="T28" fmla="*/ 24 w 74"/>
                  <a:gd name="T29" fmla="*/ 55 h 194"/>
                  <a:gd name="T30" fmla="*/ 28 w 74"/>
                  <a:gd name="T31" fmla="*/ 60 h 194"/>
                  <a:gd name="T32" fmla="*/ 26 w 74"/>
                  <a:gd name="T33" fmla="*/ 65 h 194"/>
                  <a:gd name="T34" fmla="*/ 27 w 74"/>
                  <a:gd name="T35" fmla="*/ 70 h 194"/>
                  <a:gd name="T36" fmla="*/ 28 w 74"/>
                  <a:gd name="T37" fmla="*/ 75 h 194"/>
                  <a:gd name="T38" fmla="*/ 23 w 74"/>
                  <a:gd name="T39" fmla="*/ 79 h 194"/>
                  <a:gd name="T40" fmla="*/ 25 w 74"/>
                  <a:gd name="T41" fmla="*/ 81 h 194"/>
                  <a:gd name="T42" fmla="*/ 17 w 74"/>
                  <a:gd name="T43" fmla="*/ 88 h 194"/>
                  <a:gd name="T44" fmla="*/ 8 w 74"/>
                  <a:gd name="T45" fmla="*/ 91 h 194"/>
                  <a:gd name="T46" fmla="*/ 12 w 74"/>
                  <a:gd name="T47" fmla="*/ 91 h 194"/>
                  <a:gd name="T48" fmla="*/ 5 w 74"/>
                  <a:gd name="T49" fmla="*/ 95 h 194"/>
                  <a:gd name="T50" fmla="*/ 0 w 74"/>
                  <a:gd name="T51" fmla="*/ 99 h 194"/>
                  <a:gd name="T52" fmla="*/ 13 w 74"/>
                  <a:gd name="T53" fmla="*/ 97 h 194"/>
                  <a:gd name="T54" fmla="*/ 21 w 74"/>
                  <a:gd name="T55" fmla="*/ 99 h 194"/>
                  <a:gd name="T56" fmla="*/ 27 w 74"/>
                  <a:gd name="T57" fmla="*/ 104 h 194"/>
                  <a:gd name="T58" fmla="*/ 30 w 74"/>
                  <a:gd name="T59" fmla="*/ 108 h 194"/>
                  <a:gd name="T60" fmla="*/ 30 w 74"/>
                  <a:gd name="T61" fmla="*/ 118 h 194"/>
                  <a:gd name="T62" fmla="*/ 34 w 74"/>
                  <a:gd name="T63" fmla="*/ 124 h 194"/>
                  <a:gd name="T64" fmla="*/ 33 w 74"/>
                  <a:gd name="T65" fmla="*/ 135 h 194"/>
                  <a:gd name="T66" fmla="*/ 35 w 74"/>
                  <a:gd name="T67" fmla="*/ 138 h 194"/>
                  <a:gd name="T68" fmla="*/ 33 w 74"/>
                  <a:gd name="T69" fmla="*/ 151 h 194"/>
                  <a:gd name="T70" fmla="*/ 20 w 74"/>
                  <a:gd name="T71" fmla="*/ 168 h 194"/>
                  <a:gd name="T72" fmla="*/ 15 w 74"/>
                  <a:gd name="T73" fmla="*/ 180 h 194"/>
                  <a:gd name="T74" fmla="*/ 21 w 74"/>
                  <a:gd name="T75" fmla="*/ 185 h 194"/>
                  <a:gd name="T76" fmla="*/ 28 w 74"/>
                  <a:gd name="T77" fmla="*/ 169 h 194"/>
                  <a:gd name="T78" fmla="*/ 37 w 74"/>
                  <a:gd name="T79" fmla="*/ 163 h 194"/>
                  <a:gd name="T80" fmla="*/ 53 w 74"/>
                  <a:gd name="T81" fmla="*/ 161 h 194"/>
                  <a:gd name="T82" fmla="*/ 74 w 74"/>
                  <a:gd name="T83" fmla="*/ 16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94">
                    <a:moveTo>
                      <a:pt x="74" y="163"/>
                    </a:moveTo>
                    <a:cubicBezTo>
                      <a:pt x="71" y="154"/>
                      <a:pt x="60" y="147"/>
                      <a:pt x="55" y="139"/>
                    </a:cubicBezTo>
                    <a:cubicBezTo>
                      <a:pt x="49" y="130"/>
                      <a:pt x="45" y="120"/>
                      <a:pt x="44" y="110"/>
                    </a:cubicBezTo>
                    <a:cubicBezTo>
                      <a:pt x="42" y="98"/>
                      <a:pt x="43" y="87"/>
                      <a:pt x="44" y="75"/>
                    </a:cubicBezTo>
                    <a:cubicBezTo>
                      <a:pt x="44" y="68"/>
                      <a:pt x="46" y="60"/>
                      <a:pt x="45" y="53"/>
                    </a:cubicBezTo>
                    <a:cubicBezTo>
                      <a:pt x="42" y="43"/>
                      <a:pt x="34" y="42"/>
                      <a:pt x="27" y="37"/>
                    </a:cubicBezTo>
                    <a:cubicBezTo>
                      <a:pt x="23" y="35"/>
                      <a:pt x="20" y="30"/>
                      <a:pt x="17" y="26"/>
                    </a:cubicBezTo>
                    <a:cubicBezTo>
                      <a:pt x="14" y="22"/>
                      <a:pt x="13" y="16"/>
                      <a:pt x="12" y="11"/>
                    </a:cubicBezTo>
                    <a:cubicBezTo>
                      <a:pt x="11" y="7"/>
                      <a:pt x="13" y="3"/>
                      <a:pt x="13" y="0"/>
                    </a:cubicBezTo>
                    <a:cubicBezTo>
                      <a:pt x="8" y="3"/>
                      <a:pt x="8" y="9"/>
                      <a:pt x="8" y="13"/>
                    </a:cubicBezTo>
                    <a:cubicBezTo>
                      <a:pt x="7" y="17"/>
                      <a:pt x="8" y="20"/>
                      <a:pt x="9" y="23"/>
                    </a:cubicBezTo>
                    <a:cubicBezTo>
                      <a:pt x="11" y="26"/>
                      <a:pt x="15" y="29"/>
                      <a:pt x="14" y="32"/>
                    </a:cubicBezTo>
                    <a:cubicBezTo>
                      <a:pt x="10" y="31"/>
                      <a:pt x="14" y="38"/>
                      <a:pt x="15" y="39"/>
                    </a:cubicBezTo>
                    <a:cubicBezTo>
                      <a:pt x="18" y="43"/>
                      <a:pt x="24" y="45"/>
                      <a:pt x="25" y="50"/>
                    </a:cubicBezTo>
                    <a:cubicBezTo>
                      <a:pt x="25" y="52"/>
                      <a:pt x="24" y="53"/>
                      <a:pt x="24" y="55"/>
                    </a:cubicBezTo>
                    <a:cubicBezTo>
                      <a:pt x="25" y="56"/>
                      <a:pt x="27" y="58"/>
                      <a:pt x="28" y="60"/>
                    </a:cubicBezTo>
                    <a:cubicBezTo>
                      <a:pt x="28" y="62"/>
                      <a:pt x="26" y="63"/>
                      <a:pt x="26" y="65"/>
                    </a:cubicBezTo>
                    <a:cubicBezTo>
                      <a:pt x="25" y="68"/>
                      <a:pt x="26" y="68"/>
                      <a:pt x="27" y="70"/>
                    </a:cubicBezTo>
                    <a:cubicBezTo>
                      <a:pt x="28" y="72"/>
                      <a:pt x="29" y="73"/>
                      <a:pt x="28" y="75"/>
                    </a:cubicBezTo>
                    <a:cubicBezTo>
                      <a:pt x="27" y="76"/>
                      <a:pt x="24" y="79"/>
                      <a:pt x="23" y="79"/>
                    </a:cubicBezTo>
                    <a:cubicBezTo>
                      <a:pt x="24" y="79"/>
                      <a:pt x="24" y="80"/>
                      <a:pt x="25" y="81"/>
                    </a:cubicBezTo>
                    <a:cubicBezTo>
                      <a:pt x="23" y="83"/>
                      <a:pt x="20" y="86"/>
                      <a:pt x="17" y="88"/>
                    </a:cubicBezTo>
                    <a:cubicBezTo>
                      <a:pt x="14" y="89"/>
                      <a:pt x="10" y="88"/>
                      <a:pt x="8" y="91"/>
                    </a:cubicBezTo>
                    <a:cubicBezTo>
                      <a:pt x="10" y="91"/>
                      <a:pt x="11" y="91"/>
                      <a:pt x="12" y="91"/>
                    </a:cubicBezTo>
                    <a:cubicBezTo>
                      <a:pt x="10" y="93"/>
                      <a:pt x="7" y="93"/>
                      <a:pt x="5" y="95"/>
                    </a:cubicBezTo>
                    <a:cubicBezTo>
                      <a:pt x="3" y="96"/>
                      <a:pt x="2" y="97"/>
                      <a:pt x="0" y="99"/>
                    </a:cubicBezTo>
                    <a:cubicBezTo>
                      <a:pt x="4" y="101"/>
                      <a:pt x="9" y="97"/>
                      <a:pt x="13" y="97"/>
                    </a:cubicBezTo>
                    <a:cubicBezTo>
                      <a:pt x="17" y="97"/>
                      <a:pt x="18" y="96"/>
                      <a:pt x="21" y="99"/>
                    </a:cubicBezTo>
                    <a:cubicBezTo>
                      <a:pt x="23" y="100"/>
                      <a:pt x="25" y="102"/>
                      <a:pt x="27" y="104"/>
                    </a:cubicBezTo>
                    <a:cubicBezTo>
                      <a:pt x="30" y="105"/>
                      <a:pt x="30" y="106"/>
                      <a:pt x="30" y="108"/>
                    </a:cubicBezTo>
                    <a:cubicBezTo>
                      <a:pt x="31" y="112"/>
                      <a:pt x="30" y="115"/>
                      <a:pt x="30" y="118"/>
                    </a:cubicBezTo>
                    <a:cubicBezTo>
                      <a:pt x="31" y="121"/>
                      <a:pt x="33" y="121"/>
                      <a:pt x="34" y="124"/>
                    </a:cubicBezTo>
                    <a:cubicBezTo>
                      <a:pt x="36" y="127"/>
                      <a:pt x="34" y="132"/>
                      <a:pt x="33" y="135"/>
                    </a:cubicBezTo>
                    <a:cubicBezTo>
                      <a:pt x="31" y="140"/>
                      <a:pt x="32" y="137"/>
                      <a:pt x="35" y="138"/>
                    </a:cubicBezTo>
                    <a:cubicBezTo>
                      <a:pt x="40" y="141"/>
                      <a:pt x="34" y="149"/>
                      <a:pt x="33" y="151"/>
                    </a:cubicBezTo>
                    <a:cubicBezTo>
                      <a:pt x="28" y="157"/>
                      <a:pt x="24" y="162"/>
                      <a:pt x="20" y="168"/>
                    </a:cubicBezTo>
                    <a:cubicBezTo>
                      <a:pt x="18" y="172"/>
                      <a:pt x="15" y="176"/>
                      <a:pt x="15" y="180"/>
                    </a:cubicBezTo>
                    <a:cubicBezTo>
                      <a:pt x="15" y="186"/>
                      <a:pt x="20" y="194"/>
                      <a:pt x="21" y="185"/>
                    </a:cubicBezTo>
                    <a:cubicBezTo>
                      <a:pt x="22" y="178"/>
                      <a:pt x="23" y="174"/>
                      <a:pt x="28" y="169"/>
                    </a:cubicBezTo>
                    <a:cubicBezTo>
                      <a:pt x="30" y="166"/>
                      <a:pt x="33" y="164"/>
                      <a:pt x="37" y="163"/>
                    </a:cubicBezTo>
                    <a:cubicBezTo>
                      <a:pt x="43" y="161"/>
                      <a:pt x="47" y="158"/>
                      <a:pt x="53" y="161"/>
                    </a:cubicBezTo>
                    <a:cubicBezTo>
                      <a:pt x="55" y="162"/>
                      <a:pt x="74" y="164"/>
                      <a:pt x="74" y="163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8" name="Freeform 449"/>
              <p:cNvSpPr/>
              <p:nvPr/>
            </p:nvSpPr>
            <p:spPr bwMode="auto">
              <a:xfrm>
                <a:off x="5905501" y="3686176"/>
                <a:ext cx="142875" cy="65088"/>
              </a:xfrm>
              <a:custGeom>
                <a:avLst/>
                <a:gdLst>
                  <a:gd name="T0" fmla="*/ 54 w 61"/>
                  <a:gd name="T1" fmla="*/ 17 h 28"/>
                  <a:gd name="T2" fmla="*/ 50 w 61"/>
                  <a:gd name="T3" fmla="*/ 17 h 28"/>
                  <a:gd name="T4" fmla="*/ 38 w 61"/>
                  <a:gd name="T5" fmla="*/ 23 h 28"/>
                  <a:gd name="T6" fmla="*/ 39 w 61"/>
                  <a:gd name="T7" fmla="*/ 20 h 28"/>
                  <a:gd name="T8" fmla="*/ 31 w 61"/>
                  <a:gd name="T9" fmla="*/ 26 h 28"/>
                  <a:gd name="T10" fmla="*/ 21 w 61"/>
                  <a:gd name="T11" fmla="*/ 28 h 28"/>
                  <a:gd name="T12" fmla="*/ 34 w 61"/>
                  <a:gd name="T13" fmla="*/ 13 h 28"/>
                  <a:gd name="T14" fmla="*/ 27 w 61"/>
                  <a:gd name="T15" fmla="*/ 9 h 28"/>
                  <a:gd name="T16" fmla="*/ 20 w 61"/>
                  <a:gd name="T17" fmla="*/ 9 h 28"/>
                  <a:gd name="T18" fmla="*/ 22 w 61"/>
                  <a:gd name="T19" fmla="*/ 5 h 28"/>
                  <a:gd name="T20" fmla="*/ 11 w 61"/>
                  <a:gd name="T21" fmla="*/ 8 h 28"/>
                  <a:gd name="T22" fmla="*/ 0 w 61"/>
                  <a:gd name="T23" fmla="*/ 9 h 28"/>
                  <a:gd name="T24" fmla="*/ 14 w 61"/>
                  <a:gd name="T25" fmla="*/ 1 h 28"/>
                  <a:gd name="T26" fmla="*/ 29 w 61"/>
                  <a:gd name="T27" fmla="*/ 4 h 28"/>
                  <a:gd name="T28" fmla="*/ 54 w 61"/>
                  <a:gd name="T29" fmla="*/ 15 h 28"/>
                  <a:gd name="T30" fmla="*/ 61 w 61"/>
                  <a:gd name="T31" fmla="*/ 14 h 28"/>
                  <a:gd name="T32" fmla="*/ 54 w 61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8">
                    <a:moveTo>
                      <a:pt x="54" y="17"/>
                    </a:moveTo>
                    <a:cubicBezTo>
                      <a:pt x="53" y="17"/>
                      <a:pt x="51" y="17"/>
                      <a:pt x="50" y="17"/>
                    </a:cubicBezTo>
                    <a:cubicBezTo>
                      <a:pt x="46" y="18"/>
                      <a:pt x="42" y="24"/>
                      <a:pt x="38" y="23"/>
                    </a:cubicBezTo>
                    <a:cubicBezTo>
                      <a:pt x="38" y="22"/>
                      <a:pt x="39" y="21"/>
                      <a:pt x="39" y="20"/>
                    </a:cubicBezTo>
                    <a:cubicBezTo>
                      <a:pt x="36" y="21"/>
                      <a:pt x="34" y="24"/>
                      <a:pt x="31" y="26"/>
                    </a:cubicBezTo>
                    <a:cubicBezTo>
                      <a:pt x="27" y="28"/>
                      <a:pt x="24" y="27"/>
                      <a:pt x="21" y="28"/>
                    </a:cubicBezTo>
                    <a:cubicBezTo>
                      <a:pt x="26" y="25"/>
                      <a:pt x="33" y="19"/>
                      <a:pt x="34" y="13"/>
                    </a:cubicBezTo>
                    <a:cubicBezTo>
                      <a:pt x="29" y="15"/>
                      <a:pt x="30" y="9"/>
                      <a:pt x="27" y="9"/>
                    </a:cubicBezTo>
                    <a:cubicBezTo>
                      <a:pt x="25" y="8"/>
                      <a:pt x="21" y="12"/>
                      <a:pt x="20" y="9"/>
                    </a:cubicBezTo>
                    <a:cubicBezTo>
                      <a:pt x="19" y="8"/>
                      <a:pt x="21" y="6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8" y="9"/>
                      <a:pt x="4" y="11"/>
                      <a:pt x="0" y="9"/>
                    </a:cubicBezTo>
                    <a:cubicBezTo>
                      <a:pt x="4" y="6"/>
                      <a:pt x="9" y="2"/>
                      <a:pt x="14" y="1"/>
                    </a:cubicBezTo>
                    <a:cubicBezTo>
                      <a:pt x="20" y="0"/>
                      <a:pt x="24" y="2"/>
                      <a:pt x="29" y="4"/>
                    </a:cubicBezTo>
                    <a:cubicBezTo>
                      <a:pt x="38" y="7"/>
                      <a:pt x="45" y="15"/>
                      <a:pt x="54" y="15"/>
                    </a:cubicBezTo>
                    <a:cubicBezTo>
                      <a:pt x="57" y="15"/>
                      <a:pt x="59" y="14"/>
                      <a:pt x="61" y="14"/>
                    </a:cubicBezTo>
                    <a:cubicBezTo>
                      <a:pt x="60" y="17"/>
                      <a:pt x="57" y="17"/>
                      <a:pt x="54" y="17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9" name="Freeform 450"/>
              <p:cNvSpPr/>
              <p:nvPr/>
            </p:nvSpPr>
            <p:spPr bwMode="auto">
              <a:xfrm>
                <a:off x="5924551" y="3506788"/>
                <a:ext cx="212725" cy="195263"/>
              </a:xfrm>
              <a:custGeom>
                <a:avLst/>
                <a:gdLst>
                  <a:gd name="T0" fmla="*/ 55 w 91"/>
                  <a:gd name="T1" fmla="*/ 72 h 84"/>
                  <a:gd name="T2" fmla="*/ 70 w 91"/>
                  <a:gd name="T3" fmla="*/ 78 h 84"/>
                  <a:gd name="T4" fmla="*/ 83 w 91"/>
                  <a:gd name="T5" fmla="*/ 82 h 84"/>
                  <a:gd name="T6" fmla="*/ 90 w 91"/>
                  <a:gd name="T7" fmla="*/ 62 h 84"/>
                  <a:gd name="T8" fmla="*/ 88 w 91"/>
                  <a:gd name="T9" fmla="*/ 51 h 84"/>
                  <a:gd name="T10" fmla="*/ 81 w 91"/>
                  <a:gd name="T11" fmla="*/ 40 h 84"/>
                  <a:gd name="T12" fmla="*/ 64 w 91"/>
                  <a:gd name="T13" fmla="*/ 19 h 84"/>
                  <a:gd name="T14" fmla="*/ 60 w 91"/>
                  <a:gd name="T15" fmla="*/ 1 h 84"/>
                  <a:gd name="T16" fmla="*/ 62 w 91"/>
                  <a:gd name="T17" fmla="*/ 21 h 84"/>
                  <a:gd name="T18" fmla="*/ 67 w 91"/>
                  <a:gd name="T19" fmla="*/ 33 h 84"/>
                  <a:gd name="T20" fmla="*/ 66 w 91"/>
                  <a:gd name="T21" fmla="*/ 32 h 84"/>
                  <a:gd name="T22" fmla="*/ 73 w 91"/>
                  <a:gd name="T23" fmla="*/ 46 h 84"/>
                  <a:gd name="T24" fmla="*/ 72 w 91"/>
                  <a:gd name="T25" fmla="*/ 59 h 84"/>
                  <a:gd name="T26" fmla="*/ 73 w 91"/>
                  <a:gd name="T27" fmla="*/ 55 h 84"/>
                  <a:gd name="T28" fmla="*/ 70 w 91"/>
                  <a:gd name="T29" fmla="*/ 59 h 84"/>
                  <a:gd name="T30" fmla="*/ 63 w 91"/>
                  <a:gd name="T31" fmla="*/ 67 h 84"/>
                  <a:gd name="T32" fmla="*/ 62 w 91"/>
                  <a:gd name="T33" fmla="*/ 57 h 84"/>
                  <a:gd name="T34" fmla="*/ 63 w 91"/>
                  <a:gd name="T35" fmla="*/ 49 h 84"/>
                  <a:gd name="T36" fmla="*/ 58 w 91"/>
                  <a:gd name="T37" fmla="*/ 54 h 84"/>
                  <a:gd name="T38" fmla="*/ 51 w 91"/>
                  <a:gd name="T39" fmla="*/ 56 h 84"/>
                  <a:gd name="T40" fmla="*/ 34 w 91"/>
                  <a:gd name="T41" fmla="*/ 47 h 84"/>
                  <a:gd name="T42" fmla="*/ 34 w 91"/>
                  <a:gd name="T43" fmla="*/ 39 h 84"/>
                  <a:gd name="T44" fmla="*/ 31 w 91"/>
                  <a:gd name="T45" fmla="*/ 42 h 84"/>
                  <a:gd name="T46" fmla="*/ 36 w 91"/>
                  <a:gd name="T47" fmla="*/ 29 h 84"/>
                  <a:gd name="T48" fmla="*/ 32 w 91"/>
                  <a:gd name="T49" fmla="*/ 32 h 84"/>
                  <a:gd name="T50" fmla="*/ 37 w 91"/>
                  <a:gd name="T51" fmla="*/ 18 h 84"/>
                  <a:gd name="T52" fmla="*/ 38 w 91"/>
                  <a:gd name="T53" fmla="*/ 9 h 84"/>
                  <a:gd name="T54" fmla="*/ 38 w 91"/>
                  <a:gd name="T55" fmla="*/ 4 h 84"/>
                  <a:gd name="T56" fmla="*/ 29 w 91"/>
                  <a:gd name="T57" fmla="*/ 26 h 84"/>
                  <a:gd name="T58" fmla="*/ 29 w 91"/>
                  <a:gd name="T59" fmla="*/ 25 h 84"/>
                  <a:gd name="T60" fmla="*/ 21 w 91"/>
                  <a:gd name="T61" fmla="*/ 39 h 84"/>
                  <a:gd name="T62" fmla="*/ 14 w 91"/>
                  <a:gd name="T63" fmla="*/ 28 h 84"/>
                  <a:gd name="T64" fmla="*/ 10 w 91"/>
                  <a:gd name="T65" fmla="*/ 26 h 84"/>
                  <a:gd name="T66" fmla="*/ 4 w 91"/>
                  <a:gd name="T67" fmla="*/ 15 h 84"/>
                  <a:gd name="T68" fmla="*/ 4 w 91"/>
                  <a:gd name="T69" fmla="*/ 10 h 84"/>
                  <a:gd name="T70" fmla="*/ 1 w 91"/>
                  <a:gd name="T71" fmla="*/ 12 h 84"/>
                  <a:gd name="T72" fmla="*/ 2 w 91"/>
                  <a:gd name="T73" fmla="*/ 21 h 84"/>
                  <a:gd name="T74" fmla="*/ 7 w 91"/>
                  <a:gd name="T75" fmla="*/ 34 h 84"/>
                  <a:gd name="T76" fmla="*/ 13 w 91"/>
                  <a:gd name="T77" fmla="*/ 50 h 84"/>
                  <a:gd name="T78" fmla="*/ 25 w 91"/>
                  <a:gd name="T79" fmla="*/ 54 h 84"/>
                  <a:gd name="T80" fmla="*/ 55 w 91"/>
                  <a:gd name="T81" fmla="*/ 7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1" h="84">
                    <a:moveTo>
                      <a:pt x="55" y="72"/>
                    </a:moveTo>
                    <a:cubicBezTo>
                      <a:pt x="62" y="73"/>
                      <a:pt x="65" y="74"/>
                      <a:pt x="70" y="78"/>
                    </a:cubicBezTo>
                    <a:cubicBezTo>
                      <a:pt x="74" y="81"/>
                      <a:pt x="78" y="84"/>
                      <a:pt x="83" y="82"/>
                    </a:cubicBezTo>
                    <a:cubicBezTo>
                      <a:pt x="89" y="78"/>
                      <a:pt x="91" y="68"/>
                      <a:pt x="90" y="62"/>
                    </a:cubicBezTo>
                    <a:cubicBezTo>
                      <a:pt x="89" y="58"/>
                      <a:pt x="90" y="55"/>
                      <a:pt x="88" y="51"/>
                    </a:cubicBezTo>
                    <a:cubicBezTo>
                      <a:pt x="86" y="47"/>
                      <a:pt x="83" y="43"/>
                      <a:pt x="81" y="40"/>
                    </a:cubicBezTo>
                    <a:cubicBezTo>
                      <a:pt x="75" y="33"/>
                      <a:pt x="68" y="26"/>
                      <a:pt x="64" y="19"/>
                    </a:cubicBezTo>
                    <a:cubicBezTo>
                      <a:pt x="63" y="16"/>
                      <a:pt x="62" y="1"/>
                      <a:pt x="60" y="1"/>
                    </a:cubicBezTo>
                    <a:cubicBezTo>
                      <a:pt x="55" y="0"/>
                      <a:pt x="61" y="19"/>
                      <a:pt x="62" y="21"/>
                    </a:cubicBezTo>
                    <a:cubicBezTo>
                      <a:pt x="63" y="25"/>
                      <a:pt x="66" y="29"/>
                      <a:pt x="67" y="33"/>
                    </a:cubicBezTo>
                    <a:cubicBezTo>
                      <a:pt x="67" y="33"/>
                      <a:pt x="67" y="33"/>
                      <a:pt x="66" y="32"/>
                    </a:cubicBezTo>
                    <a:cubicBezTo>
                      <a:pt x="63" y="35"/>
                      <a:pt x="72" y="43"/>
                      <a:pt x="73" y="46"/>
                    </a:cubicBezTo>
                    <a:cubicBezTo>
                      <a:pt x="75" y="49"/>
                      <a:pt x="73" y="55"/>
                      <a:pt x="72" y="59"/>
                    </a:cubicBezTo>
                    <a:cubicBezTo>
                      <a:pt x="72" y="58"/>
                      <a:pt x="74" y="56"/>
                      <a:pt x="73" y="55"/>
                    </a:cubicBezTo>
                    <a:cubicBezTo>
                      <a:pt x="71" y="55"/>
                      <a:pt x="70" y="58"/>
                      <a:pt x="70" y="59"/>
                    </a:cubicBezTo>
                    <a:cubicBezTo>
                      <a:pt x="68" y="62"/>
                      <a:pt x="66" y="66"/>
                      <a:pt x="63" y="67"/>
                    </a:cubicBezTo>
                    <a:cubicBezTo>
                      <a:pt x="61" y="65"/>
                      <a:pt x="62" y="60"/>
                      <a:pt x="62" y="57"/>
                    </a:cubicBezTo>
                    <a:cubicBezTo>
                      <a:pt x="63" y="55"/>
                      <a:pt x="65" y="51"/>
                      <a:pt x="63" y="49"/>
                    </a:cubicBezTo>
                    <a:cubicBezTo>
                      <a:pt x="61" y="50"/>
                      <a:pt x="60" y="53"/>
                      <a:pt x="58" y="54"/>
                    </a:cubicBezTo>
                    <a:cubicBezTo>
                      <a:pt x="57" y="50"/>
                      <a:pt x="53" y="55"/>
                      <a:pt x="51" y="56"/>
                    </a:cubicBezTo>
                    <a:cubicBezTo>
                      <a:pt x="45" y="58"/>
                      <a:pt x="41" y="46"/>
                      <a:pt x="34" y="47"/>
                    </a:cubicBezTo>
                    <a:cubicBezTo>
                      <a:pt x="33" y="45"/>
                      <a:pt x="35" y="42"/>
                      <a:pt x="34" y="39"/>
                    </a:cubicBezTo>
                    <a:cubicBezTo>
                      <a:pt x="33" y="40"/>
                      <a:pt x="32" y="41"/>
                      <a:pt x="31" y="42"/>
                    </a:cubicBezTo>
                    <a:cubicBezTo>
                      <a:pt x="29" y="39"/>
                      <a:pt x="36" y="32"/>
                      <a:pt x="36" y="29"/>
                    </a:cubicBezTo>
                    <a:cubicBezTo>
                      <a:pt x="35" y="30"/>
                      <a:pt x="33" y="31"/>
                      <a:pt x="32" y="32"/>
                    </a:cubicBezTo>
                    <a:cubicBezTo>
                      <a:pt x="34" y="28"/>
                      <a:pt x="36" y="23"/>
                      <a:pt x="37" y="18"/>
                    </a:cubicBezTo>
                    <a:cubicBezTo>
                      <a:pt x="37" y="15"/>
                      <a:pt x="37" y="12"/>
                      <a:pt x="38" y="9"/>
                    </a:cubicBezTo>
                    <a:cubicBezTo>
                      <a:pt x="38" y="8"/>
                      <a:pt x="39" y="6"/>
                      <a:pt x="38" y="4"/>
                    </a:cubicBezTo>
                    <a:cubicBezTo>
                      <a:pt x="31" y="8"/>
                      <a:pt x="36" y="22"/>
                      <a:pt x="29" y="26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5" y="25"/>
                      <a:pt x="25" y="37"/>
                      <a:pt x="21" y="39"/>
                    </a:cubicBezTo>
                    <a:cubicBezTo>
                      <a:pt x="14" y="43"/>
                      <a:pt x="15" y="31"/>
                      <a:pt x="14" y="28"/>
                    </a:cubicBezTo>
                    <a:cubicBezTo>
                      <a:pt x="14" y="23"/>
                      <a:pt x="12" y="28"/>
                      <a:pt x="10" y="26"/>
                    </a:cubicBezTo>
                    <a:cubicBezTo>
                      <a:pt x="7" y="25"/>
                      <a:pt x="5" y="18"/>
                      <a:pt x="4" y="15"/>
                    </a:cubicBezTo>
                    <a:cubicBezTo>
                      <a:pt x="4" y="14"/>
                      <a:pt x="4" y="10"/>
                      <a:pt x="4" y="10"/>
                    </a:cubicBezTo>
                    <a:cubicBezTo>
                      <a:pt x="2" y="9"/>
                      <a:pt x="1" y="12"/>
                      <a:pt x="1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5"/>
                      <a:pt x="7" y="29"/>
                      <a:pt x="7" y="34"/>
                    </a:cubicBezTo>
                    <a:cubicBezTo>
                      <a:pt x="6" y="40"/>
                      <a:pt x="9" y="46"/>
                      <a:pt x="13" y="50"/>
                    </a:cubicBezTo>
                    <a:cubicBezTo>
                      <a:pt x="17" y="53"/>
                      <a:pt x="21" y="52"/>
                      <a:pt x="25" y="54"/>
                    </a:cubicBezTo>
                    <a:cubicBezTo>
                      <a:pt x="36" y="59"/>
                      <a:pt x="42" y="70"/>
                      <a:pt x="55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0" name="Freeform 451"/>
              <p:cNvSpPr/>
              <p:nvPr/>
            </p:nvSpPr>
            <p:spPr bwMode="auto">
              <a:xfrm>
                <a:off x="6288088" y="3238501"/>
                <a:ext cx="217488" cy="271463"/>
              </a:xfrm>
              <a:custGeom>
                <a:avLst/>
                <a:gdLst>
                  <a:gd name="T0" fmla="*/ 24 w 93"/>
                  <a:gd name="T1" fmla="*/ 24 h 117"/>
                  <a:gd name="T2" fmla="*/ 0 w 93"/>
                  <a:gd name="T3" fmla="*/ 1 h 117"/>
                  <a:gd name="T4" fmla="*/ 12 w 93"/>
                  <a:gd name="T5" fmla="*/ 3 h 117"/>
                  <a:gd name="T6" fmla="*/ 20 w 93"/>
                  <a:gd name="T7" fmla="*/ 11 h 117"/>
                  <a:gd name="T8" fmla="*/ 27 w 93"/>
                  <a:gd name="T9" fmla="*/ 15 h 117"/>
                  <a:gd name="T10" fmla="*/ 30 w 93"/>
                  <a:gd name="T11" fmla="*/ 19 h 117"/>
                  <a:gd name="T12" fmla="*/ 47 w 93"/>
                  <a:gd name="T13" fmla="*/ 13 h 117"/>
                  <a:gd name="T14" fmla="*/ 34 w 93"/>
                  <a:gd name="T15" fmla="*/ 34 h 117"/>
                  <a:gd name="T16" fmla="*/ 38 w 93"/>
                  <a:gd name="T17" fmla="*/ 36 h 117"/>
                  <a:gd name="T18" fmla="*/ 40 w 93"/>
                  <a:gd name="T19" fmla="*/ 39 h 117"/>
                  <a:gd name="T20" fmla="*/ 43 w 93"/>
                  <a:gd name="T21" fmla="*/ 42 h 117"/>
                  <a:gd name="T22" fmla="*/ 48 w 93"/>
                  <a:gd name="T23" fmla="*/ 43 h 117"/>
                  <a:gd name="T24" fmla="*/ 53 w 93"/>
                  <a:gd name="T25" fmla="*/ 47 h 117"/>
                  <a:gd name="T26" fmla="*/ 64 w 93"/>
                  <a:gd name="T27" fmla="*/ 44 h 117"/>
                  <a:gd name="T28" fmla="*/ 74 w 93"/>
                  <a:gd name="T29" fmla="*/ 45 h 117"/>
                  <a:gd name="T30" fmla="*/ 61 w 93"/>
                  <a:gd name="T31" fmla="*/ 50 h 117"/>
                  <a:gd name="T32" fmla="*/ 47 w 93"/>
                  <a:gd name="T33" fmla="*/ 55 h 117"/>
                  <a:gd name="T34" fmla="*/ 40 w 93"/>
                  <a:gd name="T35" fmla="*/ 61 h 117"/>
                  <a:gd name="T36" fmla="*/ 47 w 93"/>
                  <a:gd name="T37" fmla="*/ 68 h 117"/>
                  <a:gd name="T38" fmla="*/ 51 w 93"/>
                  <a:gd name="T39" fmla="*/ 70 h 117"/>
                  <a:gd name="T40" fmla="*/ 53 w 93"/>
                  <a:gd name="T41" fmla="*/ 74 h 117"/>
                  <a:gd name="T42" fmla="*/ 59 w 93"/>
                  <a:gd name="T43" fmla="*/ 74 h 117"/>
                  <a:gd name="T44" fmla="*/ 58 w 93"/>
                  <a:gd name="T45" fmla="*/ 76 h 117"/>
                  <a:gd name="T46" fmla="*/ 69 w 93"/>
                  <a:gd name="T47" fmla="*/ 76 h 117"/>
                  <a:gd name="T48" fmla="*/ 76 w 93"/>
                  <a:gd name="T49" fmla="*/ 73 h 117"/>
                  <a:gd name="T50" fmla="*/ 81 w 93"/>
                  <a:gd name="T51" fmla="*/ 72 h 117"/>
                  <a:gd name="T52" fmla="*/ 64 w 93"/>
                  <a:gd name="T53" fmla="*/ 81 h 117"/>
                  <a:gd name="T54" fmla="*/ 52 w 93"/>
                  <a:gd name="T55" fmla="*/ 82 h 117"/>
                  <a:gd name="T56" fmla="*/ 54 w 93"/>
                  <a:gd name="T57" fmla="*/ 91 h 117"/>
                  <a:gd name="T58" fmla="*/ 57 w 93"/>
                  <a:gd name="T59" fmla="*/ 93 h 117"/>
                  <a:gd name="T60" fmla="*/ 58 w 93"/>
                  <a:gd name="T61" fmla="*/ 96 h 117"/>
                  <a:gd name="T62" fmla="*/ 67 w 93"/>
                  <a:gd name="T63" fmla="*/ 98 h 117"/>
                  <a:gd name="T64" fmla="*/ 64 w 93"/>
                  <a:gd name="T65" fmla="*/ 104 h 117"/>
                  <a:gd name="T66" fmla="*/ 80 w 93"/>
                  <a:gd name="T67" fmla="*/ 106 h 117"/>
                  <a:gd name="T68" fmla="*/ 93 w 93"/>
                  <a:gd name="T69" fmla="*/ 94 h 117"/>
                  <a:gd name="T70" fmla="*/ 85 w 93"/>
                  <a:gd name="T71" fmla="*/ 107 h 117"/>
                  <a:gd name="T72" fmla="*/ 57 w 93"/>
                  <a:gd name="T73" fmla="*/ 116 h 117"/>
                  <a:gd name="T74" fmla="*/ 47 w 93"/>
                  <a:gd name="T75" fmla="*/ 110 h 117"/>
                  <a:gd name="T76" fmla="*/ 39 w 93"/>
                  <a:gd name="T77" fmla="*/ 98 h 117"/>
                  <a:gd name="T78" fmla="*/ 39 w 93"/>
                  <a:gd name="T79" fmla="*/ 87 h 117"/>
                  <a:gd name="T80" fmla="*/ 38 w 93"/>
                  <a:gd name="T81" fmla="*/ 75 h 117"/>
                  <a:gd name="T82" fmla="*/ 32 w 93"/>
                  <a:gd name="T83" fmla="*/ 51 h 117"/>
                  <a:gd name="T84" fmla="*/ 25 w 93"/>
                  <a:gd name="T85" fmla="*/ 25 h 117"/>
                  <a:gd name="T86" fmla="*/ 24 w 93"/>
                  <a:gd name="T87" fmla="*/ 2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3" h="117">
                    <a:moveTo>
                      <a:pt x="24" y="24"/>
                    </a:moveTo>
                    <a:cubicBezTo>
                      <a:pt x="18" y="13"/>
                      <a:pt x="12" y="5"/>
                      <a:pt x="0" y="1"/>
                    </a:cubicBezTo>
                    <a:cubicBezTo>
                      <a:pt x="4" y="0"/>
                      <a:pt x="9" y="1"/>
                      <a:pt x="12" y="3"/>
                    </a:cubicBezTo>
                    <a:cubicBezTo>
                      <a:pt x="16" y="5"/>
                      <a:pt x="17" y="9"/>
                      <a:pt x="20" y="11"/>
                    </a:cubicBezTo>
                    <a:cubicBezTo>
                      <a:pt x="22" y="13"/>
                      <a:pt x="25" y="14"/>
                      <a:pt x="27" y="15"/>
                    </a:cubicBezTo>
                    <a:cubicBezTo>
                      <a:pt x="28" y="16"/>
                      <a:pt x="29" y="19"/>
                      <a:pt x="30" y="19"/>
                    </a:cubicBezTo>
                    <a:cubicBezTo>
                      <a:pt x="35" y="21"/>
                      <a:pt x="43" y="10"/>
                      <a:pt x="47" y="13"/>
                    </a:cubicBezTo>
                    <a:cubicBezTo>
                      <a:pt x="42" y="19"/>
                      <a:pt x="25" y="25"/>
                      <a:pt x="34" y="34"/>
                    </a:cubicBezTo>
                    <a:cubicBezTo>
                      <a:pt x="35" y="35"/>
                      <a:pt x="37" y="35"/>
                      <a:pt x="38" y="36"/>
                    </a:cubicBezTo>
                    <a:cubicBezTo>
                      <a:pt x="40" y="38"/>
                      <a:pt x="39" y="37"/>
                      <a:pt x="40" y="39"/>
                    </a:cubicBezTo>
                    <a:cubicBezTo>
                      <a:pt x="41" y="40"/>
                      <a:pt x="40" y="42"/>
                      <a:pt x="43" y="42"/>
                    </a:cubicBezTo>
                    <a:cubicBezTo>
                      <a:pt x="44" y="43"/>
                      <a:pt x="47" y="43"/>
                      <a:pt x="48" y="43"/>
                    </a:cubicBezTo>
                    <a:cubicBezTo>
                      <a:pt x="51" y="43"/>
                      <a:pt x="54" y="43"/>
                      <a:pt x="53" y="47"/>
                    </a:cubicBezTo>
                    <a:cubicBezTo>
                      <a:pt x="56" y="47"/>
                      <a:pt x="61" y="45"/>
                      <a:pt x="64" y="44"/>
                    </a:cubicBezTo>
                    <a:cubicBezTo>
                      <a:pt x="68" y="44"/>
                      <a:pt x="70" y="44"/>
                      <a:pt x="74" y="45"/>
                    </a:cubicBezTo>
                    <a:cubicBezTo>
                      <a:pt x="70" y="48"/>
                      <a:pt x="65" y="49"/>
                      <a:pt x="61" y="50"/>
                    </a:cubicBezTo>
                    <a:cubicBezTo>
                      <a:pt x="56" y="52"/>
                      <a:pt x="52" y="53"/>
                      <a:pt x="47" y="55"/>
                    </a:cubicBezTo>
                    <a:cubicBezTo>
                      <a:pt x="45" y="57"/>
                      <a:pt x="40" y="58"/>
                      <a:pt x="40" y="61"/>
                    </a:cubicBezTo>
                    <a:cubicBezTo>
                      <a:pt x="40" y="63"/>
                      <a:pt x="44" y="67"/>
                      <a:pt x="47" y="68"/>
                    </a:cubicBezTo>
                    <a:cubicBezTo>
                      <a:pt x="48" y="69"/>
                      <a:pt x="50" y="69"/>
                      <a:pt x="51" y="70"/>
                    </a:cubicBezTo>
                    <a:cubicBezTo>
                      <a:pt x="52" y="71"/>
                      <a:pt x="51" y="72"/>
                      <a:pt x="53" y="74"/>
                    </a:cubicBezTo>
                    <a:cubicBezTo>
                      <a:pt x="54" y="74"/>
                      <a:pt x="57" y="73"/>
                      <a:pt x="59" y="74"/>
                    </a:cubicBezTo>
                    <a:cubicBezTo>
                      <a:pt x="59" y="74"/>
                      <a:pt x="59" y="75"/>
                      <a:pt x="58" y="76"/>
                    </a:cubicBezTo>
                    <a:cubicBezTo>
                      <a:pt x="61" y="77"/>
                      <a:pt x="67" y="76"/>
                      <a:pt x="69" y="76"/>
                    </a:cubicBezTo>
                    <a:cubicBezTo>
                      <a:pt x="71" y="75"/>
                      <a:pt x="73" y="73"/>
                      <a:pt x="76" y="73"/>
                    </a:cubicBezTo>
                    <a:cubicBezTo>
                      <a:pt x="77" y="72"/>
                      <a:pt x="79" y="72"/>
                      <a:pt x="81" y="72"/>
                    </a:cubicBezTo>
                    <a:cubicBezTo>
                      <a:pt x="76" y="75"/>
                      <a:pt x="70" y="79"/>
                      <a:pt x="64" y="81"/>
                    </a:cubicBezTo>
                    <a:cubicBezTo>
                      <a:pt x="60" y="82"/>
                      <a:pt x="56" y="80"/>
                      <a:pt x="52" y="82"/>
                    </a:cubicBezTo>
                    <a:cubicBezTo>
                      <a:pt x="47" y="85"/>
                      <a:pt x="50" y="88"/>
                      <a:pt x="54" y="91"/>
                    </a:cubicBezTo>
                    <a:cubicBezTo>
                      <a:pt x="55" y="92"/>
                      <a:pt x="56" y="92"/>
                      <a:pt x="57" y="93"/>
                    </a:cubicBezTo>
                    <a:cubicBezTo>
                      <a:pt x="58" y="94"/>
                      <a:pt x="57" y="95"/>
                      <a:pt x="58" y="96"/>
                    </a:cubicBezTo>
                    <a:cubicBezTo>
                      <a:pt x="61" y="99"/>
                      <a:pt x="65" y="97"/>
                      <a:pt x="67" y="98"/>
                    </a:cubicBezTo>
                    <a:cubicBezTo>
                      <a:pt x="71" y="100"/>
                      <a:pt x="66" y="103"/>
                      <a:pt x="64" y="104"/>
                    </a:cubicBezTo>
                    <a:cubicBezTo>
                      <a:pt x="68" y="107"/>
                      <a:pt x="75" y="109"/>
                      <a:pt x="80" y="106"/>
                    </a:cubicBezTo>
                    <a:cubicBezTo>
                      <a:pt x="86" y="103"/>
                      <a:pt x="89" y="98"/>
                      <a:pt x="93" y="94"/>
                    </a:cubicBezTo>
                    <a:cubicBezTo>
                      <a:pt x="92" y="99"/>
                      <a:pt x="88" y="103"/>
                      <a:pt x="85" y="107"/>
                    </a:cubicBezTo>
                    <a:cubicBezTo>
                      <a:pt x="79" y="114"/>
                      <a:pt x="66" y="117"/>
                      <a:pt x="57" y="116"/>
                    </a:cubicBezTo>
                    <a:cubicBezTo>
                      <a:pt x="53" y="115"/>
                      <a:pt x="51" y="112"/>
                      <a:pt x="47" y="110"/>
                    </a:cubicBezTo>
                    <a:cubicBezTo>
                      <a:pt x="43" y="108"/>
                      <a:pt x="39" y="104"/>
                      <a:pt x="39" y="98"/>
                    </a:cubicBezTo>
                    <a:cubicBezTo>
                      <a:pt x="38" y="94"/>
                      <a:pt x="39" y="90"/>
                      <a:pt x="39" y="87"/>
                    </a:cubicBezTo>
                    <a:cubicBezTo>
                      <a:pt x="39" y="83"/>
                      <a:pt x="38" y="79"/>
                      <a:pt x="38" y="75"/>
                    </a:cubicBezTo>
                    <a:cubicBezTo>
                      <a:pt x="36" y="67"/>
                      <a:pt x="35" y="59"/>
                      <a:pt x="32" y="51"/>
                    </a:cubicBezTo>
                    <a:cubicBezTo>
                      <a:pt x="30" y="42"/>
                      <a:pt x="29" y="34"/>
                      <a:pt x="25" y="25"/>
                    </a:cubicBezTo>
                    <a:cubicBezTo>
                      <a:pt x="25" y="25"/>
                      <a:pt x="24" y="25"/>
                      <a:pt x="24" y="2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1" name="Freeform 452"/>
              <p:cNvSpPr/>
              <p:nvPr/>
            </p:nvSpPr>
            <p:spPr bwMode="auto">
              <a:xfrm>
                <a:off x="5953126" y="3041651"/>
                <a:ext cx="323850" cy="188913"/>
              </a:xfrm>
              <a:custGeom>
                <a:avLst/>
                <a:gdLst>
                  <a:gd name="T0" fmla="*/ 134 w 139"/>
                  <a:gd name="T1" fmla="*/ 72 h 81"/>
                  <a:gd name="T2" fmla="*/ 121 w 139"/>
                  <a:gd name="T3" fmla="*/ 58 h 81"/>
                  <a:gd name="T4" fmla="*/ 117 w 139"/>
                  <a:gd name="T5" fmla="*/ 54 h 81"/>
                  <a:gd name="T6" fmla="*/ 117 w 139"/>
                  <a:gd name="T7" fmla="*/ 48 h 81"/>
                  <a:gd name="T8" fmla="*/ 113 w 139"/>
                  <a:gd name="T9" fmla="*/ 43 h 81"/>
                  <a:gd name="T10" fmla="*/ 116 w 139"/>
                  <a:gd name="T11" fmla="*/ 38 h 81"/>
                  <a:gd name="T12" fmla="*/ 116 w 139"/>
                  <a:gd name="T13" fmla="*/ 35 h 81"/>
                  <a:gd name="T14" fmla="*/ 114 w 139"/>
                  <a:gd name="T15" fmla="*/ 35 h 81"/>
                  <a:gd name="T16" fmla="*/ 120 w 139"/>
                  <a:gd name="T17" fmla="*/ 21 h 81"/>
                  <a:gd name="T18" fmla="*/ 108 w 139"/>
                  <a:gd name="T19" fmla="*/ 33 h 81"/>
                  <a:gd name="T20" fmla="*/ 100 w 139"/>
                  <a:gd name="T21" fmla="*/ 40 h 81"/>
                  <a:gd name="T22" fmla="*/ 97 w 139"/>
                  <a:gd name="T23" fmla="*/ 38 h 81"/>
                  <a:gd name="T24" fmla="*/ 94 w 139"/>
                  <a:gd name="T25" fmla="*/ 33 h 81"/>
                  <a:gd name="T26" fmla="*/ 90 w 139"/>
                  <a:gd name="T27" fmla="*/ 31 h 81"/>
                  <a:gd name="T28" fmla="*/ 93 w 139"/>
                  <a:gd name="T29" fmla="*/ 17 h 81"/>
                  <a:gd name="T30" fmla="*/ 82 w 139"/>
                  <a:gd name="T31" fmla="*/ 34 h 81"/>
                  <a:gd name="T32" fmla="*/ 75 w 139"/>
                  <a:gd name="T33" fmla="*/ 28 h 81"/>
                  <a:gd name="T34" fmla="*/ 73 w 139"/>
                  <a:gd name="T35" fmla="*/ 20 h 81"/>
                  <a:gd name="T36" fmla="*/ 69 w 139"/>
                  <a:gd name="T37" fmla="*/ 15 h 81"/>
                  <a:gd name="T38" fmla="*/ 70 w 139"/>
                  <a:gd name="T39" fmla="*/ 0 h 81"/>
                  <a:gd name="T40" fmla="*/ 68 w 139"/>
                  <a:gd name="T41" fmla="*/ 1 h 81"/>
                  <a:gd name="T42" fmla="*/ 62 w 139"/>
                  <a:gd name="T43" fmla="*/ 24 h 81"/>
                  <a:gd name="T44" fmla="*/ 54 w 139"/>
                  <a:gd name="T45" fmla="*/ 38 h 81"/>
                  <a:gd name="T46" fmla="*/ 51 w 139"/>
                  <a:gd name="T47" fmla="*/ 35 h 81"/>
                  <a:gd name="T48" fmla="*/ 49 w 139"/>
                  <a:gd name="T49" fmla="*/ 39 h 81"/>
                  <a:gd name="T50" fmla="*/ 41 w 139"/>
                  <a:gd name="T51" fmla="*/ 37 h 81"/>
                  <a:gd name="T52" fmla="*/ 39 w 139"/>
                  <a:gd name="T53" fmla="*/ 21 h 81"/>
                  <a:gd name="T54" fmla="*/ 32 w 139"/>
                  <a:gd name="T55" fmla="*/ 31 h 81"/>
                  <a:gd name="T56" fmla="*/ 25 w 139"/>
                  <a:gd name="T57" fmla="*/ 40 h 81"/>
                  <a:gd name="T58" fmla="*/ 4 w 139"/>
                  <a:gd name="T59" fmla="*/ 73 h 81"/>
                  <a:gd name="T60" fmla="*/ 15 w 139"/>
                  <a:gd name="T61" fmla="*/ 59 h 81"/>
                  <a:gd name="T62" fmla="*/ 27 w 139"/>
                  <a:gd name="T63" fmla="*/ 56 h 81"/>
                  <a:gd name="T64" fmla="*/ 46 w 139"/>
                  <a:gd name="T65" fmla="*/ 52 h 81"/>
                  <a:gd name="T66" fmla="*/ 70 w 139"/>
                  <a:gd name="T67" fmla="*/ 50 h 81"/>
                  <a:gd name="T68" fmla="*/ 84 w 139"/>
                  <a:gd name="T69" fmla="*/ 51 h 81"/>
                  <a:gd name="T70" fmla="*/ 97 w 139"/>
                  <a:gd name="T71" fmla="*/ 52 h 81"/>
                  <a:gd name="T72" fmla="*/ 106 w 139"/>
                  <a:gd name="T73" fmla="*/ 56 h 81"/>
                  <a:gd name="T74" fmla="*/ 126 w 139"/>
                  <a:gd name="T75" fmla="*/ 68 h 81"/>
                  <a:gd name="T76" fmla="*/ 131 w 139"/>
                  <a:gd name="T77" fmla="*/ 75 h 81"/>
                  <a:gd name="T78" fmla="*/ 139 w 139"/>
                  <a:gd name="T79" fmla="*/ 81 h 81"/>
                  <a:gd name="T80" fmla="*/ 134 w 139"/>
                  <a:gd name="T81" fmla="*/ 7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81">
                    <a:moveTo>
                      <a:pt x="134" y="72"/>
                    </a:moveTo>
                    <a:cubicBezTo>
                      <a:pt x="131" y="67"/>
                      <a:pt x="127" y="61"/>
                      <a:pt x="121" y="58"/>
                    </a:cubicBezTo>
                    <a:cubicBezTo>
                      <a:pt x="119" y="57"/>
                      <a:pt x="118" y="57"/>
                      <a:pt x="117" y="54"/>
                    </a:cubicBezTo>
                    <a:cubicBezTo>
                      <a:pt x="117" y="52"/>
                      <a:pt x="118" y="50"/>
                      <a:pt x="117" y="48"/>
                    </a:cubicBezTo>
                    <a:cubicBezTo>
                      <a:pt x="115" y="46"/>
                      <a:pt x="113" y="46"/>
                      <a:pt x="113" y="43"/>
                    </a:cubicBezTo>
                    <a:cubicBezTo>
                      <a:pt x="114" y="41"/>
                      <a:pt x="116" y="40"/>
                      <a:pt x="116" y="38"/>
                    </a:cubicBezTo>
                    <a:cubicBezTo>
                      <a:pt x="116" y="37"/>
                      <a:pt x="116" y="36"/>
                      <a:pt x="116" y="35"/>
                    </a:cubicBezTo>
                    <a:cubicBezTo>
                      <a:pt x="116" y="35"/>
                      <a:pt x="114" y="34"/>
                      <a:pt x="114" y="35"/>
                    </a:cubicBezTo>
                    <a:cubicBezTo>
                      <a:pt x="113" y="30"/>
                      <a:pt x="120" y="26"/>
                      <a:pt x="120" y="21"/>
                    </a:cubicBezTo>
                    <a:cubicBezTo>
                      <a:pt x="116" y="23"/>
                      <a:pt x="111" y="29"/>
                      <a:pt x="108" y="33"/>
                    </a:cubicBezTo>
                    <a:cubicBezTo>
                      <a:pt x="105" y="35"/>
                      <a:pt x="103" y="39"/>
                      <a:pt x="100" y="40"/>
                    </a:cubicBezTo>
                    <a:cubicBezTo>
                      <a:pt x="99" y="40"/>
                      <a:pt x="98" y="40"/>
                      <a:pt x="97" y="38"/>
                    </a:cubicBezTo>
                    <a:cubicBezTo>
                      <a:pt x="96" y="37"/>
                      <a:pt x="95" y="34"/>
                      <a:pt x="94" y="33"/>
                    </a:cubicBezTo>
                    <a:cubicBezTo>
                      <a:pt x="92" y="32"/>
                      <a:pt x="91" y="35"/>
                      <a:pt x="90" y="31"/>
                    </a:cubicBezTo>
                    <a:cubicBezTo>
                      <a:pt x="89" y="27"/>
                      <a:pt x="93" y="21"/>
                      <a:pt x="93" y="17"/>
                    </a:cubicBezTo>
                    <a:cubicBezTo>
                      <a:pt x="90" y="20"/>
                      <a:pt x="88" y="38"/>
                      <a:pt x="82" y="34"/>
                    </a:cubicBezTo>
                    <a:cubicBezTo>
                      <a:pt x="80" y="33"/>
                      <a:pt x="77" y="30"/>
                      <a:pt x="75" y="28"/>
                    </a:cubicBezTo>
                    <a:cubicBezTo>
                      <a:pt x="74" y="26"/>
                      <a:pt x="75" y="22"/>
                      <a:pt x="73" y="20"/>
                    </a:cubicBezTo>
                    <a:cubicBezTo>
                      <a:pt x="70" y="23"/>
                      <a:pt x="69" y="17"/>
                      <a:pt x="69" y="15"/>
                    </a:cubicBezTo>
                    <a:cubicBezTo>
                      <a:pt x="68" y="10"/>
                      <a:pt x="68" y="5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62" y="5"/>
                      <a:pt x="61" y="17"/>
                      <a:pt x="62" y="24"/>
                    </a:cubicBezTo>
                    <a:cubicBezTo>
                      <a:pt x="62" y="28"/>
                      <a:pt x="62" y="41"/>
                      <a:pt x="54" y="38"/>
                    </a:cubicBezTo>
                    <a:cubicBezTo>
                      <a:pt x="53" y="37"/>
                      <a:pt x="52" y="35"/>
                      <a:pt x="51" y="35"/>
                    </a:cubicBezTo>
                    <a:cubicBezTo>
                      <a:pt x="50" y="36"/>
                      <a:pt x="50" y="38"/>
                      <a:pt x="49" y="39"/>
                    </a:cubicBezTo>
                    <a:cubicBezTo>
                      <a:pt x="46" y="43"/>
                      <a:pt x="43" y="40"/>
                      <a:pt x="41" y="37"/>
                    </a:cubicBezTo>
                    <a:cubicBezTo>
                      <a:pt x="38" y="32"/>
                      <a:pt x="36" y="27"/>
                      <a:pt x="39" y="21"/>
                    </a:cubicBezTo>
                    <a:cubicBezTo>
                      <a:pt x="36" y="25"/>
                      <a:pt x="34" y="27"/>
                      <a:pt x="32" y="31"/>
                    </a:cubicBezTo>
                    <a:cubicBezTo>
                      <a:pt x="31" y="35"/>
                      <a:pt x="27" y="37"/>
                      <a:pt x="25" y="40"/>
                    </a:cubicBezTo>
                    <a:cubicBezTo>
                      <a:pt x="20" y="52"/>
                      <a:pt x="0" y="57"/>
                      <a:pt x="4" y="73"/>
                    </a:cubicBezTo>
                    <a:cubicBezTo>
                      <a:pt x="6" y="67"/>
                      <a:pt x="9" y="62"/>
                      <a:pt x="15" y="59"/>
                    </a:cubicBezTo>
                    <a:cubicBezTo>
                      <a:pt x="19" y="57"/>
                      <a:pt x="23" y="57"/>
                      <a:pt x="27" y="56"/>
                    </a:cubicBezTo>
                    <a:cubicBezTo>
                      <a:pt x="33" y="54"/>
                      <a:pt x="38" y="50"/>
                      <a:pt x="46" y="52"/>
                    </a:cubicBezTo>
                    <a:cubicBezTo>
                      <a:pt x="55" y="54"/>
                      <a:pt x="61" y="51"/>
                      <a:pt x="70" y="50"/>
                    </a:cubicBezTo>
                    <a:cubicBezTo>
                      <a:pt x="75" y="49"/>
                      <a:pt x="79" y="49"/>
                      <a:pt x="84" y="51"/>
                    </a:cubicBezTo>
                    <a:cubicBezTo>
                      <a:pt x="88" y="52"/>
                      <a:pt x="92" y="52"/>
                      <a:pt x="97" y="52"/>
                    </a:cubicBezTo>
                    <a:cubicBezTo>
                      <a:pt x="102" y="52"/>
                      <a:pt x="103" y="53"/>
                      <a:pt x="106" y="56"/>
                    </a:cubicBezTo>
                    <a:cubicBezTo>
                      <a:pt x="112" y="61"/>
                      <a:pt x="120" y="63"/>
                      <a:pt x="126" y="68"/>
                    </a:cubicBezTo>
                    <a:cubicBezTo>
                      <a:pt x="128" y="70"/>
                      <a:pt x="129" y="72"/>
                      <a:pt x="131" y="75"/>
                    </a:cubicBezTo>
                    <a:cubicBezTo>
                      <a:pt x="132" y="78"/>
                      <a:pt x="136" y="80"/>
                      <a:pt x="139" y="81"/>
                    </a:cubicBezTo>
                    <a:cubicBezTo>
                      <a:pt x="137" y="80"/>
                      <a:pt x="135" y="74"/>
                      <a:pt x="134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2" name="Freeform 453"/>
              <p:cNvSpPr/>
              <p:nvPr/>
            </p:nvSpPr>
            <p:spPr bwMode="auto">
              <a:xfrm>
                <a:off x="5848351" y="3241676"/>
                <a:ext cx="136525" cy="98425"/>
              </a:xfrm>
              <a:custGeom>
                <a:avLst/>
                <a:gdLst>
                  <a:gd name="T0" fmla="*/ 20 w 59"/>
                  <a:gd name="T1" fmla="*/ 35 h 42"/>
                  <a:gd name="T2" fmla="*/ 25 w 59"/>
                  <a:gd name="T3" fmla="*/ 42 h 42"/>
                  <a:gd name="T4" fmla="*/ 28 w 59"/>
                  <a:gd name="T5" fmla="*/ 20 h 42"/>
                  <a:gd name="T6" fmla="*/ 46 w 59"/>
                  <a:gd name="T7" fmla="*/ 9 h 42"/>
                  <a:gd name="T8" fmla="*/ 56 w 59"/>
                  <a:gd name="T9" fmla="*/ 5 h 42"/>
                  <a:gd name="T10" fmla="*/ 45 w 59"/>
                  <a:gd name="T11" fmla="*/ 5 h 42"/>
                  <a:gd name="T12" fmla="*/ 29 w 59"/>
                  <a:gd name="T13" fmla="*/ 12 h 42"/>
                  <a:gd name="T14" fmla="*/ 17 w 59"/>
                  <a:gd name="T15" fmla="*/ 14 h 42"/>
                  <a:gd name="T16" fmla="*/ 8 w 59"/>
                  <a:gd name="T17" fmla="*/ 15 h 42"/>
                  <a:gd name="T18" fmla="*/ 6 w 59"/>
                  <a:gd name="T19" fmla="*/ 18 h 42"/>
                  <a:gd name="T20" fmla="*/ 20 w 59"/>
                  <a:gd name="T21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20" y="35"/>
                    </a:moveTo>
                    <a:cubicBezTo>
                      <a:pt x="21" y="38"/>
                      <a:pt x="23" y="41"/>
                      <a:pt x="25" y="42"/>
                    </a:cubicBezTo>
                    <a:cubicBezTo>
                      <a:pt x="23" y="35"/>
                      <a:pt x="22" y="24"/>
                      <a:pt x="28" y="20"/>
                    </a:cubicBezTo>
                    <a:cubicBezTo>
                      <a:pt x="33" y="15"/>
                      <a:pt x="41" y="12"/>
                      <a:pt x="46" y="9"/>
                    </a:cubicBezTo>
                    <a:cubicBezTo>
                      <a:pt x="48" y="8"/>
                      <a:pt x="55" y="6"/>
                      <a:pt x="56" y="5"/>
                    </a:cubicBezTo>
                    <a:cubicBezTo>
                      <a:pt x="59" y="0"/>
                      <a:pt x="46" y="4"/>
                      <a:pt x="45" y="5"/>
                    </a:cubicBezTo>
                    <a:cubicBezTo>
                      <a:pt x="39" y="7"/>
                      <a:pt x="34" y="10"/>
                      <a:pt x="29" y="12"/>
                    </a:cubicBezTo>
                    <a:cubicBezTo>
                      <a:pt x="25" y="13"/>
                      <a:pt x="21" y="13"/>
                      <a:pt x="17" y="14"/>
                    </a:cubicBezTo>
                    <a:cubicBezTo>
                      <a:pt x="14" y="15"/>
                      <a:pt x="12" y="15"/>
                      <a:pt x="8" y="15"/>
                    </a:cubicBezTo>
                    <a:cubicBezTo>
                      <a:pt x="1" y="13"/>
                      <a:pt x="0" y="14"/>
                      <a:pt x="6" y="18"/>
                    </a:cubicBezTo>
                    <a:cubicBezTo>
                      <a:pt x="12" y="23"/>
                      <a:pt x="17" y="29"/>
                      <a:pt x="20" y="3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3" name="Freeform 454"/>
              <p:cNvSpPr/>
              <p:nvPr/>
            </p:nvSpPr>
            <p:spPr bwMode="auto">
              <a:xfrm>
                <a:off x="6102351" y="3221038"/>
                <a:ext cx="214313" cy="77788"/>
              </a:xfrm>
              <a:custGeom>
                <a:avLst/>
                <a:gdLst>
                  <a:gd name="T0" fmla="*/ 55 w 92"/>
                  <a:gd name="T1" fmla="*/ 19 h 33"/>
                  <a:gd name="T2" fmla="*/ 78 w 92"/>
                  <a:gd name="T3" fmla="*/ 23 h 33"/>
                  <a:gd name="T4" fmla="*/ 92 w 92"/>
                  <a:gd name="T5" fmla="*/ 33 h 33"/>
                  <a:gd name="T6" fmla="*/ 88 w 92"/>
                  <a:gd name="T7" fmla="*/ 26 h 33"/>
                  <a:gd name="T8" fmla="*/ 83 w 92"/>
                  <a:gd name="T9" fmla="*/ 20 h 33"/>
                  <a:gd name="T10" fmla="*/ 69 w 92"/>
                  <a:gd name="T11" fmla="*/ 13 h 33"/>
                  <a:gd name="T12" fmla="*/ 55 w 92"/>
                  <a:gd name="T13" fmla="*/ 11 h 33"/>
                  <a:gd name="T14" fmla="*/ 44 w 92"/>
                  <a:gd name="T15" fmla="*/ 8 h 33"/>
                  <a:gd name="T16" fmla="*/ 36 w 92"/>
                  <a:gd name="T17" fmla="*/ 4 h 33"/>
                  <a:gd name="T18" fmla="*/ 27 w 92"/>
                  <a:gd name="T19" fmla="*/ 4 h 33"/>
                  <a:gd name="T20" fmla="*/ 17 w 92"/>
                  <a:gd name="T21" fmla="*/ 3 h 33"/>
                  <a:gd name="T22" fmla="*/ 0 w 92"/>
                  <a:gd name="T23" fmla="*/ 0 h 33"/>
                  <a:gd name="T24" fmla="*/ 23 w 92"/>
                  <a:gd name="T25" fmla="*/ 11 h 33"/>
                  <a:gd name="T26" fmla="*/ 55 w 92"/>
                  <a:gd name="T2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33">
                    <a:moveTo>
                      <a:pt x="55" y="19"/>
                    </a:moveTo>
                    <a:cubicBezTo>
                      <a:pt x="63" y="21"/>
                      <a:pt x="71" y="20"/>
                      <a:pt x="78" y="23"/>
                    </a:cubicBezTo>
                    <a:cubicBezTo>
                      <a:pt x="83" y="25"/>
                      <a:pt x="87" y="32"/>
                      <a:pt x="92" y="33"/>
                    </a:cubicBezTo>
                    <a:cubicBezTo>
                      <a:pt x="92" y="33"/>
                      <a:pt x="89" y="26"/>
                      <a:pt x="88" y="26"/>
                    </a:cubicBezTo>
                    <a:cubicBezTo>
                      <a:pt x="87" y="24"/>
                      <a:pt x="85" y="21"/>
                      <a:pt x="83" y="20"/>
                    </a:cubicBezTo>
                    <a:cubicBezTo>
                      <a:pt x="79" y="17"/>
                      <a:pt x="73" y="15"/>
                      <a:pt x="69" y="13"/>
                    </a:cubicBezTo>
                    <a:cubicBezTo>
                      <a:pt x="64" y="11"/>
                      <a:pt x="60" y="11"/>
                      <a:pt x="55" y="11"/>
                    </a:cubicBezTo>
                    <a:cubicBezTo>
                      <a:pt x="51" y="11"/>
                      <a:pt x="47" y="10"/>
                      <a:pt x="44" y="8"/>
                    </a:cubicBezTo>
                    <a:cubicBezTo>
                      <a:pt x="41" y="6"/>
                      <a:pt x="40" y="4"/>
                      <a:pt x="36" y="4"/>
                    </a:cubicBezTo>
                    <a:cubicBezTo>
                      <a:pt x="33" y="5"/>
                      <a:pt x="31" y="5"/>
                      <a:pt x="27" y="4"/>
                    </a:cubicBezTo>
                    <a:cubicBezTo>
                      <a:pt x="24" y="4"/>
                      <a:pt x="20" y="2"/>
                      <a:pt x="17" y="3"/>
                    </a:cubicBezTo>
                    <a:cubicBezTo>
                      <a:pt x="11" y="3"/>
                      <a:pt x="5" y="2"/>
                      <a:pt x="0" y="0"/>
                    </a:cubicBezTo>
                    <a:cubicBezTo>
                      <a:pt x="5" y="9"/>
                      <a:pt x="14" y="11"/>
                      <a:pt x="23" y="11"/>
                    </a:cubicBezTo>
                    <a:cubicBezTo>
                      <a:pt x="34" y="10"/>
                      <a:pt x="45" y="16"/>
                      <a:pt x="55" y="19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4" name="Freeform 455"/>
              <p:cNvSpPr/>
              <p:nvPr/>
            </p:nvSpPr>
            <p:spPr bwMode="auto">
              <a:xfrm>
                <a:off x="5984876" y="3251201"/>
                <a:ext cx="133350" cy="53975"/>
              </a:xfrm>
              <a:custGeom>
                <a:avLst/>
                <a:gdLst>
                  <a:gd name="T0" fmla="*/ 57 w 57"/>
                  <a:gd name="T1" fmla="*/ 22 h 23"/>
                  <a:gd name="T2" fmla="*/ 46 w 57"/>
                  <a:gd name="T3" fmla="*/ 10 h 23"/>
                  <a:gd name="T4" fmla="*/ 45 w 57"/>
                  <a:gd name="T5" fmla="*/ 7 h 23"/>
                  <a:gd name="T6" fmla="*/ 45 w 57"/>
                  <a:gd name="T7" fmla="*/ 3 h 23"/>
                  <a:gd name="T8" fmla="*/ 36 w 57"/>
                  <a:gd name="T9" fmla="*/ 3 h 23"/>
                  <a:gd name="T10" fmla="*/ 24 w 57"/>
                  <a:gd name="T11" fmla="*/ 4 h 23"/>
                  <a:gd name="T12" fmla="*/ 12 w 57"/>
                  <a:gd name="T13" fmla="*/ 3 h 23"/>
                  <a:gd name="T14" fmla="*/ 5 w 57"/>
                  <a:gd name="T15" fmla="*/ 11 h 23"/>
                  <a:gd name="T16" fmla="*/ 0 w 57"/>
                  <a:gd name="T17" fmla="*/ 18 h 23"/>
                  <a:gd name="T18" fmla="*/ 6 w 57"/>
                  <a:gd name="T19" fmla="*/ 17 h 23"/>
                  <a:gd name="T20" fmla="*/ 17 w 57"/>
                  <a:gd name="T21" fmla="*/ 12 h 23"/>
                  <a:gd name="T22" fmla="*/ 37 w 57"/>
                  <a:gd name="T23" fmla="*/ 13 h 23"/>
                  <a:gd name="T24" fmla="*/ 57 w 57"/>
                  <a:gd name="T2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23">
                    <a:moveTo>
                      <a:pt x="57" y="22"/>
                    </a:moveTo>
                    <a:cubicBezTo>
                      <a:pt x="54" y="17"/>
                      <a:pt x="49" y="14"/>
                      <a:pt x="46" y="10"/>
                    </a:cubicBezTo>
                    <a:cubicBezTo>
                      <a:pt x="46" y="9"/>
                      <a:pt x="45" y="8"/>
                      <a:pt x="45" y="7"/>
                    </a:cubicBezTo>
                    <a:cubicBezTo>
                      <a:pt x="44" y="6"/>
                      <a:pt x="45" y="4"/>
                      <a:pt x="45" y="3"/>
                    </a:cubicBezTo>
                    <a:cubicBezTo>
                      <a:pt x="43" y="0"/>
                      <a:pt x="38" y="2"/>
                      <a:pt x="36" y="3"/>
                    </a:cubicBezTo>
                    <a:cubicBezTo>
                      <a:pt x="32" y="4"/>
                      <a:pt x="28" y="5"/>
                      <a:pt x="24" y="4"/>
                    </a:cubicBezTo>
                    <a:cubicBezTo>
                      <a:pt x="20" y="4"/>
                      <a:pt x="16" y="1"/>
                      <a:pt x="12" y="3"/>
                    </a:cubicBezTo>
                    <a:cubicBezTo>
                      <a:pt x="9" y="5"/>
                      <a:pt x="8" y="9"/>
                      <a:pt x="5" y="11"/>
                    </a:cubicBezTo>
                    <a:cubicBezTo>
                      <a:pt x="4" y="13"/>
                      <a:pt x="0" y="15"/>
                      <a:pt x="0" y="18"/>
                    </a:cubicBezTo>
                    <a:cubicBezTo>
                      <a:pt x="0" y="23"/>
                      <a:pt x="5" y="19"/>
                      <a:pt x="6" y="17"/>
                    </a:cubicBezTo>
                    <a:cubicBezTo>
                      <a:pt x="10" y="14"/>
                      <a:pt x="12" y="11"/>
                      <a:pt x="17" y="12"/>
                    </a:cubicBezTo>
                    <a:cubicBezTo>
                      <a:pt x="24" y="13"/>
                      <a:pt x="30" y="12"/>
                      <a:pt x="37" y="13"/>
                    </a:cubicBezTo>
                    <a:cubicBezTo>
                      <a:pt x="42" y="14"/>
                      <a:pt x="54" y="17"/>
                      <a:pt x="57" y="2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5" name="Freeform 456"/>
              <p:cNvSpPr/>
              <p:nvPr/>
            </p:nvSpPr>
            <p:spPr bwMode="auto">
              <a:xfrm>
                <a:off x="5975351" y="3298826"/>
                <a:ext cx="103188" cy="80963"/>
              </a:xfrm>
              <a:custGeom>
                <a:avLst/>
                <a:gdLst>
                  <a:gd name="T0" fmla="*/ 21 w 44"/>
                  <a:gd name="T1" fmla="*/ 5 h 35"/>
                  <a:gd name="T2" fmla="*/ 5 w 44"/>
                  <a:gd name="T3" fmla="*/ 6 h 35"/>
                  <a:gd name="T4" fmla="*/ 1 w 44"/>
                  <a:gd name="T5" fmla="*/ 20 h 35"/>
                  <a:gd name="T6" fmla="*/ 9 w 44"/>
                  <a:gd name="T7" fmla="*/ 24 h 35"/>
                  <a:gd name="T8" fmla="*/ 14 w 44"/>
                  <a:gd name="T9" fmla="*/ 31 h 35"/>
                  <a:gd name="T10" fmla="*/ 21 w 44"/>
                  <a:gd name="T11" fmla="*/ 35 h 35"/>
                  <a:gd name="T12" fmla="*/ 14 w 44"/>
                  <a:gd name="T13" fmla="*/ 22 h 35"/>
                  <a:gd name="T14" fmla="*/ 17 w 44"/>
                  <a:gd name="T15" fmla="*/ 19 h 35"/>
                  <a:gd name="T16" fmla="*/ 21 w 44"/>
                  <a:gd name="T17" fmla="*/ 14 h 35"/>
                  <a:gd name="T18" fmla="*/ 33 w 44"/>
                  <a:gd name="T19" fmla="*/ 9 h 35"/>
                  <a:gd name="T20" fmla="*/ 39 w 44"/>
                  <a:gd name="T21" fmla="*/ 6 h 35"/>
                  <a:gd name="T22" fmla="*/ 44 w 44"/>
                  <a:gd name="T23" fmla="*/ 3 h 35"/>
                  <a:gd name="T24" fmla="*/ 36 w 44"/>
                  <a:gd name="T25" fmla="*/ 4 h 35"/>
                  <a:gd name="T26" fmla="*/ 21 w 44"/>
                  <a:gd name="T2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35">
                    <a:moveTo>
                      <a:pt x="21" y="5"/>
                    </a:moveTo>
                    <a:cubicBezTo>
                      <a:pt x="17" y="5"/>
                      <a:pt x="8" y="5"/>
                      <a:pt x="5" y="6"/>
                    </a:cubicBezTo>
                    <a:cubicBezTo>
                      <a:pt x="1" y="7"/>
                      <a:pt x="0" y="16"/>
                      <a:pt x="1" y="20"/>
                    </a:cubicBezTo>
                    <a:cubicBezTo>
                      <a:pt x="3" y="22"/>
                      <a:pt x="7" y="22"/>
                      <a:pt x="9" y="24"/>
                    </a:cubicBezTo>
                    <a:cubicBezTo>
                      <a:pt x="11" y="26"/>
                      <a:pt x="11" y="29"/>
                      <a:pt x="14" y="31"/>
                    </a:cubicBezTo>
                    <a:cubicBezTo>
                      <a:pt x="16" y="32"/>
                      <a:pt x="19" y="34"/>
                      <a:pt x="21" y="35"/>
                    </a:cubicBezTo>
                    <a:cubicBezTo>
                      <a:pt x="19" y="32"/>
                      <a:pt x="14" y="25"/>
                      <a:pt x="14" y="22"/>
                    </a:cubicBezTo>
                    <a:cubicBezTo>
                      <a:pt x="15" y="20"/>
                      <a:pt x="16" y="20"/>
                      <a:pt x="17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4" y="11"/>
                      <a:pt x="30" y="11"/>
                      <a:pt x="33" y="9"/>
                    </a:cubicBezTo>
                    <a:cubicBezTo>
                      <a:pt x="36" y="7"/>
                      <a:pt x="36" y="7"/>
                      <a:pt x="39" y="6"/>
                    </a:cubicBezTo>
                    <a:cubicBezTo>
                      <a:pt x="40" y="5"/>
                      <a:pt x="42" y="4"/>
                      <a:pt x="44" y="3"/>
                    </a:cubicBezTo>
                    <a:cubicBezTo>
                      <a:pt x="41" y="0"/>
                      <a:pt x="38" y="3"/>
                      <a:pt x="36" y="4"/>
                    </a:cubicBezTo>
                    <a:cubicBezTo>
                      <a:pt x="31" y="6"/>
                      <a:pt x="25" y="6"/>
                      <a:pt x="21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6" name="Freeform 457"/>
              <p:cNvSpPr/>
              <p:nvPr/>
            </p:nvSpPr>
            <p:spPr bwMode="auto">
              <a:xfrm>
                <a:off x="6048376" y="3333751"/>
                <a:ext cx="30163" cy="26988"/>
              </a:xfrm>
              <a:custGeom>
                <a:avLst/>
                <a:gdLst>
                  <a:gd name="T0" fmla="*/ 0 w 13"/>
                  <a:gd name="T1" fmla="*/ 5 h 12"/>
                  <a:gd name="T2" fmla="*/ 6 w 13"/>
                  <a:gd name="T3" fmla="*/ 12 h 12"/>
                  <a:gd name="T4" fmla="*/ 13 w 13"/>
                  <a:gd name="T5" fmla="*/ 4 h 12"/>
                  <a:gd name="T6" fmla="*/ 0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0" y="7"/>
                      <a:pt x="5" y="10"/>
                      <a:pt x="6" y="12"/>
                    </a:cubicBezTo>
                    <a:cubicBezTo>
                      <a:pt x="8" y="9"/>
                      <a:pt x="10" y="6"/>
                      <a:pt x="13" y="4"/>
                    </a:cubicBezTo>
                    <a:cubicBezTo>
                      <a:pt x="11" y="0"/>
                      <a:pt x="2" y="0"/>
                      <a:pt x="0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7" name="Freeform 458"/>
              <p:cNvSpPr/>
              <p:nvPr/>
            </p:nvSpPr>
            <p:spPr bwMode="auto">
              <a:xfrm>
                <a:off x="6064251" y="3305176"/>
                <a:ext cx="50800" cy="33338"/>
              </a:xfrm>
              <a:custGeom>
                <a:avLst/>
                <a:gdLst>
                  <a:gd name="T0" fmla="*/ 22 w 22"/>
                  <a:gd name="T1" fmla="*/ 14 h 14"/>
                  <a:gd name="T2" fmla="*/ 20 w 22"/>
                  <a:gd name="T3" fmla="*/ 6 h 14"/>
                  <a:gd name="T4" fmla="*/ 18 w 22"/>
                  <a:gd name="T5" fmla="*/ 2 h 14"/>
                  <a:gd name="T6" fmla="*/ 15 w 22"/>
                  <a:gd name="T7" fmla="*/ 0 h 14"/>
                  <a:gd name="T8" fmla="*/ 8 w 22"/>
                  <a:gd name="T9" fmla="*/ 5 h 14"/>
                  <a:gd name="T10" fmla="*/ 0 w 22"/>
                  <a:gd name="T11" fmla="*/ 8 h 14"/>
                  <a:gd name="T12" fmla="*/ 11 w 22"/>
                  <a:gd name="T13" fmla="*/ 9 h 14"/>
                  <a:gd name="T14" fmla="*/ 22 w 22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cubicBezTo>
                      <a:pt x="22" y="12"/>
                      <a:pt x="21" y="8"/>
                      <a:pt x="20" y="6"/>
                    </a:cubicBezTo>
                    <a:cubicBezTo>
                      <a:pt x="20" y="5"/>
                      <a:pt x="19" y="3"/>
                      <a:pt x="18" y="2"/>
                    </a:cubicBezTo>
                    <a:cubicBezTo>
                      <a:pt x="16" y="0"/>
                      <a:pt x="18" y="0"/>
                      <a:pt x="15" y="0"/>
                    </a:cubicBezTo>
                    <a:cubicBezTo>
                      <a:pt x="13" y="1"/>
                      <a:pt x="10" y="4"/>
                      <a:pt x="8" y="5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2" y="7"/>
                      <a:pt x="10" y="8"/>
                      <a:pt x="11" y="9"/>
                    </a:cubicBezTo>
                    <a:cubicBezTo>
                      <a:pt x="15" y="10"/>
                      <a:pt x="18" y="14"/>
                      <a:pt x="22" y="1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8" name="Freeform 459"/>
              <p:cNvSpPr/>
              <p:nvPr/>
            </p:nvSpPr>
            <p:spPr bwMode="auto">
              <a:xfrm>
                <a:off x="6073776" y="3359151"/>
                <a:ext cx="14288" cy="11113"/>
              </a:xfrm>
              <a:custGeom>
                <a:avLst/>
                <a:gdLst>
                  <a:gd name="T0" fmla="*/ 3 w 6"/>
                  <a:gd name="T1" fmla="*/ 4 h 5"/>
                  <a:gd name="T2" fmla="*/ 4 w 6"/>
                  <a:gd name="T3" fmla="*/ 4 h 5"/>
                  <a:gd name="T4" fmla="*/ 3 w 6"/>
                  <a:gd name="T5" fmla="*/ 0 h 5"/>
                  <a:gd name="T6" fmla="*/ 3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4" y="4"/>
                      <a:pt x="4" y="4"/>
                    </a:cubicBezTo>
                    <a:cubicBezTo>
                      <a:pt x="6" y="3"/>
                      <a:pt x="6" y="0"/>
                      <a:pt x="3" y="0"/>
                    </a:cubicBezTo>
                    <a:cubicBezTo>
                      <a:pt x="0" y="0"/>
                      <a:pt x="0" y="5"/>
                      <a:pt x="3" y="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9" name="Freeform 460"/>
              <p:cNvSpPr/>
              <p:nvPr/>
            </p:nvSpPr>
            <p:spPr bwMode="auto">
              <a:xfrm>
                <a:off x="5808663" y="3106738"/>
                <a:ext cx="169863" cy="207963"/>
              </a:xfrm>
              <a:custGeom>
                <a:avLst/>
                <a:gdLst>
                  <a:gd name="T0" fmla="*/ 26 w 73"/>
                  <a:gd name="T1" fmla="*/ 38 h 89"/>
                  <a:gd name="T2" fmla="*/ 27 w 73"/>
                  <a:gd name="T3" fmla="*/ 34 h 89"/>
                  <a:gd name="T4" fmla="*/ 31 w 73"/>
                  <a:gd name="T5" fmla="*/ 25 h 89"/>
                  <a:gd name="T6" fmla="*/ 35 w 73"/>
                  <a:gd name="T7" fmla="*/ 25 h 89"/>
                  <a:gd name="T8" fmla="*/ 36 w 73"/>
                  <a:gd name="T9" fmla="*/ 7 h 89"/>
                  <a:gd name="T10" fmla="*/ 40 w 73"/>
                  <a:gd name="T11" fmla="*/ 9 h 89"/>
                  <a:gd name="T12" fmla="*/ 57 w 73"/>
                  <a:gd name="T13" fmla="*/ 17 h 89"/>
                  <a:gd name="T14" fmla="*/ 73 w 73"/>
                  <a:gd name="T15" fmla="*/ 20 h 89"/>
                  <a:gd name="T16" fmla="*/ 55 w 73"/>
                  <a:gd name="T17" fmla="*/ 25 h 89"/>
                  <a:gd name="T18" fmla="*/ 35 w 73"/>
                  <a:gd name="T19" fmla="*/ 40 h 89"/>
                  <a:gd name="T20" fmla="*/ 21 w 73"/>
                  <a:gd name="T21" fmla="*/ 60 h 89"/>
                  <a:gd name="T22" fmla="*/ 15 w 73"/>
                  <a:gd name="T23" fmla="*/ 70 h 89"/>
                  <a:gd name="T24" fmla="*/ 23 w 73"/>
                  <a:gd name="T25" fmla="*/ 87 h 89"/>
                  <a:gd name="T26" fmla="*/ 14 w 73"/>
                  <a:gd name="T27" fmla="*/ 80 h 89"/>
                  <a:gd name="T28" fmla="*/ 12 w 73"/>
                  <a:gd name="T29" fmla="*/ 59 h 89"/>
                  <a:gd name="T30" fmla="*/ 10 w 73"/>
                  <a:gd name="T31" fmla="*/ 49 h 89"/>
                  <a:gd name="T32" fmla="*/ 0 w 73"/>
                  <a:gd name="T33" fmla="*/ 32 h 89"/>
                  <a:gd name="T34" fmla="*/ 6 w 73"/>
                  <a:gd name="T35" fmla="*/ 39 h 89"/>
                  <a:gd name="T36" fmla="*/ 9 w 73"/>
                  <a:gd name="T37" fmla="*/ 42 h 89"/>
                  <a:gd name="T38" fmla="*/ 11 w 73"/>
                  <a:gd name="T39" fmla="*/ 40 h 89"/>
                  <a:gd name="T40" fmla="*/ 18 w 73"/>
                  <a:gd name="T41" fmla="*/ 43 h 89"/>
                  <a:gd name="T42" fmla="*/ 26 w 73"/>
                  <a:gd name="T43" fmla="*/ 3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9">
                    <a:moveTo>
                      <a:pt x="26" y="38"/>
                    </a:moveTo>
                    <a:cubicBezTo>
                      <a:pt x="26" y="37"/>
                      <a:pt x="27" y="35"/>
                      <a:pt x="27" y="34"/>
                    </a:cubicBezTo>
                    <a:cubicBezTo>
                      <a:pt x="28" y="31"/>
                      <a:pt x="29" y="27"/>
                      <a:pt x="31" y="25"/>
                    </a:cubicBezTo>
                    <a:cubicBezTo>
                      <a:pt x="32" y="24"/>
                      <a:pt x="36" y="22"/>
                      <a:pt x="35" y="25"/>
                    </a:cubicBezTo>
                    <a:cubicBezTo>
                      <a:pt x="36" y="19"/>
                      <a:pt x="35" y="13"/>
                      <a:pt x="36" y="7"/>
                    </a:cubicBezTo>
                    <a:cubicBezTo>
                      <a:pt x="37" y="0"/>
                      <a:pt x="39" y="7"/>
                      <a:pt x="40" y="9"/>
                    </a:cubicBezTo>
                    <a:cubicBezTo>
                      <a:pt x="43" y="16"/>
                      <a:pt x="50" y="18"/>
                      <a:pt x="57" y="17"/>
                    </a:cubicBezTo>
                    <a:cubicBezTo>
                      <a:pt x="61" y="17"/>
                      <a:pt x="70" y="15"/>
                      <a:pt x="73" y="20"/>
                    </a:cubicBezTo>
                    <a:cubicBezTo>
                      <a:pt x="68" y="24"/>
                      <a:pt x="60" y="23"/>
                      <a:pt x="55" y="25"/>
                    </a:cubicBezTo>
                    <a:cubicBezTo>
                      <a:pt x="46" y="28"/>
                      <a:pt x="41" y="34"/>
                      <a:pt x="35" y="40"/>
                    </a:cubicBezTo>
                    <a:cubicBezTo>
                      <a:pt x="28" y="46"/>
                      <a:pt x="25" y="52"/>
                      <a:pt x="21" y="60"/>
                    </a:cubicBezTo>
                    <a:cubicBezTo>
                      <a:pt x="19" y="63"/>
                      <a:pt x="17" y="67"/>
                      <a:pt x="15" y="70"/>
                    </a:cubicBezTo>
                    <a:cubicBezTo>
                      <a:pt x="13" y="77"/>
                      <a:pt x="21" y="82"/>
                      <a:pt x="23" y="87"/>
                    </a:cubicBezTo>
                    <a:cubicBezTo>
                      <a:pt x="20" y="89"/>
                      <a:pt x="16" y="82"/>
                      <a:pt x="14" y="80"/>
                    </a:cubicBezTo>
                    <a:cubicBezTo>
                      <a:pt x="8" y="73"/>
                      <a:pt x="13" y="67"/>
                      <a:pt x="12" y="59"/>
                    </a:cubicBezTo>
                    <a:cubicBezTo>
                      <a:pt x="12" y="56"/>
                      <a:pt x="12" y="52"/>
                      <a:pt x="10" y="49"/>
                    </a:cubicBezTo>
                    <a:cubicBezTo>
                      <a:pt x="7" y="44"/>
                      <a:pt x="1" y="38"/>
                      <a:pt x="0" y="32"/>
                    </a:cubicBezTo>
                    <a:cubicBezTo>
                      <a:pt x="2" y="32"/>
                      <a:pt x="4" y="37"/>
                      <a:pt x="6" y="39"/>
                    </a:cubicBezTo>
                    <a:cubicBezTo>
                      <a:pt x="6" y="39"/>
                      <a:pt x="7" y="42"/>
                      <a:pt x="9" y="42"/>
                    </a:cubicBezTo>
                    <a:cubicBezTo>
                      <a:pt x="10" y="42"/>
                      <a:pt x="10" y="40"/>
                      <a:pt x="11" y="40"/>
                    </a:cubicBezTo>
                    <a:cubicBezTo>
                      <a:pt x="14" y="39"/>
                      <a:pt x="16" y="42"/>
                      <a:pt x="18" y="43"/>
                    </a:cubicBezTo>
                    <a:cubicBezTo>
                      <a:pt x="21" y="45"/>
                      <a:pt x="24" y="42"/>
                      <a:pt x="26" y="38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0" name="Freeform 461"/>
              <p:cNvSpPr/>
              <p:nvPr/>
            </p:nvSpPr>
            <p:spPr bwMode="auto">
              <a:xfrm>
                <a:off x="5865813" y="3348038"/>
                <a:ext cx="196850" cy="220663"/>
              </a:xfrm>
              <a:custGeom>
                <a:avLst/>
                <a:gdLst>
                  <a:gd name="T0" fmla="*/ 27 w 84"/>
                  <a:gd name="T1" fmla="*/ 12 h 95"/>
                  <a:gd name="T2" fmla="*/ 41 w 84"/>
                  <a:gd name="T3" fmla="*/ 32 h 95"/>
                  <a:gd name="T4" fmla="*/ 48 w 84"/>
                  <a:gd name="T5" fmla="*/ 35 h 95"/>
                  <a:gd name="T6" fmla="*/ 56 w 84"/>
                  <a:gd name="T7" fmla="*/ 38 h 95"/>
                  <a:gd name="T8" fmla="*/ 71 w 84"/>
                  <a:gd name="T9" fmla="*/ 49 h 95"/>
                  <a:gd name="T10" fmla="*/ 77 w 84"/>
                  <a:gd name="T11" fmla="*/ 57 h 95"/>
                  <a:gd name="T12" fmla="*/ 78 w 84"/>
                  <a:gd name="T13" fmla="*/ 66 h 95"/>
                  <a:gd name="T14" fmla="*/ 82 w 84"/>
                  <a:gd name="T15" fmla="*/ 86 h 95"/>
                  <a:gd name="T16" fmla="*/ 78 w 84"/>
                  <a:gd name="T17" fmla="*/ 90 h 95"/>
                  <a:gd name="T18" fmla="*/ 72 w 84"/>
                  <a:gd name="T19" fmla="*/ 79 h 95"/>
                  <a:gd name="T20" fmla="*/ 65 w 84"/>
                  <a:gd name="T21" fmla="*/ 60 h 95"/>
                  <a:gd name="T22" fmla="*/ 60 w 84"/>
                  <a:gd name="T23" fmla="*/ 55 h 95"/>
                  <a:gd name="T24" fmla="*/ 55 w 84"/>
                  <a:gd name="T25" fmla="*/ 50 h 95"/>
                  <a:gd name="T26" fmla="*/ 50 w 84"/>
                  <a:gd name="T27" fmla="*/ 51 h 95"/>
                  <a:gd name="T28" fmla="*/ 46 w 84"/>
                  <a:gd name="T29" fmla="*/ 45 h 95"/>
                  <a:gd name="T30" fmla="*/ 40 w 84"/>
                  <a:gd name="T31" fmla="*/ 50 h 95"/>
                  <a:gd name="T32" fmla="*/ 37 w 84"/>
                  <a:gd name="T33" fmla="*/ 48 h 95"/>
                  <a:gd name="T34" fmla="*/ 32 w 84"/>
                  <a:gd name="T35" fmla="*/ 58 h 95"/>
                  <a:gd name="T36" fmla="*/ 31 w 84"/>
                  <a:gd name="T37" fmla="*/ 67 h 95"/>
                  <a:gd name="T38" fmla="*/ 29 w 84"/>
                  <a:gd name="T39" fmla="*/ 51 h 95"/>
                  <a:gd name="T40" fmla="*/ 26 w 84"/>
                  <a:gd name="T41" fmla="*/ 28 h 95"/>
                  <a:gd name="T42" fmla="*/ 24 w 84"/>
                  <a:gd name="T43" fmla="*/ 23 h 95"/>
                  <a:gd name="T44" fmla="*/ 19 w 84"/>
                  <a:gd name="T45" fmla="*/ 25 h 95"/>
                  <a:gd name="T46" fmla="*/ 13 w 84"/>
                  <a:gd name="T47" fmla="*/ 16 h 95"/>
                  <a:gd name="T48" fmla="*/ 8 w 84"/>
                  <a:gd name="T49" fmla="*/ 10 h 95"/>
                  <a:gd name="T50" fmla="*/ 0 w 84"/>
                  <a:gd name="T51" fmla="*/ 18 h 95"/>
                  <a:gd name="T52" fmla="*/ 1 w 84"/>
                  <a:gd name="T53" fmla="*/ 11 h 95"/>
                  <a:gd name="T54" fmla="*/ 3 w 84"/>
                  <a:gd name="T55" fmla="*/ 4 h 95"/>
                  <a:gd name="T56" fmla="*/ 13 w 84"/>
                  <a:gd name="T57" fmla="*/ 5 h 95"/>
                  <a:gd name="T58" fmla="*/ 27 w 84"/>
                  <a:gd name="T59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95">
                    <a:moveTo>
                      <a:pt x="27" y="12"/>
                    </a:moveTo>
                    <a:cubicBezTo>
                      <a:pt x="36" y="15"/>
                      <a:pt x="39" y="23"/>
                      <a:pt x="41" y="32"/>
                    </a:cubicBezTo>
                    <a:cubicBezTo>
                      <a:pt x="44" y="30"/>
                      <a:pt x="46" y="33"/>
                      <a:pt x="48" y="35"/>
                    </a:cubicBezTo>
                    <a:cubicBezTo>
                      <a:pt x="51" y="38"/>
                      <a:pt x="52" y="37"/>
                      <a:pt x="56" y="38"/>
                    </a:cubicBezTo>
                    <a:cubicBezTo>
                      <a:pt x="62" y="40"/>
                      <a:pt x="66" y="45"/>
                      <a:pt x="71" y="49"/>
                    </a:cubicBezTo>
                    <a:cubicBezTo>
                      <a:pt x="73" y="51"/>
                      <a:pt x="76" y="54"/>
                      <a:pt x="77" y="57"/>
                    </a:cubicBezTo>
                    <a:cubicBezTo>
                      <a:pt x="79" y="59"/>
                      <a:pt x="78" y="63"/>
                      <a:pt x="78" y="66"/>
                    </a:cubicBezTo>
                    <a:cubicBezTo>
                      <a:pt x="79" y="73"/>
                      <a:pt x="80" y="79"/>
                      <a:pt x="82" y="86"/>
                    </a:cubicBezTo>
                    <a:cubicBezTo>
                      <a:pt x="83" y="91"/>
                      <a:pt x="84" y="95"/>
                      <a:pt x="78" y="90"/>
                    </a:cubicBezTo>
                    <a:cubicBezTo>
                      <a:pt x="74" y="87"/>
                      <a:pt x="73" y="84"/>
                      <a:pt x="72" y="79"/>
                    </a:cubicBezTo>
                    <a:cubicBezTo>
                      <a:pt x="72" y="73"/>
                      <a:pt x="69" y="65"/>
                      <a:pt x="65" y="60"/>
                    </a:cubicBezTo>
                    <a:cubicBezTo>
                      <a:pt x="63" y="58"/>
                      <a:pt x="61" y="57"/>
                      <a:pt x="60" y="55"/>
                    </a:cubicBezTo>
                    <a:cubicBezTo>
                      <a:pt x="59" y="53"/>
                      <a:pt x="57" y="50"/>
                      <a:pt x="55" y="50"/>
                    </a:cubicBezTo>
                    <a:cubicBezTo>
                      <a:pt x="52" y="50"/>
                      <a:pt x="53" y="52"/>
                      <a:pt x="50" y="51"/>
                    </a:cubicBezTo>
                    <a:cubicBezTo>
                      <a:pt x="48" y="49"/>
                      <a:pt x="47" y="46"/>
                      <a:pt x="46" y="45"/>
                    </a:cubicBezTo>
                    <a:cubicBezTo>
                      <a:pt x="43" y="46"/>
                      <a:pt x="42" y="49"/>
                      <a:pt x="40" y="50"/>
                    </a:cubicBezTo>
                    <a:cubicBezTo>
                      <a:pt x="39" y="49"/>
                      <a:pt x="38" y="49"/>
                      <a:pt x="37" y="48"/>
                    </a:cubicBezTo>
                    <a:cubicBezTo>
                      <a:pt x="35" y="51"/>
                      <a:pt x="33" y="55"/>
                      <a:pt x="32" y="58"/>
                    </a:cubicBezTo>
                    <a:cubicBezTo>
                      <a:pt x="32" y="60"/>
                      <a:pt x="33" y="66"/>
                      <a:pt x="31" y="67"/>
                    </a:cubicBezTo>
                    <a:cubicBezTo>
                      <a:pt x="27" y="70"/>
                      <a:pt x="29" y="53"/>
                      <a:pt x="29" y="51"/>
                    </a:cubicBezTo>
                    <a:cubicBezTo>
                      <a:pt x="29" y="43"/>
                      <a:pt x="29" y="36"/>
                      <a:pt x="26" y="28"/>
                    </a:cubicBezTo>
                    <a:cubicBezTo>
                      <a:pt x="26" y="27"/>
                      <a:pt x="26" y="24"/>
                      <a:pt x="24" y="23"/>
                    </a:cubicBezTo>
                    <a:cubicBezTo>
                      <a:pt x="23" y="22"/>
                      <a:pt x="21" y="25"/>
                      <a:pt x="19" y="25"/>
                    </a:cubicBezTo>
                    <a:cubicBezTo>
                      <a:pt x="17" y="21"/>
                      <a:pt x="20" y="13"/>
                      <a:pt x="13" y="16"/>
                    </a:cubicBezTo>
                    <a:cubicBezTo>
                      <a:pt x="12" y="14"/>
                      <a:pt x="10" y="10"/>
                      <a:pt x="8" y="10"/>
                    </a:cubicBezTo>
                    <a:cubicBezTo>
                      <a:pt x="4" y="11"/>
                      <a:pt x="3" y="17"/>
                      <a:pt x="0" y="18"/>
                    </a:cubicBezTo>
                    <a:cubicBezTo>
                      <a:pt x="0" y="16"/>
                      <a:pt x="1" y="13"/>
                      <a:pt x="1" y="11"/>
                    </a:cubicBezTo>
                    <a:cubicBezTo>
                      <a:pt x="2" y="9"/>
                      <a:pt x="2" y="5"/>
                      <a:pt x="3" y="4"/>
                    </a:cubicBezTo>
                    <a:cubicBezTo>
                      <a:pt x="6" y="0"/>
                      <a:pt x="11" y="3"/>
                      <a:pt x="13" y="5"/>
                    </a:cubicBezTo>
                    <a:cubicBezTo>
                      <a:pt x="18" y="8"/>
                      <a:pt x="22" y="10"/>
                      <a:pt x="27" y="12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1" name="Freeform 462"/>
              <p:cNvSpPr/>
              <p:nvPr/>
            </p:nvSpPr>
            <p:spPr bwMode="auto">
              <a:xfrm>
                <a:off x="6003926" y="3328988"/>
                <a:ext cx="153988" cy="150813"/>
              </a:xfrm>
              <a:custGeom>
                <a:avLst/>
                <a:gdLst>
                  <a:gd name="T0" fmla="*/ 58 w 66"/>
                  <a:gd name="T1" fmla="*/ 0 h 65"/>
                  <a:gd name="T2" fmla="*/ 54 w 66"/>
                  <a:gd name="T3" fmla="*/ 19 h 65"/>
                  <a:gd name="T4" fmla="*/ 43 w 66"/>
                  <a:gd name="T5" fmla="*/ 27 h 65"/>
                  <a:gd name="T6" fmla="*/ 28 w 66"/>
                  <a:gd name="T7" fmla="*/ 29 h 65"/>
                  <a:gd name="T8" fmla="*/ 15 w 66"/>
                  <a:gd name="T9" fmla="*/ 29 h 65"/>
                  <a:gd name="T10" fmla="*/ 7 w 66"/>
                  <a:gd name="T11" fmla="*/ 28 h 65"/>
                  <a:gd name="T12" fmla="*/ 0 w 66"/>
                  <a:gd name="T13" fmla="*/ 28 h 65"/>
                  <a:gd name="T14" fmla="*/ 14 w 66"/>
                  <a:gd name="T15" fmla="*/ 34 h 65"/>
                  <a:gd name="T16" fmla="*/ 28 w 66"/>
                  <a:gd name="T17" fmla="*/ 33 h 65"/>
                  <a:gd name="T18" fmla="*/ 27 w 66"/>
                  <a:gd name="T19" fmla="*/ 33 h 65"/>
                  <a:gd name="T20" fmla="*/ 35 w 66"/>
                  <a:gd name="T21" fmla="*/ 41 h 65"/>
                  <a:gd name="T22" fmla="*/ 45 w 66"/>
                  <a:gd name="T23" fmla="*/ 50 h 65"/>
                  <a:gd name="T24" fmla="*/ 66 w 66"/>
                  <a:gd name="T25" fmla="*/ 65 h 65"/>
                  <a:gd name="T26" fmla="*/ 61 w 66"/>
                  <a:gd name="T27" fmla="*/ 47 h 65"/>
                  <a:gd name="T28" fmla="*/ 63 w 66"/>
                  <a:gd name="T29" fmla="*/ 49 h 65"/>
                  <a:gd name="T30" fmla="*/ 65 w 66"/>
                  <a:gd name="T31" fmla="*/ 38 h 65"/>
                  <a:gd name="T32" fmla="*/ 61 w 66"/>
                  <a:gd name="T33" fmla="*/ 27 h 65"/>
                  <a:gd name="T34" fmla="*/ 58 w 6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5">
                    <a:moveTo>
                      <a:pt x="58" y="0"/>
                    </a:moveTo>
                    <a:cubicBezTo>
                      <a:pt x="51" y="4"/>
                      <a:pt x="56" y="13"/>
                      <a:pt x="54" y="19"/>
                    </a:cubicBezTo>
                    <a:cubicBezTo>
                      <a:pt x="52" y="23"/>
                      <a:pt x="47" y="26"/>
                      <a:pt x="43" y="27"/>
                    </a:cubicBezTo>
                    <a:cubicBezTo>
                      <a:pt x="39" y="30"/>
                      <a:pt x="33" y="30"/>
                      <a:pt x="28" y="29"/>
                    </a:cubicBezTo>
                    <a:cubicBezTo>
                      <a:pt x="24" y="29"/>
                      <a:pt x="20" y="30"/>
                      <a:pt x="15" y="29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5" y="28"/>
                      <a:pt x="2" y="27"/>
                      <a:pt x="0" y="28"/>
                    </a:cubicBezTo>
                    <a:cubicBezTo>
                      <a:pt x="4" y="31"/>
                      <a:pt x="9" y="33"/>
                      <a:pt x="14" y="34"/>
                    </a:cubicBezTo>
                    <a:cubicBezTo>
                      <a:pt x="17" y="34"/>
                      <a:pt x="25" y="35"/>
                      <a:pt x="28" y="33"/>
                    </a:cubicBezTo>
                    <a:cubicBezTo>
                      <a:pt x="28" y="32"/>
                      <a:pt x="27" y="33"/>
                      <a:pt x="27" y="33"/>
                    </a:cubicBezTo>
                    <a:cubicBezTo>
                      <a:pt x="28" y="35"/>
                      <a:pt x="33" y="39"/>
                      <a:pt x="35" y="41"/>
                    </a:cubicBezTo>
                    <a:cubicBezTo>
                      <a:pt x="38" y="45"/>
                      <a:pt x="40" y="48"/>
                      <a:pt x="45" y="50"/>
                    </a:cubicBezTo>
                    <a:cubicBezTo>
                      <a:pt x="53" y="52"/>
                      <a:pt x="59" y="60"/>
                      <a:pt x="66" y="65"/>
                    </a:cubicBezTo>
                    <a:cubicBezTo>
                      <a:pt x="66" y="59"/>
                      <a:pt x="60" y="53"/>
                      <a:pt x="61" y="47"/>
                    </a:cubicBezTo>
                    <a:cubicBezTo>
                      <a:pt x="62" y="48"/>
                      <a:pt x="63" y="48"/>
                      <a:pt x="63" y="49"/>
                    </a:cubicBezTo>
                    <a:cubicBezTo>
                      <a:pt x="64" y="45"/>
                      <a:pt x="66" y="41"/>
                      <a:pt x="65" y="38"/>
                    </a:cubicBezTo>
                    <a:cubicBezTo>
                      <a:pt x="63" y="34"/>
                      <a:pt x="61" y="31"/>
                      <a:pt x="61" y="27"/>
                    </a:cubicBezTo>
                    <a:cubicBezTo>
                      <a:pt x="61" y="17"/>
                      <a:pt x="63" y="8"/>
                      <a:pt x="58" y="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2" name="Freeform 463"/>
              <p:cNvSpPr/>
              <p:nvPr/>
            </p:nvSpPr>
            <p:spPr bwMode="auto">
              <a:xfrm>
                <a:off x="5813426" y="3606801"/>
                <a:ext cx="144463" cy="139700"/>
              </a:xfrm>
              <a:custGeom>
                <a:avLst/>
                <a:gdLst>
                  <a:gd name="T0" fmla="*/ 10 w 62"/>
                  <a:gd name="T1" fmla="*/ 24 h 60"/>
                  <a:gd name="T2" fmla="*/ 16 w 62"/>
                  <a:gd name="T3" fmla="*/ 26 h 60"/>
                  <a:gd name="T4" fmla="*/ 19 w 62"/>
                  <a:gd name="T5" fmla="*/ 30 h 60"/>
                  <a:gd name="T6" fmla="*/ 28 w 62"/>
                  <a:gd name="T7" fmla="*/ 40 h 60"/>
                  <a:gd name="T8" fmla="*/ 35 w 62"/>
                  <a:gd name="T9" fmla="*/ 54 h 60"/>
                  <a:gd name="T10" fmla="*/ 52 w 62"/>
                  <a:gd name="T11" fmla="*/ 58 h 60"/>
                  <a:gd name="T12" fmla="*/ 61 w 62"/>
                  <a:gd name="T13" fmla="*/ 58 h 60"/>
                  <a:gd name="T14" fmla="*/ 59 w 62"/>
                  <a:gd name="T15" fmla="*/ 52 h 60"/>
                  <a:gd name="T16" fmla="*/ 48 w 62"/>
                  <a:gd name="T17" fmla="*/ 52 h 60"/>
                  <a:gd name="T18" fmla="*/ 39 w 62"/>
                  <a:gd name="T19" fmla="*/ 45 h 60"/>
                  <a:gd name="T20" fmla="*/ 54 w 62"/>
                  <a:gd name="T21" fmla="*/ 26 h 60"/>
                  <a:gd name="T22" fmla="*/ 38 w 62"/>
                  <a:gd name="T23" fmla="*/ 29 h 60"/>
                  <a:gd name="T24" fmla="*/ 39 w 62"/>
                  <a:gd name="T25" fmla="*/ 27 h 60"/>
                  <a:gd name="T26" fmla="*/ 30 w 62"/>
                  <a:gd name="T27" fmla="*/ 27 h 60"/>
                  <a:gd name="T28" fmla="*/ 20 w 62"/>
                  <a:gd name="T29" fmla="*/ 21 h 60"/>
                  <a:gd name="T30" fmla="*/ 13 w 62"/>
                  <a:gd name="T31" fmla="*/ 16 h 60"/>
                  <a:gd name="T32" fmla="*/ 13 w 62"/>
                  <a:gd name="T33" fmla="*/ 13 h 60"/>
                  <a:gd name="T34" fmla="*/ 9 w 62"/>
                  <a:gd name="T35" fmla="*/ 14 h 60"/>
                  <a:gd name="T36" fmla="*/ 19 w 62"/>
                  <a:gd name="T37" fmla="*/ 3 h 60"/>
                  <a:gd name="T38" fmla="*/ 2 w 62"/>
                  <a:gd name="T39" fmla="*/ 9 h 60"/>
                  <a:gd name="T40" fmla="*/ 1 w 62"/>
                  <a:gd name="T41" fmla="*/ 17 h 60"/>
                  <a:gd name="T42" fmla="*/ 10 w 62"/>
                  <a:gd name="T4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60">
                    <a:moveTo>
                      <a:pt x="10" y="24"/>
                    </a:moveTo>
                    <a:cubicBezTo>
                      <a:pt x="11" y="25"/>
                      <a:pt x="14" y="25"/>
                      <a:pt x="16" y="26"/>
                    </a:cubicBezTo>
                    <a:cubicBezTo>
                      <a:pt x="17" y="27"/>
                      <a:pt x="17" y="28"/>
                      <a:pt x="19" y="30"/>
                    </a:cubicBezTo>
                    <a:cubicBezTo>
                      <a:pt x="23" y="33"/>
                      <a:pt x="26" y="35"/>
                      <a:pt x="28" y="40"/>
                    </a:cubicBezTo>
                    <a:cubicBezTo>
                      <a:pt x="30" y="44"/>
                      <a:pt x="31" y="50"/>
                      <a:pt x="35" y="54"/>
                    </a:cubicBezTo>
                    <a:cubicBezTo>
                      <a:pt x="39" y="59"/>
                      <a:pt x="46" y="57"/>
                      <a:pt x="52" y="58"/>
                    </a:cubicBezTo>
                    <a:cubicBezTo>
                      <a:pt x="54" y="58"/>
                      <a:pt x="59" y="60"/>
                      <a:pt x="61" y="58"/>
                    </a:cubicBezTo>
                    <a:cubicBezTo>
                      <a:pt x="62" y="57"/>
                      <a:pt x="61" y="53"/>
                      <a:pt x="59" y="52"/>
                    </a:cubicBezTo>
                    <a:cubicBezTo>
                      <a:pt x="57" y="51"/>
                      <a:pt x="52" y="53"/>
                      <a:pt x="48" y="52"/>
                    </a:cubicBezTo>
                    <a:cubicBezTo>
                      <a:pt x="45" y="51"/>
                      <a:pt x="41" y="48"/>
                      <a:pt x="39" y="45"/>
                    </a:cubicBezTo>
                    <a:cubicBezTo>
                      <a:pt x="31" y="35"/>
                      <a:pt x="47" y="30"/>
                      <a:pt x="54" y="26"/>
                    </a:cubicBezTo>
                    <a:cubicBezTo>
                      <a:pt x="52" y="24"/>
                      <a:pt x="41" y="28"/>
                      <a:pt x="38" y="29"/>
                    </a:cubicBezTo>
                    <a:cubicBezTo>
                      <a:pt x="38" y="28"/>
                      <a:pt x="38" y="27"/>
                      <a:pt x="39" y="27"/>
                    </a:cubicBezTo>
                    <a:cubicBezTo>
                      <a:pt x="39" y="26"/>
                      <a:pt x="31" y="27"/>
                      <a:pt x="30" y="27"/>
                    </a:cubicBezTo>
                    <a:cubicBezTo>
                      <a:pt x="27" y="26"/>
                      <a:pt x="24" y="22"/>
                      <a:pt x="20" y="21"/>
                    </a:cubicBezTo>
                    <a:cubicBezTo>
                      <a:pt x="18" y="20"/>
                      <a:pt x="14" y="19"/>
                      <a:pt x="13" y="16"/>
                    </a:cubicBezTo>
                    <a:cubicBezTo>
                      <a:pt x="13" y="15"/>
                      <a:pt x="14" y="14"/>
                      <a:pt x="13" y="13"/>
                    </a:cubicBezTo>
                    <a:cubicBezTo>
                      <a:pt x="12" y="11"/>
                      <a:pt x="11" y="14"/>
                      <a:pt x="9" y="14"/>
                    </a:cubicBezTo>
                    <a:cubicBezTo>
                      <a:pt x="4" y="13"/>
                      <a:pt x="17" y="5"/>
                      <a:pt x="19" y="3"/>
                    </a:cubicBezTo>
                    <a:cubicBezTo>
                      <a:pt x="14" y="0"/>
                      <a:pt x="5" y="5"/>
                      <a:pt x="2" y="9"/>
                    </a:cubicBezTo>
                    <a:cubicBezTo>
                      <a:pt x="0" y="12"/>
                      <a:pt x="0" y="14"/>
                      <a:pt x="1" y="17"/>
                    </a:cubicBezTo>
                    <a:cubicBezTo>
                      <a:pt x="2" y="23"/>
                      <a:pt x="4" y="23"/>
                      <a:pt x="10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3" name="Freeform 464"/>
              <p:cNvSpPr/>
              <p:nvPr/>
            </p:nvSpPr>
            <p:spPr bwMode="auto">
              <a:xfrm>
                <a:off x="6173788" y="3432176"/>
                <a:ext cx="200025" cy="236538"/>
              </a:xfrm>
              <a:custGeom>
                <a:avLst/>
                <a:gdLst>
                  <a:gd name="T0" fmla="*/ 59 w 86"/>
                  <a:gd name="T1" fmla="*/ 20 h 102"/>
                  <a:gd name="T2" fmla="*/ 52 w 86"/>
                  <a:gd name="T3" fmla="*/ 39 h 102"/>
                  <a:gd name="T4" fmla="*/ 40 w 86"/>
                  <a:gd name="T5" fmla="*/ 53 h 102"/>
                  <a:gd name="T6" fmla="*/ 25 w 86"/>
                  <a:gd name="T7" fmla="*/ 67 h 102"/>
                  <a:gd name="T8" fmla="*/ 11 w 86"/>
                  <a:gd name="T9" fmla="*/ 83 h 102"/>
                  <a:gd name="T10" fmla="*/ 1 w 86"/>
                  <a:gd name="T11" fmla="*/ 102 h 102"/>
                  <a:gd name="T12" fmla="*/ 7 w 86"/>
                  <a:gd name="T13" fmla="*/ 97 h 102"/>
                  <a:gd name="T14" fmla="*/ 13 w 86"/>
                  <a:gd name="T15" fmla="*/ 94 h 102"/>
                  <a:gd name="T16" fmla="*/ 20 w 86"/>
                  <a:gd name="T17" fmla="*/ 90 h 102"/>
                  <a:gd name="T18" fmla="*/ 29 w 86"/>
                  <a:gd name="T19" fmla="*/ 90 h 102"/>
                  <a:gd name="T20" fmla="*/ 42 w 86"/>
                  <a:gd name="T21" fmla="*/ 89 h 102"/>
                  <a:gd name="T22" fmla="*/ 50 w 86"/>
                  <a:gd name="T23" fmla="*/ 88 h 102"/>
                  <a:gd name="T24" fmla="*/ 40 w 86"/>
                  <a:gd name="T25" fmla="*/ 78 h 102"/>
                  <a:gd name="T26" fmla="*/ 45 w 86"/>
                  <a:gd name="T27" fmla="*/ 78 h 102"/>
                  <a:gd name="T28" fmla="*/ 45 w 86"/>
                  <a:gd name="T29" fmla="*/ 72 h 102"/>
                  <a:gd name="T30" fmla="*/ 43 w 86"/>
                  <a:gd name="T31" fmla="*/ 67 h 102"/>
                  <a:gd name="T32" fmla="*/ 47 w 86"/>
                  <a:gd name="T33" fmla="*/ 66 h 102"/>
                  <a:gd name="T34" fmla="*/ 50 w 86"/>
                  <a:gd name="T35" fmla="*/ 65 h 102"/>
                  <a:gd name="T36" fmla="*/ 51 w 86"/>
                  <a:gd name="T37" fmla="*/ 60 h 102"/>
                  <a:gd name="T38" fmla="*/ 60 w 86"/>
                  <a:gd name="T39" fmla="*/ 58 h 102"/>
                  <a:gd name="T40" fmla="*/ 63 w 86"/>
                  <a:gd name="T41" fmla="*/ 42 h 102"/>
                  <a:gd name="T42" fmla="*/ 72 w 86"/>
                  <a:gd name="T43" fmla="*/ 30 h 102"/>
                  <a:gd name="T44" fmla="*/ 78 w 86"/>
                  <a:gd name="T45" fmla="*/ 29 h 102"/>
                  <a:gd name="T46" fmla="*/ 81 w 86"/>
                  <a:gd name="T47" fmla="*/ 23 h 102"/>
                  <a:gd name="T48" fmla="*/ 80 w 86"/>
                  <a:gd name="T49" fmla="*/ 22 h 102"/>
                  <a:gd name="T50" fmla="*/ 86 w 86"/>
                  <a:gd name="T51" fmla="*/ 23 h 102"/>
                  <a:gd name="T52" fmla="*/ 77 w 86"/>
                  <a:gd name="T53" fmla="*/ 15 h 102"/>
                  <a:gd name="T54" fmla="*/ 73 w 86"/>
                  <a:gd name="T55" fmla="*/ 10 h 102"/>
                  <a:gd name="T56" fmla="*/ 71 w 86"/>
                  <a:gd name="T57" fmla="*/ 5 h 102"/>
                  <a:gd name="T58" fmla="*/ 59 w 86"/>
                  <a:gd name="T59" fmla="*/ 2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6" h="102">
                    <a:moveTo>
                      <a:pt x="59" y="20"/>
                    </a:moveTo>
                    <a:cubicBezTo>
                      <a:pt x="55" y="27"/>
                      <a:pt x="55" y="33"/>
                      <a:pt x="52" y="39"/>
                    </a:cubicBezTo>
                    <a:cubicBezTo>
                      <a:pt x="50" y="46"/>
                      <a:pt x="45" y="49"/>
                      <a:pt x="40" y="53"/>
                    </a:cubicBezTo>
                    <a:cubicBezTo>
                      <a:pt x="35" y="58"/>
                      <a:pt x="30" y="63"/>
                      <a:pt x="25" y="67"/>
                    </a:cubicBezTo>
                    <a:cubicBezTo>
                      <a:pt x="20" y="71"/>
                      <a:pt x="15" y="78"/>
                      <a:pt x="11" y="83"/>
                    </a:cubicBezTo>
                    <a:cubicBezTo>
                      <a:pt x="8" y="87"/>
                      <a:pt x="0" y="97"/>
                      <a:pt x="1" y="102"/>
                    </a:cubicBezTo>
                    <a:cubicBezTo>
                      <a:pt x="1" y="102"/>
                      <a:pt x="7" y="98"/>
                      <a:pt x="7" y="97"/>
                    </a:cubicBezTo>
                    <a:cubicBezTo>
                      <a:pt x="9" y="95"/>
                      <a:pt x="10" y="95"/>
                      <a:pt x="13" y="94"/>
                    </a:cubicBezTo>
                    <a:cubicBezTo>
                      <a:pt x="16" y="93"/>
                      <a:pt x="18" y="91"/>
                      <a:pt x="20" y="90"/>
                    </a:cubicBezTo>
                    <a:cubicBezTo>
                      <a:pt x="24" y="89"/>
                      <a:pt x="26" y="90"/>
                      <a:pt x="29" y="90"/>
                    </a:cubicBezTo>
                    <a:cubicBezTo>
                      <a:pt x="33" y="91"/>
                      <a:pt x="38" y="89"/>
                      <a:pt x="42" y="89"/>
                    </a:cubicBezTo>
                    <a:cubicBezTo>
                      <a:pt x="44" y="89"/>
                      <a:pt x="48" y="89"/>
                      <a:pt x="50" y="88"/>
                    </a:cubicBezTo>
                    <a:cubicBezTo>
                      <a:pt x="48" y="84"/>
                      <a:pt x="43" y="82"/>
                      <a:pt x="40" y="78"/>
                    </a:cubicBezTo>
                    <a:cubicBezTo>
                      <a:pt x="42" y="77"/>
                      <a:pt x="44" y="79"/>
                      <a:pt x="45" y="78"/>
                    </a:cubicBezTo>
                    <a:cubicBezTo>
                      <a:pt x="48" y="77"/>
                      <a:pt x="47" y="74"/>
                      <a:pt x="45" y="72"/>
                    </a:cubicBezTo>
                    <a:cubicBezTo>
                      <a:pt x="45" y="71"/>
                      <a:pt x="43" y="69"/>
                      <a:pt x="43" y="67"/>
                    </a:cubicBezTo>
                    <a:cubicBezTo>
                      <a:pt x="44" y="65"/>
                      <a:pt x="44" y="66"/>
                      <a:pt x="47" y="66"/>
                    </a:cubicBezTo>
                    <a:cubicBezTo>
                      <a:pt x="48" y="66"/>
                      <a:pt x="49" y="67"/>
                      <a:pt x="50" y="65"/>
                    </a:cubicBezTo>
                    <a:cubicBezTo>
                      <a:pt x="51" y="63"/>
                      <a:pt x="48" y="61"/>
                      <a:pt x="51" y="60"/>
                    </a:cubicBezTo>
                    <a:cubicBezTo>
                      <a:pt x="53" y="58"/>
                      <a:pt x="57" y="61"/>
                      <a:pt x="60" y="58"/>
                    </a:cubicBezTo>
                    <a:cubicBezTo>
                      <a:pt x="64" y="55"/>
                      <a:pt x="62" y="47"/>
                      <a:pt x="63" y="42"/>
                    </a:cubicBezTo>
                    <a:cubicBezTo>
                      <a:pt x="64" y="36"/>
                      <a:pt x="74" y="37"/>
                      <a:pt x="72" y="30"/>
                    </a:cubicBezTo>
                    <a:cubicBezTo>
                      <a:pt x="74" y="29"/>
                      <a:pt x="76" y="31"/>
                      <a:pt x="78" y="29"/>
                    </a:cubicBezTo>
                    <a:cubicBezTo>
                      <a:pt x="80" y="28"/>
                      <a:pt x="79" y="25"/>
                      <a:pt x="81" y="23"/>
                    </a:cubicBezTo>
                    <a:cubicBezTo>
                      <a:pt x="80" y="23"/>
                      <a:pt x="80" y="23"/>
                      <a:pt x="80" y="22"/>
                    </a:cubicBezTo>
                    <a:cubicBezTo>
                      <a:pt x="82" y="21"/>
                      <a:pt x="84" y="23"/>
                      <a:pt x="86" y="23"/>
                    </a:cubicBezTo>
                    <a:cubicBezTo>
                      <a:pt x="84" y="23"/>
                      <a:pt x="78" y="16"/>
                      <a:pt x="77" y="15"/>
                    </a:cubicBezTo>
                    <a:cubicBezTo>
                      <a:pt x="76" y="13"/>
                      <a:pt x="74" y="12"/>
                      <a:pt x="73" y="10"/>
                    </a:cubicBezTo>
                    <a:cubicBezTo>
                      <a:pt x="72" y="8"/>
                      <a:pt x="73" y="6"/>
                      <a:pt x="71" y="5"/>
                    </a:cubicBezTo>
                    <a:cubicBezTo>
                      <a:pt x="64" y="0"/>
                      <a:pt x="60" y="17"/>
                      <a:pt x="59" y="2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4" name="Freeform 465"/>
              <p:cNvSpPr/>
              <p:nvPr/>
            </p:nvSpPr>
            <p:spPr bwMode="auto">
              <a:xfrm>
                <a:off x="6208713" y="3686176"/>
                <a:ext cx="209550" cy="95250"/>
              </a:xfrm>
              <a:custGeom>
                <a:avLst/>
                <a:gdLst>
                  <a:gd name="T0" fmla="*/ 37 w 90"/>
                  <a:gd name="T1" fmla="*/ 24 h 41"/>
                  <a:gd name="T2" fmla="*/ 26 w 90"/>
                  <a:gd name="T3" fmla="*/ 21 h 41"/>
                  <a:gd name="T4" fmla="*/ 31 w 90"/>
                  <a:gd name="T5" fmla="*/ 26 h 41"/>
                  <a:gd name="T6" fmla="*/ 16 w 90"/>
                  <a:gd name="T7" fmla="*/ 24 h 41"/>
                  <a:gd name="T8" fmla="*/ 0 w 90"/>
                  <a:gd name="T9" fmla="*/ 18 h 41"/>
                  <a:gd name="T10" fmla="*/ 9 w 90"/>
                  <a:gd name="T11" fmla="*/ 27 h 41"/>
                  <a:gd name="T12" fmla="*/ 20 w 90"/>
                  <a:gd name="T13" fmla="*/ 32 h 41"/>
                  <a:gd name="T14" fmla="*/ 29 w 90"/>
                  <a:gd name="T15" fmla="*/ 36 h 41"/>
                  <a:gd name="T16" fmla="*/ 48 w 90"/>
                  <a:gd name="T17" fmla="*/ 40 h 41"/>
                  <a:gd name="T18" fmla="*/ 61 w 90"/>
                  <a:gd name="T19" fmla="*/ 38 h 41"/>
                  <a:gd name="T20" fmla="*/ 66 w 90"/>
                  <a:gd name="T21" fmla="*/ 31 h 41"/>
                  <a:gd name="T22" fmla="*/ 73 w 90"/>
                  <a:gd name="T23" fmla="*/ 32 h 41"/>
                  <a:gd name="T24" fmla="*/ 83 w 90"/>
                  <a:gd name="T25" fmla="*/ 14 h 41"/>
                  <a:gd name="T26" fmla="*/ 90 w 90"/>
                  <a:gd name="T27" fmla="*/ 0 h 41"/>
                  <a:gd name="T28" fmla="*/ 83 w 90"/>
                  <a:gd name="T29" fmla="*/ 3 h 41"/>
                  <a:gd name="T30" fmla="*/ 78 w 90"/>
                  <a:gd name="T31" fmla="*/ 8 h 41"/>
                  <a:gd name="T32" fmla="*/ 77 w 90"/>
                  <a:gd name="T33" fmla="*/ 11 h 41"/>
                  <a:gd name="T34" fmla="*/ 74 w 90"/>
                  <a:gd name="T35" fmla="*/ 11 h 41"/>
                  <a:gd name="T36" fmla="*/ 71 w 90"/>
                  <a:gd name="T37" fmla="*/ 16 h 41"/>
                  <a:gd name="T38" fmla="*/ 65 w 90"/>
                  <a:gd name="T39" fmla="*/ 14 h 41"/>
                  <a:gd name="T40" fmla="*/ 66 w 90"/>
                  <a:gd name="T41" fmla="*/ 18 h 41"/>
                  <a:gd name="T42" fmla="*/ 60 w 90"/>
                  <a:gd name="T43" fmla="*/ 16 h 41"/>
                  <a:gd name="T44" fmla="*/ 59 w 90"/>
                  <a:gd name="T45" fmla="*/ 17 h 41"/>
                  <a:gd name="T46" fmla="*/ 45 w 90"/>
                  <a:gd name="T47" fmla="*/ 8 h 41"/>
                  <a:gd name="T48" fmla="*/ 54 w 90"/>
                  <a:gd name="T49" fmla="*/ 27 h 41"/>
                  <a:gd name="T50" fmla="*/ 48 w 90"/>
                  <a:gd name="T51" fmla="*/ 27 h 41"/>
                  <a:gd name="T52" fmla="*/ 38 w 90"/>
                  <a:gd name="T53" fmla="*/ 24 h 41"/>
                  <a:gd name="T54" fmla="*/ 38 w 90"/>
                  <a:gd name="T55" fmla="*/ 24 h 41"/>
                  <a:gd name="T56" fmla="*/ 37 w 90"/>
                  <a:gd name="T57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0" h="41">
                    <a:moveTo>
                      <a:pt x="37" y="24"/>
                    </a:moveTo>
                    <a:cubicBezTo>
                      <a:pt x="34" y="24"/>
                      <a:pt x="30" y="21"/>
                      <a:pt x="26" y="21"/>
                    </a:cubicBezTo>
                    <a:cubicBezTo>
                      <a:pt x="27" y="23"/>
                      <a:pt x="30" y="24"/>
                      <a:pt x="31" y="26"/>
                    </a:cubicBezTo>
                    <a:cubicBezTo>
                      <a:pt x="27" y="27"/>
                      <a:pt x="20" y="25"/>
                      <a:pt x="16" y="24"/>
                    </a:cubicBezTo>
                    <a:cubicBezTo>
                      <a:pt x="11" y="22"/>
                      <a:pt x="5" y="20"/>
                      <a:pt x="0" y="18"/>
                    </a:cubicBezTo>
                    <a:cubicBezTo>
                      <a:pt x="1" y="21"/>
                      <a:pt x="6" y="25"/>
                      <a:pt x="9" y="27"/>
                    </a:cubicBezTo>
                    <a:cubicBezTo>
                      <a:pt x="12" y="30"/>
                      <a:pt x="16" y="31"/>
                      <a:pt x="20" y="32"/>
                    </a:cubicBezTo>
                    <a:cubicBezTo>
                      <a:pt x="23" y="33"/>
                      <a:pt x="26" y="35"/>
                      <a:pt x="29" y="36"/>
                    </a:cubicBezTo>
                    <a:cubicBezTo>
                      <a:pt x="31" y="36"/>
                      <a:pt x="48" y="41"/>
                      <a:pt x="48" y="40"/>
                    </a:cubicBezTo>
                    <a:cubicBezTo>
                      <a:pt x="48" y="36"/>
                      <a:pt x="58" y="41"/>
                      <a:pt x="61" y="38"/>
                    </a:cubicBezTo>
                    <a:cubicBezTo>
                      <a:pt x="63" y="36"/>
                      <a:pt x="62" y="32"/>
                      <a:pt x="66" y="31"/>
                    </a:cubicBezTo>
                    <a:cubicBezTo>
                      <a:pt x="68" y="30"/>
                      <a:pt x="70" y="33"/>
                      <a:pt x="73" y="32"/>
                    </a:cubicBezTo>
                    <a:cubicBezTo>
                      <a:pt x="79" y="29"/>
                      <a:pt x="81" y="19"/>
                      <a:pt x="83" y="14"/>
                    </a:cubicBezTo>
                    <a:cubicBezTo>
                      <a:pt x="85" y="9"/>
                      <a:pt x="87" y="3"/>
                      <a:pt x="90" y="0"/>
                    </a:cubicBezTo>
                    <a:cubicBezTo>
                      <a:pt x="87" y="2"/>
                      <a:pt x="86" y="2"/>
                      <a:pt x="83" y="3"/>
                    </a:cubicBezTo>
                    <a:cubicBezTo>
                      <a:pt x="80" y="4"/>
                      <a:pt x="79" y="6"/>
                      <a:pt x="78" y="8"/>
                    </a:cubicBezTo>
                    <a:cubicBezTo>
                      <a:pt x="78" y="10"/>
                      <a:pt x="78" y="10"/>
                      <a:pt x="77" y="11"/>
                    </a:cubicBezTo>
                    <a:cubicBezTo>
                      <a:pt x="76" y="11"/>
                      <a:pt x="75" y="10"/>
                      <a:pt x="74" y="11"/>
                    </a:cubicBezTo>
                    <a:cubicBezTo>
                      <a:pt x="72" y="12"/>
                      <a:pt x="73" y="15"/>
                      <a:pt x="71" y="16"/>
                    </a:cubicBezTo>
                    <a:cubicBezTo>
                      <a:pt x="69" y="16"/>
                      <a:pt x="67" y="14"/>
                      <a:pt x="65" y="14"/>
                    </a:cubicBezTo>
                    <a:cubicBezTo>
                      <a:pt x="65" y="15"/>
                      <a:pt x="66" y="17"/>
                      <a:pt x="66" y="18"/>
                    </a:cubicBezTo>
                    <a:cubicBezTo>
                      <a:pt x="64" y="18"/>
                      <a:pt x="62" y="17"/>
                      <a:pt x="60" y="16"/>
                    </a:cubicBezTo>
                    <a:cubicBezTo>
                      <a:pt x="60" y="16"/>
                      <a:pt x="59" y="17"/>
                      <a:pt x="59" y="17"/>
                    </a:cubicBezTo>
                    <a:cubicBezTo>
                      <a:pt x="53" y="17"/>
                      <a:pt x="51" y="7"/>
                      <a:pt x="45" y="8"/>
                    </a:cubicBezTo>
                    <a:cubicBezTo>
                      <a:pt x="47" y="12"/>
                      <a:pt x="61" y="22"/>
                      <a:pt x="54" y="27"/>
                    </a:cubicBezTo>
                    <a:cubicBezTo>
                      <a:pt x="52" y="28"/>
                      <a:pt x="50" y="27"/>
                      <a:pt x="48" y="27"/>
                    </a:cubicBezTo>
                    <a:cubicBezTo>
                      <a:pt x="44" y="27"/>
                      <a:pt x="41" y="25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5" name="Freeform 466"/>
              <p:cNvSpPr/>
              <p:nvPr/>
            </p:nvSpPr>
            <p:spPr bwMode="auto">
              <a:xfrm>
                <a:off x="5708651" y="3254376"/>
                <a:ext cx="90488" cy="357188"/>
              </a:xfrm>
              <a:custGeom>
                <a:avLst/>
                <a:gdLst>
                  <a:gd name="T0" fmla="*/ 15 w 39"/>
                  <a:gd name="T1" fmla="*/ 26 h 153"/>
                  <a:gd name="T2" fmla="*/ 5 w 39"/>
                  <a:gd name="T3" fmla="*/ 48 h 153"/>
                  <a:gd name="T4" fmla="*/ 5 w 39"/>
                  <a:gd name="T5" fmla="*/ 74 h 153"/>
                  <a:gd name="T6" fmla="*/ 13 w 39"/>
                  <a:gd name="T7" fmla="*/ 102 h 153"/>
                  <a:gd name="T8" fmla="*/ 12 w 39"/>
                  <a:gd name="T9" fmla="*/ 111 h 153"/>
                  <a:gd name="T10" fmla="*/ 12 w 39"/>
                  <a:gd name="T11" fmla="*/ 121 h 153"/>
                  <a:gd name="T12" fmla="*/ 8 w 39"/>
                  <a:gd name="T13" fmla="*/ 131 h 153"/>
                  <a:gd name="T14" fmla="*/ 8 w 39"/>
                  <a:gd name="T15" fmla="*/ 137 h 153"/>
                  <a:gd name="T16" fmla="*/ 15 w 39"/>
                  <a:gd name="T17" fmla="*/ 135 h 153"/>
                  <a:gd name="T18" fmla="*/ 15 w 39"/>
                  <a:gd name="T19" fmla="*/ 141 h 153"/>
                  <a:gd name="T20" fmla="*/ 18 w 39"/>
                  <a:gd name="T21" fmla="*/ 148 h 153"/>
                  <a:gd name="T22" fmla="*/ 25 w 39"/>
                  <a:gd name="T23" fmla="*/ 146 h 153"/>
                  <a:gd name="T24" fmla="*/ 37 w 39"/>
                  <a:gd name="T25" fmla="*/ 153 h 153"/>
                  <a:gd name="T26" fmla="*/ 31 w 39"/>
                  <a:gd name="T27" fmla="*/ 134 h 153"/>
                  <a:gd name="T28" fmla="*/ 36 w 39"/>
                  <a:gd name="T29" fmla="*/ 124 h 153"/>
                  <a:gd name="T30" fmla="*/ 31 w 39"/>
                  <a:gd name="T31" fmla="*/ 121 h 153"/>
                  <a:gd name="T32" fmla="*/ 27 w 39"/>
                  <a:gd name="T33" fmla="*/ 116 h 153"/>
                  <a:gd name="T34" fmla="*/ 19 w 39"/>
                  <a:gd name="T35" fmla="*/ 107 h 153"/>
                  <a:gd name="T36" fmla="*/ 17 w 39"/>
                  <a:gd name="T37" fmla="*/ 76 h 153"/>
                  <a:gd name="T38" fmla="*/ 15 w 39"/>
                  <a:gd name="T39" fmla="*/ 38 h 153"/>
                  <a:gd name="T40" fmla="*/ 23 w 39"/>
                  <a:gd name="T41" fmla="*/ 25 h 153"/>
                  <a:gd name="T42" fmla="*/ 23 w 39"/>
                  <a:gd name="T43" fmla="*/ 14 h 153"/>
                  <a:gd name="T44" fmla="*/ 28 w 39"/>
                  <a:gd name="T45" fmla="*/ 0 h 153"/>
                  <a:gd name="T46" fmla="*/ 15 w 39"/>
                  <a:gd name="T47" fmla="*/ 2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53">
                    <a:moveTo>
                      <a:pt x="15" y="26"/>
                    </a:moveTo>
                    <a:cubicBezTo>
                      <a:pt x="14" y="36"/>
                      <a:pt x="10" y="39"/>
                      <a:pt x="5" y="48"/>
                    </a:cubicBezTo>
                    <a:cubicBezTo>
                      <a:pt x="0" y="57"/>
                      <a:pt x="0" y="64"/>
                      <a:pt x="5" y="74"/>
                    </a:cubicBezTo>
                    <a:cubicBezTo>
                      <a:pt x="9" y="82"/>
                      <a:pt x="12" y="93"/>
                      <a:pt x="13" y="102"/>
                    </a:cubicBezTo>
                    <a:cubicBezTo>
                      <a:pt x="13" y="105"/>
                      <a:pt x="12" y="108"/>
                      <a:pt x="12" y="111"/>
                    </a:cubicBezTo>
                    <a:cubicBezTo>
                      <a:pt x="12" y="114"/>
                      <a:pt x="13" y="118"/>
                      <a:pt x="12" y="121"/>
                    </a:cubicBezTo>
                    <a:cubicBezTo>
                      <a:pt x="11" y="124"/>
                      <a:pt x="10" y="127"/>
                      <a:pt x="8" y="131"/>
                    </a:cubicBezTo>
                    <a:cubicBezTo>
                      <a:pt x="8" y="132"/>
                      <a:pt x="6" y="135"/>
                      <a:pt x="8" y="137"/>
                    </a:cubicBezTo>
                    <a:cubicBezTo>
                      <a:pt x="9" y="139"/>
                      <a:pt x="13" y="136"/>
                      <a:pt x="15" y="135"/>
                    </a:cubicBezTo>
                    <a:cubicBezTo>
                      <a:pt x="16" y="137"/>
                      <a:pt x="15" y="139"/>
                      <a:pt x="15" y="141"/>
                    </a:cubicBezTo>
                    <a:cubicBezTo>
                      <a:pt x="15" y="144"/>
                      <a:pt x="16" y="146"/>
                      <a:pt x="18" y="148"/>
                    </a:cubicBezTo>
                    <a:cubicBezTo>
                      <a:pt x="21" y="152"/>
                      <a:pt x="29" y="150"/>
                      <a:pt x="25" y="146"/>
                    </a:cubicBezTo>
                    <a:cubicBezTo>
                      <a:pt x="28" y="143"/>
                      <a:pt x="36" y="150"/>
                      <a:pt x="37" y="153"/>
                    </a:cubicBezTo>
                    <a:cubicBezTo>
                      <a:pt x="39" y="147"/>
                      <a:pt x="33" y="140"/>
                      <a:pt x="31" y="134"/>
                    </a:cubicBezTo>
                    <a:cubicBezTo>
                      <a:pt x="30" y="130"/>
                      <a:pt x="33" y="127"/>
                      <a:pt x="36" y="124"/>
                    </a:cubicBezTo>
                    <a:cubicBezTo>
                      <a:pt x="35" y="123"/>
                      <a:pt x="32" y="122"/>
                      <a:pt x="31" y="121"/>
                    </a:cubicBezTo>
                    <a:cubicBezTo>
                      <a:pt x="29" y="119"/>
                      <a:pt x="30" y="117"/>
                      <a:pt x="27" y="116"/>
                    </a:cubicBezTo>
                    <a:cubicBezTo>
                      <a:pt x="24" y="113"/>
                      <a:pt x="21" y="111"/>
                      <a:pt x="19" y="107"/>
                    </a:cubicBezTo>
                    <a:cubicBezTo>
                      <a:pt x="16" y="97"/>
                      <a:pt x="20" y="86"/>
                      <a:pt x="17" y="76"/>
                    </a:cubicBezTo>
                    <a:cubicBezTo>
                      <a:pt x="13" y="62"/>
                      <a:pt x="7" y="52"/>
                      <a:pt x="15" y="38"/>
                    </a:cubicBezTo>
                    <a:cubicBezTo>
                      <a:pt x="18" y="34"/>
                      <a:pt x="22" y="31"/>
                      <a:pt x="23" y="25"/>
                    </a:cubicBezTo>
                    <a:cubicBezTo>
                      <a:pt x="23" y="21"/>
                      <a:pt x="23" y="18"/>
                      <a:pt x="23" y="14"/>
                    </a:cubicBezTo>
                    <a:cubicBezTo>
                      <a:pt x="24" y="9"/>
                      <a:pt x="27" y="4"/>
                      <a:pt x="28" y="0"/>
                    </a:cubicBezTo>
                    <a:cubicBezTo>
                      <a:pt x="16" y="3"/>
                      <a:pt x="17" y="16"/>
                      <a:pt x="15" y="26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6" name="Freeform 467"/>
              <p:cNvSpPr/>
              <p:nvPr/>
            </p:nvSpPr>
            <p:spPr bwMode="auto">
              <a:xfrm>
                <a:off x="6291263" y="3155951"/>
                <a:ext cx="227013" cy="306388"/>
              </a:xfrm>
              <a:custGeom>
                <a:avLst/>
                <a:gdLst>
                  <a:gd name="T0" fmla="*/ 35 w 98"/>
                  <a:gd name="T1" fmla="*/ 3 h 131"/>
                  <a:gd name="T2" fmla="*/ 63 w 98"/>
                  <a:gd name="T3" fmla="*/ 17 h 131"/>
                  <a:gd name="T4" fmla="*/ 77 w 98"/>
                  <a:gd name="T5" fmla="*/ 26 h 131"/>
                  <a:gd name="T6" fmla="*/ 79 w 98"/>
                  <a:gd name="T7" fmla="*/ 42 h 131"/>
                  <a:gd name="T8" fmla="*/ 88 w 98"/>
                  <a:gd name="T9" fmla="*/ 55 h 131"/>
                  <a:gd name="T10" fmla="*/ 93 w 98"/>
                  <a:gd name="T11" fmla="*/ 70 h 131"/>
                  <a:gd name="T12" fmla="*/ 98 w 98"/>
                  <a:gd name="T13" fmla="*/ 79 h 131"/>
                  <a:gd name="T14" fmla="*/ 92 w 98"/>
                  <a:gd name="T15" fmla="*/ 88 h 131"/>
                  <a:gd name="T16" fmla="*/ 93 w 98"/>
                  <a:gd name="T17" fmla="*/ 100 h 131"/>
                  <a:gd name="T18" fmla="*/ 85 w 98"/>
                  <a:gd name="T19" fmla="*/ 126 h 131"/>
                  <a:gd name="T20" fmla="*/ 80 w 98"/>
                  <a:gd name="T21" fmla="*/ 127 h 131"/>
                  <a:gd name="T22" fmla="*/ 64 w 98"/>
                  <a:gd name="T23" fmla="*/ 127 h 131"/>
                  <a:gd name="T24" fmla="*/ 83 w 98"/>
                  <a:gd name="T25" fmla="*/ 117 h 131"/>
                  <a:gd name="T26" fmla="*/ 80 w 98"/>
                  <a:gd name="T27" fmla="*/ 114 h 131"/>
                  <a:gd name="T28" fmla="*/ 85 w 98"/>
                  <a:gd name="T29" fmla="*/ 108 h 131"/>
                  <a:gd name="T30" fmla="*/ 82 w 98"/>
                  <a:gd name="T31" fmla="*/ 104 h 131"/>
                  <a:gd name="T32" fmla="*/ 84 w 98"/>
                  <a:gd name="T33" fmla="*/ 99 h 131"/>
                  <a:gd name="T34" fmla="*/ 74 w 98"/>
                  <a:gd name="T35" fmla="*/ 98 h 131"/>
                  <a:gd name="T36" fmla="*/ 67 w 98"/>
                  <a:gd name="T37" fmla="*/ 98 h 131"/>
                  <a:gd name="T38" fmla="*/ 56 w 98"/>
                  <a:gd name="T39" fmla="*/ 97 h 131"/>
                  <a:gd name="T40" fmla="*/ 71 w 98"/>
                  <a:gd name="T41" fmla="*/ 94 h 131"/>
                  <a:gd name="T42" fmla="*/ 80 w 98"/>
                  <a:gd name="T43" fmla="*/ 89 h 131"/>
                  <a:gd name="T44" fmla="*/ 86 w 98"/>
                  <a:gd name="T45" fmla="*/ 83 h 131"/>
                  <a:gd name="T46" fmla="*/ 85 w 98"/>
                  <a:gd name="T47" fmla="*/ 74 h 131"/>
                  <a:gd name="T48" fmla="*/ 80 w 98"/>
                  <a:gd name="T49" fmla="*/ 65 h 131"/>
                  <a:gd name="T50" fmla="*/ 74 w 98"/>
                  <a:gd name="T51" fmla="*/ 59 h 131"/>
                  <a:gd name="T52" fmla="*/ 73 w 98"/>
                  <a:gd name="T53" fmla="*/ 54 h 131"/>
                  <a:gd name="T54" fmla="*/ 67 w 98"/>
                  <a:gd name="T55" fmla="*/ 51 h 131"/>
                  <a:gd name="T56" fmla="*/ 69 w 98"/>
                  <a:gd name="T57" fmla="*/ 45 h 131"/>
                  <a:gd name="T58" fmla="*/ 63 w 98"/>
                  <a:gd name="T59" fmla="*/ 46 h 131"/>
                  <a:gd name="T60" fmla="*/ 50 w 98"/>
                  <a:gd name="T61" fmla="*/ 49 h 131"/>
                  <a:gd name="T62" fmla="*/ 65 w 98"/>
                  <a:gd name="T63" fmla="*/ 35 h 131"/>
                  <a:gd name="T64" fmla="*/ 61 w 98"/>
                  <a:gd name="T65" fmla="*/ 30 h 131"/>
                  <a:gd name="T66" fmla="*/ 58 w 98"/>
                  <a:gd name="T67" fmla="*/ 24 h 131"/>
                  <a:gd name="T68" fmla="*/ 50 w 98"/>
                  <a:gd name="T69" fmla="*/ 19 h 131"/>
                  <a:gd name="T70" fmla="*/ 38 w 98"/>
                  <a:gd name="T71" fmla="*/ 12 h 131"/>
                  <a:gd name="T72" fmla="*/ 30 w 98"/>
                  <a:gd name="T73" fmla="*/ 11 h 131"/>
                  <a:gd name="T74" fmla="*/ 33 w 98"/>
                  <a:gd name="T75" fmla="*/ 6 h 131"/>
                  <a:gd name="T76" fmla="*/ 17 w 98"/>
                  <a:gd name="T77" fmla="*/ 7 h 131"/>
                  <a:gd name="T78" fmla="*/ 0 w 98"/>
                  <a:gd name="T79" fmla="*/ 8 h 131"/>
                  <a:gd name="T80" fmla="*/ 12 w 98"/>
                  <a:gd name="T81" fmla="*/ 2 h 131"/>
                  <a:gd name="T82" fmla="*/ 22 w 98"/>
                  <a:gd name="T83" fmla="*/ 1 h 131"/>
                  <a:gd name="T84" fmla="*/ 35 w 98"/>
                  <a:gd name="T85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131">
                    <a:moveTo>
                      <a:pt x="35" y="3"/>
                    </a:moveTo>
                    <a:cubicBezTo>
                      <a:pt x="46" y="7"/>
                      <a:pt x="53" y="11"/>
                      <a:pt x="63" y="17"/>
                    </a:cubicBezTo>
                    <a:cubicBezTo>
                      <a:pt x="67" y="21"/>
                      <a:pt x="74" y="22"/>
                      <a:pt x="77" y="26"/>
                    </a:cubicBezTo>
                    <a:cubicBezTo>
                      <a:pt x="80" y="31"/>
                      <a:pt x="77" y="37"/>
                      <a:pt x="79" y="42"/>
                    </a:cubicBezTo>
                    <a:cubicBezTo>
                      <a:pt x="81" y="47"/>
                      <a:pt x="86" y="51"/>
                      <a:pt x="88" y="55"/>
                    </a:cubicBezTo>
                    <a:cubicBezTo>
                      <a:pt x="92" y="60"/>
                      <a:pt x="91" y="64"/>
                      <a:pt x="93" y="70"/>
                    </a:cubicBezTo>
                    <a:cubicBezTo>
                      <a:pt x="94" y="74"/>
                      <a:pt x="95" y="77"/>
                      <a:pt x="98" y="79"/>
                    </a:cubicBezTo>
                    <a:cubicBezTo>
                      <a:pt x="96" y="77"/>
                      <a:pt x="92" y="87"/>
                      <a:pt x="92" y="88"/>
                    </a:cubicBezTo>
                    <a:cubicBezTo>
                      <a:pt x="92" y="92"/>
                      <a:pt x="93" y="96"/>
                      <a:pt x="93" y="100"/>
                    </a:cubicBezTo>
                    <a:cubicBezTo>
                      <a:pt x="94" y="108"/>
                      <a:pt x="91" y="121"/>
                      <a:pt x="85" y="126"/>
                    </a:cubicBezTo>
                    <a:cubicBezTo>
                      <a:pt x="83" y="128"/>
                      <a:pt x="82" y="127"/>
                      <a:pt x="80" y="127"/>
                    </a:cubicBezTo>
                    <a:cubicBezTo>
                      <a:pt x="76" y="127"/>
                      <a:pt x="67" y="131"/>
                      <a:pt x="64" y="127"/>
                    </a:cubicBezTo>
                    <a:cubicBezTo>
                      <a:pt x="69" y="123"/>
                      <a:pt x="79" y="123"/>
                      <a:pt x="83" y="117"/>
                    </a:cubicBezTo>
                    <a:cubicBezTo>
                      <a:pt x="81" y="116"/>
                      <a:pt x="79" y="117"/>
                      <a:pt x="80" y="114"/>
                    </a:cubicBezTo>
                    <a:cubicBezTo>
                      <a:pt x="81" y="112"/>
                      <a:pt x="85" y="110"/>
                      <a:pt x="85" y="108"/>
                    </a:cubicBezTo>
                    <a:cubicBezTo>
                      <a:pt x="85" y="106"/>
                      <a:pt x="82" y="106"/>
                      <a:pt x="82" y="104"/>
                    </a:cubicBezTo>
                    <a:cubicBezTo>
                      <a:pt x="82" y="103"/>
                      <a:pt x="83" y="100"/>
                      <a:pt x="84" y="99"/>
                    </a:cubicBezTo>
                    <a:cubicBezTo>
                      <a:pt x="82" y="98"/>
                      <a:pt x="72" y="103"/>
                      <a:pt x="74" y="98"/>
                    </a:cubicBezTo>
                    <a:cubicBezTo>
                      <a:pt x="72" y="98"/>
                      <a:pt x="69" y="98"/>
                      <a:pt x="67" y="98"/>
                    </a:cubicBezTo>
                    <a:cubicBezTo>
                      <a:pt x="63" y="98"/>
                      <a:pt x="60" y="98"/>
                      <a:pt x="56" y="97"/>
                    </a:cubicBezTo>
                    <a:cubicBezTo>
                      <a:pt x="61" y="96"/>
                      <a:pt x="66" y="95"/>
                      <a:pt x="71" y="94"/>
                    </a:cubicBezTo>
                    <a:cubicBezTo>
                      <a:pt x="74" y="93"/>
                      <a:pt x="78" y="92"/>
                      <a:pt x="80" y="89"/>
                    </a:cubicBezTo>
                    <a:cubicBezTo>
                      <a:pt x="82" y="88"/>
                      <a:pt x="83" y="85"/>
                      <a:pt x="86" y="83"/>
                    </a:cubicBezTo>
                    <a:cubicBezTo>
                      <a:pt x="80" y="81"/>
                      <a:pt x="85" y="78"/>
                      <a:pt x="85" y="74"/>
                    </a:cubicBezTo>
                    <a:cubicBezTo>
                      <a:pt x="84" y="70"/>
                      <a:pt x="78" y="71"/>
                      <a:pt x="80" y="65"/>
                    </a:cubicBezTo>
                    <a:cubicBezTo>
                      <a:pt x="78" y="64"/>
                      <a:pt x="75" y="62"/>
                      <a:pt x="74" y="59"/>
                    </a:cubicBezTo>
                    <a:cubicBezTo>
                      <a:pt x="73" y="57"/>
                      <a:pt x="74" y="55"/>
                      <a:pt x="73" y="54"/>
                    </a:cubicBezTo>
                    <a:cubicBezTo>
                      <a:pt x="71" y="52"/>
                      <a:pt x="68" y="55"/>
                      <a:pt x="67" y="51"/>
                    </a:cubicBezTo>
                    <a:cubicBezTo>
                      <a:pt x="67" y="51"/>
                      <a:pt x="69" y="45"/>
                      <a:pt x="69" y="45"/>
                    </a:cubicBezTo>
                    <a:cubicBezTo>
                      <a:pt x="67" y="45"/>
                      <a:pt x="65" y="49"/>
                      <a:pt x="63" y="46"/>
                    </a:cubicBezTo>
                    <a:cubicBezTo>
                      <a:pt x="60" y="49"/>
                      <a:pt x="53" y="51"/>
                      <a:pt x="50" y="49"/>
                    </a:cubicBezTo>
                    <a:cubicBezTo>
                      <a:pt x="56" y="46"/>
                      <a:pt x="62" y="41"/>
                      <a:pt x="65" y="35"/>
                    </a:cubicBezTo>
                    <a:cubicBezTo>
                      <a:pt x="68" y="30"/>
                      <a:pt x="64" y="32"/>
                      <a:pt x="61" y="30"/>
                    </a:cubicBezTo>
                    <a:cubicBezTo>
                      <a:pt x="58" y="29"/>
                      <a:pt x="59" y="26"/>
                      <a:pt x="58" y="24"/>
                    </a:cubicBezTo>
                    <a:cubicBezTo>
                      <a:pt x="57" y="21"/>
                      <a:pt x="53" y="20"/>
                      <a:pt x="50" y="19"/>
                    </a:cubicBezTo>
                    <a:cubicBezTo>
                      <a:pt x="44" y="18"/>
                      <a:pt x="41" y="18"/>
                      <a:pt x="38" y="12"/>
                    </a:cubicBezTo>
                    <a:cubicBezTo>
                      <a:pt x="36" y="12"/>
                      <a:pt x="32" y="13"/>
                      <a:pt x="30" y="11"/>
                    </a:cubicBezTo>
                    <a:cubicBezTo>
                      <a:pt x="28" y="8"/>
                      <a:pt x="31" y="7"/>
                      <a:pt x="33" y="6"/>
                    </a:cubicBezTo>
                    <a:cubicBezTo>
                      <a:pt x="28" y="7"/>
                      <a:pt x="23" y="8"/>
                      <a:pt x="17" y="7"/>
                    </a:cubicBezTo>
                    <a:cubicBezTo>
                      <a:pt x="12" y="7"/>
                      <a:pt x="6" y="9"/>
                      <a:pt x="0" y="8"/>
                    </a:cubicBezTo>
                    <a:cubicBezTo>
                      <a:pt x="5" y="7"/>
                      <a:pt x="8" y="4"/>
                      <a:pt x="12" y="2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7" y="1"/>
                      <a:pt x="30" y="0"/>
                      <a:pt x="35" y="3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0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000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000" fill="hold">
                                          <p:stCondLst>
                                            <p:cond delay="400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10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1000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1000" fill="hold">
                                          <p:stCondLst>
                                            <p:cond delay="400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5000" fill="hold"/>
                                        <p:tgtEl>
                                          <p:spTgt spid="827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5000" fill="hold"/>
                                        <p:tgtEl>
                                          <p:spTgt spid="8276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82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8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8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2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8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8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8243" grpId="0"/>
      <p:bldP spid="824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8F9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7388379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7" name="组合 6"/>
          <p:cNvGrpSpPr/>
          <p:nvPr/>
        </p:nvGrpSpPr>
        <p:grpSpPr>
          <a:xfrm>
            <a:off x="3081359" y="-14428"/>
            <a:ext cx="776288" cy="6872430"/>
            <a:chOff x="3081359" y="-14428"/>
            <a:chExt cx="776288" cy="6872430"/>
          </a:xfrm>
        </p:grpSpPr>
        <p:sp>
          <p:nvSpPr>
            <p:cNvPr id="8218" name="矩形 8217"/>
            <p:cNvSpPr/>
            <p:nvPr/>
          </p:nvSpPr>
          <p:spPr>
            <a:xfrm rot="5400000">
              <a:off x="645450" y="4090448"/>
              <a:ext cx="5486402" cy="48706"/>
            </a:xfrm>
            <a:prstGeom prst="rect">
              <a:avLst/>
            </a:prstGeom>
            <a:solidFill>
              <a:srgbClr val="DA0917"/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Freeform 6"/>
            <p:cNvSpPr>
              <a:spLocks noEditPoints="1"/>
            </p:cNvSpPr>
            <p:nvPr/>
          </p:nvSpPr>
          <p:spPr bwMode="auto">
            <a:xfrm>
              <a:off x="3081359" y="595091"/>
              <a:ext cx="776288" cy="777875"/>
            </a:xfrm>
            <a:custGeom>
              <a:avLst/>
              <a:gdLst>
                <a:gd name="T0" fmla="*/ 165 w 182"/>
                <a:gd name="T1" fmla="*/ 29 h 181"/>
                <a:gd name="T2" fmla="*/ 135 w 182"/>
                <a:gd name="T3" fmla="*/ 59 h 181"/>
                <a:gd name="T4" fmla="*/ 151 w 182"/>
                <a:gd name="T5" fmla="*/ 106 h 181"/>
                <a:gd name="T6" fmla="*/ 129 w 182"/>
                <a:gd name="T7" fmla="*/ 159 h 181"/>
                <a:gd name="T8" fmla="*/ 75 w 182"/>
                <a:gd name="T9" fmla="*/ 181 h 181"/>
                <a:gd name="T10" fmla="*/ 22 w 182"/>
                <a:gd name="T11" fmla="*/ 159 h 181"/>
                <a:gd name="T12" fmla="*/ 0 w 182"/>
                <a:gd name="T13" fmla="*/ 106 h 181"/>
                <a:gd name="T14" fmla="*/ 22 w 182"/>
                <a:gd name="T15" fmla="*/ 52 h 181"/>
                <a:gd name="T16" fmla="*/ 75 w 182"/>
                <a:gd name="T17" fmla="*/ 30 h 181"/>
                <a:gd name="T18" fmla="*/ 123 w 182"/>
                <a:gd name="T19" fmla="*/ 47 h 181"/>
                <a:gd name="T20" fmla="*/ 152 w 182"/>
                <a:gd name="T21" fmla="*/ 17 h 181"/>
                <a:gd name="T22" fmla="*/ 138 w 182"/>
                <a:gd name="T23" fmla="*/ 17 h 181"/>
                <a:gd name="T24" fmla="*/ 121 w 182"/>
                <a:gd name="T25" fmla="*/ 0 h 181"/>
                <a:gd name="T26" fmla="*/ 182 w 182"/>
                <a:gd name="T27" fmla="*/ 0 h 181"/>
                <a:gd name="T28" fmla="*/ 182 w 182"/>
                <a:gd name="T29" fmla="*/ 17 h 181"/>
                <a:gd name="T30" fmla="*/ 182 w 182"/>
                <a:gd name="T31" fmla="*/ 60 h 181"/>
                <a:gd name="T32" fmla="*/ 165 w 182"/>
                <a:gd name="T33" fmla="*/ 44 h 181"/>
                <a:gd name="T34" fmla="*/ 165 w 182"/>
                <a:gd name="T35" fmla="*/ 29 h 181"/>
                <a:gd name="T36" fmla="*/ 75 w 182"/>
                <a:gd name="T37" fmla="*/ 47 h 181"/>
                <a:gd name="T38" fmla="*/ 34 w 182"/>
                <a:gd name="T39" fmla="*/ 64 h 181"/>
                <a:gd name="T40" fmla="*/ 17 w 182"/>
                <a:gd name="T41" fmla="*/ 106 h 181"/>
                <a:gd name="T42" fmla="*/ 34 w 182"/>
                <a:gd name="T43" fmla="*/ 147 h 181"/>
                <a:gd name="T44" fmla="*/ 75 w 182"/>
                <a:gd name="T45" fmla="*/ 164 h 181"/>
                <a:gd name="T46" fmla="*/ 117 w 182"/>
                <a:gd name="T47" fmla="*/ 147 h 181"/>
                <a:gd name="T48" fmla="*/ 134 w 182"/>
                <a:gd name="T49" fmla="*/ 106 h 181"/>
                <a:gd name="T50" fmla="*/ 117 w 182"/>
                <a:gd name="T51" fmla="*/ 64 h 181"/>
                <a:gd name="T52" fmla="*/ 75 w 182"/>
                <a:gd name="T53" fmla="*/ 4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2" h="181">
                  <a:moveTo>
                    <a:pt x="165" y="29"/>
                  </a:moveTo>
                  <a:cubicBezTo>
                    <a:pt x="135" y="59"/>
                    <a:pt x="135" y="59"/>
                    <a:pt x="135" y="59"/>
                  </a:cubicBezTo>
                  <a:cubicBezTo>
                    <a:pt x="146" y="73"/>
                    <a:pt x="151" y="88"/>
                    <a:pt x="151" y="106"/>
                  </a:cubicBezTo>
                  <a:cubicBezTo>
                    <a:pt x="151" y="126"/>
                    <a:pt x="144" y="144"/>
                    <a:pt x="129" y="159"/>
                  </a:cubicBezTo>
                  <a:cubicBezTo>
                    <a:pt x="114" y="174"/>
                    <a:pt x="96" y="181"/>
                    <a:pt x="75" y="181"/>
                  </a:cubicBezTo>
                  <a:cubicBezTo>
                    <a:pt x="54" y="181"/>
                    <a:pt x="37" y="174"/>
                    <a:pt x="22" y="159"/>
                  </a:cubicBezTo>
                  <a:cubicBezTo>
                    <a:pt x="7" y="144"/>
                    <a:pt x="0" y="126"/>
                    <a:pt x="0" y="106"/>
                  </a:cubicBezTo>
                  <a:cubicBezTo>
                    <a:pt x="0" y="85"/>
                    <a:pt x="7" y="67"/>
                    <a:pt x="22" y="52"/>
                  </a:cubicBezTo>
                  <a:cubicBezTo>
                    <a:pt x="37" y="37"/>
                    <a:pt x="54" y="30"/>
                    <a:pt x="75" y="30"/>
                  </a:cubicBezTo>
                  <a:cubicBezTo>
                    <a:pt x="93" y="30"/>
                    <a:pt x="109" y="35"/>
                    <a:pt x="123" y="47"/>
                  </a:cubicBezTo>
                  <a:cubicBezTo>
                    <a:pt x="152" y="17"/>
                    <a:pt x="152" y="17"/>
                    <a:pt x="152" y="17"/>
                  </a:cubicBezTo>
                  <a:cubicBezTo>
                    <a:pt x="138" y="17"/>
                    <a:pt x="138" y="17"/>
                    <a:pt x="138" y="17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2" y="17"/>
                    <a:pt x="182" y="17"/>
                    <a:pt x="182" y="17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65" y="44"/>
                    <a:pt x="165" y="44"/>
                    <a:pt x="165" y="44"/>
                  </a:cubicBezTo>
                  <a:lnTo>
                    <a:pt x="165" y="29"/>
                  </a:lnTo>
                  <a:close/>
                  <a:moveTo>
                    <a:pt x="75" y="47"/>
                  </a:moveTo>
                  <a:cubicBezTo>
                    <a:pt x="59" y="47"/>
                    <a:pt x="46" y="53"/>
                    <a:pt x="34" y="64"/>
                  </a:cubicBezTo>
                  <a:cubicBezTo>
                    <a:pt x="23" y="76"/>
                    <a:pt x="17" y="89"/>
                    <a:pt x="17" y="106"/>
                  </a:cubicBezTo>
                  <a:cubicBezTo>
                    <a:pt x="17" y="122"/>
                    <a:pt x="23" y="135"/>
                    <a:pt x="34" y="147"/>
                  </a:cubicBezTo>
                  <a:cubicBezTo>
                    <a:pt x="46" y="158"/>
                    <a:pt x="59" y="164"/>
                    <a:pt x="75" y="164"/>
                  </a:cubicBezTo>
                  <a:cubicBezTo>
                    <a:pt x="91" y="164"/>
                    <a:pt x="105" y="158"/>
                    <a:pt x="117" y="147"/>
                  </a:cubicBezTo>
                  <a:cubicBezTo>
                    <a:pt x="128" y="135"/>
                    <a:pt x="134" y="122"/>
                    <a:pt x="134" y="106"/>
                  </a:cubicBezTo>
                  <a:cubicBezTo>
                    <a:pt x="134" y="89"/>
                    <a:pt x="128" y="76"/>
                    <a:pt x="117" y="64"/>
                  </a:cubicBezTo>
                  <a:cubicBezTo>
                    <a:pt x="105" y="53"/>
                    <a:pt x="91" y="47"/>
                    <a:pt x="75" y="47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5" name="矩形 8244"/>
            <p:cNvSpPr/>
            <p:nvPr/>
          </p:nvSpPr>
          <p:spPr>
            <a:xfrm rot="5400000" flipV="1">
              <a:off x="2999867" y="350006"/>
              <a:ext cx="777573" cy="48706"/>
            </a:xfrm>
            <a:prstGeom prst="rect">
              <a:avLst/>
            </a:prstGeom>
            <a:solidFill>
              <a:srgbClr val="DA0917"/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椭圆 24"/>
            <p:cNvSpPr/>
            <p:nvPr/>
          </p:nvSpPr>
          <p:spPr>
            <a:xfrm>
              <a:off x="3286886" y="3429000"/>
              <a:ext cx="199292" cy="199292"/>
            </a:xfrm>
            <a:prstGeom prst="ellipse">
              <a:avLst/>
            </a:prstGeom>
            <a:solidFill>
              <a:srgbClr val="F8F9F3"/>
            </a:solidFill>
            <a:ln w="38100"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8531389" y="-14427"/>
            <a:ext cx="520700" cy="6872429"/>
            <a:chOff x="8531389" y="-14427"/>
            <a:chExt cx="520700" cy="6872429"/>
          </a:xfrm>
        </p:grpSpPr>
        <p:sp>
          <p:nvSpPr>
            <p:cNvPr id="8219" name="矩形 8218"/>
            <p:cNvSpPr/>
            <p:nvPr/>
          </p:nvSpPr>
          <p:spPr>
            <a:xfrm rot="5400000">
              <a:off x="6048837" y="4091942"/>
              <a:ext cx="5486401" cy="45719"/>
            </a:xfrm>
            <a:prstGeom prst="rect">
              <a:avLst/>
            </a:prstGeom>
            <a:solidFill>
              <a:srgbClr val="DA0917"/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Freeform 5"/>
            <p:cNvSpPr>
              <a:spLocks noEditPoints="1"/>
            </p:cNvSpPr>
            <p:nvPr/>
          </p:nvSpPr>
          <p:spPr bwMode="auto">
            <a:xfrm>
              <a:off x="8531389" y="594298"/>
              <a:ext cx="520700" cy="779463"/>
            </a:xfrm>
            <a:custGeom>
              <a:avLst/>
              <a:gdLst>
                <a:gd name="T0" fmla="*/ 54 w 122"/>
                <a:gd name="T1" fmla="*/ 157 h 181"/>
                <a:gd name="T2" fmla="*/ 29 w 122"/>
                <a:gd name="T3" fmla="*/ 157 h 181"/>
                <a:gd name="T4" fmla="*/ 29 w 122"/>
                <a:gd name="T5" fmla="*/ 143 h 181"/>
                <a:gd name="T6" fmla="*/ 54 w 122"/>
                <a:gd name="T7" fmla="*/ 143 h 181"/>
                <a:gd name="T8" fmla="*/ 54 w 122"/>
                <a:gd name="T9" fmla="*/ 121 h 181"/>
                <a:gd name="T10" fmla="*/ 15 w 122"/>
                <a:gd name="T11" fmla="*/ 101 h 181"/>
                <a:gd name="T12" fmla="*/ 0 w 122"/>
                <a:gd name="T13" fmla="*/ 61 h 181"/>
                <a:gd name="T14" fmla="*/ 18 w 122"/>
                <a:gd name="T15" fmla="*/ 18 h 181"/>
                <a:gd name="T16" fmla="*/ 61 w 122"/>
                <a:gd name="T17" fmla="*/ 0 h 181"/>
                <a:gd name="T18" fmla="*/ 104 w 122"/>
                <a:gd name="T19" fmla="*/ 18 h 181"/>
                <a:gd name="T20" fmla="*/ 122 w 122"/>
                <a:gd name="T21" fmla="*/ 61 h 181"/>
                <a:gd name="T22" fmla="*/ 106 w 122"/>
                <a:gd name="T23" fmla="*/ 101 h 181"/>
                <a:gd name="T24" fmla="*/ 68 w 122"/>
                <a:gd name="T25" fmla="*/ 121 h 181"/>
                <a:gd name="T26" fmla="*/ 68 w 122"/>
                <a:gd name="T27" fmla="*/ 143 h 181"/>
                <a:gd name="T28" fmla="*/ 92 w 122"/>
                <a:gd name="T29" fmla="*/ 143 h 181"/>
                <a:gd name="T30" fmla="*/ 92 w 122"/>
                <a:gd name="T31" fmla="*/ 157 h 181"/>
                <a:gd name="T32" fmla="*/ 68 w 122"/>
                <a:gd name="T33" fmla="*/ 157 h 181"/>
                <a:gd name="T34" fmla="*/ 68 w 122"/>
                <a:gd name="T35" fmla="*/ 181 h 181"/>
                <a:gd name="T36" fmla="*/ 54 w 122"/>
                <a:gd name="T37" fmla="*/ 181 h 181"/>
                <a:gd name="T38" fmla="*/ 54 w 122"/>
                <a:gd name="T39" fmla="*/ 157 h 181"/>
                <a:gd name="T40" fmla="*/ 61 w 122"/>
                <a:gd name="T41" fmla="*/ 14 h 181"/>
                <a:gd name="T42" fmla="*/ 28 w 122"/>
                <a:gd name="T43" fmla="*/ 27 h 181"/>
                <a:gd name="T44" fmla="*/ 14 w 122"/>
                <a:gd name="T45" fmla="*/ 61 h 181"/>
                <a:gd name="T46" fmla="*/ 28 w 122"/>
                <a:gd name="T47" fmla="*/ 94 h 181"/>
                <a:gd name="T48" fmla="*/ 61 w 122"/>
                <a:gd name="T49" fmla="*/ 108 h 181"/>
                <a:gd name="T50" fmla="*/ 94 w 122"/>
                <a:gd name="T51" fmla="*/ 94 h 181"/>
                <a:gd name="T52" fmla="*/ 108 w 122"/>
                <a:gd name="T53" fmla="*/ 61 h 181"/>
                <a:gd name="T54" fmla="*/ 94 w 122"/>
                <a:gd name="T55" fmla="*/ 27 h 181"/>
                <a:gd name="T56" fmla="*/ 61 w 122"/>
                <a:gd name="T57" fmla="*/ 1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2" h="181">
                  <a:moveTo>
                    <a:pt x="54" y="157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54" y="143"/>
                    <a:pt x="54" y="143"/>
                    <a:pt x="54" y="143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39" y="120"/>
                    <a:pt x="26" y="113"/>
                    <a:pt x="15" y="101"/>
                  </a:cubicBezTo>
                  <a:cubicBezTo>
                    <a:pt x="5" y="90"/>
                    <a:pt x="0" y="76"/>
                    <a:pt x="0" y="61"/>
                  </a:cubicBezTo>
                  <a:cubicBezTo>
                    <a:pt x="0" y="44"/>
                    <a:pt x="6" y="30"/>
                    <a:pt x="18" y="18"/>
                  </a:cubicBezTo>
                  <a:cubicBezTo>
                    <a:pt x="30" y="6"/>
                    <a:pt x="44" y="0"/>
                    <a:pt x="61" y="0"/>
                  </a:cubicBezTo>
                  <a:cubicBezTo>
                    <a:pt x="78" y="0"/>
                    <a:pt x="92" y="6"/>
                    <a:pt x="104" y="18"/>
                  </a:cubicBezTo>
                  <a:cubicBezTo>
                    <a:pt x="116" y="30"/>
                    <a:pt x="122" y="44"/>
                    <a:pt x="122" y="61"/>
                  </a:cubicBezTo>
                  <a:cubicBezTo>
                    <a:pt x="122" y="76"/>
                    <a:pt x="117" y="90"/>
                    <a:pt x="106" y="101"/>
                  </a:cubicBezTo>
                  <a:cubicBezTo>
                    <a:pt x="96" y="113"/>
                    <a:pt x="83" y="120"/>
                    <a:pt x="68" y="121"/>
                  </a:cubicBezTo>
                  <a:cubicBezTo>
                    <a:pt x="68" y="143"/>
                    <a:pt x="68" y="143"/>
                    <a:pt x="68" y="143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68" y="181"/>
                    <a:pt x="68" y="181"/>
                    <a:pt x="68" y="181"/>
                  </a:cubicBezTo>
                  <a:cubicBezTo>
                    <a:pt x="54" y="181"/>
                    <a:pt x="54" y="181"/>
                    <a:pt x="54" y="181"/>
                  </a:cubicBezTo>
                  <a:lnTo>
                    <a:pt x="54" y="157"/>
                  </a:lnTo>
                  <a:close/>
                  <a:moveTo>
                    <a:pt x="61" y="14"/>
                  </a:moveTo>
                  <a:cubicBezTo>
                    <a:pt x="48" y="14"/>
                    <a:pt x="37" y="18"/>
                    <a:pt x="28" y="27"/>
                  </a:cubicBezTo>
                  <a:cubicBezTo>
                    <a:pt x="18" y="37"/>
                    <a:pt x="14" y="48"/>
                    <a:pt x="14" y="61"/>
                  </a:cubicBezTo>
                  <a:cubicBezTo>
                    <a:pt x="14" y="74"/>
                    <a:pt x="18" y="85"/>
                    <a:pt x="28" y="94"/>
                  </a:cubicBezTo>
                  <a:cubicBezTo>
                    <a:pt x="37" y="103"/>
                    <a:pt x="48" y="108"/>
                    <a:pt x="61" y="108"/>
                  </a:cubicBezTo>
                  <a:cubicBezTo>
                    <a:pt x="74" y="108"/>
                    <a:pt x="85" y="103"/>
                    <a:pt x="94" y="94"/>
                  </a:cubicBezTo>
                  <a:cubicBezTo>
                    <a:pt x="103" y="85"/>
                    <a:pt x="108" y="74"/>
                    <a:pt x="108" y="61"/>
                  </a:cubicBezTo>
                  <a:cubicBezTo>
                    <a:pt x="108" y="48"/>
                    <a:pt x="103" y="37"/>
                    <a:pt x="94" y="27"/>
                  </a:cubicBezTo>
                  <a:cubicBezTo>
                    <a:pt x="85" y="18"/>
                    <a:pt x="74" y="14"/>
                    <a:pt x="61" y="14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6" name="矩形 8245"/>
            <p:cNvSpPr/>
            <p:nvPr/>
          </p:nvSpPr>
          <p:spPr>
            <a:xfrm rot="5400000" flipV="1">
              <a:off x="8486181" y="265583"/>
              <a:ext cx="608727" cy="48707"/>
            </a:xfrm>
            <a:prstGeom prst="rect">
              <a:avLst/>
            </a:prstGeom>
            <a:solidFill>
              <a:srgbClr val="DA0917"/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51" name="椭圆 8250"/>
            <p:cNvSpPr/>
            <p:nvPr/>
          </p:nvSpPr>
          <p:spPr>
            <a:xfrm>
              <a:off x="8702621" y="5198411"/>
              <a:ext cx="199292" cy="199292"/>
            </a:xfrm>
            <a:prstGeom prst="ellipse">
              <a:avLst/>
            </a:prstGeom>
            <a:solidFill>
              <a:srgbClr val="F8F9F3"/>
            </a:solidFill>
            <a:ln w="38100"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6" name="圆角矩形标注 25"/>
          <p:cNvSpPr/>
          <p:nvPr/>
        </p:nvSpPr>
        <p:spPr>
          <a:xfrm>
            <a:off x="3723966" y="3064951"/>
            <a:ext cx="4674027" cy="612648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1990.8.5 </a:t>
            </a:r>
            <a:r>
              <a:rPr lang="zh-CN" altLang="en-US" dirty="0">
                <a:solidFill>
                  <a:srgbClr val="DA0917"/>
                </a:solidFill>
              </a:rPr>
              <a:t>感谢爸爸妈妈，让我来到了这个爱的世界！</a:t>
            </a:r>
          </a:p>
        </p:txBody>
      </p:sp>
      <p:sp>
        <p:nvSpPr>
          <p:cNvPr id="8252" name="圆角矩形标注 8251"/>
          <p:cNvSpPr/>
          <p:nvPr/>
        </p:nvSpPr>
        <p:spPr>
          <a:xfrm>
            <a:off x="3723966" y="4866361"/>
            <a:ext cx="4674027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1991.8.27 </a:t>
            </a:r>
            <a:r>
              <a:rPr lang="zh-CN" altLang="en-US" dirty="0">
                <a:solidFill>
                  <a:srgbClr val="DA0917"/>
                </a:solidFill>
              </a:rPr>
              <a:t>感谢爸爸妈妈，让我看到了这个美丽的世界！</a:t>
            </a:r>
          </a:p>
        </p:txBody>
      </p:sp>
      <p:grpSp>
        <p:nvGrpSpPr>
          <p:cNvPr id="27" name="组合 26"/>
          <p:cNvGrpSpPr/>
          <p:nvPr/>
        </p:nvGrpSpPr>
        <p:grpSpPr>
          <a:xfrm>
            <a:off x="4179273" y="1467555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28" name="组合 27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44" name="弧形 43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" name="弧形 44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46" name="组合 45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47" name="直接连接符 46"/>
                <p:cNvCxnSpPr>
                  <a:stCxn id="45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直接连接符 47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直接连接符 48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直接连接符 49"/>
                <p:cNvCxnSpPr>
                  <a:stCxn id="44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直接连接符 50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直接连接符 51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接连接符 52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接连接符 53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直接连接符 54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接连接符 55"/>
                <p:cNvCxnSpPr>
                  <a:stCxn id="29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接连接符 56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接连接符 57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接连接符 58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9" name="弧形 28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" name="弧形 29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1" name="组合 30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32" name="直接连接符 31"/>
              <p:cNvCxnSpPr>
                <a:stCxn id="30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接连接符 34"/>
              <p:cNvCxnSpPr>
                <a:stCxn id="29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接连接符 35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接连接符 36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接连接符 37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接连接符 38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接连接符 39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直接连接符 40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接连接符 41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接连接符 42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0" name="组合 59"/>
          <p:cNvGrpSpPr/>
          <p:nvPr/>
        </p:nvGrpSpPr>
        <p:grpSpPr>
          <a:xfrm flipH="1">
            <a:off x="7452302" y="1468931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61" name="组合 60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77" name="弧形 76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8" name="弧形 77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9" name="组合 78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80" name="直接连接符 79"/>
                <p:cNvCxnSpPr>
                  <a:stCxn id="78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>
                  <a:stCxn id="77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接连接符 84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接连接符 85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直接连接符 86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接连接符 87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接连接符 88"/>
                <p:cNvCxnSpPr>
                  <a:stCxn id="62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接连接符 89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接连接符 90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接连接符 91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2" name="弧形 61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弧形 62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64" name="组合 63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65" name="直接连接符 64"/>
              <p:cNvCxnSpPr>
                <a:stCxn id="63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接连接符 65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接连接符 66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>
                <a:stCxn id="62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接连接符 68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直接连接符 70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直接连接符 71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接连接符 72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接连接符 73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接连接符 74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接连接符 75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" name="组合 9"/>
          <p:cNvGrpSpPr/>
          <p:nvPr/>
        </p:nvGrpSpPr>
        <p:grpSpPr>
          <a:xfrm>
            <a:off x="4576283" y="1470306"/>
            <a:ext cx="3053062" cy="575051"/>
            <a:chOff x="4576283" y="1470306"/>
            <a:chExt cx="3053062" cy="575051"/>
          </a:xfrm>
        </p:grpSpPr>
        <p:sp>
          <p:nvSpPr>
            <p:cNvPr id="93" name="矩形 92"/>
            <p:cNvSpPr/>
            <p:nvPr/>
          </p:nvSpPr>
          <p:spPr>
            <a:xfrm>
              <a:off x="4576283" y="1470306"/>
              <a:ext cx="3053062" cy="575051"/>
            </a:xfrm>
            <a:prstGeom prst="rect">
              <a:avLst/>
            </a:prstGeom>
            <a:solidFill>
              <a:srgbClr val="F8F9F3"/>
            </a:solidFill>
            <a:ln w="57150">
              <a:solidFill>
                <a:srgbClr val="DA0917"/>
              </a:solidFill>
            </a:ln>
            <a:effectLst>
              <a:glow rad="101600">
                <a:schemeClr val="accent3">
                  <a:satMod val="175000"/>
                  <a:alpha val="40000"/>
                </a:schemeClr>
              </a:glow>
              <a:outerShdw blurRad="152400" dist="25400" dir="8820000" sx="101000" sy="101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prst="hardEdge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4" name="文本框 93"/>
            <p:cNvSpPr txBox="1"/>
            <p:nvPr/>
          </p:nvSpPr>
          <p:spPr>
            <a:xfrm>
              <a:off x="5630792" y="1568153"/>
              <a:ext cx="95891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000" b="1" dirty="0">
                  <a:solidFill>
                    <a:srgbClr val="DA0917"/>
                  </a:solidFill>
                </a:rPr>
                <a:t>成长篇</a:t>
              </a:r>
            </a:p>
          </p:txBody>
        </p:sp>
      </p:grpSp>
      <p:grpSp>
        <p:nvGrpSpPr>
          <p:cNvPr id="95" name="组合 94"/>
          <p:cNvGrpSpPr/>
          <p:nvPr/>
        </p:nvGrpSpPr>
        <p:grpSpPr>
          <a:xfrm rot="318635">
            <a:off x="367572" y="3051931"/>
            <a:ext cx="1884683" cy="2039672"/>
            <a:chOff x="920138" y="1100761"/>
            <a:chExt cx="1635477" cy="1769972"/>
          </a:xfrm>
        </p:grpSpPr>
        <p:grpSp>
          <p:nvGrpSpPr>
            <p:cNvPr id="96" name="组合 9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8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7"/>
                <a:srcRect/>
                <a:tile tx="0" ty="0" sx="100000" sy="10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7" name="椭圆 9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" name="组合 102"/>
          <p:cNvGrpSpPr/>
          <p:nvPr/>
        </p:nvGrpSpPr>
        <p:grpSpPr>
          <a:xfrm rot="20822210">
            <a:off x="1261739" y="3834269"/>
            <a:ext cx="1884683" cy="2039672"/>
            <a:chOff x="920138" y="1100761"/>
            <a:chExt cx="1635477" cy="1769972"/>
          </a:xfrm>
        </p:grpSpPr>
        <p:grpSp>
          <p:nvGrpSpPr>
            <p:cNvPr id="104" name="组合 103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6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7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8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5" name="椭圆 104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1" name="组合 110"/>
          <p:cNvGrpSpPr/>
          <p:nvPr/>
        </p:nvGrpSpPr>
        <p:grpSpPr>
          <a:xfrm rot="426418">
            <a:off x="451425" y="4602227"/>
            <a:ext cx="1884683" cy="2039672"/>
            <a:chOff x="920138" y="1100761"/>
            <a:chExt cx="1635477" cy="1769972"/>
          </a:xfrm>
        </p:grpSpPr>
        <p:grpSp>
          <p:nvGrpSpPr>
            <p:cNvPr id="112" name="组合 11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4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5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9"/>
                <a:srcRect/>
                <a:tile tx="0" ty="0" sx="100000" sy="10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3" name="椭圆 11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" name="组合 118"/>
          <p:cNvGrpSpPr/>
          <p:nvPr/>
        </p:nvGrpSpPr>
        <p:grpSpPr>
          <a:xfrm rot="318635">
            <a:off x="9304116" y="3305688"/>
            <a:ext cx="1884683" cy="2039672"/>
            <a:chOff x="920138" y="1100761"/>
            <a:chExt cx="1635477" cy="1769972"/>
          </a:xfrm>
        </p:grpSpPr>
        <p:grpSp>
          <p:nvGrpSpPr>
            <p:cNvPr id="120" name="组合 119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2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3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5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10"/>
                <a:srcRect/>
                <a:tile tx="0" ty="0" sx="100000" sy="100000" flip="none" algn="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1" name="椭圆 120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 rot="20822210">
            <a:off x="9997297" y="4311166"/>
            <a:ext cx="1884683" cy="2039672"/>
            <a:chOff x="920138" y="1100761"/>
            <a:chExt cx="1635477" cy="1769972"/>
          </a:xfrm>
        </p:grpSpPr>
        <p:grpSp>
          <p:nvGrpSpPr>
            <p:cNvPr id="128" name="组合 127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0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1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11"/>
                <a:srcRect/>
                <a:tile tx="0" ty="0" sx="100000" sy="10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9" name="椭圆 128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5" name="组合 134"/>
          <p:cNvGrpSpPr/>
          <p:nvPr/>
        </p:nvGrpSpPr>
        <p:grpSpPr>
          <a:xfrm rot="893605">
            <a:off x="9340370" y="4795554"/>
            <a:ext cx="1884683" cy="2039672"/>
            <a:chOff x="920138" y="1100761"/>
            <a:chExt cx="1635477" cy="1769972"/>
          </a:xfrm>
        </p:grpSpPr>
        <p:grpSp>
          <p:nvGrpSpPr>
            <p:cNvPr id="136" name="组合 13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8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9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0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12"/>
                <a:srcRect/>
                <a:tile tx="0" ty="0" sx="100000" sy="10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7" name="椭圆 13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9651218" y="298143"/>
            <a:ext cx="1793205" cy="1860889"/>
            <a:chOff x="9774788" y="298143"/>
            <a:chExt cx="1793205" cy="1860889"/>
          </a:xfrm>
        </p:grpSpPr>
        <p:grpSp>
          <p:nvGrpSpPr>
            <p:cNvPr id="24" name="组合 23"/>
            <p:cNvGrpSpPr/>
            <p:nvPr/>
          </p:nvGrpSpPr>
          <p:grpSpPr>
            <a:xfrm>
              <a:off x="10023399" y="298143"/>
              <a:ext cx="1312256" cy="1834764"/>
              <a:chOff x="8077199" y="1689552"/>
              <a:chExt cx="2381675" cy="3330000"/>
            </a:xfrm>
          </p:grpSpPr>
          <p:pic>
            <p:nvPicPr>
              <p:cNvPr id="8249" name="图片 8248"/>
              <p:cNvPicPr>
                <a:picLocks noChangeAspect="1"/>
              </p:cNvPicPr>
              <p:nvPr/>
            </p:nvPicPr>
            <p:blipFill rotWithShape="1"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-10697"/>
              <a:stretch>
                <a:fillRect/>
              </a:stretch>
            </p:blipFill>
            <p:spPr>
              <a:xfrm flipH="1">
                <a:off x="8077199" y="1689552"/>
                <a:ext cx="1207478" cy="3330000"/>
              </a:xfrm>
              <a:prstGeom prst="rect">
                <a:avLst/>
              </a:prstGeom>
            </p:spPr>
          </p:pic>
          <p:pic>
            <p:nvPicPr>
              <p:cNvPr id="8250" name="图片 8249"/>
              <p:cNvPicPr>
                <a:picLocks noChangeAspect="1"/>
              </p:cNvPicPr>
              <p:nvPr/>
            </p:nvPicPr>
            <p:blipFill rotWithShape="1"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-10697"/>
              <a:stretch>
                <a:fillRect/>
              </a:stretch>
            </p:blipFill>
            <p:spPr>
              <a:xfrm>
                <a:off x="9251396" y="1689552"/>
                <a:ext cx="1207478" cy="3330000"/>
              </a:xfrm>
              <a:prstGeom prst="rect">
                <a:avLst/>
              </a:prstGeom>
            </p:spPr>
          </p:pic>
        </p:grpSp>
        <p:sp>
          <p:nvSpPr>
            <p:cNvPr id="4" name="椭圆 3"/>
            <p:cNvSpPr/>
            <p:nvPr/>
          </p:nvSpPr>
          <p:spPr>
            <a:xfrm>
              <a:off x="9774788" y="365827"/>
              <a:ext cx="1793205" cy="1793205"/>
            </a:xfrm>
            <a:prstGeom prst="ellipse">
              <a:avLst/>
            </a:prstGeom>
            <a:noFill/>
            <a:ln w="38100"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768266" y="243815"/>
            <a:ext cx="1793205" cy="1915217"/>
            <a:chOff x="694124" y="243815"/>
            <a:chExt cx="1793205" cy="1915217"/>
          </a:xfrm>
        </p:grpSpPr>
        <p:grpSp>
          <p:nvGrpSpPr>
            <p:cNvPr id="23" name="组合 22"/>
            <p:cNvGrpSpPr/>
            <p:nvPr/>
          </p:nvGrpSpPr>
          <p:grpSpPr>
            <a:xfrm>
              <a:off x="921340" y="243815"/>
              <a:ext cx="1409906" cy="1834764"/>
              <a:chOff x="-436366" y="1689552"/>
              <a:chExt cx="2558906" cy="3330000"/>
            </a:xfrm>
          </p:grpSpPr>
          <p:pic>
            <p:nvPicPr>
              <p:cNvPr id="8247" name="图片 8246"/>
              <p:cNvPicPr>
                <a:picLocks noChangeAspect="1"/>
              </p:cNvPicPr>
              <p:nvPr/>
            </p:nvPicPr>
            <p:blipFill rotWithShape="1"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-436366" y="1689552"/>
                <a:ext cx="1292151" cy="3330000"/>
              </a:xfrm>
              <a:prstGeom prst="rect">
                <a:avLst/>
              </a:prstGeom>
            </p:spPr>
          </p:pic>
          <p:pic>
            <p:nvPicPr>
              <p:cNvPr id="8248" name="图片 8247"/>
              <p:cNvPicPr>
                <a:picLocks noChangeAspect="1"/>
              </p:cNvPicPr>
              <p:nvPr/>
            </p:nvPicPr>
            <p:blipFill rotWithShape="1"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 flipH="1">
                <a:off x="830389" y="1689552"/>
                <a:ext cx="1292151" cy="3330000"/>
              </a:xfrm>
              <a:prstGeom prst="rect">
                <a:avLst/>
              </a:prstGeom>
            </p:spPr>
          </p:pic>
        </p:grpSp>
        <p:sp>
          <p:nvSpPr>
            <p:cNvPr id="143" name="椭圆 142"/>
            <p:cNvSpPr/>
            <p:nvPr/>
          </p:nvSpPr>
          <p:spPr>
            <a:xfrm>
              <a:off x="694124" y="365827"/>
              <a:ext cx="1793205" cy="1793205"/>
            </a:xfrm>
            <a:prstGeom prst="ellipse">
              <a:avLst/>
            </a:prstGeom>
            <a:noFill/>
            <a:ln w="38100"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" grpId="0" animBg="1"/>
      <p:bldP spid="8252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7388379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5" name="组合 94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6" name="组合 9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8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7" name="椭圆 9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" name="组合 102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4" name="组合 103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6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7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5" name="椭圆 104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1" name="组合 110"/>
          <p:cNvGrpSpPr/>
          <p:nvPr/>
        </p:nvGrpSpPr>
        <p:grpSpPr>
          <a:xfrm rot="426418">
            <a:off x="685430" y="2579081"/>
            <a:ext cx="1884683" cy="2039672"/>
            <a:chOff x="920138" y="1100761"/>
            <a:chExt cx="1635477" cy="1769972"/>
          </a:xfrm>
        </p:grpSpPr>
        <p:grpSp>
          <p:nvGrpSpPr>
            <p:cNvPr id="112" name="组合 11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4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5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3" name="椭圆 11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" name="组合 118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120" name="组合 119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2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3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5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1" name="椭圆 120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128" name="组合 127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0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1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9" name="椭圆 128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5" name="组合 134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136" name="组合 13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8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9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0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7" name="椭圆 13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1" name="组合 150"/>
          <p:cNvGrpSpPr/>
          <p:nvPr/>
        </p:nvGrpSpPr>
        <p:grpSpPr>
          <a:xfrm rot="426418">
            <a:off x="732624" y="3969086"/>
            <a:ext cx="1884683" cy="2039672"/>
            <a:chOff x="920138" y="1100761"/>
            <a:chExt cx="1635477" cy="1769972"/>
          </a:xfrm>
        </p:grpSpPr>
        <p:grpSp>
          <p:nvGrpSpPr>
            <p:cNvPr id="152" name="组合 15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54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53" name="椭圆 15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5" name="组合 174"/>
          <p:cNvGrpSpPr/>
          <p:nvPr/>
        </p:nvGrpSpPr>
        <p:grpSpPr>
          <a:xfrm rot="893605">
            <a:off x="9742526" y="4280125"/>
            <a:ext cx="1884683" cy="2039672"/>
            <a:chOff x="920138" y="1100761"/>
            <a:chExt cx="1635477" cy="1769972"/>
          </a:xfrm>
        </p:grpSpPr>
        <p:grpSp>
          <p:nvGrpSpPr>
            <p:cNvPr id="176" name="组合 17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78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77" name="椭圆 17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6" name="圆角矩形标注 25"/>
          <p:cNvSpPr/>
          <p:nvPr/>
        </p:nvSpPr>
        <p:spPr>
          <a:xfrm>
            <a:off x="3723966" y="354863"/>
            <a:ext cx="4674027" cy="612648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1997-2004 </a:t>
            </a:r>
            <a:r>
              <a:rPr lang="zh-CN" altLang="en-US" dirty="0">
                <a:solidFill>
                  <a:srgbClr val="DA0917"/>
                </a:solidFill>
              </a:rPr>
              <a:t>那时候不喜欢读书，结果一不小心就留了</a:t>
            </a:r>
            <a:r>
              <a:rPr lang="en-US" altLang="zh-CN" dirty="0">
                <a:solidFill>
                  <a:srgbClr val="DA0917"/>
                </a:solidFill>
              </a:rPr>
              <a:t>2</a:t>
            </a:r>
            <a:r>
              <a:rPr lang="zh-CN" altLang="en-US" dirty="0">
                <a:solidFill>
                  <a:srgbClr val="DA0917"/>
                </a:solidFill>
              </a:rPr>
              <a:t>级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8252" name="圆角矩形标注 8251"/>
          <p:cNvSpPr/>
          <p:nvPr/>
        </p:nvSpPr>
        <p:spPr>
          <a:xfrm>
            <a:off x="4338757" y="1157509"/>
            <a:ext cx="4059236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2000-2005</a:t>
            </a:r>
            <a:r>
              <a:rPr lang="zh-CN" altLang="en-US" dirty="0">
                <a:solidFill>
                  <a:srgbClr val="DA0917"/>
                </a:solidFill>
              </a:rPr>
              <a:t>那时候我最喜欢的就是语文课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" name="圆角矩形 1"/>
          <p:cNvSpPr/>
          <p:nvPr/>
        </p:nvSpPr>
        <p:spPr>
          <a:xfrm>
            <a:off x="3278821" y="151228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3" name="圆角矩形 192"/>
          <p:cNvSpPr/>
          <p:nvPr/>
        </p:nvSpPr>
        <p:spPr>
          <a:xfrm>
            <a:off x="8693958" y="860641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04" name="组合 203"/>
          <p:cNvGrpSpPr/>
          <p:nvPr/>
        </p:nvGrpSpPr>
        <p:grpSpPr>
          <a:xfrm>
            <a:off x="5399410" y="2095691"/>
            <a:ext cx="1395456" cy="135380"/>
            <a:chOff x="8505826" y="2863850"/>
            <a:chExt cx="2552700" cy="247650"/>
          </a:xfrm>
        </p:grpSpPr>
        <p:sp>
          <p:nvSpPr>
            <p:cNvPr id="205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" name="文本框 4"/>
          <p:cNvSpPr txBox="1"/>
          <p:nvPr/>
        </p:nvSpPr>
        <p:spPr>
          <a:xfrm>
            <a:off x="5781908" y="1788025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小学</a:t>
            </a:r>
          </a:p>
        </p:txBody>
      </p:sp>
      <p:sp>
        <p:nvSpPr>
          <p:cNvPr id="210" name="圆角矩形标注 209"/>
          <p:cNvSpPr/>
          <p:nvPr/>
        </p:nvSpPr>
        <p:spPr>
          <a:xfrm>
            <a:off x="3723966" y="2502665"/>
            <a:ext cx="4674027" cy="612648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2005-2007</a:t>
            </a:r>
            <a:r>
              <a:rPr lang="zh-CN" altLang="en-US" dirty="0">
                <a:solidFill>
                  <a:srgbClr val="DA0917"/>
                </a:solidFill>
              </a:rPr>
              <a:t> 初中最喜欢的是英语老师了，主要是我们是同乡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11" name="圆角矩形标注 210"/>
          <p:cNvSpPr/>
          <p:nvPr/>
        </p:nvSpPr>
        <p:spPr>
          <a:xfrm>
            <a:off x="4562218" y="3305311"/>
            <a:ext cx="3835775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2006-2008</a:t>
            </a:r>
            <a:r>
              <a:rPr lang="zh-CN" altLang="en-US" dirty="0">
                <a:solidFill>
                  <a:srgbClr val="DA0917"/>
                </a:solidFill>
              </a:rPr>
              <a:t>那时候我当上了语文课代表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12" name="圆角矩形 211"/>
          <p:cNvSpPr/>
          <p:nvPr/>
        </p:nvSpPr>
        <p:spPr>
          <a:xfrm>
            <a:off x="3278821" y="2299030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3" name="圆角矩形 212"/>
          <p:cNvSpPr/>
          <p:nvPr/>
        </p:nvSpPr>
        <p:spPr>
          <a:xfrm>
            <a:off x="8693958" y="3008443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14" name="组合 213"/>
          <p:cNvGrpSpPr/>
          <p:nvPr/>
        </p:nvGrpSpPr>
        <p:grpSpPr>
          <a:xfrm>
            <a:off x="5399410" y="4243493"/>
            <a:ext cx="1395456" cy="135380"/>
            <a:chOff x="8505826" y="2863850"/>
            <a:chExt cx="2552700" cy="247650"/>
          </a:xfrm>
        </p:grpSpPr>
        <p:sp>
          <p:nvSpPr>
            <p:cNvPr id="216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5" name="文本框 214"/>
          <p:cNvSpPr txBox="1"/>
          <p:nvPr/>
        </p:nvSpPr>
        <p:spPr>
          <a:xfrm>
            <a:off x="5781908" y="3935827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初中</a:t>
            </a:r>
          </a:p>
        </p:txBody>
      </p:sp>
      <p:sp>
        <p:nvSpPr>
          <p:cNvPr id="220" name="圆角矩形标注 219"/>
          <p:cNvSpPr/>
          <p:nvPr/>
        </p:nvSpPr>
        <p:spPr>
          <a:xfrm>
            <a:off x="3723966" y="4650467"/>
            <a:ext cx="4674027" cy="612648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2007-2010 </a:t>
            </a:r>
            <a:r>
              <a:rPr lang="zh-CN" altLang="en-US" dirty="0">
                <a:solidFill>
                  <a:srgbClr val="DA0917"/>
                </a:solidFill>
              </a:rPr>
              <a:t>好不容易考上了市上最好的高中，然后喜欢商量打游戏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21" name="圆角矩形标注 220"/>
          <p:cNvSpPr/>
          <p:nvPr/>
        </p:nvSpPr>
        <p:spPr>
          <a:xfrm>
            <a:off x="3723966" y="5453113"/>
            <a:ext cx="4674027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2008-2011 </a:t>
            </a:r>
            <a:r>
              <a:rPr lang="zh-CN" altLang="en-US" dirty="0">
                <a:solidFill>
                  <a:srgbClr val="DA0917"/>
                </a:solidFill>
              </a:rPr>
              <a:t>家里有</a:t>
            </a:r>
            <a:r>
              <a:rPr lang="en-US" altLang="zh-CN" dirty="0">
                <a:solidFill>
                  <a:srgbClr val="DA0917"/>
                </a:solidFill>
              </a:rPr>
              <a:t>3</a:t>
            </a:r>
            <a:r>
              <a:rPr lang="zh-CN" altLang="en-US" dirty="0">
                <a:solidFill>
                  <a:srgbClr val="DA0917"/>
                </a:solidFill>
              </a:rPr>
              <a:t>个兄妹，辍学了，不过我还想继续读书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22" name="圆角矩形 221"/>
          <p:cNvSpPr/>
          <p:nvPr/>
        </p:nvSpPr>
        <p:spPr>
          <a:xfrm>
            <a:off x="3278821" y="4446832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3" name="圆角矩形 222"/>
          <p:cNvSpPr/>
          <p:nvPr/>
        </p:nvSpPr>
        <p:spPr>
          <a:xfrm>
            <a:off x="8693958" y="5156245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24" name="组合 223"/>
          <p:cNvGrpSpPr/>
          <p:nvPr/>
        </p:nvGrpSpPr>
        <p:grpSpPr>
          <a:xfrm>
            <a:off x="5399410" y="6391295"/>
            <a:ext cx="1395456" cy="135380"/>
            <a:chOff x="8505826" y="2863850"/>
            <a:chExt cx="2552700" cy="247650"/>
          </a:xfrm>
        </p:grpSpPr>
        <p:sp>
          <p:nvSpPr>
            <p:cNvPr id="226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25" name="文本框 224"/>
          <p:cNvSpPr txBox="1"/>
          <p:nvPr/>
        </p:nvSpPr>
        <p:spPr>
          <a:xfrm>
            <a:off x="5781908" y="6083629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高中</a:t>
            </a:r>
          </a:p>
        </p:txBody>
      </p: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2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2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2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2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8252" grpId="0" animBg="1"/>
      <p:bldP spid="210" grpId="0" animBg="1"/>
      <p:bldP spid="211" grpId="0" animBg="1"/>
      <p:bldP spid="220" grpId="0" animBg="1"/>
      <p:bldP spid="22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7388379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5" name="组合 94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6" name="组合 9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8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7" name="椭圆 9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" name="组合 102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4" name="组合 103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6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7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5" name="椭圆 104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1" name="组合 110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</p:grpSpPr>
        <p:grpSp>
          <p:nvGrpSpPr>
            <p:cNvPr id="112" name="组合 11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4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5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3" name="椭圆 11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" name="组合 118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120" name="组合 119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2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3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5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1" name="椭圆 120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128" name="组合 127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0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1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9" name="椭圆 128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5" name="组合 134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136" name="组合 13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8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9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0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7" name="椭圆 13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1" name="组合 150"/>
          <p:cNvGrpSpPr/>
          <p:nvPr/>
        </p:nvGrpSpPr>
        <p:grpSpPr>
          <a:xfrm rot="426418">
            <a:off x="1117892" y="3299656"/>
            <a:ext cx="1884683" cy="2039672"/>
            <a:chOff x="920138" y="1100761"/>
            <a:chExt cx="1635477" cy="1769972"/>
          </a:xfrm>
        </p:grpSpPr>
        <p:grpSp>
          <p:nvGrpSpPr>
            <p:cNvPr id="152" name="组合 15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54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53" name="椭圆 15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9" name="组合 158"/>
          <p:cNvGrpSpPr/>
          <p:nvPr/>
        </p:nvGrpSpPr>
        <p:grpSpPr>
          <a:xfrm rot="426418">
            <a:off x="649795" y="4330622"/>
            <a:ext cx="1884683" cy="2039672"/>
            <a:chOff x="920138" y="1100761"/>
            <a:chExt cx="1635477" cy="1769972"/>
          </a:xfrm>
        </p:grpSpPr>
        <p:grpSp>
          <p:nvGrpSpPr>
            <p:cNvPr id="160" name="组合 159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62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5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61" name="椭圆 160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5" name="组合 174"/>
          <p:cNvGrpSpPr/>
          <p:nvPr/>
        </p:nvGrpSpPr>
        <p:grpSpPr>
          <a:xfrm rot="893605">
            <a:off x="9914893" y="4069497"/>
            <a:ext cx="1884683" cy="2039672"/>
            <a:chOff x="920138" y="1100761"/>
            <a:chExt cx="1635477" cy="1769972"/>
          </a:xfrm>
        </p:grpSpPr>
        <p:grpSp>
          <p:nvGrpSpPr>
            <p:cNvPr id="176" name="组合 17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78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77" name="椭圆 17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3" name="组合 182"/>
          <p:cNvGrpSpPr/>
          <p:nvPr/>
        </p:nvGrpSpPr>
        <p:grpSpPr>
          <a:xfrm rot="893605">
            <a:off x="9243246" y="4635717"/>
            <a:ext cx="1884683" cy="2039672"/>
            <a:chOff x="920138" y="1100761"/>
            <a:chExt cx="1635477" cy="1769972"/>
          </a:xfrm>
        </p:grpSpPr>
        <p:grpSp>
          <p:nvGrpSpPr>
            <p:cNvPr id="184" name="组合 183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86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9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85" name="椭圆 184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20" name="圆角矩形标注 219"/>
          <p:cNvSpPr/>
          <p:nvPr/>
        </p:nvSpPr>
        <p:spPr>
          <a:xfrm>
            <a:off x="3723966" y="928313"/>
            <a:ext cx="4674027" cy="890962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2010-2013 </a:t>
            </a:r>
            <a:r>
              <a:rPr lang="zh-CN" altLang="en-US" dirty="0">
                <a:solidFill>
                  <a:srgbClr val="DA0917"/>
                </a:solidFill>
              </a:rPr>
              <a:t>很不理想的考上了一所三流大学，不过在这里结识一群好友，我们一起学习，玩耍，成长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21" name="圆角矩形标注 220"/>
          <p:cNvSpPr/>
          <p:nvPr/>
        </p:nvSpPr>
        <p:spPr>
          <a:xfrm>
            <a:off x="3723966" y="3883930"/>
            <a:ext cx="4674027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>
                <a:solidFill>
                  <a:srgbClr val="DA0917"/>
                </a:solidFill>
              </a:rPr>
              <a:t>2011</a:t>
            </a:r>
            <a:r>
              <a:rPr lang="zh-CN" altLang="en-US" dirty="0">
                <a:solidFill>
                  <a:srgbClr val="DA0917"/>
                </a:solidFill>
              </a:rPr>
              <a:t>以后  高中以后，开始一个人给家里分担生活压力，记得第一份工作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22" name="圆角矩形 221"/>
          <p:cNvSpPr/>
          <p:nvPr/>
        </p:nvSpPr>
        <p:spPr>
          <a:xfrm>
            <a:off x="3278821" y="693937"/>
            <a:ext cx="215577" cy="2587087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24" name="组合 223"/>
          <p:cNvGrpSpPr/>
          <p:nvPr/>
        </p:nvGrpSpPr>
        <p:grpSpPr>
          <a:xfrm>
            <a:off x="5399410" y="6391295"/>
            <a:ext cx="1395456" cy="135380"/>
            <a:chOff x="8505826" y="2863850"/>
            <a:chExt cx="2552700" cy="247650"/>
          </a:xfrm>
        </p:grpSpPr>
        <p:sp>
          <p:nvSpPr>
            <p:cNvPr id="226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25" name="文本框 224"/>
          <p:cNvSpPr txBox="1"/>
          <p:nvPr/>
        </p:nvSpPr>
        <p:spPr>
          <a:xfrm>
            <a:off x="5781908" y="6083629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生活</a:t>
            </a:r>
          </a:p>
        </p:txBody>
      </p:sp>
      <p:sp>
        <p:nvSpPr>
          <p:cNvPr id="143" name="圆角矩形 142"/>
          <p:cNvSpPr/>
          <p:nvPr/>
        </p:nvSpPr>
        <p:spPr>
          <a:xfrm>
            <a:off x="8690903" y="3651113"/>
            <a:ext cx="215577" cy="2414648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44" name="组合 143"/>
          <p:cNvGrpSpPr/>
          <p:nvPr/>
        </p:nvGrpSpPr>
        <p:grpSpPr>
          <a:xfrm>
            <a:off x="5413902" y="3304519"/>
            <a:ext cx="1395456" cy="135380"/>
            <a:chOff x="8505826" y="2863850"/>
            <a:chExt cx="2552700" cy="247650"/>
          </a:xfrm>
        </p:grpSpPr>
        <p:sp>
          <p:nvSpPr>
            <p:cNvPr id="145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48" name="文本框 147"/>
          <p:cNvSpPr txBox="1"/>
          <p:nvPr/>
        </p:nvSpPr>
        <p:spPr>
          <a:xfrm>
            <a:off x="5796400" y="2996853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大学</a:t>
            </a:r>
          </a:p>
        </p:txBody>
      </p: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 animBg="1"/>
      <p:bldP spid="22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3568788" y="1326588"/>
            <a:ext cx="5032109" cy="3475018"/>
            <a:chOff x="9343769" y="4416828"/>
            <a:chExt cx="2036763" cy="1406525"/>
          </a:xfrm>
        </p:grpSpPr>
        <p:sp>
          <p:nvSpPr>
            <p:cNvPr id="150" name="Freeform 308"/>
            <p:cNvSpPr/>
            <p:nvPr/>
          </p:nvSpPr>
          <p:spPr bwMode="auto">
            <a:xfrm>
              <a:off x="9715244" y="4434290"/>
              <a:ext cx="1292225" cy="1231900"/>
            </a:xfrm>
            <a:custGeom>
              <a:avLst/>
              <a:gdLst>
                <a:gd name="T0" fmla="*/ 171 w 305"/>
                <a:gd name="T1" fmla="*/ 20 h 290"/>
                <a:gd name="T2" fmla="*/ 153 w 305"/>
                <a:gd name="T3" fmla="*/ 42 h 290"/>
                <a:gd name="T4" fmla="*/ 134 w 305"/>
                <a:gd name="T5" fmla="*/ 20 h 290"/>
                <a:gd name="T6" fmla="*/ 80 w 305"/>
                <a:gd name="T7" fmla="*/ 0 h 290"/>
                <a:gd name="T8" fmla="*/ 26 w 305"/>
                <a:gd name="T9" fmla="*/ 23 h 290"/>
                <a:gd name="T10" fmla="*/ 2 w 305"/>
                <a:gd name="T11" fmla="*/ 91 h 290"/>
                <a:gd name="T12" fmla="*/ 39 w 305"/>
                <a:gd name="T13" fmla="*/ 181 h 290"/>
                <a:gd name="T14" fmla="*/ 146 w 305"/>
                <a:gd name="T15" fmla="*/ 285 h 290"/>
                <a:gd name="T16" fmla="*/ 153 w 305"/>
                <a:gd name="T17" fmla="*/ 290 h 290"/>
                <a:gd name="T18" fmla="*/ 159 w 305"/>
                <a:gd name="T19" fmla="*/ 285 h 290"/>
                <a:gd name="T20" fmla="*/ 266 w 305"/>
                <a:gd name="T21" fmla="*/ 181 h 290"/>
                <a:gd name="T22" fmla="*/ 303 w 305"/>
                <a:gd name="T23" fmla="*/ 91 h 290"/>
                <a:gd name="T24" fmla="*/ 279 w 305"/>
                <a:gd name="T25" fmla="*/ 23 h 290"/>
                <a:gd name="T26" fmla="*/ 225 w 305"/>
                <a:gd name="T27" fmla="*/ 0 h 290"/>
                <a:gd name="T28" fmla="*/ 171 w 305"/>
                <a:gd name="T29" fmla="*/ 2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5" h="290">
                  <a:moveTo>
                    <a:pt x="171" y="20"/>
                  </a:moveTo>
                  <a:cubicBezTo>
                    <a:pt x="164" y="26"/>
                    <a:pt x="157" y="34"/>
                    <a:pt x="153" y="42"/>
                  </a:cubicBezTo>
                  <a:cubicBezTo>
                    <a:pt x="148" y="34"/>
                    <a:pt x="142" y="26"/>
                    <a:pt x="134" y="20"/>
                  </a:cubicBezTo>
                  <a:cubicBezTo>
                    <a:pt x="118" y="7"/>
                    <a:pt x="99" y="0"/>
                    <a:pt x="80" y="0"/>
                  </a:cubicBezTo>
                  <a:cubicBezTo>
                    <a:pt x="59" y="0"/>
                    <a:pt x="41" y="8"/>
                    <a:pt x="26" y="23"/>
                  </a:cubicBezTo>
                  <a:cubicBezTo>
                    <a:pt x="8" y="41"/>
                    <a:pt x="0" y="64"/>
                    <a:pt x="2" y="91"/>
                  </a:cubicBezTo>
                  <a:cubicBezTo>
                    <a:pt x="4" y="119"/>
                    <a:pt x="16" y="149"/>
                    <a:pt x="39" y="181"/>
                  </a:cubicBezTo>
                  <a:cubicBezTo>
                    <a:pt x="64" y="215"/>
                    <a:pt x="100" y="250"/>
                    <a:pt x="146" y="285"/>
                  </a:cubicBezTo>
                  <a:cubicBezTo>
                    <a:pt x="153" y="290"/>
                    <a:pt x="153" y="290"/>
                    <a:pt x="153" y="290"/>
                  </a:cubicBezTo>
                  <a:cubicBezTo>
                    <a:pt x="159" y="285"/>
                    <a:pt x="159" y="285"/>
                    <a:pt x="159" y="285"/>
                  </a:cubicBezTo>
                  <a:cubicBezTo>
                    <a:pt x="205" y="250"/>
                    <a:pt x="241" y="215"/>
                    <a:pt x="266" y="181"/>
                  </a:cubicBezTo>
                  <a:cubicBezTo>
                    <a:pt x="289" y="149"/>
                    <a:pt x="301" y="119"/>
                    <a:pt x="303" y="91"/>
                  </a:cubicBezTo>
                  <a:cubicBezTo>
                    <a:pt x="305" y="64"/>
                    <a:pt x="297" y="41"/>
                    <a:pt x="279" y="23"/>
                  </a:cubicBezTo>
                  <a:cubicBezTo>
                    <a:pt x="264" y="8"/>
                    <a:pt x="246" y="0"/>
                    <a:pt x="225" y="0"/>
                  </a:cubicBezTo>
                  <a:cubicBezTo>
                    <a:pt x="206" y="0"/>
                    <a:pt x="187" y="7"/>
                    <a:pt x="171" y="20"/>
                  </a:cubicBezTo>
                  <a:close/>
                </a:path>
              </a:pathLst>
            </a:custGeom>
            <a:noFill/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309"/>
            <p:cNvSpPr>
              <a:spLocks noEditPoints="1"/>
            </p:cNvSpPr>
            <p:nvPr/>
          </p:nvSpPr>
          <p:spPr bwMode="auto">
            <a:xfrm>
              <a:off x="9343769" y="4416828"/>
              <a:ext cx="2036763" cy="1406525"/>
            </a:xfrm>
            <a:custGeom>
              <a:avLst/>
              <a:gdLst>
                <a:gd name="T0" fmla="*/ 395 w 481"/>
                <a:gd name="T1" fmla="*/ 96 h 331"/>
                <a:gd name="T2" fmla="*/ 257 w 481"/>
                <a:gd name="T3" fmla="*/ 21 h 331"/>
                <a:gd name="T4" fmla="*/ 168 w 481"/>
                <a:gd name="T5" fmla="*/ 0 h 331"/>
                <a:gd name="T6" fmla="*/ 88 w 481"/>
                <a:gd name="T7" fmla="*/ 111 h 331"/>
                <a:gd name="T8" fmla="*/ 52 w 481"/>
                <a:gd name="T9" fmla="*/ 140 h 331"/>
                <a:gd name="T10" fmla="*/ 44 w 481"/>
                <a:gd name="T11" fmla="*/ 132 h 331"/>
                <a:gd name="T12" fmla="*/ 16 w 481"/>
                <a:gd name="T13" fmla="*/ 133 h 331"/>
                <a:gd name="T14" fmla="*/ 91 w 481"/>
                <a:gd name="T15" fmla="*/ 125 h 331"/>
                <a:gd name="T16" fmla="*/ 66 w 481"/>
                <a:gd name="T17" fmla="*/ 172 h 331"/>
                <a:gd name="T18" fmla="*/ 189 w 481"/>
                <a:gd name="T19" fmla="*/ 275 h 331"/>
                <a:gd name="T20" fmla="*/ 213 w 481"/>
                <a:gd name="T21" fmla="*/ 328 h 331"/>
                <a:gd name="T22" fmla="*/ 203 w 481"/>
                <a:gd name="T23" fmla="*/ 329 h 331"/>
                <a:gd name="T24" fmla="*/ 219 w 481"/>
                <a:gd name="T25" fmla="*/ 328 h 331"/>
                <a:gd name="T26" fmla="*/ 195 w 481"/>
                <a:gd name="T27" fmla="*/ 271 h 331"/>
                <a:gd name="T28" fmla="*/ 236 w 481"/>
                <a:gd name="T29" fmla="*/ 295 h 331"/>
                <a:gd name="T30" fmla="*/ 249 w 481"/>
                <a:gd name="T31" fmla="*/ 291 h 331"/>
                <a:gd name="T32" fmla="*/ 289 w 481"/>
                <a:gd name="T33" fmla="*/ 274 h 331"/>
                <a:gd name="T34" fmla="*/ 270 w 481"/>
                <a:gd name="T35" fmla="*/ 331 h 331"/>
                <a:gd name="T36" fmla="*/ 280 w 481"/>
                <a:gd name="T37" fmla="*/ 320 h 331"/>
                <a:gd name="T38" fmla="*/ 264 w 481"/>
                <a:gd name="T39" fmla="*/ 326 h 331"/>
                <a:gd name="T40" fmla="*/ 402 w 481"/>
                <a:gd name="T41" fmla="*/ 250 h 331"/>
                <a:gd name="T42" fmla="*/ 411 w 481"/>
                <a:gd name="T43" fmla="*/ 169 h 331"/>
                <a:gd name="T44" fmla="*/ 395 w 481"/>
                <a:gd name="T45" fmla="*/ 119 h 331"/>
                <a:gd name="T46" fmla="*/ 434 w 481"/>
                <a:gd name="T47" fmla="*/ 142 h 331"/>
                <a:gd name="T48" fmla="*/ 428 w 481"/>
                <a:gd name="T49" fmla="*/ 132 h 331"/>
                <a:gd name="T50" fmla="*/ 468 w 481"/>
                <a:gd name="T51" fmla="*/ 136 h 331"/>
                <a:gd name="T52" fmla="*/ 83 w 481"/>
                <a:gd name="T53" fmla="*/ 132 h 331"/>
                <a:gd name="T54" fmla="*/ 110 w 481"/>
                <a:gd name="T55" fmla="*/ 166 h 331"/>
                <a:gd name="T56" fmla="*/ 83 w 481"/>
                <a:gd name="T57" fmla="*/ 246 h 331"/>
                <a:gd name="T58" fmla="*/ 70 w 481"/>
                <a:gd name="T59" fmla="*/ 171 h 331"/>
                <a:gd name="T60" fmla="*/ 83 w 481"/>
                <a:gd name="T61" fmla="*/ 246 h 331"/>
                <a:gd name="T62" fmla="*/ 102 w 481"/>
                <a:gd name="T63" fmla="*/ 201 h 331"/>
                <a:gd name="T64" fmla="*/ 124 w 481"/>
                <a:gd name="T65" fmla="*/ 187 h 331"/>
                <a:gd name="T66" fmla="*/ 245 w 481"/>
                <a:gd name="T67" fmla="*/ 286 h 331"/>
                <a:gd name="T68" fmla="*/ 130 w 481"/>
                <a:gd name="T69" fmla="*/ 183 h 331"/>
                <a:gd name="T70" fmla="*/ 117 w 481"/>
                <a:gd name="T71" fmla="*/ 29 h 331"/>
                <a:gd name="T72" fmla="*/ 236 w 481"/>
                <a:gd name="T73" fmla="*/ 45 h 331"/>
                <a:gd name="T74" fmla="*/ 244 w 481"/>
                <a:gd name="T75" fmla="*/ 46 h 331"/>
                <a:gd name="T76" fmla="*/ 313 w 481"/>
                <a:gd name="T77" fmla="*/ 8 h 331"/>
                <a:gd name="T78" fmla="*/ 388 w 481"/>
                <a:gd name="T79" fmla="*/ 95 h 331"/>
                <a:gd name="T80" fmla="*/ 291 w 481"/>
                <a:gd name="T81" fmla="*/ 272 h 331"/>
                <a:gd name="T82" fmla="*/ 357 w 481"/>
                <a:gd name="T83" fmla="*/ 187 h 331"/>
                <a:gd name="T84" fmla="*/ 379 w 481"/>
                <a:gd name="T85" fmla="*/ 201 h 331"/>
                <a:gd name="T86" fmla="*/ 398 w 481"/>
                <a:gd name="T87" fmla="*/ 245 h 331"/>
                <a:gd name="T88" fmla="*/ 389 w 481"/>
                <a:gd name="T89" fmla="*/ 208 h 331"/>
                <a:gd name="T90" fmla="*/ 398 w 481"/>
                <a:gd name="T91" fmla="*/ 132 h 331"/>
                <a:gd name="T92" fmla="*/ 371 w 481"/>
                <a:gd name="T93" fmla="*/ 166 h 331"/>
                <a:gd name="T94" fmla="*/ 398 w 481"/>
                <a:gd name="T95" fmla="*/ 132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81" h="331">
                  <a:moveTo>
                    <a:pt x="468" y="95"/>
                  </a:moveTo>
                  <a:cubicBezTo>
                    <a:pt x="449" y="78"/>
                    <a:pt x="417" y="86"/>
                    <a:pt x="393" y="111"/>
                  </a:cubicBezTo>
                  <a:cubicBezTo>
                    <a:pt x="394" y="106"/>
                    <a:pt x="394" y="101"/>
                    <a:pt x="395" y="96"/>
                  </a:cubicBezTo>
                  <a:cubicBezTo>
                    <a:pt x="397" y="67"/>
                    <a:pt x="388" y="43"/>
                    <a:pt x="370" y="24"/>
                  </a:cubicBezTo>
                  <a:cubicBezTo>
                    <a:pt x="354" y="9"/>
                    <a:pt x="335" y="0"/>
                    <a:pt x="313" y="0"/>
                  </a:cubicBezTo>
                  <a:cubicBezTo>
                    <a:pt x="293" y="0"/>
                    <a:pt x="273" y="8"/>
                    <a:pt x="257" y="21"/>
                  </a:cubicBezTo>
                  <a:cubicBezTo>
                    <a:pt x="251" y="26"/>
                    <a:pt x="245" y="32"/>
                    <a:pt x="241" y="38"/>
                  </a:cubicBezTo>
                  <a:cubicBezTo>
                    <a:pt x="236" y="32"/>
                    <a:pt x="231" y="26"/>
                    <a:pt x="224" y="21"/>
                  </a:cubicBezTo>
                  <a:cubicBezTo>
                    <a:pt x="208" y="8"/>
                    <a:pt x="188" y="0"/>
                    <a:pt x="168" y="0"/>
                  </a:cubicBezTo>
                  <a:cubicBezTo>
                    <a:pt x="147" y="0"/>
                    <a:pt x="127" y="9"/>
                    <a:pt x="111" y="24"/>
                  </a:cubicBezTo>
                  <a:cubicBezTo>
                    <a:pt x="93" y="43"/>
                    <a:pt x="84" y="67"/>
                    <a:pt x="86" y="96"/>
                  </a:cubicBezTo>
                  <a:cubicBezTo>
                    <a:pt x="87" y="101"/>
                    <a:pt x="87" y="106"/>
                    <a:pt x="88" y="111"/>
                  </a:cubicBezTo>
                  <a:cubicBezTo>
                    <a:pt x="64" y="86"/>
                    <a:pt x="32" y="78"/>
                    <a:pt x="13" y="95"/>
                  </a:cubicBezTo>
                  <a:cubicBezTo>
                    <a:pt x="0" y="107"/>
                    <a:pt x="2" y="124"/>
                    <a:pt x="13" y="136"/>
                  </a:cubicBezTo>
                  <a:cubicBezTo>
                    <a:pt x="23" y="148"/>
                    <a:pt x="43" y="152"/>
                    <a:pt x="52" y="140"/>
                  </a:cubicBezTo>
                  <a:cubicBezTo>
                    <a:pt x="54" y="138"/>
                    <a:pt x="54" y="137"/>
                    <a:pt x="54" y="136"/>
                  </a:cubicBezTo>
                  <a:cubicBezTo>
                    <a:pt x="55" y="135"/>
                    <a:pt x="54" y="133"/>
                    <a:pt x="53" y="132"/>
                  </a:cubicBezTo>
                  <a:cubicBezTo>
                    <a:pt x="51" y="129"/>
                    <a:pt x="47" y="129"/>
                    <a:pt x="44" y="132"/>
                  </a:cubicBezTo>
                  <a:cubicBezTo>
                    <a:pt x="41" y="134"/>
                    <a:pt x="40" y="138"/>
                    <a:pt x="42" y="140"/>
                  </a:cubicBezTo>
                  <a:cubicBezTo>
                    <a:pt x="43" y="142"/>
                    <a:pt x="45" y="143"/>
                    <a:pt x="47" y="142"/>
                  </a:cubicBezTo>
                  <a:cubicBezTo>
                    <a:pt x="38" y="148"/>
                    <a:pt x="24" y="142"/>
                    <a:pt x="16" y="133"/>
                  </a:cubicBezTo>
                  <a:cubicBezTo>
                    <a:pt x="6" y="123"/>
                    <a:pt x="3" y="107"/>
                    <a:pt x="14" y="97"/>
                  </a:cubicBezTo>
                  <a:cubicBezTo>
                    <a:pt x="34" y="80"/>
                    <a:pt x="61" y="91"/>
                    <a:pt x="86" y="119"/>
                  </a:cubicBezTo>
                  <a:cubicBezTo>
                    <a:pt x="88" y="121"/>
                    <a:pt x="90" y="124"/>
                    <a:pt x="91" y="125"/>
                  </a:cubicBezTo>
                  <a:cubicBezTo>
                    <a:pt x="89" y="126"/>
                    <a:pt x="84" y="129"/>
                    <a:pt x="82" y="131"/>
                  </a:cubicBezTo>
                  <a:cubicBezTo>
                    <a:pt x="71" y="140"/>
                    <a:pt x="67" y="152"/>
                    <a:pt x="70" y="169"/>
                  </a:cubicBezTo>
                  <a:cubicBezTo>
                    <a:pt x="69" y="170"/>
                    <a:pt x="67" y="171"/>
                    <a:pt x="66" y="172"/>
                  </a:cubicBezTo>
                  <a:cubicBezTo>
                    <a:pt x="45" y="191"/>
                    <a:pt x="59" y="228"/>
                    <a:pt x="78" y="250"/>
                  </a:cubicBezTo>
                  <a:cubicBezTo>
                    <a:pt x="79" y="250"/>
                    <a:pt x="79" y="250"/>
                    <a:pt x="79" y="250"/>
                  </a:cubicBezTo>
                  <a:cubicBezTo>
                    <a:pt x="107" y="282"/>
                    <a:pt x="158" y="297"/>
                    <a:pt x="189" y="275"/>
                  </a:cubicBezTo>
                  <a:cubicBezTo>
                    <a:pt x="196" y="281"/>
                    <a:pt x="203" y="287"/>
                    <a:pt x="209" y="294"/>
                  </a:cubicBezTo>
                  <a:cubicBezTo>
                    <a:pt x="221" y="307"/>
                    <a:pt x="224" y="320"/>
                    <a:pt x="217" y="326"/>
                  </a:cubicBezTo>
                  <a:cubicBezTo>
                    <a:pt x="216" y="327"/>
                    <a:pt x="214" y="328"/>
                    <a:pt x="213" y="328"/>
                  </a:cubicBezTo>
                  <a:cubicBezTo>
                    <a:pt x="214" y="326"/>
                    <a:pt x="213" y="322"/>
                    <a:pt x="210" y="320"/>
                  </a:cubicBezTo>
                  <a:cubicBezTo>
                    <a:pt x="207" y="318"/>
                    <a:pt x="203" y="318"/>
                    <a:pt x="201" y="320"/>
                  </a:cubicBezTo>
                  <a:cubicBezTo>
                    <a:pt x="199" y="323"/>
                    <a:pt x="200" y="327"/>
                    <a:pt x="203" y="329"/>
                  </a:cubicBezTo>
                  <a:cubicBezTo>
                    <a:pt x="205" y="330"/>
                    <a:pt x="207" y="331"/>
                    <a:pt x="208" y="331"/>
                  </a:cubicBezTo>
                  <a:cubicBezTo>
                    <a:pt x="209" y="331"/>
                    <a:pt x="210" y="331"/>
                    <a:pt x="211" y="331"/>
                  </a:cubicBezTo>
                  <a:cubicBezTo>
                    <a:pt x="213" y="331"/>
                    <a:pt x="216" y="330"/>
                    <a:pt x="219" y="328"/>
                  </a:cubicBezTo>
                  <a:cubicBezTo>
                    <a:pt x="226" y="321"/>
                    <a:pt x="224" y="308"/>
                    <a:pt x="211" y="293"/>
                  </a:cubicBezTo>
                  <a:cubicBezTo>
                    <a:pt x="205" y="286"/>
                    <a:pt x="198" y="279"/>
                    <a:pt x="192" y="274"/>
                  </a:cubicBezTo>
                  <a:cubicBezTo>
                    <a:pt x="192" y="274"/>
                    <a:pt x="193" y="273"/>
                    <a:pt x="195" y="271"/>
                  </a:cubicBezTo>
                  <a:cubicBezTo>
                    <a:pt x="197" y="269"/>
                    <a:pt x="198" y="268"/>
                    <a:pt x="200" y="266"/>
                  </a:cubicBezTo>
                  <a:cubicBezTo>
                    <a:pt x="210" y="275"/>
                    <a:pt x="220" y="283"/>
                    <a:pt x="232" y="291"/>
                  </a:cubicBezTo>
                  <a:cubicBezTo>
                    <a:pt x="236" y="295"/>
                    <a:pt x="236" y="295"/>
                    <a:pt x="236" y="295"/>
                  </a:cubicBezTo>
                  <a:cubicBezTo>
                    <a:pt x="241" y="298"/>
                    <a:pt x="241" y="298"/>
                    <a:pt x="241" y="298"/>
                  </a:cubicBezTo>
                  <a:cubicBezTo>
                    <a:pt x="245" y="295"/>
                    <a:pt x="245" y="295"/>
                    <a:pt x="245" y="295"/>
                  </a:cubicBezTo>
                  <a:cubicBezTo>
                    <a:pt x="249" y="291"/>
                    <a:pt x="249" y="291"/>
                    <a:pt x="249" y="291"/>
                  </a:cubicBezTo>
                  <a:cubicBezTo>
                    <a:pt x="261" y="283"/>
                    <a:pt x="271" y="275"/>
                    <a:pt x="281" y="266"/>
                  </a:cubicBezTo>
                  <a:cubicBezTo>
                    <a:pt x="283" y="268"/>
                    <a:pt x="284" y="269"/>
                    <a:pt x="286" y="271"/>
                  </a:cubicBezTo>
                  <a:cubicBezTo>
                    <a:pt x="288" y="273"/>
                    <a:pt x="289" y="274"/>
                    <a:pt x="289" y="274"/>
                  </a:cubicBezTo>
                  <a:cubicBezTo>
                    <a:pt x="283" y="279"/>
                    <a:pt x="277" y="286"/>
                    <a:pt x="270" y="293"/>
                  </a:cubicBezTo>
                  <a:cubicBezTo>
                    <a:pt x="257" y="308"/>
                    <a:pt x="255" y="321"/>
                    <a:pt x="263" y="328"/>
                  </a:cubicBezTo>
                  <a:cubicBezTo>
                    <a:pt x="265" y="330"/>
                    <a:pt x="268" y="331"/>
                    <a:pt x="270" y="331"/>
                  </a:cubicBezTo>
                  <a:cubicBezTo>
                    <a:pt x="271" y="331"/>
                    <a:pt x="272" y="331"/>
                    <a:pt x="273" y="331"/>
                  </a:cubicBezTo>
                  <a:cubicBezTo>
                    <a:pt x="275" y="331"/>
                    <a:pt x="276" y="330"/>
                    <a:pt x="278" y="329"/>
                  </a:cubicBezTo>
                  <a:cubicBezTo>
                    <a:pt x="281" y="327"/>
                    <a:pt x="282" y="323"/>
                    <a:pt x="280" y="320"/>
                  </a:cubicBezTo>
                  <a:cubicBezTo>
                    <a:pt x="278" y="318"/>
                    <a:pt x="274" y="318"/>
                    <a:pt x="271" y="320"/>
                  </a:cubicBezTo>
                  <a:cubicBezTo>
                    <a:pt x="268" y="322"/>
                    <a:pt x="267" y="326"/>
                    <a:pt x="268" y="328"/>
                  </a:cubicBezTo>
                  <a:cubicBezTo>
                    <a:pt x="267" y="328"/>
                    <a:pt x="265" y="327"/>
                    <a:pt x="264" y="326"/>
                  </a:cubicBezTo>
                  <a:cubicBezTo>
                    <a:pt x="257" y="320"/>
                    <a:pt x="260" y="307"/>
                    <a:pt x="272" y="294"/>
                  </a:cubicBezTo>
                  <a:cubicBezTo>
                    <a:pt x="278" y="287"/>
                    <a:pt x="285" y="281"/>
                    <a:pt x="292" y="275"/>
                  </a:cubicBezTo>
                  <a:cubicBezTo>
                    <a:pt x="323" y="297"/>
                    <a:pt x="374" y="282"/>
                    <a:pt x="402" y="250"/>
                  </a:cubicBezTo>
                  <a:cubicBezTo>
                    <a:pt x="403" y="250"/>
                    <a:pt x="403" y="250"/>
                    <a:pt x="403" y="250"/>
                  </a:cubicBezTo>
                  <a:cubicBezTo>
                    <a:pt x="422" y="228"/>
                    <a:pt x="436" y="191"/>
                    <a:pt x="415" y="172"/>
                  </a:cubicBezTo>
                  <a:cubicBezTo>
                    <a:pt x="414" y="171"/>
                    <a:pt x="412" y="170"/>
                    <a:pt x="411" y="169"/>
                  </a:cubicBezTo>
                  <a:cubicBezTo>
                    <a:pt x="414" y="152"/>
                    <a:pt x="410" y="140"/>
                    <a:pt x="400" y="131"/>
                  </a:cubicBezTo>
                  <a:cubicBezTo>
                    <a:pt x="397" y="129"/>
                    <a:pt x="392" y="126"/>
                    <a:pt x="390" y="125"/>
                  </a:cubicBezTo>
                  <a:cubicBezTo>
                    <a:pt x="391" y="124"/>
                    <a:pt x="393" y="121"/>
                    <a:pt x="395" y="119"/>
                  </a:cubicBezTo>
                  <a:cubicBezTo>
                    <a:pt x="421" y="91"/>
                    <a:pt x="447" y="80"/>
                    <a:pt x="467" y="97"/>
                  </a:cubicBezTo>
                  <a:cubicBezTo>
                    <a:pt x="478" y="107"/>
                    <a:pt x="475" y="123"/>
                    <a:pt x="465" y="133"/>
                  </a:cubicBezTo>
                  <a:cubicBezTo>
                    <a:pt x="457" y="142"/>
                    <a:pt x="443" y="148"/>
                    <a:pt x="434" y="142"/>
                  </a:cubicBezTo>
                  <a:cubicBezTo>
                    <a:pt x="436" y="143"/>
                    <a:pt x="438" y="142"/>
                    <a:pt x="439" y="140"/>
                  </a:cubicBezTo>
                  <a:cubicBezTo>
                    <a:pt x="441" y="138"/>
                    <a:pt x="440" y="134"/>
                    <a:pt x="437" y="132"/>
                  </a:cubicBezTo>
                  <a:cubicBezTo>
                    <a:pt x="434" y="129"/>
                    <a:pt x="430" y="129"/>
                    <a:pt x="428" y="132"/>
                  </a:cubicBezTo>
                  <a:cubicBezTo>
                    <a:pt x="427" y="133"/>
                    <a:pt x="427" y="135"/>
                    <a:pt x="427" y="136"/>
                  </a:cubicBezTo>
                  <a:cubicBezTo>
                    <a:pt x="427" y="137"/>
                    <a:pt x="427" y="138"/>
                    <a:pt x="429" y="140"/>
                  </a:cubicBezTo>
                  <a:cubicBezTo>
                    <a:pt x="438" y="152"/>
                    <a:pt x="458" y="148"/>
                    <a:pt x="468" y="136"/>
                  </a:cubicBezTo>
                  <a:cubicBezTo>
                    <a:pt x="480" y="124"/>
                    <a:pt x="481" y="107"/>
                    <a:pt x="468" y="95"/>
                  </a:cubicBezTo>
                  <a:close/>
                  <a:moveTo>
                    <a:pt x="83" y="132"/>
                  </a:moveTo>
                  <a:cubicBezTo>
                    <a:pt x="83" y="132"/>
                    <a:pt x="83" y="132"/>
                    <a:pt x="83" y="132"/>
                  </a:cubicBezTo>
                  <a:cubicBezTo>
                    <a:pt x="86" y="130"/>
                    <a:pt x="90" y="128"/>
                    <a:pt x="92" y="127"/>
                  </a:cubicBezTo>
                  <a:cubicBezTo>
                    <a:pt x="92" y="127"/>
                    <a:pt x="93" y="127"/>
                    <a:pt x="93" y="128"/>
                  </a:cubicBezTo>
                  <a:cubicBezTo>
                    <a:pt x="97" y="140"/>
                    <a:pt x="103" y="153"/>
                    <a:pt x="110" y="166"/>
                  </a:cubicBezTo>
                  <a:cubicBezTo>
                    <a:pt x="99" y="162"/>
                    <a:pt x="88" y="161"/>
                    <a:pt x="78" y="164"/>
                  </a:cubicBezTo>
                  <a:cubicBezTo>
                    <a:pt x="74" y="153"/>
                    <a:pt x="74" y="141"/>
                    <a:pt x="83" y="132"/>
                  </a:cubicBezTo>
                  <a:close/>
                  <a:moveTo>
                    <a:pt x="83" y="246"/>
                  </a:moveTo>
                  <a:cubicBezTo>
                    <a:pt x="83" y="245"/>
                    <a:pt x="83" y="245"/>
                    <a:pt x="83" y="245"/>
                  </a:cubicBezTo>
                  <a:cubicBezTo>
                    <a:pt x="63" y="224"/>
                    <a:pt x="48" y="191"/>
                    <a:pt x="68" y="174"/>
                  </a:cubicBezTo>
                  <a:cubicBezTo>
                    <a:pt x="68" y="173"/>
                    <a:pt x="69" y="172"/>
                    <a:pt x="70" y="171"/>
                  </a:cubicBezTo>
                  <a:cubicBezTo>
                    <a:pt x="74" y="185"/>
                    <a:pt x="82" y="197"/>
                    <a:pt x="92" y="208"/>
                  </a:cubicBezTo>
                  <a:cubicBezTo>
                    <a:pt x="115" y="233"/>
                    <a:pt x="155" y="247"/>
                    <a:pt x="188" y="274"/>
                  </a:cubicBezTo>
                  <a:cubicBezTo>
                    <a:pt x="159" y="294"/>
                    <a:pt x="110" y="276"/>
                    <a:pt x="83" y="246"/>
                  </a:cubicBezTo>
                  <a:close/>
                  <a:moveTo>
                    <a:pt x="194" y="269"/>
                  </a:moveTo>
                  <a:cubicBezTo>
                    <a:pt x="192" y="271"/>
                    <a:pt x="190" y="272"/>
                    <a:pt x="190" y="272"/>
                  </a:cubicBezTo>
                  <a:cubicBezTo>
                    <a:pt x="158" y="242"/>
                    <a:pt x="125" y="226"/>
                    <a:pt x="102" y="201"/>
                  </a:cubicBezTo>
                  <a:cubicBezTo>
                    <a:pt x="93" y="191"/>
                    <a:pt x="84" y="179"/>
                    <a:pt x="79" y="167"/>
                  </a:cubicBezTo>
                  <a:cubicBezTo>
                    <a:pt x="89" y="163"/>
                    <a:pt x="100" y="165"/>
                    <a:pt x="112" y="169"/>
                  </a:cubicBezTo>
                  <a:cubicBezTo>
                    <a:pt x="116" y="175"/>
                    <a:pt x="120" y="181"/>
                    <a:pt x="124" y="187"/>
                  </a:cubicBezTo>
                  <a:cubicBezTo>
                    <a:pt x="143" y="213"/>
                    <a:pt x="167" y="239"/>
                    <a:pt x="198" y="265"/>
                  </a:cubicBezTo>
                  <a:cubicBezTo>
                    <a:pt x="197" y="266"/>
                    <a:pt x="195" y="268"/>
                    <a:pt x="194" y="269"/>
                  </a:cubicBezTo>
                  <a:close/>
                  <a:moveTo>
                    <a:pt x="245" y="286"/>
                  </a:moveTo>
                  <a:cubicBezTo>
                    <a:pt x="241" y="289"/>
                    <a:pt x="241" y="289"/>
                    <a:pt x="241" y="289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190" y="251"/>
                    <a:pt x="154" y="217"/>
                    <a:pt x="130" y="183"/>
                  </a:cubicBezTo>
                  <a:cubicBezTo>
                    <a:pt x="108" y="152"/>
                    <a:pt x="95" y="122"/>
                    <a:pt x="93" y="95"/>
                  </a:cubicBezTo>
                  <a:cubicBezTo>
                    <a:pt x="93" y="93"/>
                    <a:pt x="93" y="90"/>
                    <a:pt x="93" y="88"/>
                  </a:cubicBezTo>
                  <a:cubicBezTo>
                    <a:pt x="93" y="65"/>
                    <a:pt x="101" y="45"/>
                    <a:pt x="117" y="29"/>
                  </a:cubicBezTo>
                  <a:cubicBezTo>
                    <a:pt x="131" y="15"/>
                    <a:pt x="148" y="8"/>
                    <a:pt x="168" y="8"/>
                  </a:cubicBezTo>
                  <a:cubicBezTo>
                    <a:pt x="186" y="8"/>
                    <a:pt x="204" y="14"/>
                    <a:pt x="220" y="27"/>
                  </a:cubicBezTo>
                  <a:cubicBezTo>
                    <a:pt x="226" y="32"/>
                    <a:pt x="232" y="38"/>
                    <a:pt x="236" y="45"/>
                  </a:cubicBezTo>
                  <a:cubicBezTo>
                    <a:pt x="237" y="45"/>
                    <a:pt x="237" y="45"/>
                    <a:pt x="237" y="46"/>
                  </a:cubicBezTo>
                  <a:cubicBezTo>
                    <a:pt x="238" y="48"/>
                    <a:pt x="239" y="50"/>
                    <a:pt x="241" y="52"/>
                  </a:cubicBezTo>
                  <a:cubicBezTo>
                    <a:pt x="242" y="50"/>
                    <a:pt x="243" y="48"/>
                    <a:pt x="244" y="46"/>
                  </a:cubicBezTo>
                  <a:cubicBezTo>
                    <a:pt x="244" y="45"/>
                    <a:pt x="245" y="45"/>
                    <a:pt x="245" y="45"/>
                  </a:cubicBezTo>
                  <a:cubicBezTo>
                    <a:pt x="249" y="38"/>
                    <a:pt x="255" y="32"/>
                    <a:pt x="261" y="27"/>
                  </a:cubicBezTo>
                  <a:cubicBezTo>
                    <a:pt x="277" y="14"/>
                    <a:pt x="295" y="8"/>
                    <a:pt x="313" y="8"/>
                  </a:cubicBezTo>
                  <a:cubicBezTo>
                    <a:pt x="333" y="8"/>
                    <a:pt x="350" y="15"/>
                    <a:pt x="365" y="29"/>
                  </a:cubicBezTo>
                  <a:cubicBezTo>
                    <a:pt x="380" y="45"/>
                    <a:pt x="388" y="65"/>
                    <a:pt x="388" y="88"/>
                  </a:cubicBezTo>
                  <a:cubicBezTo>
                    <a:pt x="388" y="90"/>
                    <a:pt x="388" y="93"/>
                    <a:pt x="388" y="95"/>
                  </a:cubicBezTo>
                  <a:cubicBezTo>
                    <a:pt x="386" y="122"/>
                    <a:pt x="373" y="152"/>
                    <a:pt x="351" y="183"/>
                  </a:cubicBezTo>
                  <a:cubicBezTo>
                    <a:pt x="327" y="217"/>
                    <a:pt x="291" y="251"/>
                    <a:pt x="245" y="286"/>
                  </a:cubicBezTo>
                  <a:close/>
                  <a:moveTo>
                    <a:pt x="291" y="272"/>
                  </a:moveTo>
                  <a:cubicBezTo>
                    <a:pt x="291" y="272"/>
                    <a:pt x="289" y="271"/>
                    <a:pt x="287" y="269"/>
                  </a:cubicBezTo>
                  <a:cubicBezTo>
                    <a:pt x="286" y="268"/>
                    <a:pt x="284" y="266"/>
                    <a:pt x="283" y="265"/>
                  </a:cubicBezTo>
                  <a:cubicBezTo>
                    <a:pt x="314" y="239"/>
                    <a:pt x="338" y="213"/>
                    <a:pt x="357" y="187"/>
                  </a:cubicBezTo>
                  <a:cubicBezTo>
                    <a:pt x="361" y="181"/>
                    <a:pt x="365" y="175"/>
                    <a:pt x="369" y="169"/>
                  </a:cubicBezTo>
                  <a:cubicBezTo>
                    <a:pt x="381" y="165"/>
                    <a:pt x="392" y="163"/>
                    <a:pt x="402" y="167"/>
                  </a:cubicBezTo>
                  <a:cubicBezTo>
                    <a:pt x="397" y="179"/>
                    <a:pt x="388" y="191"/>
                    <a:pt x="379" y="201"/>
                  </a:cubicBezTo>
                  <a:cubicBezTo>
                    <a:pt x="356" y="226"/>
                    <a:pt x="323" y="242"/>
                    <a:pt x="291" y="272"/>
                  </a:cubicBezTo>
                  <a:close/>
                  <a:moveTo>
                    <a:pt x="414" y="174"/>
                  </a:moveTo>
                  <a:cubicBezTo>
                    <a:pt x="433" y="191"/>
                    <a:pt x="418" y="224"/>
                    <a:pt x="398" y="245"/>
                  </a:cubicBezTo>
                  <a:cubicBezTo>
                    <a:pt x="398" y="246"/>
                    <a:pt x="398" y="246"/>
                    <a:pt x="398" y="246"/>
                  </a:cubicBezTo>
                  <a:cubicBezTo>
                    <a:pt x="371" y="276"/>
                    <a:pt x="322" y="294"/>
                    <a:pt x="293" y="274"/>
                  </a:cubicBezTo>
                  <a:cubicBezTo>
                    <a:pt x="326" y="247"/>
                    <a:pt x="366" y="233"/>
                    <a:pt x="389" y="208"/>
                  </a:cubicBezTo>
                  <a:cubicBezTo>
                    <a:pt x="399" y="197"/>
                    <a:pt x="408" y="185"/>
                    <a:pt x="411" y="171"/>
                  </a:cubicBezTo>
                  <a:cubicBezTo>
                    <a:pt x="412" y="172"/>
                    <a:pt x="413" y="173"/>
                    <a:pt x="414" y="174"/>
                  </a:cubicBezTo>
                  <a:close/>
                  <a:moveTo>
                    <a:pt x="398" y="132"/>
                  </a:moveTo>
                  <a:cubicBezTo>
                    <a:pt x="398" y="132"/>
                    <a:pt x="398" y="132"/>
                    <a:pt x="398" y="132"/>
                  </a:cubicBezTo>
                  <a:cubicBezTo>
                    <a:pt x="407" y="141"/>
                    <a:pt x="407" y="153"/>
                    <a:pt x="403" y="164"/>
                  </a:cubicBezTo>
                  <a:cubicBezTo>
                    <a:pt x="393" y="161"/>
                    <a:pt x="382" y="162"/>
                    <a:pt x="371" y="166"/>
                  </a:cubicBezTo>
                  <a:cubicBezTo>
                    <a:pt x="378" y="153"/>
                    <a:pt x="384" y="140"/>
                    <a:pt x="388" y="128"/>
                  </a:cubicBezTo>
                  <a:cubicBezTo>
                    <a:pt x="388" y="127"/>
                    <a:pt x="389" y="127"/>
                    <a:pt x="389" y="127"/>
                  </a:cubicBezTo>
                  <a:cubicBezTo>
                    <a:pt x="391" y="128"/>
                    <a:pt x="395" y="130"/>
                    <a:pt x="398" y="132"/>
                  </a:cubicBezTo>
                  <a:close/>
                </a:path>
              </a:pathLst>
            </a:custGeom>
            <a:noFill/>
            <a:ln w="38100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310"/>
            <p:cNvSpPr>
              <a:spLocks noEditPoints="1"/>
            </p:cNvSpPr>
            <p:nvPr/>
          </p:nvSpPr>
          <p:spPr bwMode="auto">
            <a:xfrm>
              <a:off x="9753344" y="4451753"/>
              <a:ext cx="1216025" cy="1163638"/>
            </a:xfrm>
            <a:custGeom>
              <a:avLst/>
              <a:gdLst>
                <a:gd name="T0" fmla="*/ 264 w 287"/>
                <a:gd name="T1" fmla="*/ 25 h 274"/>
                <a:gd name="T2" fmla="*/ 194 w 287"/>
                <a:gd name="T3" fmla="*/ 9 h 274"/>
                <a:gd name="T4" fmla="*/ 144 w 287"/>
                <a:gd name="T5" fmla="*/ 58 h 274"/>
                <a:gd name="T6" fmla="*/ 93 w 287"/>
                <a:gd name="T7" fmla="*/ 9 h 274"/>
                <a:gd name="T8" fmla="*/ 23 w 287"/>
                <a:gd name="T9" fmla="*/ 25 h 274"/>
                <a:gd name="T10" fmla="*/ 2 w 287"/>
                <a:gd name="T11" fmla="*/ 87 h 274"/>
                <a:gd name="T12" fmla="*/ 142 w 287"/>
                <a:gd name="T13" fmla="*/ 273 h 274"/>
                <a:gd name="T14" fmla="*/ 143 w 287"/>
                <a:gd name="T15" fmla="*/ 274 h 274"/>
                <a:gd name="T16" fmla="*/ 144 w 287"/>
                <a:gd name="T17" fmla="*/ 274 h 274"/>
                <a:gd name="T18" fmla="*/ 144 w 287"/>
                <a:gd name="T19" fmla="*/ 274 h 274"/>
                <a:gd name="T20" fmla="*/ 145 w 287"/>
                <a:gd name="T21" fmla="*/ 273 h 274"/>
                <a:gd name="T22" fmla="*/ 285 w 287"/>
                <a:gd name="T23" fmla="*/ 87 h 274"/>
                <a:gd name="T24" fmla="*/ 264 w 287"/>
                <a:gd name="T25" fmla="*/ 25 h 274"/>
                <a:gd name="T26" fmla="*/ 282 w 287"/>
                <a:gd name="T27" fmla="*/ 87 h 274"/>
                <a:gd name="T28" fmla="*/ 144 w 287"/>
                <a:gd name="T29" fmla="*/ 270 h 274"/>
                <a:gd name="T30" fmla="*/ 5 w 287"/>
                <a:gd name="T31" fmla="*/ 87 h 274"/>
                <a:gd name="T32" fmla="*/ 26 w 287"/>
                <a:gd name="T33" fmla="*/ 28 h 274"/>
                <a:gd name="T34" fmla="*/ 92 w 287"/>
                <a:gd name="T35" fmla="*/ 12 h 274"/>
                <a:gd name="T36" fmla="*/ 138 w 287"/>
                <a:gd name="T37" fmla="*/ 53 h 274"/>
                <a:gd name="T38" fmla="*/ 141 w 287"/>
                <a:gd name="T39" fmla="*/ 62 h 274"/>
                <a:gd name="T40" fmla="*/ 144 w 287"/>
                <a:gd name="T41" fmla="*/ 69 h 274"/>
                <a:gd name="T42" fmla="*/ 145 w 287"/>
                <a:gd name="T43" fmla="*/ 65 h 274"/>
                <a:gd name="T44" fmla="*/ 148 w 287"/>
                <a:gd name="T45" fmla="*/ 56 h 274"/>
                <a:gd name="T46" fmla="*/ 155 w 287"/>
                <a:gd name="T47" fmla="*/ 42 h 274"/>
                <a:gd name="T48" fmla="*/ 178 w 287"/>
                <a:gd name="T49" fmla="*/ 20 h 274"/>
                <a:gd name="T50" fmla="*/ 195 w 287"/>
                <a:gd name="T51" fmla="*/ 12 h 274"/>
                <a:gd name="T52" fmla="*/ 261 w 287"/>
                <a:gd name="T53" fmla="*/ 28 h 274"/>
                <a:gd name="T54" fmla="*/ 282 w 287"/>
                <a:gd name="T55" fmla="*/ 87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7" h="274">
                  <a:moveTo>
                    <a:pt x="264" y="25"/>
                  </a:moveTo>
                  <a:cubicBezTo>
                    <a:pt x="245" y="6"/>
                    <a:pt x="220" y="0"/>
                    <a:pt x="194" y="9"/>
                  </a:cubicBezTo>
                  <a:cubicBezTo>
                    <a:pt x="170" y="17"/>
                    <a:pt x="150" y="36"/>
                    <a:pt x="144" y="58"/>
                  </a:cubicBezTo>
                  <a:cubicBezTo>
                    <a:pt x="137" y="36"/>
                    <a:pt x="117" y="17"/>
                    <a:pt x="93" y="9"/>
                  </a:cubicBezTo>
                  <a:cubicBezTo>
                    <a:pt x="67" y="0"/>
                    <a:pt x="42" y="6"/>
                    <a:pt x="23" y="25"/>
                  </a:cubicBezTo>
                  <a:cubicBezTo>
                    <a:pt x="8" y="41"/>
                    <a:pt x="0" y="62"/>
                    <a:pt x="2" y="87"/>
                  </a:cubicBezTo>
                  <a:cubicBezTo>
                    <a:pt x="6" y="142"/>
                    <a:pt x="56" y="209"/>
                    <a:pt x="142" y="273"/>
                  </a:cubicBezTo>
                  <a:cubicBezTo>
                    <a:pt x="143" y="274"/>
                    <a:pt x="143" y="274"/>
                    <a:pt x="143" y="274"/>
                  </a:cubicBezTo>
                  <a:cubicBezTo>
                    <a:pt x="144" y="274"/>
                    <a:pt x="144" y="274"/>
                    <a:pt x="144" y="274"/>
                  </a:cubicBezTo>
                  <a:cubicBezTo>
                    <a:pt x="144" y="274"/>
                    <a:pt x="144" y="274"/>
                    <a:pt x="144" y="274"/>
                  </a:cubicBezTo>
                  <a:cubicBezTo>
                    <a:pt x="144" y="274"/>
                    <a:pt x="145" y="273"/>
                    <a:pt x="145" y="273"/>
                  </a:cubicBezTo>
                  <a:cubicBezTo>
                    <a:pt x="231" y="209"/>
                    <a:pt x="281" y="142"/>
                    <a:pt x="285" y="87"/>
                  </a:cubicBezTo>
                  <a:cubicBezTo>
                    <a:pt x="287" y="62"/>
                    <a:pt x="280" y="41"/>
                    <a:pt x="264" y="25"/>
                  </a:cubicBezTo>
                  <a:close/>
                  <a:moveTo>
                    <a:pt x="282" y="87"/>
                  </a:moveTo>
                  <a:cubicBezTo>
                    <a:pt x="278" y="141"/>
                    <a:pt x="229" y="206"/>
                    <a:pt x="144" y="270"/>
                  </a:cubicBezTo>
                  <a:cubicBezTo>
                    <a:pt x="58" y="206"/>
                    <a:pt x="9" y="141"/>
                    <a:pt x="5" y="87"/>
                  </a:cubicBezTo>
                  <a:cubicBezTo>
                    <a:pt x="4" y="63"/>
                    <a:pt x="11" y="43"/>
                    <a:pt x="26" y="28"/>
                  </a:cubicBezTo>
                  <a:cubicBezTo>
                    <a:pt x="44" y="10"/>
                    <a:pt x="68" y="4"/>
                    <a:pt x="92" y="12"/>
                  </a:cubicBezTo>
                  <a:cubicBezTo>
                    <a:pt x="112" y="18"/>
                    <a:pt x="129" y="33"/>
                    <a:pt x="138" y="53"/>
                  </a:cubicBezTo>
                  <a:cubicBezTo>
                    <a:pt x="139" y="55"/>
                    <a:pt x="140" y="59"/>
                    <a:pt x="141" y="62"/>
                  </a:cubicBezTo>
                  <a:cubicBezTo>
                    <a:pt x="141" y="63"/>
                    <a:pt x="143" y="68"/>
                    <a:pt x="144" y="69"/>
                  </a:cubicBezTo>
                  <a:cubicBezTo>
                    <a:pt x="144" y="68"/>
                    <a:pt x="145" y="65"/>
                    <a:pt x="145" y="65"/>
                  </a:cubicBezTo>
                  <a:cubicBezTo>
                    <a:pt x="146" y="62"/>
                    <a:pt x="147" y="58"/>
                    <a:pt x="148" y="56"/>
                  </a:cubicBezTo>
                  <a:cubicBezTo>
                    <a:pt x="150" y="51"/>
                    <a:pt x="152" y="46"/>
                    <a:pt x="155" y="42"/>
                  </a:cubicBezTo>
                  <a:cubicBezTo>
                    <a:pt x="161" y="33"/>
                    <a:pt x="169" y="25"/>
                    <a:pt x="178" y="20"/>
                  </a:cubicBezTo>
                  <a:cubicBezTo>
                    <a:pt x="184" y="17"/>
                    <a:pt x="189" y="14"/>
                    <a:pt x="195" y="12"/>
                  </a:cubicBezTo>
                  <a:cubicBezTo>
                    <a:pt x="219" y="4"/>
                    <a:pt x="243" y="10"/>
                    <a:pt x="261" y="28"/>
                  </a:cubicBezTo>
                  <a:cubicBezTo>
                    <a:pt x="276" y="43"/>
                    <a:pt x="283" y="63"/>
                    <a:pt x="282" y="87"/>
                  </a:cubicBezTo>
                  <a:close/>
                </a:path>
              </a:pathLst>
            </a:custGeom>
            <a:noFill/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" name="心形 4"/>
          <p:cNvSpPr/>
          <p:nvPr/>
        </p:nvSpPr>
        <p:spPr>
          <a:xfrm>
            <a:off x="4631697" y="1498767"/>
            <a:ext cx="2902365" cy="2746675"/>
          </a:xfrm>
          <a:custGeom>
            <a:avLst/>
            <a:gdLst>
              <a:gd name="connsiteX0" fmla="*/ 1381019 w 2762038"/>
              <a:gd name="connsiteY0" fmla="*/ 690510 h 2762038"/>
              <a:gd name="connsiteX1" fmla="*/ 1381019 w 2762038"/>
              <a:gd name="connsiteY1" fmla="*/ 2762038 h 2762038"/>
              <a:gd name="connsiteX2" fmla="*/ 1381019 w 2762038"/>
              <a:gd name="connsiteY2" fmla="*/ 690510 h 2762038"/>
              <a:gd name="connsiteX0-1" fmla="*/ 1391087 w 2782174"/>
              <a:gd name="connsiteY0-2" fmla="*/ 651701 h 2746675"/>
              <a:gd name="connsiteX1-3" fmla="*/ 1391087 w 2782174"/>
              <a:gd name="connsiteY1-4" fmla="*/ 2746675 h 2746675"/>
              <a:gd name="connsiteX2-5" fmla="*/ 1391087 w 2782174"/>
              <a:gd name="connsiteY2-6" fmla="*/ 651701 h 2746675"/>
              <a:gd name="connsiteX0-7" fmla="*/ 1391087 w 2791273"/>
              <a:gd name="connsiteY0-8" fmla="*/ 651701 h 2746675"/>
              <a:gd name="connsiteX1-9" fmla="*/ 1391087 w 2791273"/>
              <a:gd name="connsiteY1-10" fmla="*/ 2746675 h 2746675"/>
              <a:gd name="connsiteX2-11" fmla="*/ 1391087 w 2791273"/>
              <a:gd name="connsiteY2-12" fmla="*/ 651701 h 2746675"/>
            </a:gdLst>
            <a:ahLst/>
            <a:cxnLst>
              <a:cxn ang="0">
                <a:pos x="connsiteX0-7" y="connsiteY0-8"/>
              </a:cxn>
              <a:cxn ang="0">
                <a:pos x="connsiteX1-9" y="connsiteY1-10"/>
              </a:cxn>
              <a:cxn ang="0">
                <a:pos x="connsiteX2-11" y="connsiteY2-12"/>
              </a:cxn>
            </a:cxnLst>
            <a:rect l="l" t="t" r="r" b="b"/>
            <a:pathLst>
              <a:path w="2791273" h="2746675">
                <a:moveTo>
                  <a:pt x="1391087" y="651701"/>
                </a:moveTo>
                <a:cubicBezTo>
                  <a:pt x="2001681" y="-889150"/>
                  <a:pt x="4210667" y="675147"/>
                  <a:pt x="1391087" y="2746675"/>
                </a:cubicBezTo>
                <a:cubicBezTo>
                  <a:pt x="-1428493" y="675147"/>
                  <a:pt x="815662" y="-959488"/>
                  <a:pt x="1391087" y="651701"/>
                </a:cubicBezTo>
                <a:close/>
              </a:path>
            </a:pathLst>
          </a:custGeom>
          <a:blipFill dpi="0" rotWithShape="1">
            <a:blip r:embed="rId4"/>
            <a:srcRect/>
            <a:tile tx="590550" ty="336550" sx="70000" sy="70000" flip="none" algn="ctr"/>
          </a:blip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任意多边形 8"/>
          <p:cNvSpPr/>
          <p:nvPr/>
        </p:nvSpPr>
        <p:spPr>
          <a:xfrm>
            <a:off x="6116595" y="604687"/>
            <a:ext cx="2669059" cy="1050325"/>
          </a:xfrm>
          <a:custGeom>
            <a:avLst/>
            <a:gdLst>
              <a:gd name="connsiteX0" fmla="*/ 2669059 w 2669059"/>
              <a:gd name="connsiteY0" fmla="*/ 0 h 1050325"/>
              <a:gd name="connsiteX1" fmla="*/ 691978 w 2669059"/>
              <a:gd name="connsiteY1" fmla="*/ 308919 h 1050325"/>
              <a:gd name="connsiteX2" fmla="*/ 0 w 2669059"/>
              <a:gd name="connsiteY2" fmla="*/ 1050325 h 1050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69059" h="1050325">
                <a:moveTo>
                  <a:pt x="2669059" y="0"/>
                </a:moveTo>
                <a:cubicBezTo>
                  <a:pt x="1902940" y="66932"/>
                  <a:pt x="1136821" y="133865"/>
                  <a:pt x="691978" y="308919"/>
                </a:cubicBezTo>
                <a:cubicBezTo>
                  <a:pt x="247135" y="483973"/>
                  <a:pt x="96795" y="897925"/>
                  <a:pt x="0" y="1050325"/>
                </a:cubicBezTo>
              </a:path>
            </a:pathLst>
          </a:custGeom>
          <a:noFill/>
          <a:ln w="38100">
            <a:solidFill>
              <a:srgbClr val="DA0917">
                <a:alpha val="50196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2" name="任意多边形 171"/>
          <p:cNvSpPr/>
          <p:nvPr/>
        </p:nvSpPr>
        <p:spPr>
          <a:xfrm flipH="1">
            <a:off x="3410707" y="604687"/>
            <a:ext cx="2669059" cy="1050325"/>
          </a:xfrm>
          <a:custGeom>
            <a:avLst/>
            <a:gdLst>
              <a:gd name="connsiteX0" fmla="*/ 2669059 w 2669059"/>
              <a:gd name="connsiteY0" fmla="*/ 0 h 1050325"/>
              <a:gd name="connsiteX1" fmla="*/ 691978 w 2669059"/>
              <a:gd name="connsiteY1" fmla="*/ 308919 h 1050325"/>
              <a:gd name="connsiteX2" fmla="*/ 0 w 2669059"/>
              <a:gd name="connsiteY2" fmla="*/ 1050325 h 1050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69059" h="1050325">
                <a:moveTo>
                  <a:pt x="2669059" y="0"/>
                </a:moveTo>
                <a:cubicBezTo>
                  <a:pt x="1902940" y="66932"/>
                  <a:pt x="1136821" y="133865"/>
                  <a:pt x="691978" y="308919"/>
                </a:cubicBezTo>
                <a:cubicBezTo>
                  <a:pt x="247135" y="483973"/>
                  <a:pt x="96795" y="897925"/>
                  <a:pt x="0" y="1050325"/>
                </a:cubicBezTo>
              </a:path>
            </a:pathLst>
          </a:custGeom>
          <a:noFill/>
          <a:ln w="38100">
            <a:solidFill>
              <a:srgbClr val="DA0917">
                <a:alpha val="50196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48055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48055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3" name="矩形 172"/>
          <p:cNvSpPr/>
          <p:nvPr/>
        </p:nvSpPr>
        <p:spPr>
          <a:xfrm>
            <a:off x="3706517" y="5319137"/>
            <a:ext cx="47828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2015.6.20  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终于在这</a:t>
            </a:r>
            <a:r>
              <a:rPr lang="en-US" altLang="zh-CN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1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天，</a:t>
            </a:r>
            <a:r>
              <a:rPr lang="en-US" altLang="zh-CN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条不同的人生线，在月老的帮助下搭在了一起。</a:t>
            </a:r>
          </a:p>
        </p:txBody>
      </p:sp>
      <p:grpSp>
        <p:nvGrpSpPr>
          <p:cNvPr id="174" name="组合 173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191" name="组合 19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93" name="Picture 445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Picture 44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Picture 44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92" name="椭圆 19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98" name="组合 197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99" name="组合 19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01" name="Picture 445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Picture 44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Picture 44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00" name="椭圆 19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6" name="组合 205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</p:grpSpPr>
        <p:grpSp>
          <p:nvGrpSpPr>
            <p:cNvPr id="207" name="组合 20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09" name="Picture 445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Picture 44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Picture 44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08" name="椭圆 20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4" name="组合 213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215" name="组合 21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17" name="Picture 445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Picture 44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Picture 44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16" name="椭圆 21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0" name="组合 229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231" name="组合 23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33" name="Picture 445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44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44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32" name="椭圆 23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8" name="组合 237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239" name="组合 23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41" name="Picture 445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44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44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40" name="椭圆 23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46" name="组合 245"/>
          <p:cNvGrpSpPr/>
          <p:nvPr/>
        </p:nvGrpSpPr>
        <p:grpSpPr>
          <a:xfrm rot="426418">
            <a:off x="1117892" y="3534062"/>
            <a:ext cx="1884683" cy="2039672"/>
            <a:chOff x="920138" y="1100761"/>
            <a:chExt cx="1635477" cy="1769972"/>
          </a:xfrm>
        </p:grpSpPr>
        <p:grpSp>
          <p:nvGrpSpPr>
            <p:cNvPr id="247" name="组合 24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49" name="Picture 445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44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44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5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48" name="椭圆 24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54" name="组合 253"/>
          <p:cNvGrpSpPr/>
          <p:nvPr/>
        </p:nvGrpSpPr>
        <p:grpSpPr>
          <a:xfrm rot="893605">
            <a:off x="9914893" y="4069497"/>
            <a:ext cx="1884683" cy="2039672"/>
            <a:chOff x="920138" y="1100761"/>
            <a:chExt cx="1635477" cy="1769972"/>
          </a:xfrm>
        </p:grpSpPr>
        <p:grpSp>
          <p:nvGrpSpPr>
            <p:cNvPr id="255" name="组合 25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57" name="Picture 445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8" name="Picture 44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9" name="Picture 44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56" name="椭圆 25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0" name="组合 19"/>
          <p:cNvGrpSpPr/>
          <p:nvPr/>
        </p:nvGrpSpPr>
        <p:grpSpPr>
          <a:xfrm>
            <a:off x="4179273" y="786516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21" name="组合 20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37" name="弧形 36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" name="弧形 37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9" name="组合 38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40" name="直接连接符 39"/>
                <p:cNvCxnSpPr>
                  <a:stCxn id="38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直接连接符 40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直接连接符 41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直接连接符 42"/>
                <p:cNvCxnSpPr>
                  <a:stCxn id="37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直接连接符 43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直接连接符 44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直接连接符 45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直接连接符 46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直接连接符 47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直接连接符 48"/>
                <p:cNvCxnSpPr>
                  <a:stCxn id="22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直接连接符 49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直接连接符 50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直接连接符 51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" name="弧形 21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弧形 22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25" name="直接连接符 24"/>
              <p:cNvCxnSpPr>
                <a:stCxn id="23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接连接符 25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接连接符 26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接连接符 27"/>
              <p:cNvCxnSpPr>
                <a:stCxn id="22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接连接符 28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接连接符 29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接连接符 30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接连接符 31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接连接符 34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接连接符 35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3" name="组合 52"/>
          <p:cNvGrpSpPr/>
          <p:nvPr/>
        </p:nvGrpSpPr>
        <p:grpSpPr>
          <a:xfrm flipH="1">
            <a:off x="7452302" y="787892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54" name="组合 53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70" name="弧形 69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弧形 70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2" name="组合 71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73" name="直接连接符 72"/>
                <p:cNvCxnSpPr>
                  <a:stCxn id="71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直接连接符 73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接连接符 74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直接连接符 75"/>
                <p:cNvCxnSpPr>
                  <a:stCxn id="70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接连接符 76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直接连接符 77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接连接符 78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接连接符 79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>
                  <a:stCxn id="55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接连接符 84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5" name="弧形 54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弧形 55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7" name="组合 56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58" name="直接连接符 57"/>
              <p:cNvCxnSpPr>
                <a:stCxn id="56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接连接符 58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接连接符 59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接连接符 60"/>
              <p:cNvCxnSpPr>
                <a:stCxn id="55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接连接符 61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接连接符 62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接连接符 63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接连接符 64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接连接符 65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接连接符 66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接连接符 68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矩形 85"/>
          <p:cNvSpPr/>
          <p:nvPr/>
        </p:nvSpPr>
        <p:spPr>
          <a:xfrm>
            <a:off x="4576283" y="789267"/>
            <a:ext cx="3053062" cy="575051"/>
          </a:xfrm>
          <a:prstGeom prst="rect">
            <a:avLst/>
          </a:prstGeom>
          <a:solidFill>
            <a:srgbClr val="F8F9F3"/>
          </a:solidFill>
          <a:ln w="57150">
            <a:solidFill>
              <a:srgbClr val="DA0917"/>
            </a:solidFill>
          </a:ln>
          <a:effectLst>
            <a:glow rad="101600">
              <a:schemeClr val="accent3">
                <a:satMod val="175000"/>
                <a:alpha val="40000"/>
              </a:schemeClr>
            </a:glow>
            <a:outerShdw blurRad="152400" dist="25400" dir="8820000" sx="101000" sy="101000" algn="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文本框 86"/>
          <p:cNvSpPr txBox="1"/>
          <p:nvPr/>
        </p:nvSpPr>
        <p:spPr>
          <a:xfrm>
            <a:off x="5630792" y="887114"/>
            <a:ext cx="9589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相识篇</a:t>
            </a:r>
          </a:p>
        </p:txBody>
      </p:sp>
      <p:cxnSp>
        <p:nvCxnSpPr>
          <p:cNvPr id="6" name="直接箭头连接符 5"/>
          <p:cNvCxnSpPr>
            <a:stCxn id="170" idx="6"/>
            <a:endCxn id="171" idx="2"/>
          </p:cNvCxnSpPr>
          <p:nvPr/>
        </p:nvCxnSpPr>
        <p:spPr>
          <a:xfrm>
            <a:off x="3486178" y="2927874"/>
            <a:ext cx="5216256" cy="0"/>
          </a:xfrm>
          <a:prstGeom prst="straightConnector1">
            <a:avLst/>
          </a:prstGeom>
          <a:ln w="38100">
            <a:solidFill>
              <a:srgbClr val="DA0917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组合 90"/>
          <p:cNvGrpSpPr/>
          <p:nvPr/>
        </p:nvGrpSpPr>
        <p:grpSpPr>
          <a:xfrm>
            <a:off x="5399410" y="2674981"/>
            <a:ext cx="1395456" cy="135380"/>
            <a:chOff x="8505826" y="2863850"/>
            <a:chExt cx="2552700" cy="247650"/>
          </a:xfrm>
        </p:grpSpPr>
        <p:sp>
          <p:nvSpPr>
            <p:cNvPr id="92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" name="矩形 7"/>
          <p:cNvSpPr/>
          <p:nvPr/>
        </p:nvSpPr>
        <p:spPr>
          <a:xfrm>
            <a:off x="5550017" y="2344464"/>
            <a:ext cx="10919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2015.6.20 </a:t>
            </a:r>
            <a:endParaRPr lang="zh-CN" altLang="en-US" dirty="0"/>
          </a:p>
        </p:txBody>
      </p:sp>
      <p:sp>
        <p:nvSpPr>
          <p:cNvPr id="96" name="圆角矩形标注 95"/>
          <p:cNvSpPr/>
          <p:nvPr/>
        </p:nvSpPr>
        <p:spPr>
          <a:xfrm>
            <a:off x="3723966" y="3525866"/>
            <a:ext cx="4674027" cy="890962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rgbClr val="DA0917"/>
                </a:solidFill>
              </a:rPr>
              <a:t>那天是端午节，是我们第一次见面。你穿着雪白的裙子，坐在那里，大大的眼睛，美极了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97" name="圆角矩形标注 96"/>
          <p:cNvSpPr/>
          <p:nvPr/>
        </p:nvSpPr>
        <p:spPr>
          <a:xfrm>
            <a:off x="3723966" y="5035493"/>
            <a:ext cx="4674027" cy="890962"/>
          </a:xfrm>
          <a:prstGeom prst="wedgeRoundRectCallout">
            <a:avLst>
              <a:gd name="adj1" fmla="val 51378"/>
              <a:gd name="adj2" fmla="val 20880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rgbClr val="DA0917"/>
                </a:solidFill>
              </a:rPr>
              <a:t>那天起来的特早，这男的一直在旁边不停的唧唧咋咋，想睡一会儿都没办法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grpSp>
        <p:nvGrpSpPr>
          <p:cNvPr id="98" name="组合 97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9" name="组合 9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1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3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0" name="椭圆 9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6" name="组合 105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7" name="组合 10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9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8" name="椭圆 10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4" name="组合 113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</p:grpSpPr>
        <p:grpSp>
          <p:nvGrpSpPr>
            <p:cNvPr id="115" name="组合 11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7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8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9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6" name="椭圆 11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2" name="组合 121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123" name="组合 122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5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6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7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4" name="椭圆 123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0" name="组合 129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131" name="组合 13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3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4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5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2" name="椭圆 13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8" name="组合 137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139" name="组合 13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41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2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40" name="椭圆 13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6" name="组合 145"/>
          <p:cNvGrpSpPr/>
          <p:nvPr/>
        </p:nvGrpSpPr>
        <p:grpSpPr>
          <a:xfrm rot="426418">
            <a:off x="1117892" y="3534062"/>
            <a:ext cx="1884683" cy="2039672"/>
            <a:chOff x="920138" y="1100761"/>
            <a:chExt cx="1635477" cy="1769972"/>
          </a:xfrm>
        </p:grpSpPr>
        <p:grpSp>
          <p:nvGrpSpPr>
            <p:cNvPr id="147" name="组合 14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49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1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2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48" name="椭圆 14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" name="组合 154"/>
          <p:cNvGrpSpPr/>
          <p:nvPr/>
        </p:nvGrpSpPr>
        <p:grpSpPr>
          <a:xfrm rot="893605">
            <a:off x="9914893" y="4069497"/>
            <a:ext cx="1884683" cy="2039672"/>
            <a:chOff x="920138" y="1100761"/>
            <a:chExt cx="1635477" cy="1769972"/>
          </a:xfrm>
        </p:grpSpPr>
        <p:grpSp>
          <p:nvGrpSpPr>
            <p:cNvPr id="156" name="组合 15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58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0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57" name="椭圆 15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0" name="组合 19"/>
          <p:cNvGrpSpPr/>
          <p:nvPr/>
        </p:nvGrpSpPr>
        <p:grpSpPr>
          <a:xfrm>
            <a:off x="4179273" y="786516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21" name="组合 20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37" name="弧形 36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" name="弧形 37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9" name="组合 38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40" name="直接连接符 39"/>
                <p:cNvCxnSpPr>
                  <a:stCxn id="38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直接连接符 40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直接连接符 41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直接连接符 42"/>
                <p:cNvCxnSpPr>
                  <a:stCxn id="37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直接连接符 43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直接连接符 44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直接连接符 45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直接连接符 46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直接连接符 47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直接连接符 48"/>
                <p:cNvCxnSpPr>
                  <a:stCxn id="22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直接连接符 49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直接连接符 50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直接连接符 51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" name="弧形 21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弧形 22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25" name="直接连接符 24"/>
              <p:cNvCxnSpPr>
                <a:stCxn id="23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接连接符 25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接连接符 26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接连接符 27"/>
              <p:cNvCxnSpPr>
                <a:stCxn id="22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接连接符 28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接连接符 29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接连接符 30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接连接符 31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接连接符 34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接连接符 35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3" name="组合 52"/>
          <p:cNvGrpSpPr/>
          <p:nvPr/>
        </p:nvGrpSpPr>
        <p:grpSpPr>
          <a:xfrm flipH="1">
            <a:off x="7452302" y="787892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54" name="组合 53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70" name="弧形 69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弧形 70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2" name="组合 71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73" name="直接连接符 72"/>
                <p:cNvCxnSpPr>
                  <a:stCxn id="71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直接连接符 73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接连接符 74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直接连接符 75"/>
                <p:cNvCxnSpPr>
                  <a:stCxn id="70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接连接符 76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直接连接符 77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接连接符 78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接连接符 79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>
                  <a:stCxn id="55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接连接符 84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5" name="弧形 54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弧形 55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7" name="组合 56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58" name="直接连接符 57"/>
              <p:cNvCxnSpPr>
                <a:stCxn id="56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接连接符 58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接连接符 59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接连接符 60"/>
              <p:cNvCxnSpPr>
                <a:stCxn id="55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接连接符 61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接连接符 62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接连接符 63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接连接符 64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接连接符 65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接连接符 66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接连接符 68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矩形 85"/>
          <p:cNvSpPr/>
          <p:nvPr/>
        </p:nvSpPr>
        <p:spPr>
          <a:xfrm>
            <a:off x="4576283" y="789267"/>
            <a:ext cx="3053062" cy="575051"/>
          </a:xfrm>
          <a:prstGeom prst="rect">
            <a:avLst/>
          </a:prstGeom>
          <a:solidFill>
            <a:srgbClr val="F8F9F3"/>
          </a:solidFill>
          <a:ln w="57150">
            <a:solidFill>
              <a:srgbClr val="DA0917"/>
            </a:solidFill>
          </a:ln>
          <a:effectLst>
            <a:glow rad="101600">
              <a:schemeClr val="accent3">
                <a:satMod val="175000"/>
                <a:alpha val="40000"/>
              </a:schemeClr>
            </a:glow>
            <a:outerShdw blurRad="152400" dist="25400" dir="8820000" sx="101000" sy="101000" algn="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文本框 86"/>
          <p:cNvSpPr txBox="1"/>
          <p:nvPr/>
        </p:nvSpPr>
        <p:spPr>
          <a:xfrm>
            <a:off x="5630792" y="887114"/>
            <a:ext cx="9589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相知篇</a:t>
            </a:r>
          </a:p>
        </p:txBody>
      </p:sp>
      <p:cxnSp>
        <p:nvCxnSpPr>
          <p:cNvPr id="6" name="直接箭头连接符 5"/>
          <p:cNvCxnSpPr>
            <a:stCxn id="170" idx="6"/>
            <a:endCxn id="171" idx="2"/>
          </p:cNvCxnSpPr>
          <p:nvPr/>
        </p:nvCxnSpPr>
        <p:spPr>
          <a:xfrm>
            <a:off x="3486178" y="2927874"/>
            <a:ext cx="5216256" cy="0"/>
          </a:xfrm>
          <a:prstGeom prst="straightConnector1">
            <a:avLst/>
          </a:prstGeom>
          <a:ln w="38100">
            <a:solidFill>
              <a:srgbClr val="DA0917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组合 90"/>
          <p:cNvGrpSpPr/>
          <p:nvPr/>
        </p:nvGrpSpPr>
        <p:grpSpPr>
          <a:xfrm>
            <a:off x="5399410" y="2674981"/>
            <a:ext cx="1395456" cy="135380"/>
            <a:chOff x="8505826" y="2863850"/>
            <a:chExt cx="2552700" cy="247650"/>
          </a:xfrm>
        </p:grpSpPr>
        <p:sp>
          <p:nvSpPr>
            <p:cNvPr id="92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" name="矩形 7"/>
          <p:cNvSpPr/>
          <p:nvPr/>
        </p:nvSpPr>
        <p:spPr>
          <a:xfrm>
            <a:off x="5550017" y="2344464"/>
            <a:ext cx="10919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2015.8.27 </a:t>
            </a:r>
            <a:endParaRPr lang="zh-CN" altLang="en-US" dirty="0"/>
          </a:p>
        </p:txBody>
      </p:sp>
      <p:sp>
        <p:nvSpPr>
          <p:cNvPr id="96" name="圆角矩形标注 95"/>
          <p:cNvSpPr/>
          <p:nvPr/>
        </p:nvSpPr>
        <p:spPr>
          <a:xfrm>
            <a:off x="3723966" y="3525866"/>
            <a:ext cx="4674027" cy="890962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rgbClr val="DA0917"/>
                </a:solidFill>
              </a:rPr>
              <a:t>那天是你的生日，给你精心准备了一份生日礼物，不过好像你不是很喜欢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97" name="圆角矩形标注 96"/>
          <p:cNvSpPr/>
          <p:nvPr/>
        </p:nvSpPr>
        <p:spPr>
          <a:xfrm>
            <a:off x="3723966" y="5035493"/>
            <a:ext cx="4674027" cy="890962"/>
          </a:xfrm>
          <a:prstGeom prst="wedgeRoundRectCallout">
            <a:avLst>
              <a:gd name="adj1" fmla="val 51378"/>
              <a:gd name="adj2" fmla="val 20880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rgbClr val="DA0917"/>
                </a:solidFill>
              </a:rPr>
              <a:t>生日这天，我很高兴，虽然他的礼物不是我需要的，但是我很喜欢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grpSp>
        <p:nvGrpSpPr>
          <p:cNvPr id="90" name="组合 89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5" name="组合 9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9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1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8" name="椭圆 9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4" name="组合 103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5" name="组合 10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7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6" name="椭圆 10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2" name="组合 111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</p:grpSpPr>
        <p:grpSp>
          <p:nvGrpSpPr>
            <p:cNvPr id="113" name="组合 112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5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7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4" name="椭圆 113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121" name="组合 12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3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5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2" name="椭圆 12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8" name="组合 127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129" name="组合 12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1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3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0" name="椭圆 12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6" name="组合 135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137" name="组合 13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9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0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1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8" name="椭圆 13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4" name="组合 143"/>
          <p:cNvGrpSpPr/>
          <p:nvPr/>
        </p:nvGrpSpPr>
        <p:grpSpPr>
          <a:xfrm rot="426418">
            <a:off x="1117892" y="3534062"/>
            <a:ext cx="1884683" cy="2039672"/>
            <a:chOff x="920138" y="1100761"/>
            <a:chExt cx="1635477" cy="1769972"/>
          </a:xfrm>
        </p:grpSpPr>
        <p:grpSp>
          <p:nvGrpSpPr>
            <p:cNvPr id="145" name="组合 14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47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8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9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46" name="椭圆 14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2" name="组合 151"/>
          <p:cNvGrpSpPr/>
          <p:nvPr/>
        </p:nvGrpSpPr>
        <p:grpSpPr>
          <a:xfrm rot="893605">
            <a:off x="9914893" y="4069497"/>
            <a:ext cx="1884683" cy="2039672"/>
            <a:chOff x="920138" y="1100761"/>
            <a:chExt cx="1635477" cy="1769972"/>
          </a:xfrm>
        </p:grpSpPr>
        <p:grpSp>
          <p:nvGrpSpPr>
            <p:cNvPr id="153" name="组合 152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55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7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8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54" name="椭圆 153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0" name="组合 19"/>
          <p:cNvGrpSpPr/>
          <p:nvPr/>
        </p:nvGrpSpPr>
        <p:grpSpPr>
          <a:xfrm>
            <a:off x="4179273" y="786516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21" name="组合 20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37" name="弧形 36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" name="弧形 37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9" name="组合 38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40" name="直接连接符 39"/>
                <p:cNvCxnSpPr>
                  <a:stCxn id="38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直接连接符 40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直接连接符 41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直接连接符 42"/>
                <p:cNvCxnSpPr>
                  <a:stCxn id="37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直接连接符 43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直接连接符 44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直接连接符 45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直接连接符 46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直接连接符 47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直接连接符 48"/>
                <p:cNvCxnSpPr>
                  <a:stCxn id="22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直接连接符 49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直接连接符 50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直接连接符 51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" name="弧形 21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弧形 22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25" name="直接连接符 24"/>
              <p:cNvCxnSpPr>
                <a:stCxn id="23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接连接符 25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接连接符 26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接连接符 27"/>
              <p:cNvCxnSpPr>
                <a:stCxn id="22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接连接符 28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接连接符 29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接连接符 30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接连接符 31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接连接符 34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接连接符 35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3" name="组合 52"/>
          <p:cNvGrpSpPr/>
          <p:nvPr/>
        </p:nvGrpSpPr>
        <p:grpSpPr>
          <a:xfrm flipH="1">
            <a:off x="7452302" y="787892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54" name="组合 53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70" name="弧形 69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弧形 70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2" name="组合 71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73" name="直接连接符 72"/>
                <p:cNvCxnSpPr>
                  <a:stCxn id="71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直接连接符 73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接连接符 74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直接连接符 75"/>
                <p:cNvCxnSpPr>
                  <a:stCxn id="70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接连接符 76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直接连接符 77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接连接符 78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接连接符 79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>
                  <a:stCxn id="55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接连接符 84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5" name="弧形 54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弧形 55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7" name="组合 56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58" name="直接连接符 57"/>
              <p:cNvCxnSpPr>
                <a:stCxn id="56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接连接符 58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接连接符 59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接连接符 60"/>
              <p:cNvCxnSpPr>
                <a:stCxn id="55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接连接符 61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接连接符 62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接连接符 63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接连接符 64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接连接符 65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接连接符 66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接连接符 68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矩形 85"/>
          <p:cNvSpPr/>
          <p:nvPr/>
        </p:nvSpPr>
        <p:spPr>
          <a:xfrm>
            <a:off x="4576283" y="789267"/>
            <a:ext cx="3053062" cy="575051"/>
          </a:xfrm>
          <a:prstGeom prst="rect">
            <a:avLst/>
          </a:prstGeom>
          <a:solidFill>
            <a:srgbClr val="F8F9F3"/>
          </a:solidFill>
          <a:ln w="57150">
            <a:solidFill>
              <a:srgbClr val="DA0917"/>
            </a:solidFill>
          </a:ln>
          <a:effectLst>
            <a:glow rad="101600">
              <a:schemeClr val="accent3">
                <a:satMod val="175000"/>
                <a:alpha val="40000"/>
              </a:schemeClr>
            </a:glow>
            <a:outerShdw blurRad="152400" dist="25400" dir="8820000" sx="101000" sy="101000" algn="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文本框 86"/>
          <p:cNvSpPr txBox="1"/>
          <p:nvPr/>
        </p:nvSpPr>
        <p:spPr>
          <a:xfrm>
            <a:off x="5630792" y="887114"/>
            <a:ext cx="9589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相爱篇</a:t>
            </a:r>
          </a:p>
        </p:txBody>
      </p:sp>
      <p:cxnSp>
        <p:nvCxnSpPr>
          <p:cNvPr id="6" name="直接箭头连接符 5"/>
          <p:cNvCxnSpPr>
            <a:stCxn id="170" idx="6"/>
            <a:endCxn id="171" idx="2"/>
          </p:cNvCxnSpPr>
          <p:nvPr/>
        </p:nvCxnSpPr>
        <p:spPr>
          <a:xfrm>
            <a:off x="3486178" y="2927874"/>
            <a:ext cx="5216256" cy="0"/>
          </a:xfrm>
          <a:prstGeom prst="straightConnector1">
            <a:avLst/>
          </a:prstGeom>
          <a:ln w="38100">
            <a:solidFill>
              <a:srgbClr val="DA0917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组合 90"/>
          <p:cNvGrpSpPr/>
          <p:nvPr/>
        </p:nvGrpSpPr>
        <p:grpSpPr>
          <a:xfrm>
            <a:off x="5399410" y="2674981"/>
            <a:ext cx="1395456" cy="135380"/>
            <a:chOff x="8505826" y="2863850"/>
            <a:chExt cx="2552700" cy="247650"/>
          </a:xfrm>
        </p:grpSpPr>
        <p:sp>
          <p:nvSpPr>
            <p:cNvPr id="92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" name="矩形 7"/>
          <p:cNvSpPr/>
          <p:nvPr/>
        </p:nvSpPr>
        <p:spPr>
          <a:xfrm>
            <a:off x="5550017" y="2344464"/>
            <a:ext cx="97975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2016.1.1 </a:t>
            </a:r>
            <a:endParaRPr lang="zh-CN" altLang="en-US" dirty="0"/>
          </a:p>
        </p:txBody>
      </p:sp>
      <p:sp>
        <p:nvSpPr>
          <p:cNvPr id="96" name="圆角矩形标注 95"/>
          <p:cNvSpPr/>
          <p:nvPr/>
        </p:nvSpPr>
        <p:spPr>
          <a:xfrm>
            <a:off x="3723966" y="3525866"/>
            <a:ext cx="4674027" cy="890962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rgbClr val="DA0917"/>
                </a:solidFill>
              </a:rPr>
              <a:t>这天我们正式确立了关系，突然发现我是全世界最幸福的人</a:t>
            </a:r>
            <a:r>
              <a:rPr lang="en-US" altLang="zh-CN" dirty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97" name="圆角矩形标注 96"/>
          <p:cNvSpPr/>
          <p:nvPr/>
        </p:nvSpPr>
        <p:spPr>
          <a:xfrm>
            <a:off x="3723966" y="5035493"/>
            <a:ext cx="4674027" cy="890962"/>
          </a:xfrm>
          <a:prstGeom prst="wedgeRoundRectCallout">
            <a:avLst>
              <a:gd name="adj1" fmla="val 51378"/>
              <a:gd name="adj2" fmla="val 20880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rgbClr val="DA0917"/>
                </a:solidFill>
              </a:rPr>
              <a:t>怎么就跟他确立了关系了？我还没有准备好</a:t>
            </a:r>
            <a:r>
              <a:rPr lang="en-US" altLang="zh-CN" dirty="0">
                <a:solidFill>
                  <a:srgbClr val="DA0917"/>
                </a:solidFill>
              </a:rPr>
              <a:t>,</a:t>
            </a:r>
            <a:r>
              <a:rPr lang="zh-CN" altLang="en-US" dirty="0">
                <a:solidFill>
                  <a:srgbClr val="DA0917"/>
                </a:solidFill>
              </a:rPr>
              <a:t>我需要反悔么？</a:t>
            </a:r>
          </a:p>
        </p:txBody>
      </p:sp>
      <p:grpSp>
        <p:nvGrpSpPr>
          <p:cNvPr id="90" name="组合 89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5" name="组合 9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9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1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7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8" name="椭圆 9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4" name="组合 103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5" name="组合 10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7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8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6" name="椭圆 10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2" name="组合 111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  <a:blipFill>
            <a:blip r:embed="rId8"/>
            <a:tile tx="0" ty="0" sx="50000" sy="50000" flip="none" algn="ctr"/>
          </a:blipFill>
        </p:grpSpPr>
        <p:grpSp>
          <p:nvGrpSpPr>
            <p:cNvPr id="113" name="组合 112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  <a:grpFill/>
          </p:grpSpPr>
          <p:pic>
            <p:nvPicPr>
              <p:cNvPr id="115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7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4" name="椭圆 113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4" name="组合 143"/>
          <p:cNvGrpSpPr/>
          <p:nvPr/>
        </p:nvGrpSpPr>
        <p:grpSpPr>
          <a:xfrm rot="426418">
            <a:off x="1117891" y="3742357"/>
            <a:ext cx="1884683" cy="2039672"/>
            <a:chOff x="920138" y="1100761"/>
            <a:chExt cx="1635477" cy="1769972"/>
          </a:xfrm>
        </p:grpSpPr>
        <p:grpSp>
          <p:nvGrpSpPr>
            <p:cNvPr id="145" name="组合 14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47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8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9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8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46" name="椭圆 14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" name="组合 159"/>
          <p:cNvGrpSpPr/>
          <p:nvPr/>
        </p:nvGrpSpPr>
        <p:grpSpPr>
          <a:xfrm rot="318635">
            <a:off x="9159234" y="696791"/>
            <a:ext cx="1884683" cy="2039672"/>
            <a:chOff x="920138" y="1100761"/>
            <a:chExt cx="1635477" cy="1769972"/>
          </a:xfrm>
        </p:grpSpPr>
        <p:grpSp>
          <p:nvGrpSpPr>
            <p:cNvPr id="161" name="组合 16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63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7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62" name="椭圆 16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8" name="组合 167"/>
          <p:cNvGrpSpPr/>
          <p:nvPr/>
        </p:nvGrpSpPr>
        <p:grpSpPr>
          <a:xfrm rot="20822210">
            <a:off x="10053401" y="1568834"/>
            <a:ext cx="1884683" cy="2039672"/>
            <a:chOff x="920138" y="1100761"/>
            <a:chExt cx="1635477" cy="1769972"/>
          </a:xfrm>
        </p:grpSpPr>
        <p:grpSp>
          <p:nvGrpSpPr>
            <p:cNvPr id="169" name="组合 16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73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8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72" name="椭圆 17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8" name="组合 177"/>
          <p:cNvGrpSpPr/>
          <p:nvPr/>
        </p:nvGrpSpPr>
        <p:grpSpPr>
          <a:xfrm rot="426418">
            <a:off x="9243087" y="2336792"/>
            <a:ext cx="1884683" cy="2039672"/>
            <a:chOff x="920138" y="1100761"/>
            <a:chExt cx="1635477" cy="1769972"/>
          </a:xfrm>
          <a:blipFill>
            <a:blip r:embed="rId8"/>
            <a:tile tx="0" ty="0" sx="50000" sy="50000" flip="none" algn="ctr"/>
          </a:blipFill>
        </p:grpSpPr>
        <p:grpSp>
          <p:nvGrpSpPr>
            <p:cNvPr id="179" name="组合 17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  <a:grpFill/>
          </p:grpSpPr>
          <p:pic>
            <p:nvPicPr>
              <p:cNvPr id="181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80" name="椭圆 17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6" name="组合 185"/>
          <p:cNvGrpSpPr/>
          <p:nvPr/>
        </p:nvGrpSpPr>
        <p:grpSpPr>
          <a:xfrm rot="426418">
            <a:off x="9675515" y="3778029"/>
            <a:ext cx="1884683" cy="2039672"/>
            <a:chOff x="920138" y="1100761"/>
            <a:chExt cx="1635477" cy="1769972"/>
          </a:xfrm>
        </p:grpSpPr>
        <p:grpSp>
          <p:nvGrpSpPr>
            <p:cNvPr id="187" name="组合 18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89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8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88" name="椭圆 18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1151520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1151520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6" name="直接箭头连接符 5"/>
          <p:cNvCxnSpPr>
            <a:stCxn id="170" idx="6"/>
            <a:endCxn id="171" idx="2"/>
          </p:cNvCxnSpPr>
          <p:nvPr/>
        </p:nvCxnSpPr>
        <p:spPr>
          <a:xfrm>
            <a:off x="3486178" y="1251166"/>
            <a:ext cx="5216256" cy="0"/>
          </a:xfrm>
          <a:prstGeom prst="straightConnector1">
            <a:avLst/>
          </a:prstGeom>
          <a:ln w="38100">
            <a:solidFill>
              <a:srgbClr val="DA0917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" name="组合 99"/>
          <p:cNvGrpSpPr/>
          <p:nvPr/>
        </p:nvGrpSpPr>
        <p:grpSpPr>
          <a:xfrm>
            <a:off x="4539142" y="1773282"/>
            <a:ext cx="3113715" cy="3148968"/>
            <a:chOff x="-10517188" y="-13374688"/>
            <a:chExt cx="33231138" cy="33607376"/>
          </a:xfrm>
          <a:solidFill>
            <a:srgbClr val="DA0917"/>
          </a:solidFill>
        </p:grpSpPr>
        <p:grpSp>
          <p:nvGrpSpPr>
            <p:cNvPr id="101" name="Group 205"/>
            <p:cNvGrpSpPr/>
            <p:nvPr/>
          </p:nvGrpSpPr>
          <p:grpSpPr bwMode="auto">
            <a:xfrm>
              <a:off x="-5794375" y="-12314238"/>
              <a:ext cx="23325138" cy="22294851"/>
              <a:chOff x="-3650" y="-7757"/>
              <a:chExt cx="14693" cy="14044"/>
            </a:xfrm>
            <a:grpFill/>
          </p:grpSpPr>
          <p:sp>
            <p:nvSpPr>
              <p:cNvPr id="198" name="Freeform 5"/>
              <p:cNvSpPr/>
              <p:nvPr/>
            </p:nvSpPr>
            <p:spPr bwMode="auto">
              <a:xfrm>
                <a:off x="1779" y="-7757"/>
                <a:ext cx="544" cy="486"/>
              </a:xfrm>
              <a:custGeom>
                <a:avLst/>
                <a:gdLst>
                  <a:gd name="T0" fmla="*/ 204 w 204"/>
                  <a:gd name="T1" fmla="*/ 36 h 182"/>
                  <a:gd name="T2" fmla="*/ 185 w 204"/>
                  <a:gd name="T3" fmla="*/ 182 h 182"/>
                  <a:gd name="T4" fmla="*/ 73 w 204"/>
                  <a:gd name="T5" fmla="*/ 76 h 182"/>
                  <a:gd name="T6" fmla="*/ 0 w 204"/>
                  <a:gd name="T7" fmla="*/ 7 h 182"/>
                  <a:gd name="T8" fmla="*/ 204 w 204"/>
                  <a:gd name="T9" fmla="*/ 36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" h="182">
                    <a:moveTo>
                      <a:pt x="204" y="36"/>
                    </a:moveTo>
                    <a:cubicBezTo>
                      <a:pt x="196" y="84"/>
                      <a:pt x="192" y="134"/>
                      <a:pt x="185" y="182"/>
                    </a:cubicBezTo>
                    <a:cubicBezTo>
                      <a:pt x="151" y="145"/>
                      <a:pt x="111" y="114"/>
                      <a:pt x="73" y="76"/>
                    </a:cubicBezTo>
                    <a:cubicBezTo>
                      <a:pt x="47" y="50"/>
                      <a:pt x="37" y="20"/>
                      <a:pt x="0" y="7"/>
                    </a:cubicBezTo>
                    <a:cubicBezTo>
                      <a:pt x="57" y="0"/>
                      <a:pt x="156" y="11"/>
                      <a:pt x="20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6"/>
              <p:cNvSpPr/>
              <p:nvPr/>
            </p:nvSpPr>
            <p:spPr bwMode="auto">
              <a:xfrm>
                <a:off x="1790" y="-7610"/>
                <a:ext cx="144" cy="299"/>
              </a:xfrm>
              <a:custGeom>
                <a:avLst/>
                <a:gdLst>
                  <a:gd name="T0" fmla="*/ 0 w 54"/>
                  <a:gd name="T1" fmla="*/ 0 h 112"/>
                  <a:gd name="T2" fmla="*/ 40 w 54"/>
                  <a:gd name="T3" fmla="*/ 25 h 112"/>
                  <a:gd name="T4" fmla="*/ 18 w 54"/>
                  <a:gd name="T5" fmla="*/ 21 h 112"/>
                  <a:gd name="T6" fmla="*/ 33 w 54"/>
                  <a:gd name="T7" fmla="*/ 61 h 112"/>
                  <a:gd name="T8" fmla="*/ 54 w 54"/>
                  <a:gd name="T9" fmla="*/ 112 h 112"/>
                  <a:gd name="T10" fmla="*/ 0 w 54"/>
                  <a:gd name="T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112">
                    <a:moveTo>
                      <a:pt x="0" y="0"/>
                    </a:moveTo>
                    <a:cubicBezTo>
                      <a:pt x="18" y="4"/>
                      <a:pt x="35" y="8"/>
                      <a:pt x="40" y="25"/>
                    </a:cubicBezTo>
                    <a:cubicBezTo>
                      <a:pt x="29" y="28"/>
                      <a:pt x="27" y="21"/>
                      <a:pt x="18" y="21"/>
                    </a:cubicBezTo>
                    <a:cubicBezTo>
                      <a:pt x="22" y="25"/>
                      <a:pt x="10" y="60"/>
                      <a:pt x="33" y="61"/>
                    </a:cubicBezTo>
                    <a:cubicBezTo>
                      <a:pt x="18" y="77"/>
                      <a:pt x="45" y="99"/>
                      <a:pt x="54" y="112"/>
                    </a:cubicBezTo>
                    <a:cubicBezTo>
                      <a:pt x="8" y="101"/>
                      <a:pt x="4" y="4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7"/>
              <p:cNvSpPr/>
              <p:nvPr/>
            </p:nvSpPr>
            <p:spPr bwMode="auto">
              <a:xfrm>
                <a:off x="1665" y="-7436"/>
                <a:ext cx="85" cy="88"/>
              </a:xfrm>
              <a:custGeom>
                <a:avLst/>
                <a:gdLst>
                  <a:gd name="T0" fmla="*/ 0 w 32"/>
                  <a:gd name="T1" fmla="*/ 0 h 33"/>
                  <a:gd name="T2" fmla="*/ 32 w 32"/>
                  <a:gd name="T3" fmla="*/ 33 h 33"/>
                  <a:gd name="T4" fmla="*/ 0 w 32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0" y="0"/>
                    </a:moveTo>
                    <a:cubicBezTo>
                      <a:pt x="14" y="8"/>
                      <a:pt x="27" y="16"/>
                      <a:pt x="32" y="33"/>
                    </a:cubicBezTo>
                    <a:cubicBezTo>
                      <a:pt x="17" y="26"/>
                      <a:pt x="4" y="1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8"/>
              <p:cNvSpPr/>
              <p:nvPr/>
            </p:nvSpPr>
            <p:spPr bwMode="auto">
              <a:xfrm>
                <a:off x="1723" y="-7311"/>
                <a:ext cx="222" cy="233"/>
              </a:xfrm>
              <a:custGeom>
                <a:avLst/>
                <a:gdLst>
                  <a:gd name="T0" fmla="*/ 0 w 83"/>
                  <a:gd name="T1" fmla="*/ 0 h 87"/>
                  <a:gd name="T2" fmla="*/ 32 w 83"/>
                  <a:gd name="T3" fmla="*/ 18 h 87"/>
                  <a:gd name="T4" fmla="*/ 25 w 83"/>
                  <a:gd name="T5" fmla="*/ 33 h 87"/>
                  <a:gd name="T6" fmla="*/ 83 w 83"/>
                  <a:gd name="T7" fmla="*/ 87 h 87"/>
                  <a:gd name="T8" fmla="*/ 0 w 83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87">
                    <a:moveTo>
                      <a:pt x="0" y="0"/>
                    </a:moveTo>
                    <a:cubicBezTo>
                      <a:pt x="14" y="3"/>
                      <a:pt x="19" y="14"/>
                      <a:pt x="32" y="18"/>
                    </a:cubicBezTo>
                    <a:cubicBezTo>
                      <a:pt x="35" y="28"/>
                      <a:pt x="25" y="26"/>
                      <a:pt x="25" y="33"/>
                    </a:cubicBezTo>
                    <a:cubicBezTo>
                      <a:pt x="41" y="54"/>
                      <a:pt x="67" y="65"/>
                      <a:pt x="83" y="87"/>
                    </a:cubicBezTo>
                    <a:cubicBezTo>
                      <a:pt x="37" y="78"/>
                      <a:pt x="7" y="3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9"/>
              <p:cNvSpPr/>
              <p:nvPr/>
            </p:nvSpPr>
            <p:spPr bwMode="auto">
              <a:xfrm>
                <a:off x="1934" y="-7244"/>
                <a:ext cx="184" cy="131"/>
              </a:xfrm>
              <a:custGeom>
                <a:avLst/>
                <a:gdLst>
                  <a:gd name="T0" fmla="*/ 0 w 69"/>
                  <a:gd name="T1" fmla="*/ 0 h 49"/>
                  <a:gd name="T2" fmla="*/ 69 w 69"/>
                  <a:gd name="T3" fmla="*/ 40 h 49"/>
                  <a:gd name="T4" fmla="*/ 0 w 69"/>
                  <a:gd name="T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49">
                    <a:moveTo>
                      <a:pt x="0" y="0"/>
                    </a:moveTo>
                    <a:cubicBezTo>
                      <a:pt x="31" y="7"/>
                      <a:pt x="43" y="30"/>
                      <a:pt x="69" y="40"/>
                    </a:cubicBezTo>
                    <a:cubicBezTo>
                      <a:pt x="52" y="49"/>
                      <a:pt x="12" y="2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0"/>
              <p:cNvSpPr/>
              <p:nvPr/>
            </p:nvSpPr>
            <p:spPr bwMode="auto">
              <a:xfrm>
                <a:off x="2081" y="-6963"/>
                <a:ext cx="66" cy="64"/>
              </a:xfrm>
              <a:custGeom>
                <a:avLst/>
                <a:gdLst>
                  <a:gd name="T0" fmla="*/ 25 w 25"/>
                  <a:gd name="T1" fmla="*/ 23 h 24"/>
                  <a:gd name="T2" fmla="*/ 0 w 25"/>
                  <a:gd name="T3" fmla="*/ 12 h 24"/>
                  <a:gd name="T4" fmla="*/ 25 w 25"/>
                  <a:gd name="T5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25" y="23"/>
                    </a:moveTo>
                    <a:cubicBezTo>
                      <a:pt x="11" y="24"/>
                      <a:pt x="10" y="13"/>
                      <a:pt x="0" y="12"/>
                    </a:cubicBezTo>
                    <a:cubicBezTo>
                      <a:pt x="2" y="0"/>
                      <a:pt x="24" y="11"/>
                      <a:pt x="25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1"/>
              <p:cNvSpPr/>
              <p:nvPr/>
            </p:nvSpPr>
            <p:spPr bwMode="auto">
              <a:xfrm>
                <a:off x="10091" y="-5809"/>
                <a:ext cx="208" cy="88"/>
              </a:xfrm>
              <a:custGeom>
                <a:avLst/>
                <a:gdLst>
                  <a:gd name="T0" fmla="*/ 62 w 78"/>
                  <a:gd name="T1" fmla="*/ 1 h 33"/>
                  <a:gd name="T2" fmla="*/ 77 w 78"/>
                  <a:gd name="T3" fmla="*/ 33 h 33"/>
                  <a:gd name="T4" fmla="*/ 0 w 78"/>
                  <a:gd name="T5" fmla="*/ 26 h 33"/>
                  <a:gd name="T6" fmla="*/ 62 w 78"/>
                  <a:gd name="T7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33">
                    <a:moveTo>
                      <a:pt x="62" y="1"/>
                    </a:moveTo>
                    <a:cubicBezTo>
                      <a:pt x="65" y="13"/>
                      <a:pt x="78" y="16"/>
                      <a:pt x="77" y="33"/>
                    </a:cubicBezTo>
                    <a:cubicBezTo>
                      <a:pt x="57" y="20"/>
                      <a:pt x="26" y="13"/>
                      <a:pt x="0" y="26"/>
                    </a:cubicBezTo>
                    <a:cubicBezTo>
                      <a:pt x="11" y="8"/>
                      <a:pt x="33" y="0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2"/>
              <p:cNvSpPr/>
              <p:nvPr/>
            </p:nvSpPr>
            <p:spPr bwMode="auto">
              <a:xfrm>
                <a:off x="9800" y="-5740"/>
                <a:ext cx="379" cy="497"/>
              </a:xfrm>
              <a:custGeom>
                <a:avLst/>
                <a:gdLst>
                  <a:gd name="T0" fmla="*/ 84 w 142"/>
                  <a:gd name="T1" fmla="*/ 26 h 186"/>
                  <a:gd name="T2" fmla="*/ 142 w 142"/>
                  <a:gd name="T3" fmla="*/ 113 h 186"/>
                  <a:gd name="T4" fmla="*/ 77 w 142"/>
                  <a:gd name="T5" fmla="*/ 182 h 186"/>
                  <a:gd name="T6" fmla="*/ 0 w 142"/>
                  <a:gd name="T7" fmla="*/ 127 h 186"/>
                  <a:gd name="T8" fmla="*/ 95 w 142"/>
                  <a:gd name="T9" fmla="*/ 0 h 186"/>
                  <a:gd name="T10" fmla="*/ 84 w 142"/>
                  <a:gd name="T11" fmla="*/ 2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2" h="186">
                    <a:moveTo>
                      <a:pt x="84" y="26"/>
                    </a:moveTo>
                    <a:cubicBezTo>
                      <a:pt x="87" y="71"/>
                      <a:pt x="121" y="85"/>
                      <a:pt x="142" y="113"/>
                    </a:cubicBezTo>
                    <a:cubicBezTo>
                      <a:pt x="128" y="145"/>
                      <a:pt x="110" y="186"/>
                      <a:pt x="77" y="182"/>
                    </a:cubicBezTo>
                    <a:cubicBezTo>
                      <a:pt x="48" y="178"/>
                      <a:pt x="40" y="121"/>
                      <a:pt x="0" y="127"/>
                    </a:cubicBezTo>
                    <a:cubicBezTo>
                      <a:pt x="17" y="70"/>
                      <a:pt x="54" y="33"/>
                      <a:pt x="95" y="0"/>
                    </a:cubicBezTo>
                    <a:cubicBezTo>
                      <a:pt x="114" y="5"/>
                      <a:pt x="81" y="13"/>
                      <a:pt x="84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3"/>
              <p:cNvSpPr/>
              <p:nvPr/>
            </p:nvSpPr>
            <p:spPr bwMode="auto">
              <a:xfrm>
                <a:off x="2835" y="-5644"/>
                <a:ext cx="832" cy="1165"/>
              </a:xfrm>
              <a:custGeom>
                <a:avLst/>
                <a:gdLst>
                  <a:gd name="T0" fmla="*/ 189 w 312"/>
                  <a:gd name="T1" fmla="*/ 4 h 436"/>
                  <a:gd name="T2" fmla="*/ 196 w 312"/>
                  <a:gd name="T3" fmla="*/ 0 h 436"/>
                  <a:gd name="T4" fmla="*/ 243 w 312"/>
                  <a:gd name="T5" fmla="*/ 69 h 436"/>
                  <a:gd name="T6" fmla="*/ 196 w 312"/>
                  <a:gd name="T7" fmla="*/ 84 h 436"/>
                  <a:gd name="T8" fmla="*/ 225 w 312"/>
                  <a:gd name="T9" fmla="*/ 131 h 436"/>
                  <a:gd name="T10" fmla="*/ 272 w 312"/>
                  <a:gd name="T11" fmla="*/ 117 h 436"/>
                  <a:gd name="T12" fmla="*/ 312 w 312"/>
                  <a:gd name="T13" fmla="*/ 207 h 436"/>
                  <a:gd name="T14" fmla="*/ 250 w 312"/>
                  <a:gd name="T15" fmla="*/ 273 h 436"/>
                  <a:gd name="T16" fmla="*/ 250 w 312"/>
                  <a:gd name="T17" fmla="*/ 207 h 436"/>
                  <a:gd name="T18" fmla="*/ 229 w 312"/>
                  <a:gd name="T19" fmla="*/ 182 h 436"/>
                  <a:gd name="T20" fmla="*/ 203 w 312"/>
                  <a:gd name="T21" fmla="*/ 218 h 436"/>
                  <a:gd name="T22" fmla="*/ 160 w 312"/>
                  <a:gd name="T23" fmla="*/ 236 h 436"/>
                  <a:gd name="T24" fmla="*/ 218 w 312"/>
                  <a:gd name="T25" fmla="*/ 313 h 436"/>
                  <a:gd name="T26" fmla="*/ 123 w 312"/>
                  <a:gd name="T27" fmla="*/ 374 h 436"/>
                  <a:gd name="T28" fmla="*/ 178 w 312"/>
                  <a:gd name="T29" fmla="*/ 436 h 436"/>
                  <a:gd name="T30" fmla="*/ 14 w 312"/>
                  <a:gd name="T31" fmla="*/ 225 h 436"/>
                  <a:gd name="T32" fmla="*/ 40 w 312"/>
                  <a:gd name="T33" fmla="*/ 244 h 436"/>
                  <a:gd name="T34" fmla="*/ 29 w 312"/>
                  <a:gd name="T35" fmla="*/ 269 h 436"/>
                  <a:gd name="T36" fmla="*/ 58 w 312"/>
                  <a:gd name="T37" fmla="*/ 251 h 436"/>
                  <a:gd name="T38" fmla="*/ 44 w 312"/>
                  <a:gd name="T39" fmla="*/ 218 h 436"/>
                  <a:gd name="T40" fmla="*/ 76 w 312"/>
                  <a:gd name="T41" fmla="*/ 244 h 436"/>
                  <a:gd name="T42" fmla="*/ 51 w 312"/>
                  <a:gd name="T43" fmla="*/ 200 h 436"/>
                  <a:gd name="T44" fmla="*/ 171 w 312"/>
                  <a:gd name="T45" fmla="*/ 164 h 436"/>
                  <a:gd name="T46" fmla="*/ 145 w 312"/>
                  <a:gd name="T47" fmla="*/ 88 h 436"/>
                  <a:gd name="T48" fmla="*/ 40 w 312"/>
                  <a:gd name="T49" fmla="*/ 102 h 436"/>
                  <a:gd name="T50" fmla="*/ 29 w 312"/>
                  <a:gd name="T51" fmla="*/ 15 h 436"/>
                  <a:gd name="T52" fmla="*/ 192 w 312"/>
                  <a:gd name="T53" fmla="*/ 11 h 436"/>
                  <a:gd name="T54" fmla="*/ 189 w 312"/>
                  <a:gd name="T55" fmla="*/ 4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2" h="436">
                    <a:moveTo>
                      <a:pt x="189" y="4"/>
                    </a:moveTo>
                    <a:cubicBezTo>
                      <a:pt x="189" y="0"/>
                      <a:pt x="193" y="1"/>
                      <a:pt x="196" y="0"/>
                    </a:cubicBezTo>
                    <a:cubicBezTo>
                      <a:pt x="213" y="17"/>
                      <a:pt x="224" y="46"/>
                      <a:pt x="243" y="69"/>
                    </a:cubicBezTo>
                    <a:cubicBezTo>
                      <a:pt x="230" y="68"/>
                      <a:pt x="204" y="63"/>
                      <a:pt x="196" y="84"/>
                    </a:cubicBezTo>
                    <a:cubicBezTo>
                      <a:pt x="195" y="110"/>
                      <a:pt x="212" y="119"/>
                      <a:pt x="225" y="131"/>
                    </a:cubicBezTo>
                    <a:cubicBezTo>
                      <a:pt x="243" y="128"/>
                      <a:pt x="259" y="124"/>
                      <a:pt x="272" y="117"/>
                    </a:cubicBezTo>
                    <a:cubicBezTo>
                      <a:pt x="293" y="139"/>
                      <a:pt x="307" y="169"/>
                      <a:pt x="312" y="207"/>
                    </a:cubicBezTo>
                    <a:cubicBezTo>
                      <a:pt x="272" y="210"/>
                      <a:pt x="254" y="234"/>
                      <a:pt x="250" y="273"/>
                    </a:cubicBezTo>
                    <a:cubicBezTo>
                      <a:pt x="238" y="258"/>
                      <a:pt x="236" y="220"/>
                      <a:pt x="250" y="207"/>
                    </a:cubicBezTo>
                    <a:cubicBezTo>
                      <a:pt x="246" y="196"/>
                      <a:pt x="242" y="184"/>
                      <a:pt x="229" y="182"/>
                    </a:cubicBezTo>
                    <a:cubicBezTo>
                      <a:pt x="210" y="184"/>
                      <a:pt x="214" y="208"/>
                      <a:pt x="203" y="218"/>
                    </a:cubicBezTo>
                    <a:cubicBezTo>
                      <a:pt x="181" y="217"/>
                      <a:pt x="161" y="217"/>
                      <a:pt x="160" y="236"/>
                    </a:cubicBezTo>
                    <a:cubicBezTo>
                      <a:pt x="177" y="263"/>
                      <a:pt x="211" y="275"/>
                      <a:pt x="218" y="313"/>
                    </a:cubicBezTo>
                    <a:cubicBezTo>
                      <a:pt x="165" y="280"/>
                      <a:pt x="111" y="311"/>
                      <a:pt x="123" y="374"/>
                    </a:cubicBezTo>
                    <a:cubicBezTo>
                      <a:pt x="130" y="408"/>
                      <a:pt x="160" y="409"/>
                      <a:pt x="178" y="436"/>
                    </a:cubicBezTo>
                    <a:cubicBezTo>
                      <a:pt x="86" y="406"/>
                      <a:pt x="0" y="350"/>
                      <a:pt x="14" y="225"/>
                    </a:cubicBezTo>
                    <a:cubicBezTo>
                      <a:pt x="26" y="229"/>
                      <a:pt x="35" y="234"/>
                      <a:pt x="40" y="244"/>
                    </a:cubicBezTo>
                    <a:cubicBezTo>
                      <a:pt x="39" y="255"/>
                      <a:pt x="26" y="253"/>
                      <a:pt x="29" y="269"/>
                    </a:cubicBezTo>
                    <a:cubicBezTo>
                      <a:pt x="39" y="275"/>
                      <a:pt x="54" y="261"/>
                      <a:pt x="58" y="251"/>
                    </a:cubicBezTo>
                    <a:cubicBezTo>
                      <a:pt x="62" y="231"/>
                      <a:pt x="46" y="232"/>
                      <a:pt x="44" y="218"/>
                    </a:cubicBezTo>
                    <a:cubicBezTo>
                      <a:pt x="65" y="216"/>
                      <a:pt x="64" y="236"/>
                      <a:pt x="76" y="244"/>
                    </a:cubicBezTo>
                    <a:cubicBezTo>
                      <a:pt x="95" y="226"/>
                      <a:pt x="66" y="207"/>
                      <a:pt x="51" y="200"/>
                    </a:cubicBezTo>
                    <a:cubicBezTo>
                      <a:pt x="75" y="173"/>
                      <a:pt x="122" y="168"/>
                      <a:pt x="171" y="164"/>
                    </a:cubicBezTo>
                    <a:cubicBezTo>
                      <a:pt x="166" y="134"/>
                      <a:pt x="154" y="113"/>
                      <a:pt x="145" y="88"/>
                    </a:cubicBezTo>
                    <a:cubicBezTo>
                      <a:pt x="108" y="70"/>
                      <a:pt x="68" y="89"/>
                      <a:pt x="40" y="102"/>
                    </a:cubicBezTo>
                    <a:cubicBezTo>
                      <a:pt x="52" y="73"/>
                      <a:pt x="33" y="47"/>
                      <a:pt x="29" y="15"/>
                    </a:cubicBezTo>
                    <a:cubicBezTo>
                      <a:pt x="89" y="13"/>
                      <a:pt x="131" y="14"/>
                      <a:pt x="192" y="11"/>
                    </a:cubicBezTo>
                    <a:cubicBezTo>
                      <a:pt x="193" y="7"/>
                      <a:pt x="192" y="5"/>
                      <a:pt x="18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4"/>
              <p:cNvSpPr/>
              <p:nvPr/>
            </p:nvSpPr>
            <p:spPr bwMode="auto">
              <a:xfrm>
                <a:off x="10885" y="-5545"/>
                <a:ext cx="115" cy="222"/>
              </a:xfrm>
              <a:custGeom>
                <a:avLst/>
                <a:gdLst>
                  <a:gd name="T0" fmla="*/ 11 w 43"/>
                  <a:gd name="T1" fmla="*/ 0 h 83"/>
                  <a:gd name="T2" fmla="*/ 43 w 43"/>
                  <a:gd name="T3" fmla="*/ 69 h 83"/>
                  <a:gd name="T4" fmla="*/ 0 w 43"/>
                  <a:gd name="T5" fmla="*/ 76 h 83"/>
                  <a:gd name="T6" fmla="*/ 11 w 43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83">
                    <a:moveTo>
                      <a:pt x="11" y="0"/>
                    </a:moveTo>
                    <a:cubicBezTo>
                      <a:pt x="32" y="13"/>
                      <a:pt x="37" y="42"/>
                      <a:pt x="43" y="69"/>
                    </a:cubicBezTo>
                    <a:cubicBezTo>
                      <a:pt x="27" y="69"/>
                      <a:pt x="11" y="83"/>
                      <a:pt x="0" y="76"/>
                    </a:cubicBezTo>
                    <a:cubicBezTo>
                      <a:pt x="20" y="54"/>
                      <a:pt x="16" y="34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5"/>
              <p:cNvSpPr/>
              <p:nvPr/>
            </p:nvSpPr>
            <p:spPr bwMode="auto">
              <a:xfrm>
                <a:off x="4538" y="-5467"/>
                <a:ext cx="160" cy="166"/>
              </a:xfrm>
              <a:custGeom>
                <a:avLst/>
                <a:gdLst>
                  <a:gd name="T0" fmla="*/ 47 w 60"/>
                  <a:gd name="T1" fmla="*/ 0 h 62"/>
                  <a:gd name="T2" fmla="*/ 58 w 60"/>
                  <a:gd name="T3" fmla="*/ 0 h 62"/>
                  <a:gd name="T4" fmla="*/ 0 w 60"/>
                  <a:gd name="T5" fmla="*/ 43 h 62"/>
                  <a:gd name="T6" fmla="*/ 47 w 60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62">
                    <a:moveTo>
                      <a:pt x="47" y="0"/>
                    </a:moveTo>
                    <a:cubicBezTo>
                      <a:pt x="51" y="0"/>
                      <a:pt x="54" y="0"/>
                      <a:pt x="58" y="0"/>
                    </a:cubicBezTo>
                    <a:cubicBezTo>
                      <a:pt x="60" y="32"/>
                      <a:pt x="24" y="62"/>
                      <a:pt x="0" y="43"/>
                    </a:cubicBezTo>
                    <a:cubicBezTo>
                      <a:pt x="17" y="30"/>
                      <a:pt x="44" y="27"/>
                      <a:pt x="4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6"/>
              <p:cNvSpPr/>
              <p:nvPr/>
            </p:nvSpPr>
            <p:spPr bwMode="auto">
              <a:xfrm>
                <a:off x="2526" y="-5473"/>
                <a:ext cx="77" cy="73"/>
              </a:xfrm>
              <a:custGeom>
                <a:avLst/>
                <a:gdLst>
                  <a:gd name="T0" fmla="*/ 0 w 29"/>
                  <a:gd name="T1" fmla="*/ 9 h 27"/>
                  <a:gd name="T2" fmla="*/ 29 w 29"/>
                  <a:gd name="T3" fmla="*/ 27 h 27"/>
                  <a:gd name="T4" fmla="*/ 0 w 29"/>
                  <a:gd name="T5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7">
                    <a:moveTo>
                      <a:pt x="0" y="9"/>
                    </a:moveTo>
                    <a:cubicBezTo>
                      <a:pt x="10" y="0"/>
                      <a:pt x="28" y="15"/>
                      <a:pt x="29" y="27"/>
                    </a:cubicBezTo>
                    <a:cubicBezTo>
                      <a:pt x="13" y="27"/>
                      <a:pt x="8" y="17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7"/>
              <p:cNvSpPr/>
              <p:nvPr/>
            </p:nvSpPr>
            <p:spPr bwMode="auto">
              <a:xfrm>
                <a:off x="2659" y="-5430"/>
                <a:ext cx="224" cy="251"/>
              </a:xfrm>
              <a:custGeom>
                <a:avLst/>
                <a:gdLst>
                  <a:gd name="T0" fmla="*/ 1 w 84"/>
                  <a:gd name="T1" fmla="*/ 0 h 94"/>
                  <a:gd name="T2" fmla="*/ 84 w 84"/>
                  <a:gd name="T3" fmla="*/ 44 h 94"/>
                  <a:gd name="T4" fmla="*/ 1 w 84"/>
                  <a:gd name="T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" h="94">
                    <a:moveTo>
                      <a:pt x="1" y="0"/>
                    </a:moveTo>
                    <a:cubicBezTo>
                      <a:pt x="28" y="15"/>
                      <a:pt x="38" y="59"/>
                      <a:pt x="84" y="44"/>
                    </a:cubicBezTo>
                    <a:cubicBezTo>
                      <a:pt x="61" y="94"/>
                      <a:pt x="0" y="4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8"/>
              <p:cNvSpPr/>
              <p:nvPr/>
            </p:nvSpPr>
            <p:spPr bwMode="auto">
              <a:xfrm>
                <a:off x="9185" y="-5419"/>
                <a:ext cx="96" cy="192"/>
              </a:xfrm>
              <a:custGeom>
                <a:avLst/>
                <a:gdLst>
                  <a:gd name="T0" fmla="*/ 10 w 36"/>
                  <a:gd name="T1" fmla="*/ 0 h 72"/>
                  <a:gd name="T2" fmla="*/ 32 w 36"/>
                  <a:gd name="T3" fmla="*/ 72 h 72"/>
                  <a:gd name="T4" fmla="*/ 10 w 36"/>
                  <a:gd name="T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72">
                    <a:moveTo>
                      <a:pt x="10" y="0"/>
                    </a:moveTo>
                    <a:cubicBezTo>
                      <a:pt x="36" y="5"/>
                      <a:pt x="32" y="41"/>
                      <a:pt x="32" y="72"/>
                    </a:cubicBezTo>
                    <a:cubicBezTo>
                      <a:pt x="0" y="68"/>
                      <a:pt x="25" y="25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9"/>
              <p:cNvSpPr/>
              <p:nvPr/>
            </p:nvSpPr>
            <p:spPr bwMode="auto">
              <a:xfrm>
                <a:off x="8806" y="-5438"/>
                <a:ext cx="333" cy="115"/>
              </a:xfrm>
              <a:custGeom>
                <a:avLst/>
                <a:gdLst>
                  <a:gd name="T0" fmla="*/ 123 w 125"/>
                  <a:gd name="T1" fmla="*/ 11 h 43"/>
                  <a:gd name="T2" fmla="*/ 119 w 125"/>
                  <a:gd name="T3" fmla="*/ 40 h 43"/>
                  <a:gd name="T4" fmla="*/ 0 w 125"/>
                  <a:gd name="T5" fmla="*/ 36 h 43"/>
                  <a:gd name="T6" fmla="*/ 123 w 125"/>
                  <a:gd name="T7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43">
                    <a:moveTo>
                      <a:pt x="123" y="11"/>
                    </a:moveTo>
                    <a:cubicBezTo>
                      <a:pt x="123" y="21"/>
                      <a:pt x="125" y="34"/>
                      <a:pt x="119" y="40"/>
                    </a:cubicBezTo>
                    <a:cubicBezTo>
                      <a:pt x="87" y="25"/>
                      <a:pt x="33" y="43"/>
                      <a:pt x="0" y="36"/>
                    </a:cubicBezTo>
                    <a:cubicBezTo>
                      <a:pt x="21" y="0"/>
                      <a:pt x="84" y="26"/>
                      <a:pt x="12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20"/>
              <p:cNvSpPr/>
              <p:nvPr/>
            </p:nvSpPr>
            <p:spPr bwMode="auto">
              <a:xfrm>
                <a:off x="10147" y="-5400"/>
                <a:ext cx="149" cy="173"/>
              </a:xfrm>
              <a:custGeom>
                <a:avLst/>
                <a:gdLst>
                  <a:gd name="T0" fmla="*/ 23 w 56"/>
                  <a:gd name="T1" fmla="*/ 0 h 65"/>
                  <a:gd name="T2" fmla="*/ 56 w 56"/>
                  <a:gd name="T3" fmla="*/ 40 h 65"/>
                  <a:gd name="T4" fmla="*/ 5 w 56"/>
                  <a:gd name="T5" fmla="*/ 65 h 65"/>
                  <a:gd name="T6" fmla="*/ 1 w 56"/>
                  <a:gd name="T7" fmla="*/ 40 h 65"/>
                  <a:gd name="T8" fmla="*/ 37 w 56"/>
                  <a:gd name="T9" fmla="*/ 44 h 65"/>
                  <a:gd name="T10" fmla="*/ 8 w 56"/>
                  <a:gd name="T11" fmla="*/ 22 h 65"/>
                  <a:gd name="T12" fmla="*/ 23 w 56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65">
                    <a:moveTo>
                      <a:pt x="23" y="0"/>
                    </a:moveTo>
                    <a:cubicBezTo>
                      <a:pt x="34" y="13"/>
                      <a:pt x="49" y="23"/>
                      <a:pt x="56" y="40"/>
                    </a:cubicBezTo>
                    <a:cubicBezTo>
                      <a:pt x="39" y="57"/>
                      <a:pt x="24" y="54"/>
                      <a:pt x="5" y="65"/>
                    </a:cubicBezTo>
                    <a:cubicBezTo>
                      <a:pt x="0" y="61"/>
                      <a:pt x="1" y="50"/>
                      <a:pt x="1" y="40"/>
                    </a:cubicBezTo>
                    <a:cubicBezTo>
                      <a:pt x="15" y="33"/>
                      <a:pt x="24" y="41"/>
                      <a:pt x="37" y="44"/>
                    </a:cubicBezTo>
                    <a:cubicBezTo>
                      <a:pt x="46" y="32"/>
                      <a:pt x="20" y="25"/>
                      <a:pt x="8" y="22"/>
                    </a:cubicBezTo>
                    <a:cubicBezTo>
                      <a:pt x="9" y="11"/>
                      <a:pt x="18" y="7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21"/>
              <p:cNvSpPr/>
              <p:nvPr/>
            </p:nvSpPr>
            <p:spPr bwMode="auto">
              <a:xfrm>
                <a:off x="4586" y="-5390"/>
                <a:ext cx="214" cy="177"/>
              </a:xfrm>
              <a:custGeom>
                <a:avLst/>
                <a:gdLst>
                  <a:gd name="T0" fmla="*/ 58 w 80"/>
                  <a:gd name="T1" fmla="*/ 0 h 66"/>
                  <a:gd name="T2" fmla="*/ 0 w 80"/>
                  <a:gd name="T3" fmla="*/ 36 h 66"/>
                  <a:gd name="T4" fmla="*/ 58 w 80"/>
                  <a:gd name="T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0" h="66">
                    <a:moveTo>
                      <a:pt x="58" y="0"/>
                    </a:moveTo>
                    <a:cubicBezTo>
                      <a:pt x="80" y="20"/>
                      <a:pt x="18" y="66"/>
                      <a:pt x="0" y="36"/>
                    </a:cubicBezTo>
                    <a:cubicBezTo>
                      <a:pt x="31" y="36"/>
                      <a:pt x="46" y="19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22"/>
              <p:cNvSpPr/>
              <p:nvPr/>
            </p:nvSpPr>
            <p:spPr bwMode="auto">
              <a:xfrm>
                <a:off x="2534" y="-5382"/>
                <a:ext cx="106" cy="99"/>
              </a:xfrm>
              <a:custGeom>
                <a:avLst/>
                <a:gdLst>
                  <a:gd name="T0" fmla="*/ 0 w 40"/>
                  <a:gd name="T1" fmla="*/ 0 h 37"/>
                  <a:gd name="T2" fmla="*/ 40 w 40"/>
                  <a:gd name="T3" fmla="*/ 22 h 37"/>
                  <a:gd name="T4" fmla="*/ 0 w 40"/>
                  <a:gd name="T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0" y="0"/>
                    </a:moveTo>
                    <a:cubicBezTo>
                      <a:pt x="18" y="3"/>
                      <a:pt x="27" y="15"/>
                      <a:pt x="40" y="22"/>
                    </a:cubicBezTo>
                    <a:cubicBezTo>
                      <a:pt x="31" y="37"/>
                      <a:pt x="3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23"/>
              <p:cNvSpPr/>
              <p:nvPr/>
            </p:nvSpPr>
            <p:spPr bwMode="auto">
              <a:xfrm>
                <a:off x="8571" y="-5371"/>
                <a:ext cx="88" cy="155"/>
              </a:xfrm>
              <a:custGeom>
                <a:avLst/>
                <a:gdLst>
                  <a:gd name="T0" fmla="*/ 0 w 33"/>
                  <a:gd name="T1" fmla="*/ 0 h 58"/>
                  <a:gd name="T2" fmla="*/ 33 w 33"/>
                  <a:gd name="T3" fmla="*/ 36 h 58"/>
                  <a:gd name="T4" fmla="*/ 4 w 33"/>
                  <a:gd name="T5" fmla="*/ 58 h 58"/>
                  <a:gd name="T6" fmla="*/ 19 w 33"/>
                  <a:gd name="T7" fmla="*/ 36 h 58"/>
                  <a:gd name="T8" fmla="*/ 0 w 33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58">
                    <a:moveTo>
                      <a:pt x="0" y="0"/>
                    </a:moveTo>
                    <a:cubicBezTo>
                      <a:pt x="18" y="6"/>
                      <a:pt x="25" y="21"/>
                      <a:pt x="33" y="36"/>
                    </a:cubicBezTo>
                    <a:cubicBezTo>
                      <a:pt x="25" y="45"/>
                      <a:pt x="20" y="57"/>
                      <a:pt x="4" y="58"/>
                    </a:cubicBezTo>
                    <a:cubicBezTo>
                      <a:pt x="3" y="44"/>
                      <a:pt x="15" y="45"/>
                      <a:pt x="19" y="36"/>
                    </a:cubicBezTo>
                    <a:cubicBezTo>
                      <a:pt x="21" y="16"/>
                      <a:pt x="2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24"/>
              <p:cNvSpPr/>
              <p:nvPr/>
            </p:nvSpPr>
            <p:spPr bwMode="auto">
              <a:xfrm>
                <a:off x="9760" y="-5371"/>
                <a:ext cx="352" cy="505"/>
              </a:xfrm>
              <a:custGeom>
                <a:avLst/>
                <a:gdLst>
                  <a:gd name="T0" fmla="*/ 12 w 132"/>
                  <a:gd name="T1" fmla="*/ 0 h 189"/>
                  <a:gd name="T2" fmla="*/ 132 w 132"/>
                  <a:gd name="T3" fmla="*/ 40 h 189"/>
                  <a:gd name="T4" fmla="*/ 59 w 132"/>
                  <a:gd name="T5" fmla="*/ 87 h 189"/>
                  <a:gd name="T6" fmla="*/ 52 w 132"/>
                  <a:gd name="T7" fmla="*/ 189 h 189"/>
                  <a:gd name="T8" fmla="*/ 12 w 132"/>
                  <a:gd name="T9" fmla="*/ 134 h 189"/>
                  <a:gd name="T10" fmla="*/ 12 w 132"/>
                  <a:gd name="T11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2" h="189">
                    <a:moveTo>
                      <a:pt x="12" y="0"/>
                    </a:moveTo>
                    <a:cubicBezTo>
                      <a:pt x="58" y="10"/>
                      <a:pt x="86" y="83"/>
                      <a:pt x="132" y="40"/>
                    </a:cubicBezTo>
                    <a:cubicBezTo>
                      <a:pt x="125" y="76"/>
                      <a:pt x="82" y="67"/>
                      <a:pt x="59" y="87"/>
                    </a:cubicBezTo>
                    <a:cubicBezTo>
                      <a:pt x="32" y="111"/>
                      <a:pt x="37" y="152"/>
                      <a:pt x="52" y="189"/>
                    </a:cubicBezTo>
                    <a:cubicBezTo>
                      <a:pt x="32" y="185"/>
                      <a:pt x="18" y="156"/>
                      <a:pt x="12" y="134"/>
                    </a:cubicBezTo>
                    <a:cubicBezTo>
                      <a:pt x="0" y="95"/>
                      <a:pt x="4" y="41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25"/>
              <p:cNvSpPr/>
              <p:nvPr/>
            </p:nvSpPr>
            <p:spPr bwMode="auto">
              <a:xfrm>
                <a:off x="9299" y="-5395"/>
                <a:ext cx="88" cy="102"/>
              </a:xfrm>
              <a:custGeom>
                <a:avLst/>
                <a:gdLst>
                  <a:gd name="T0" fmla="*/ 32 w 33"/>
                  <a:gd name="T1" fmla="*/ 24 h 38"/>
                  <a:gd name="T2" fmla="*/ 14 w 33"/>
                  <a:gd name="T3" fmla="*/ 38 h 38"/>
                  <a:gd name="T4" fmla="*/ 32 w 33"/>
                  <a:gd name="T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8">
                    <a:moveTo>
                      <a:pt x="32" y="24"/>
                    </a:moveTo>
                    <a:cubicBezTo>
                      <a:pt x="19" y="21"/>
                      <a:pt x="20" y="33"/>
                      <a:pt x="14" y="38"/>
                    </a:cubicBezTo>
                    <a:cubicBezTo>
                      <a:pt x="0" y="28"/>
                      <a:pt x="33" y="0"/>
                      <a:pt x="3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26"/>
              <p:cNvSpPr/>
              <p:nvPr/>
            </p:nvSpPr>
            <p:spPr bwMode="auto">
              <a:xfrm>
                <a:off x="3123" y="-5358"/>
                <a:ext cx="83" cy="83"/>
              </a:xfrm>
              <a:custGeom>
                <a:avLst/>
                <a:gdLst>
                  <a:gd name="T0" fmla="*/ 30 w 31"/>
                  <a:gd name="T1" fmla="*/ 13 h 31"/>
                  <a:gd name="T2" fmla="*/ 15 w 31"/>
                  <a:gd name="T3" fmla="*/ 31 h 31"/>
                  <a:gd name="T4" fmla="*/ 30 w 31"/>
                  <a:gd name="T5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0" y="13"/>
                    </a:moveTo>
                    <a:cubicBezTo>
                      <a:pt x="31" y="25"/>
                      <a:pt x="26" y="31"/>
                      <a:pt x="15" y="31"/>
                    </a:cubicBezTo>
                    <a:cubicBezTo>
                      <a:pt x="0" y="23"/>
                      <a:pt x="15" y="0"/>
                      <a:pt x="3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27"/>
              <p:cNvSpPr/>
              <p:nvPr/>
            </p:nvSpPr>
            <p:spPr bwMode="auto">
              <a:xfrm>
                <a:off x="10653" y="-5331"/>
                <a:ext cx="390" cy="393"/>
              </a:xfrm>
              <a:custGeom>
                <a:avLst/>
                <a:gdLst>
                  <a:gd name="T0" fmla="*/ 134 w 146"/>
                  <a:gd name="T1" fmla="*/ 0 h 147"/>
                  <a:gd name="T2" fmla="*/ 123 w 146"/>
                  <a:gd name="T3" fmla="*/ 141 h 147"/>
                  <a:gd name="T4" fmla="*/ 0 w 146"/>
                  <a:gd name="T5" fmla="*/ 94 h 147"/>
                  <a:gd name="T6" fmla="*/ 18 w 146"/>
                  <a:gd name="T7" fmla="*/ 25 h 147"/>
                  <a:gd name="T8" fmla="*/ 134 w 146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147">
                    <a:moveTo>
                      <a:pt x="134" y="0"/>
                    </a:moveTo>
                    <a:cubicBezTo>
                      <a:pt x="146" y="48"/>
                      <a:pt x="133" y="102"/>
                      <a:pt x="123" y="141"/>
                    </a:cubicBezTo>
                    <a:cubicBezTo>
                      <a:pt x="74" y="147"/>
                      <a:pt x="43" y="106"/>
                      <a:pt x="0" y="94"/>
                    </a:cubicBezTo>
                    <a:cubicBezTo>
                      <a:pt x="10" y="67"/>
                      <a:pt x="15" y="55"/>
                      <a:pt x="18" y="25"/>
                    </a:cubicBezTo>
                    <a:cubicBezTo>
                      <a:pt x="53" y="4"/>
                      <a:pt x="95" y="13"/>
                      <a:pt x="13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28"/>
              <p:cNvSpPr/>
              <p:nvPr/>
            </p:nvSpPr>
            <p:spPr bwMode="auto">
              <a:xfrm>
                <a:off x="8078" y="-5304"/>
                <a:ext cx="464" cy="919"/>
              </a:xfrm>
              <a:custGeom>
                <a:avLst/>
                <a:gdLst>
                  <a:gd name="T0" fmla="*/ 98 w 174"/>
                  <a:gd name="T1" fmla="*/ 0 h 344"/>
                  <a:gd name="T2" fmla="*/ 124 w 174"/>
                  <a:gd name="T3" fmla="*/ 84 h 344"/>
                  <a:gd name="T4" fmla="*/ 167 w 174"/>
                  <a:gd name="T5" fmla="*/ 73 h 344"/>
                  <a:gd name="T6" fmla="*/ 153 w 174"/>
                  <a:gd name="T7" fmla="*/ 160 h 344"/>
                  <a:gd name="T8" fmla="*/ 102 w 174"/>
                  <a:gd name="T9" fmla="*/ 302 h 344"/>
                  <a:gd name="T10" fmla="*/ 0 w 174"/>
                  <a:gd name="T11" fmla="*/ 327 h 344"/>
                  <a:gd name="T12" fmla="*/ 69 w 174"/>
                  <a:gd name="T13" fmla="*/ 265 h 344"/>
                  <a:gd name="T14" fmla="*/ 77 w 174"/>
                  <a:gd name="T15" fmla="*/ 153 h 344"/>
                  <a:gd name="T16" fmla="*/ 66 w 174"/>
                  <a:gd name="T17" fmla="*/ 149 h 344"/>
                  <a:gd name="T18" fmla="*/ 87 w 174"/>
                  <a:gd name="T19" fmla="*/ 0 h 344"/>
                  <a:gd name="T20" fmla="*/ 98 w 174"/>
                  <a:gd name="T21" fmla="*/ 0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4" h="344">
                    <a:moveTo>
                      <a:pt x="98" y="0"/>
                    </a:moveTo>
                    <a:cubicBezTo>
                      <a:pt x="97" y="30"/>
                      <a:pt x="107" y="63"/>
                      <a:pt x="124" y="84"/>
                    </a:cubicBezTo>
                    <a:cubicBezTo>
                      <a:pt x="145" y="87"/>
                      <a:pt x="155" y="79"/>
                      <a:pt x="167" y="73"/>
                    </a:cubicBezTo>
                    <a:cubicBezTo>
                      <a:pt x="174" y="99"/>
                      <a:pt x="146" y="122"/>
                      <a:pt x="153" y="160"/>
                    </a:cubicBezTo>
                    <a:cubicBezTo>
                      <a:pt x="103" y="174"/>
                      <a:pt x="67" y="248"/>
                      <a:pt x="102" y="302"/>
                    </a:cubicBezTo>
                    <a:cubicBezTo>
                      <a:pt x="78" y="323"/>
                      <a:pt x="41" y="344"/>
                      <a:pt x="0" y="327"/>
                    </a:cubicBezTo>
                    <a:cubicBezTo>
                      <a:pt x="17" y="300"/>
                      <a:pt x="48" y="288"/>
                      <a:pt x="69" y="265"/>
                    </a:cubicBezTo>
                    <a:cubicBezTo>
                      <a:pt x="84" y="229"/>
                      <a:pt x="81" y="185"/>
                      <a:pt x="77" y="153"/>
                    </a:cubicBezTo>
                    <a:cubicBezTo>
                      <a:pt x="76" y="149"/>
                      <a:pt x="70" y="150"/>
                      <a:pt x="66" y="149"/>
                    </a:cubicBezTo>
                    <a:cubicBezTo>
                      <a:pt x="71" y="98"/>
                      <a:pt x="75" y="60"/>
                      <a:pt x="87" y="0"/>
                    </a:cubicBezTo>
                    <a:cubicBezTo>
                      <a:pt x="91" y="0"/>
                      <a:pt x="95" y="0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29"/>
              <p:cNvSpPr/>
              <p:nvPr/>
            </p:nvSpPr>
            <p:spPr bwMode="auto">
              <a:xfrm>
                <a:off x="2371" y="-5264"/>
                <a:ext cx="483" cy="494"/>
              </a:xfrm>
              <a:custGeom>
                <a:avLst/>
                <a:gdLst>
                  <a:gd name="T0" fmla="*/ 0 w 181"/>
                  <a:gd name="T1" fmla="*/ 0 h 185"/>
                  <a:gd name="T2" fmla="*/ 134 w 181"/>
                  <a:gd name="T3" fmla="*/ 83 h 185"/>
                  <a:gd name="T4" fmla="*/ 145 w 181"/>
                  <a:gd name="T5" fmla="*/ 134 h 185"/>
                  <a:gd name="T6" fmla="*/ 163 w 181"/>
                  <a:gd name="T7" fmla="*/ 91 h 185"/>
                  <a:gd name="T8" fmla="*/ 181 w 181"/>
                  <a:gd name="T9" fmla="*/ 185 h 185"/>
                  <a:gd name="T10" fmla="*/ 3 w 181"/>
                  <a:gd name="T11" fmla="*/ 76 h 185"/>
                  <a:gd name="T12" fmla="*/ 0 w 181"/>
                  <a:gd name="T1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1" h="185">
                    <a:moveTo>
                      <a:pt x="0" y="0"/>
                    </a:moveTo>
                    <a:cubicBezTo>
                      <a:pt x="34" y="38"/>
                      <a:pt x="58" y="87"/>
                      <a:pt x="134" y="83"/>
                    </a:cubicBezTo>
                    <a:cubicBezTo>
                      <a:pt x="130" y="100"/>
                      <a:pt x="125" y="132"/>
                      <a:pt x="145" y="134"/>
                    </a:cubicBezTo>
                    <a:cubicBezTo>
                      <a:pt x="149" y="122"/>
                      <a:pt x="140" y="93"/>
                      <a:pt x="163" y="91"/>
                    </a:cubicBezTo>
                    <a:cubicBezTo>
                      <a:pt x="167" y="130"/>
                      <a:pt x="169" y="148"/>
                      <a:pt x="181" y="185"/>
                    </a:cubicBezTo>
                    <a:cubicBezTo>
                      <a:pt x="116" y="154"/>
                      <a:pt x="37" y="138"/>
                      <a:pt x="3" y="76"/>
                    </a:cubicBezTo>
                    <a:cubicBezTo>
                      <a:pt x="10" y="53"/>
                      <a:pt x="3" y="3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30"/>
              <p:cNvSpPr/>
              <p:nvPr/>
            </p:nvSpPr>
            <p:spPr bwMode="auto">
              <a:xfrm>
                <a:off x="-1734" y="-5259"/>
                <a:ext cx="59" cy="62"/>
              </a:xfrm>
              <a:custGeom>
                <a:avLst/>
                <a:gdLst>
                  <a:gd name="T0" fmla="*/ 4 w 22"/>
                  <a:gd name="T1" fmla="*/ 2 h 23"/>
                  <a:gd name="T2" fmla="*/ 22 w 22"/>
                  <a:gd name="T3" fmla="*/ 5 h 23"/>
                  <a:gd name="T4" fmla="*/ 1 w 22"/>
                  <a:gd name="T5" fmla="*/ 16 h 23"/>
                  <a:gd name="T6" fmla="*/ 4 w 22"/>
                  <a:gd name="T7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3">
                    <a:moveTo>
                      <a:pt x="4" y="2"/>
                    </a:moveTo>
                    <a:cubicBezTo>
                      <a:pt x="13" y="0"/>
                      <a:pt x="18" y="2"/>
                      <a:pt x="22" y="5"/>
                    </a:cubicBezTo>
                    <a:cubicBezTo>
                      <a:pt x="19" y="13"/>
                      <a:pt x="8" y="23"/>
                      <a:pt x="1" y="16"/>
                    </a:cubicBezTo>
                    <a:cubicBezTo>
                      <a:pt x="0" y="10"/>
                      <a:pt x="5" y="8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31"/>
              <p:cNvSpPr/>
              <p:nvPr/>
            </p:nvSpPr>
            <p:spPr bwMode="auto">
              <a:xfrm>
                <a:off x="-1598" y="-5253"/>
                <a:ext cx="109" cy="72"/>
              </a:xfrm>
              <a:custGeom>
                <a:avLst/>
                <a:gdLst>
                  <a:gd name="T0" fmla="*/ 4 w 41"/>
                  <a:gd name="T1" fmla="*/ 0 h 27"/>
                  <a:gd name="T2" fmla="*/ 33 w 41"/>
                  <a:gd name="T3" fmla="*/ 0 h 27"/>
                  <a:gd name="T4" fmla="*/ 4 w 41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27">
                    <a:moveTo>
                      <a:pt x="4" y="0"/>
                    </a:moveTo>
                    <a:cubicBezTo>
                      <a:pt x="14" y="0"/>
                      <a:pt x="24" y="0"/>
                      <a:pt x="33" y="0"/>
                    </a:cubicBezTo>
                    <a:cubicBezTo>
                      <a:pt x="41" y="27"/>
                      <a:pt x="0" y="2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32"/>
              <p:cNvSpPr/>
              <p:nvPr/>
            </p:nvSpPr>
            <p:spPr bwMode="auto">
              <a:xfrm>
                <a:off x="2632" y="-5259"/>
                <a:ext cx="78" cy="43"/>
              </a:xfrm>
              <a:custGeom>
                <a:avLst/>
                <a:gdLst>
                  <a:gd name="T0" fmla="*/ 0 w 29"/>
                  <a:gd name="T1" fmla="*/ 2 h 16"/>
                  <a:gd name="T2" fmla="*/ 29 w 29"/>
                  <a:gd name="T3" fmla="*/ 16 h 16"/>
                  <a:gd name="T4" fmla="*/ 0 w 29"/>
                  <a:gd name="T5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2"/>
                    </a:moveTo>
                    <a:cubicBezTo>
                      <a:pt x="15" y="0"/>
                      <a:pt x="29" y="1"/>
                      <a:pt x="29" y="16"/>
                    </a:cubicBezTo>
                    <a:cubicBezTo>
                      <a:pt x="14" y="16"/>
                      <a:pt x="0" y="16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33"/>
              <p:cNvSpPr/>
              <p:nvPr/>
            </p:nvSpPr>
            <p:spPr bwMode="auto">
              <a:xfrm>
                <a:off x="4362" y="-5245"/>
                <a:ext cx="467" cy="398"/>
              </a:xfrm>
              <a:custGeom>
                <a:avLst/>
                <a:gdLst>
                  <a:gd name="T0" fmla="*/ 175 w 175"/>
                  <a:gd name="T1" fmla="*/ 0 h 149"/>
                  <a:gd name="T2" fmla="*/ 131 w 175"/>
                  <a:gd name="T3" fmla="*/ 91 h 149"/>
                  <a:gd name="T4" fmla="*/ 30 w 175"/>
                  <a:gd name="T5" fmla="*/ 149 h 149"/>
                  <a:gd name="T6" fmla="*/ 44 w 175"/>
                  <a:gd name="T7" fmla="*/ 33 h 149"/>
                  <a:gd name="T8" fmla="*/ 40 w 175"/>
                  <a:gd name="T9" fmla="*/ 66 h 149"/>
                  <a:gd name="T10" fmla="*/ 55 w 175"/>
                  <a:gd name="T11" fmla="*/ 18 h 149"/>
                  <a:gd name="T12" fmla="*/ 175 w 175"/>
                  <a:gd name="T1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5" h="149">
                    <a:moveTo>
                      <a:pt x="175" y="0"/>
                    </a:moveTo>
                    <a:cubicBezTo>
                      <a:pt x="160" y="31"/>
                      <a:pt x="142" y="57"/>
                      <a:pt x="131" y="91"/>
                    </a:cubicBezTo>
                    <a:cubicBezTo>
                      <a:pt x="84" y="97"/>
                      <a:pt x="58" y="124"/>
                      <a:pt x="30" y="149"/>
                    </a:cubicBezTo>
                    <a:cubicBezTo>
                      <a:pt x="20" y="125"/>
                      <a:pt x="0" y="22"/>
                      <a:pt x="44" y="33"/>
                    </a:cubicBezTo>
                    <a:cubicBezTo>
                      <a:pt x="45" y="46"/>
                      <a:pt x="29" y="53"/>
                      <a:pt x="40" y="66"/>
                    </a:cubicBezTo>
                    <a:cubicBezTo>
                      <a:pt x="61" y="57"/>
                      <a:pt x="65" y="40"/>
                      <a:pt x="55" y="18"/>
                    </a:cubicBezTo>
                    <a:cubicBezTo>
                      <a:pt x="104" y="34"/>
                      <a:pt x="147" y="5"/>
                      <a:pt x="1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34"/>
              <p:cNvSpPr/>
              <p:nvPr/>
            </p:nvSpPr>
            <p:spPr bwMode="auto">
              <a:xfrm>
                <a:off x="10499" y="-5253"/>
                <a:ext cx="170" cy="195"/>
              </a:xfrm>
              <a:custGeom>
                <a:avLst/>
                <a:gdLst>
                  <a:gd name="T0" fmla="*/ 61 w 64"/>
                  <a:gd name="T1" fmla="*/ 0 h 73"/>
                  <a:gd name="T2" fmla="*/ 11 w 64"/>
                  <a:gd name="T3" fmla="*/ 25 h 73"/>
                  <a:gd name="T4" fmla="*/ 54 w 64"/>
                  <a:gd name="T5" fmla="*/ 36 h 73"/>
                  <a:gd name="T6" fmla="*/ 0 w 64"/>
                  <a:gd name="T7" fmla="*/ 32 h 73"/>
                  <a:gd name="T8" fmla="*/ 61 w 64"/>
                  <a:gd name="T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1" y="0"/>
                    </a:moveTo>
                    <a:cubicBezTo>
                      <a:pt x="64" y="31"/>
                      <a:pt x="35" y="31"/>
                      <a:pt x="11" y="25"/>
                    </a:cubicBezTo>
                    <a:cubicBezTo>
                      <a:pt x="20" y="37"/>
                      <a:pt x="36" y="42"/>
                      <a:pt x="54" y="36"/>
                    </a:cubicBezTo>
                    <a:cubicBezTo>
                      <a:pt x="53" y="73"/>
                      <a:pt x="12" y="45"/>
                      <a:pt x="0" y="32"/>
                    </a:cubicBezTo>
                    <a:cubicBezTo>
                      <a:pt x="4" y="5"/>
                      <a:pt x="37" y="6"/>
                      <a:pt x="6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35"/>
              <p:cNvSpPr>
                <a:spLocks noEditPoints="1"/>
              </p:cNvSpPr>
              <p:nvPr/>
            </p:nvSpPr>
            <p:spPr bwMode="auto">
              <a:xfrm>
                <a:off x="8547" y="-5312"/>
                <a:ext cx="883" cy="924"/>
              </a:xfrm>
              <a:custGeom>
                <a:avLst/>
                <a:gdLst>
                  <a:gd name="T0" fmla="*/ 24 w 331"/>
                  <a:gd name="T1" fmla="*/ 254 h 346"/>
                  <a:gd name="T2" fmla="*/ 31 w 331"/>
                  <a:gd name="T3" fmla="*/ 87 h 346"/>
                  <a:gd name="T4" fmla="*/ 303 w 331"/>
                  <a:gd name="T5" fmla="*/ 160 h 346"/>
                  <a:gd name="T6" fmla="*/ 24 w 331"/>
                  <a:gd name="T7" fmla="*/ 254 h 346"/>
                  <a:gd name="T8" fmla="*/ 38 w 331"/>
                  <a:gd name="T9" fmla="*/ 178 h 346"/>
                  <a:gd name="T10" fmla="*/ 274 w 331"/>
                  <a:gd name="T11" fmla="*/ 149 h 346"/>
                  <a:gd name="T12" fmla="*/ 162 w 331"/>
                  <a:gd name="T13" fmla="*/ 65 h 346"/>
                  <a:gd name="T14" fmla="*/ 38 w 331"/>
                  <a:gd name="T15" fmla="*/ 178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1" h="346">
                    <a:moveTo>
                      <a:pt x="24" y="254"/>
                    </a:moveTo>
                    <a:cubicBezTo>
                      <a:pt x="0" y="216"/>
                      <a:pt x="1" y="128"/>
                      <a:pt x="31" y="87"/>
                    </a:cubicBezTo>
                    <a:cubicBezTo>
                      <a:pt x="112" y="0"/>
                      <a:pt x="282" y="30"/>
                      <a:pt x="303" y="160"/>
                    </a:cubicBezTo>
                    <a:cubicBezTo>
                      <a:pt x="331" y="323"/>
                      <a:pt x="114" y="346"/>
                      <a:pt x="24" y="254"/>
                    </a:cubicBezTo>
                    <a:close/>
                    <a:moveTo>
                      <a:pt x="38" y="178"/>
                    </a:moveTo>
                    <a:cubicBezTo>
                      <a:pt x="52" y="290"/>
                      <a:pt x="297" y="301"/>
                      <a:pt x="274" y="149"/>
                    </a:cubicBezTo>
                    <a:cubicBezTo>
                      <a:pt x="266" y="93"/>
                      <a:pt x="213" y="66"/>
                      <a:pt x="162" y="65"/>
                    </a:cubicBezTo>
                    <a:cubicBezTo>
                      <a:pt x="94" y="64"/>
                      <a:pt x="30" y="111"/>
                      <a:pt x="38" y="1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36"/>
              <p:cNvSpPr/>
              <p:nvPr/>
            </p:nvSpPr>
            <p:spPr bwMode="auto">
              <a:xfrm>
                <a:off x="-1832" y="-5208"/>
                <a:ext cx="50" cy="51"/>
              </a:xfrm>
              <a:custGeom>
                <a:avLst/>
                <a:gdLst>
                  <a:gd name="T0" fmla="*/ 16 w 19"/>
                  <a:gd name="T1" fmla="*/ 1 h 19"/>
                  <a:gd name="T2" fmla="*/ 9 w 19"/>
                  <a:gd name="T3" fmla="*/ 19 h 19"/>
                  <a:gd name="T4" fmla="*/ 1 w 19"/>
                  <a:gd name="T5" fmla="*/ 4 h 19"/>
                  <a:gd name="T6" fmla="*/ 16 w 19"/>
                  <a:gd name="T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6" y="1"/>
                    </a:moveTo>
                    <a:cubicBezTo>
                      <a:pt x="19" y="12"/>
                      <a:pt x="10" y="12"/>
                      <a:pt x="9" y="19"/>
                    </a:cubicBezTo>
                    <a:cubicBezTo>
                      <a:pt x="2" y="18"/>
                      <a:pt x="0" y="13"/>
                      <a:pt x="1" y="4"/>
                    </a:cubicBezTo>
                    <a:cubicBezTo>
                      <a:pt x="8" y="5"/>
                      <a:pt x="9" y="0"/>
                      <a:pt x="1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37"/>
              <p:cNvSpPr/>
              <p:nvPr/>
            </p:nvSpPr>
            <p:spPr bwMode="auto">
              <a:xfrm>
                <a:off x="-1515" y="-5232"/>
                <a:ext cx="162" cy="104"/>
              </a:xfrm>
              <a:custGeom>
                <a:avLst/>
                <a:gdLst>
                  <a:gd name="T0" fmla="*/ 46 w 61"/>
                  <a:gd name="T1" fmla="*/ 39 h 39"/>
                  <a:gd name="T2" fmla="*/ 46 w 61"/>
                  <a:gd name="T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1" h="39">
                    <a:moveTo>
                      <a:pt x="46" y="39"/>
                    </a:moveTo>
                    <a:cubicBezTo>
                      <a:pt x="0" y="32"/>
                      <a:pt x="61" y="0"/>
                      <a:pt x="4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38"/>
              <p:cNvSpPr/>
              <p:nvPr/>
            </p:nvSpPr>
            <p:spPr bwMode="auto">
              <a:xfrm>
                <a:off x="4298" y="-5195"/>
                <a:ext cx="94" cy="131"/>
              </a:xfrm>
              <a:custGeom>
                <a:avLst/>
                <a:gdLst>
                  <a:gd name="T0" fmla="*/ 35 w 35"/>
                  <a:gd name="T1" fmla="*/ 7 h 49"/>
                  <a:gd name="T2" fmla="*/ 28 w 35"/>
                  <a:gd name="T3" fmla="*/ 47 h 49"/>
                  <a:gd name="T4" fmla="*/ 35 w 35"/>
                  <a:gd name="T5" fmla="*/ 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49">
                    <a:moveTo>
                      <a:pt x="35" y="7"/>
                    </a:moveTo>
                    <a:cubicBezTo>
                      <a:pt x="30" y="17"/>
                      <a:pt x="27" y="29"/>
                      <a:pt x="28" y="47"/>
                    </a:cubicBezTo>
                    <a:cubicBezTo>
                      <a:pt x="0" y="49"/>
                      <a:pt x="8" y="0"/>
                      <a:pt x="35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39"/>
              <p:cNvSpPr/>
              <p:nvPr/>
            </p:nvSpPr>
            <p:spPr bwMode="auto">
              <a:xfrm>
                <a:off x="3909" y="-5147"/>
                <a:ext cx="504" cy="495"/>
              </a:xfrm>
              <a:custGeom>
                <a:avLst/>
                <a:gdLst>
                  <a:gd name="T0" fmla="*/ 131 w 189"/>
                  <a:gd name="T1" fmla="*/ 0 h 185"/>
                  <a:gd name="T2" fmla="*/ 170 w 189"/>
                  <a:gd name="T3" fmla="*/ 43 h 185"/>
                  <a:gd name="T4" fmla="*/ 189 w 189"/>
                  <a:gd name="T5" fmla="*/ 137 h 185"/>
                  <a:gd name="T6" fmla="*/ 174 w 189"/>
                  <a:gd name="T7" fmla="*/ 185 h 185"/>
                  <a:gd name="T8" fmla="*/ 62 w 189"/>
                  <a:gd name="T9" fmla="*/ 185 h 185"/>
                  <a:gd name="T10" fmla="*/ 0 w 189"/>
                  <a:gd name="T11" fmla="*/ 98 h 185"/>
                  <a:gd name="T12" fmla="*/ 127 w 189"/>
                  <a:gd name="T13" fmla="*/ 50 h 185"/>
                  <a:gd name="T14" fmla="*/ 116 w 189"/>
                  <a:gd name="T15" fmla="*/ 18 h 185"/>
                  <a:gd name="T16" fmla="*/ 131 w 189"/>
                  <a:gd name="T1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9" h="185">
                    <a:moveTo>
                      <a:pt x="131" y="0"/>
                    </a:moveTo>
                    <a:cubicBezTo>
                      <a:pt x="141" y="17"/>
                      <a:pt x="142" y="44"/>
                      <a:pt x="170" y="43"/>
                    </a:cubicBezTo>
                    <a:cubicBezTo>
                      <a:pt x="170" y="81"/>
                      <a:pt x="171" y="118"/>
                      <a:pt x="189" y="137"/>
                    </a:cubicBezTo>
                    <a:cubicBezTo>
                      <a:pt x="184" y="153"/>
                      <a:pt x="174" y="164"/>
                      <a:pt x="174" y="185"/>
                    </a:cubicBezTo>
                    <a:cubicBezTo>
                      <a:pt x="144" y="185"/>
                      <a:pt x="89" y="181"/>
                      <a:pt x="62" y="185"/>
                    </a:cubicBezTo>
                    <a:cubicBezTo>
                      <a:pt x="97" y="144"/>
                      <a:pt x="52" y="72"/>
                      <a:pt x="0" y="98"/>
                    </a:cubicBezTo>
                    <a:cubicBezTo>
                      <a:pt x="29" y="58"/>
                      <a:pt x="83" y="30"/>
                      <a:pt x="127" y="50"/>
                    </a:cubicBezTo>
                    <a:cubicBezTo>
                      <a:pt x="136" y="39"/>
                      <a:pt x="115" y="33"/>
                      <a:pt x="116" y="18"/>
                    </a:cubicBezTo>
                    <a:cubicBezTo>
                      <a:pt x="121" y="12"/>
                      <a:pt x="126" y="6"/>
                      <a:pt x="13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40"/>
              <p:cNvSpPr>
                <a:spLocks noEditPoints="1"/>
              </p:cNvSpPr>
              <p:nvPr/>
            </p:nvSpPr>
            <p:spPr bwMode="auto">
              <a:xfrm>
                <a:off x="-1902" y="-5139"/>
                <a:ext cx="517" cy="481"/>
              </a:xfrm>
              <a:custGeom>
                <a:avLst/>
                <a:gdLst>
                  <a:gd name="T0" fmla="*/ 85 w 194"/>
                  <a:gd name="T1" fmla="*/ 0 h 180"/>
                  <a:gd name="T2" fmla="*/ 111 w 194"/>
                  <a:gd name="T3" fmla="*/ 15 h 180"/>
                  <a:gd name="T4" fmla="*/ 115 w 194"/>
                  <a:gd name="T5" fmla="*/ 0 h 180"/>
                  <a:gd name="T6" fmla="*/ 140 w 194"/>
                  <a:gd name="T7" fmla="*/ 22 h 180"/>
                  <a:gd name="T8" fmla="*/ 173 w 194"/>
                  <a:gd name="T9" fmla="*/ 7 h 180"/>
                  <a:gd name="T10" fmla="*/ 140 w 194"/>
                  <a:gd name="T11" fmla="*/ 167 h 180"/>
                  <a:gd name="T12" fmla="*/ 9 w 194"/>
                  <a:gd name="T13" fmla="*/ 98 h 180"/>
                  <a:gd name="T14" fmla="*/ 46 w 194"/>
                  <a:gd name="T15" fmla="*/ 109 h 180"/>
                  <a:gd name="T16" fmla="*/ 53 w 194"/>
                  <a:gd name="T17" fmla="*/ 73 h 180"/>
                  <a:gd name="T18" fmla="*/ 9 w 194"/>
                  <a:gd name="T19" fmla="*/ 80 h 180"/>
                  <a:gd name="T20" fmla="*/ 31 w 194"/>
                  <a:gd name="T21" fmla="*/ 7 h 180"/>
                  <a:gd name="T22" fmla="*/ 46 w 194"/>
                  <a:gd name="T23" fmla="*/ 26 h 180"/>
                  <a:gd name="T24" fmla="*/ 56 w 194"/>
                  <a:gd name="T25" fmla="*/ 11 h 180"/>
                  <a:gd name="T26" fmla="*/ 85 w 194"/>
                  <a:gd name="T27" fmla="*/ 0 h 180"/>
                  <a:gd name="T28" fmla="*/ 107 w 194"/>
                  <a:gd name="T29" fmla="*/ 84 h 180"/>
                  <a:gd name="T30" fmla="*/ 144 w 194"/>
                  <a:gd name="T31" fmla="*/ 91 h 180"/>
                  <a:gd name="T32" fmla="*/ 140 w 194"/>
                  <a:gd name="T33" fmla="*/ 69 h 180"/>
                  <a:gd name="T34" fmla="*/ 162 w 194"/>
                  <a:gd name="T35" fmla="*/ 69 h 180"/>
                  <a:gd name="T36" fmla="*/ 107 w 194"/>
                  <a:gd name="T37" fmla="*/ 84 h 180"/>
                  <a:gd name="T38" fmla="*/ 78 w 194"/>
                  <a:gd name="T39" fmla="*/ 105 h 180"/>
                  <a:gd name="T40" fmla="*/ 67 w 194"/>
                  <a:gd name="T41" fmla="*/ 80 h 180"/>
                  <a:gd name="T42" fmla="*/ 78 w 194"/>
                  <a:gd name="T43" fmla="*/ 105 h 180"/>
                  <a:gd name="T44" fmla="*/ 56 w 194"/>
                  <a:gd name="T45" fmla="*/ 116 h 180"/>
                  <a:gd name="T46" fmla="*/ 96 w 194"/>
                  <a:gd name="T47" fmla="*/ 116 h 180"/>
                  <a:gd name="T48" fmla="*/ 56 w 194"/>
                  <a:gd name="T49" fmla="*/ 11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4" h="180">
                    <a:moveTo>
                      <a:pt x="85" y="0"/>
                    </a:moveTo>
                    <a:cubicBezTo>
                      <a:pt x="97" y="2"/>
                      <a:pt x="98" y="14"/>
                      <a:pt x="111" y="15"/>
                    </a:cubicBezTo>
                    <a:cubicBezTo>
                      <a:pt x="116" y="14"/>
                      <a:pt x="114" y="6"/>
                      <a:pt x="115" y="0"/>
                    </a:cubicBezTo>
                    <a:cubicBezTo>
                      <a:pt x="128" y="2"/>
                      <a:pt x="134" y="12"/>
                      <a:pt x="140" y="22"/>
                    </a:cubicBezTo>
                    <a:cubicBezTo>
                      <a:pt x="156" y="22"/>
                      <a:pt x="152" y="3"/>
                      <a:pt x="173" y="7"/>
                    </a:cubicBezTo>
                    <a:cubicBezTo>
                      <a:pt x="193" y="76"/>
                      <a:pt x="194" y="138"/>
                      <a:pt x="140" y="167"/>
                    </a:cubicBezTo>
                    <a:cubicBezTo>
                      <a:pt x="79" y="180"/>
                      <a:pt x="0" y="175"/>
                      <a:pt x="9" y="98"/>
                    </a:cubicBezTo>
                    <a:cubicBezTo>
                      <a:pt x="19" y="104"/>
                      <a:pt x="26" y="113"/>
                      <a:pt x="46" y="109"/>
                    </a:cubicBezTo>
                    <a:cubicBezTo>
                      <a:pt x="48" y="92"/>
                      <a:pt x="40" y="88"/>
                      <a:pt x="53" y="73"/>
                    </a:cubicBezTo>
                    <a:cubicBezTo>
                      <a:pt x="37" y="59"/>
                      <a:pt x="25" y="81"/>
                      <a:pt x="9" y="80"/>
                    </a:cubicBezTo>
                    <a:cubicBezTo>
                      <a:pt x="14" y="64"/>
                      <a:pt x="12" y="20"/>
                      <a:pt x="31" y="7"/>
                    </a:cubicBezTo>
                    <a:cubicBezTo>
                      <a:pt x="49" y="8"/>
                      <a:pt x="32" y="23"/>
                      <a:pt x="46" y="26"/>
                    </a:cubicBezTo>
                    <a:cubicBezTo>
                      <a:pt x="55" y="27"/>
                      <a:pt x="55" y="18"/>
                      <a:pt x="56" y="11"/>
                    </a:cubicBezTo>
                    <a:cubicBezTo>
                      <a:pt x="68" y="11"/>
                      <a:pt x="91" y="24"/>
                      <a:pt x="85" y="0"/>
                    </a:cubicBezTo>
                    <a:close/>
                    <a:moveTo>
                      <a:pt x="107" y="84"/>
                    </a:moveTo>
                    <a:cubicBezTo>
                      <a:pt x="117" y="97"/>
                      <a:pt x="133" y="103"/>
                      <a:pt x="144" y="91"/>
                    </a:cubicBezTo>
                    <a:cubicBezTo>
                      <a:pt x="136" y="90"/>
                      <a:pt x="142" y="75"/>
                      <a:pt x="140" y="69"/>
                    </a:cubicBezTo>
                    <a:cubicBezTo>
                      <a:pt x="151" y="67"/>
                      <a:pt x="154" y="77"/>
                      <a:pt x="162" y="69"/>
                    </a:cubicBezTo>
                    <a:cubicBezTo>
                      <a:pt x="158" y="45"/>
                      <a:pt x="104" y="57"/>
                      <a:pt x="107" y="84"/>
                    </a:cubicBezTo>
                    <a:close/>
                    <a:moveTo>
                      <a:pt x="78" y="105"/>
                    </a:moveTo>
                    <a:cubicBezTo>
                      <a:pt x="77" y="94"/>
                      <a:pt x="79" y="81"/>
                      <a:pt x="67" y="80"/>
                    </a:cubicBezTo>
                    <a:cubicBezTo>
                      <a:pt x="56" y="88"/>
                      <a:pt x="59" y="108"/>
                      <a:pt x="78" y="105"/>
                    </a:cubicBezTo>
                    <a:close/>
                    <a:moveTo>
                      <a:pt x="56" y="116"/>
                    </a:moveTo>
                    <a:cubicBezTo>
                      <a:pt x="52" y="141"/>
                      <a:pt x="98" y="132"/>
                      <a:pt x="96" y="116"/>
                    </a:cubicBezTo>
                    <a:cubicBezTo>
                      <a:pt x="88" y="110"/>
                      <a:pt x="73" y="120"/>
                      <a:pt x="56" y="1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41"/>
              <p:cNvSpPr/>
              <p:nvPr/>
            </p:nvSpPr>
            <p:spPr bwMode="auto">
              <a:xfrm>
                <a:off x="10238" y="-5122"/>
                <a:ext cx="162" cy="144"/>
              </a:xfrm>
              <a:custGeom>
                <a:avLst/>
                <a:gdLst>
                  <a:gd name="T0" fmla="*/ 58 w 61"/>
                  <a:gd name="T1" fmla="*/ 20 h 54"/>
                  <a:gd name="T2" fmla="*/ 61 w 61"/>
                  <a:gd name="T3" fmla="*/ 52 h 54"/>
                  <a:gd name="T4" fmla="*/ 0 w 61"/>
                  <a:gd name="T5" fmla="*/ 27 h 54"/>
                  <a:gd name="T6" fmla="*/ 58 w 61"/>
                  <a:gd name="T7" fmla="*/ 2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54">
                    <a:moveTo>
                      <a:pt x="58" y="20"/>
                    </a:moveTo>
                    <a:cubicBezTo>
                      <a:pt x="55" y="34"/>
                      <a:pt x="61" y="40"/>
                      <a:pt x="61" y="52"/>
                    </a:cubicBezTo>
                    <a:cubicBezTo>
                      <a:pt x="44" y="54"/>
                      <a:pt x="10" y="44"/>
                      <a:pt x="0" y="27"/>
                    </a:cubicBezTo>
                    <a:cubicBezTo>
                      <a:pt x="11" y="0"/>
                      <a:pt x="37" y="7"/>
                      <a:pt x="58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42"/>
              <p:cNvSpPr/>
              <p:nvPr/>
            </p:nvSpPr>
            <p:spPr bwMode="auto">
              <a:xfrm>
                <a:off x="8873" y="-5104"/>
                <a:ext cx="48" cy="51"/>
              </a:xfrm>
              <a:custGeom>
                <a:avLst/>
                <a:gdLst>
                  <a:gd name="T0" fmla="*/ 18 w 18"/>
                  <a:gd name="T1" fmla="*/ 2 h 19"/>
                  <a:gd name="T2" fmla="*/ 0 w 18"/>
                  <a:gd name="T3" fmla="*/ 16 h 19"/>
                  <a:gd name="T4" fmla="*/ 0 w 18"/>
                  <a:gd name="T5" fmla="*/ 5 h 19"/>
                  <a:gd name="T6" fmla="*/ 18 w 18"/>
                  <a:gd name="T7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8" y="2"/>
                    </a:moveTo>
                    <a:cubicBezTo>
                      <a:pt x="18" y="12"/>
                      <a:pt x="14" y="19"/>
                      <a:pt x="0" y="16"/>
                    </a:cubicBezTo>
                    <a:cubicBezTo>
                      <a:pt x="0" y="13"/>
                      <a:pt x="0" y="9"/>
                      <a:pt x="0" y="5"/>
                    </a:cubicBezTo>
                    <a:cubicBezTo>
                      <a:pt x="4" y="2"/>
                      <a:pt x="10" y="0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43"/>
              <p:cNvSpPr/>
              <p:nvPr/>
            </p:nvSpPr>
            <p:spPr bwMode="auto">
              <a:xfrm>
                <a:off x="8979" y="-5101"/>
                <a:ext cx="59" cy="43"/>
              </a:xfrm>
              <a:custGeom>
                <a:avLst/>
                <a:gdLst>
                  <a:gd name="T0" fmla="*/ 0 w 22"/>
                  <a:gd name="T1" fmla="*/ 1 h 16"/>
                  <a:gd name="T2" fmla="*/ 22 w 22"/>
                  <a:gd name="T3" fmla="*/ 4 h 16"/>
                  <a:gd name="T4" fmla="*/ 18 w 22"/>
                  <a:gd name="T5" fmla="*/ 15 h 16"/>
                  <a:gd name="T6" fmla="*/ 0 w 22"/>
                  <a:gd name="T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1"/>
                    </a:moveTo>
                    <a:cubicBezTo>
                      <a:pt x="9" y="0"/>
                      <a:pt x="17" y="0"/>
                      <a:pt x="22" y="4"/>
                    </a:cubicBezTo>
                    <a:cubicBezTo>
                      <a:pt x="20" y="7"/>
                      <a:pt x="18" y="10"/>
                      <a:pt x="18" y="15"/>
                    </a:cubicBezTo>
                    <a:cubicBezTo>
                      <a:pt x="6" y="16"/>
                      <a:pt x="1" y="1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44"/>
              <p:cNvSpPr/>
              <p:nvPr/>
            </p:nvSpPr>
            <p:spPr bwMode="auto">
              <a:xfrm>
                <a:off x="-1390" y="-5069"/>
                <a:ext cx="61" cy="77"/>
              </a:xfrm>
              <a:custGeom>
                <a:avLst/>
                <a:gdLst>
                  <a:gd name="T0" fmla="*/ 10 w 23"/>
                  <a:gd name="T1" fmla="*/ 3 h 29"/>
                  <a:gd name="T2" fmla="*/ 13 w 23"/>
                  <a:gd name="T3" fmla="*/ 29 h 29"/>
                  <a:gd name="T4" fmla="*/ 2 w 23"/>
                  <a:gd name="T5" fmla="*/ 25 h 29"/>
                  <a:gd name="T6" fmla="*/ 10 w 23"/>
                  <a:gd name="T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10" y="3"/>
                    </a:moveTo>
                    <a:cubicBezTo>
                      <a:pt x="23" y="0"/>
                      <a:pt x="16" y="26"/>
                      <a:pt x="13" y="29"/>
                    </a:cubicBezTo>
                    <a:cubicBezTo>
                      <a:pt x="10" y="27"/>
                      <a:pt x="7" y="25"/>
                      <a:pt x="2" y="25"/>
                    </a:cubicBezTo>
                    <a:cubicBezTo>
                      <a:pt x="0" y="12"/>
                      <a:pt x="6" y="10"/>
                      <a:pt x="1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45"/>
              <p:cNvSpPr/>
              <p:nvPr/>
            </p:nvSpPr>
            <p:spPr bwMode="auto">
              <a:xfrm>
                <a:off x="9083" y="-5064"/>
                <a:ext cx="70" cy="62"/>
              </a:xfrm>
              <a:custGeom>
                <a:avLst/>
                <a:gdLst>
                  <a:gd name="T0" fmla="*/ 4 w 26"/>
                  <a:gd name="T1" fmla="*/ 1 h 23"/>
                  <a:gd name="T2" fmla="*/ 26 w 26"/>
                  <a:gd name="T3" fmla="*/ 16 h 23"/>
                  <a:gd name="T4" fmla="*/ 1 w 26"/>
                  <a:gd name="T5" fmla="*/ 16 h 23"/>
                  <a:gd name="T6" fmla="*/ 4 w 26"/>
                  <a:gd name="T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4" y="1"/>
                    </a:moveTo>
                    <a:cubicBezTo>
                      <a:pt x="18" y="0"/>
                      <a:pt x="26" y="4"/>
                      <a:pt x="26" y="16"/>
                    </a:cubicBezTo>
                    <a:cubicBezTo>
                      <a:pt x="16" y="23"/>
                      <a:pt x="11" y="23"/>
                      <a:pt x="1" y="16"/>
                    </a:cubicBezTo>
                    <a:cubicBezTo>
                      <a:pt x="0" y="9"/>
                      <a:pt x="5" y="8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46"/>
              <p:cNvSpPr/>
              <p:nvPr/>
            </p:nvSpPr>
            <p:spPr bwMode="auto">
              <a:xfrm>
                <a:off x="3366" y="-5050"/>
                <a:ext cx="109" cy="221"/>
              </a:xfrm>
              <a:custGeom>
                <a:avLst/>
                <a:gdLst>
                  <a:gd name="T0" fmla="*/ 15 w 41"/>
                  <a:gd name="T1" fmla="*/ 0 h 83"/>
                  <a:gd name="T2" fmla="*/ 26 w 41"/>
                  <a:gd name="T3" fmla="*/ 3 h 83"/>
                  <a:gd name="T4" fmla="*/ 41 w 41"/>
                  <a:gd name="T5" fmla="*/ 83 h 83"/>
                  <a:gd name="T6" fmla="*/ 1 w 41"/>
                  <a:gd name="T7" fmla="*/ 32 h 83"/>
                  <a:gd name="T8" fmla="*/ 15 w 41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83">
                    <a:moveTo>
                      <a:pt x="15" y="0"/>
                    </a:moveTo>
                    <a:cubicBezTo>
                      <a:pt x="18" y="2"/>
                      <a:pt x="21" y="4"/>
                      <a:pt x="26" y="3"/>
                    </a:cubicBezTo>
                    <a:cubicBezTo>
                      <a:pt x="26" y="26"/>
                      <a:pt x="36" y="55"/>
                      <a:pt x="41" y="83"/>
                    </a:cubicBezTo>
                    <a:cubicBezTo>
                      <a:pt x="22" y="72"/>
                      <a:pt x="18" y="45"/>
                      <a:pt x="1" y="32"/>
                    </a:cubicBezTo>
                    <a:cubicBezTo>
                      <a:pt x="0" y="16"/>
                      <a:pt x="6" y="6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47"/>
              <p:cNvSpPr/>
              <p:nvPr/>
            </p:nvSpPr>
            <p:spPr bwMode="auto">
              <a:xfrm>
                <a:off x="10517" y="-5042"/>
                <a:ext cx="416" cy="438"/>
              </a:xfrm>
              <a:custGeom>
                <a:avLst/>
                <a:gdLst>
                  <a:gd name="T0" fmla="*/ 156 w 156"/>
                  <a:gd name="T1" fmla="*/ 55 h 164"/>
                  <a:gd name="T2" fmla="*/ 18 w 156"/>
                  <a:gd name="T3" fmla="*/ 164 h 164"/>
                  <a:gd name="T4" fmla="*/ 0 w 156"/>
                  <a:gd name="T5" fmla="*/ 124 h 164"/>
                  <a:gd name="T6" fmla="*/ 80 w 156"/>
                  <a:gd name="T7" fmla="*/ 59 h 164"/>
                  <a:gd name="T8" fmla="*/ 109 w 156"/>
                  <a:gd name="T9" fmla="*/ 102 h 164"/>
                  <a:gd name="T10" fmla="*/ 73 w 156"/>
                  <a:gd name="T11" fmla="*/ 51 h 164"/>
                  <a:gd name="T12" fmla="*/ 33 w 156"/>
                  <a:gd name="T13" fmla="*/ 8 h 164"/>
                  <a:gd name="T14" fmla="*/ 36 w 156"/>
                  <a:gd name="T15" fmla="*/ 0 h 164"/>
                  <a:gd name="T16" fmla="*/ 156 w 156"/>
                  <a:gd name="T17" fmla="*/ 5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6" h="164">
                    <a:moveTo>
                      <a:pt x="156" y="55"/>
                    </a:moveTo>
                    <a:cubicBezTo>
                      <a:pt x="129" y="110"/>
                      <a:pt x="84" y="147"/>
                      <a:pt x="18" y="164"/>
                    </a:cubicBezTo>
                    <a:cubicBezTo>
                      <a:pt x="13" y="150"/>
                      <a:pt x="4" y="140"/>
                      <a:pt x="0" y="124"/>
                    </a:cubicBezTo>
                    <a:cubicBezTo>
                      <a:pt x="58" y="148"/>
                      <a:pt x="122" y="106"/>
                      <a:pt x="80" y="59"/>
                    </a:cubicBezTo>
                    <a:cubicBezTo>
                      <a:pt x="99" y="63"/>
                      <a:pt x="109" y="78"/>
                      <a:pt x="109" y="102"/>
                    </a:cubicBezTo>
                    <a:cubicBezTo>
                      <a:pt x="128" y="78"/>
                      <a:pt x="102" y="38"/>
                      <a:pt x="73" y="51"/>
                    </a:cubicBezTo>
                    <a:cubicBezTo>
                      <a:pt x="59" y="37"/>
                      <a:pt x="45" y="23"/>
                      <a:pt x="33" y="8"/>
                    </a:cubicBezTo>
                    <a:cubicBezTo>
                      <a:pt x="32" y="3"/>
                      <a:pt x="33" y="1"/>
                      <a:pt x="36" y="0"/>
                    </a:cubicBezTo>
                    <a:cubicBezTo>
                      <a:pt x="76" y="5"/>
                      <a:pt x="115" y="40"/>
                      <a:pt x="156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48"/>
              <p:cNvSpPr/>
              <p:nvPr/>
            </p:nvSpPr>
            <p:spPr bwMode="auto">
              <a:xfrm>
                <a:off x="8777" y="-5042"/>
                <a:ext cx="53" cy="42"/>
              </a:xfrm>
              <a:custGeom>
                <a:avLst/>
                <a:gdLst>
                  <a:gd name="T0" fmla="*/ 0 w 20"/>
                  <a:gd name="T1" fmla="*/ 0 h 16"/>
                  <a:gd name="T2" fmla="*/ 18 w 20"/>
                  <a:gd name="T3" fmla="*/ 0 h 16"/>
                  <a:gd name="T4" fmla="*/ 0 w 20"/>
                  <a:gd name="T5" fmla="*/ 15 h 16"/>
                  <a:gd name="T6" fmla="*/ 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0"/>
                      <a:pt x="12" y="0"/>
                      <a:pt x="18" y="0"/>
                    </a:cubicBezTo>
                    <a:cubicBezTo>
                      <a:pt x="20" y="14"/>
                      <a:pt x="12" y="16"/>
                      <a:pt x="0" y="15"/>
                    </a:cubicBezTo>
                    <a:cubicBezTo>
                      <a:pt x="0" y="10"/>
                      <a:pt x="0" y="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49"/>
              <p:cNvSpPr/>
              <p:nvPr/>
            </p:nvSpPr>
            <p:spPr bwMode="auto">
              <a:xfrm>
                <a:off x="9918" y="-5021"/>
                <a:ext cx="309" cy="318"/>
              </a:xfrm>
              <a:custGeom>
                <a:avLst/>
                <a:gdLst>
                  <a:gd name="T0" fmla="*/ 102 w 116"/>
                  <a:gd name="T1" fmla="*/ 0 h 119"/>
                  <a:gd name="T2" fmla="*/ 116 w 116"/>
                  <a:gd name="T3" fmla="*/ 61 h 119"/>
                  <a:gd name="T4" fmla="*/ 40 w 116"/>
                  <a:gd name="T5" fmla="*/ 119 h 119"/>
                  <a:gd name="T6" fmla="*/ 0 w 116"/>
                  <a:gd name="T7" fmla="*/ 72 h 119"/>
                  <a:gd name="T8" fmla="*/ 102 w 116"/>
                  <a:gd name="T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9">
                    <a:moveTo>
                      <a:pt x="102" y="0"/>
                    </a:moveTo>
                    <a:cubicBezTo>
                      <a:pt x="105" y="22"/>
                      <a:pt x="116" y="36"/>
                      <a:pt x="116" y="61"/>
                    </a:cubicBezTo>
                    <a:cubicBezTo>
                      <a:pt x="93" y="83"/>
                      <a:pt x="55" y="90"/>
                      <a:pt x="40" y="119"/>
                    </a:cubicBezTo>
                    <a:cubicBezTo>
                      <a:pt x="24" y="107"/>
                      <a:pt x="3" y="98"/>
                      <a:pt x="0" y="72"/>
                    </a:cubicBezTo>
                    <a:cubicBezTo>
                      <a:pt x="42" y="56"/>
                      <a:pt x="74" y="30"/>
                      <a:pt x="10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50"/>
              <p:cNvSpPr/>
              <p:nvPr/>
            </p:nvSpPr>
            <p:spPr bwMode="auto">
              <a:xfrm>
                <a:off x="9027" y="-5002"/>
                <a:ext cx="216" cy="246"/>
              </a:xfrm>
              <a:custGeom>
                <a:avLst/>
                <a:gdLst>
                  <a:gd name="T0" fmla="*/ 54 w 81"/>
                  <a:gd name="T1" fmla="*/ 0 h 92"/>
                  <a:gd name="T2" fmla="*/ 76 w 81"/>
                  <a:gd name="T3" fmla="*/ 69 h 92"/>
                  <a:gd name="T4" fmla="*/ 51 w 81"/>
                  <a:gd name="T5" fmla="*/ 58 h 92"/>
                  <a:gd name="T6" fmla="*/ 0 w 81"/>
                  <a:gd name="T7" fmla="*/ 80 h 92"/>
                  <a:gd name="T8" fmla="*/ 33 w 81"/>
                  <a:gd name="T9" fmla="*/ 18 h 92"/>
                  <a:gd name="T10" fmla="*/ 54 w 81"/>
                  <a:gd name="T11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92">
                    <a:moveTo>
                      <a:pt x="54" y="0"/>
                    </a:moveTo>
                    <a:cubicBezTo>
                      <a:pt x="80" y="8"/>
                      <a:pt x="81" y="52"/>
                      <a:pt x="76" y="69"/>
                    </a:cubicBezTo>
                    <a:cubicBezTo>
                      <a:pt x="65" y="79"/>
                      <a:pt x="65" y="56"/>
                      <a:pt x="51" y="58"/>
                    </a:cubicBezTo>
                    <a:cubicBezTo>
                      <a:pt x="22" y="52"/>
                      <a:pt x="23" y="92"/>
                      <a:pt x="0" y="80"/>
                    </a:cubicBezTo>
                    <a:cubicBezTo>
                      <a:pt x="12" y="61"/>
                      <a:pt x="39" y="56"/>
                      <a:pt x="33" y="18"/>
                    </a:cubicBezTo>
                    <a:cubicBezTo>
                      <a:pt x="42" y="14"/>
                      <a:pt x="53" y="12"/>
                      <a:pt x="5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51"/>
              <p:cNvSpPr/>
              <p:nvPr/>
            </p:nvSpPr>
            <p:spPr bwMode="auto">
              <a:xfrm>
                <a:off x="9958" y="-5002"/>
                <a:ext cx="402" cy="406"/>
              </a:xfrm>
              <a:custGeom>
                <a:avLst/>
                <a:gdLst>
                  <a:gd name="T0" fmla="*/ 97 w 151"/>
                  <a:gd name="T1" fmla="*/ 0 h 152"/>
                  <a:gd name="T2" fmla="*/ 148 w 151"/>
                  <a:gd name="T3" fmla="*/ 22 h 152"/>
                  <a:gd name="T4" fmla="*/ 116 w 151"/>
                  <a:gd name="T5" fmla="*/ 152 h 152"/>
                  <a:gd name="T6" fmla="*/ 68 w 151"/>
                  <a:gd name="T7" fmla="*/ 83 h 152"/>
                  <a:gd name="T8" fmla="*/ 101 w 151"/>
                  <a:gd name="T9" fmla="*/ 76 h 152"/>
                  <a:gd name="T10" fmla="*/ 97 w 151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1" h="152">
                    <a:moveTo>
                      <a:pt x="97" y="0"/>
                    </a:moveTo>
                    <a:cubicBezTo>
                      <a:pt x="119" y="3"/>
                      <a:pt x="129" y="17"/>
                      <a:pt x="148" y="22"/>
                    </a:cubicBezTo>
                    <a:cubicBezTo>
                      <a:pt x="144" y="78"/>
                      <a:pt x="151" y="119"/>
                      <a:pt x="116" y="152"/>
                    </a:cubicBezTo>
                    <a:cubicBezTo>
                      <a:pt x="68" y="146"/>
                      <a:pt x="0" y="117"/>
                      <a:pt x="68" y="83"/>
                    </a:cubicBezTo>
                    <a:cubicBezTo>
                      <a:pt x="78" y="79"/>
                      <a:pt x="94" y="83"/>
                      <a:pt x="101" y="76"/>
                    </a:cubicBezTo>
                    <a:cubicBezTo>
                      <a:pt x="121" y="55"/>
                      <a:pt x="108" y="21"/>
                      <a:pt x="9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52"/>
              <p:cNvSpPr/>
              <p:nvPr/>
            </p:nvSpPr>
            <p:spPr bwMode="auto">
              <a:xfrm>
                <a:off x="8667" y="-4984"/>
                <a:ext cx="110" cy="99"/>
              </a:xfrm>
              <a:custGeom>
                <a:avLst/>
                <a:gdLst>
                  <a:gd name="T0" fmla="*/ 23 w 41"/>
                  <a:gd name="T1" fmla="*/ 0 h 37"/>
                  <a:gd name="T2" fmla="*/ 41 w 41"/>
                  <a:gd name="T3" fmla="*/ 11 h 37"/>
                  <a:gd name="T4" fmla="*/ 23 w 41"/>
                  <a:gd name="T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7">
                    <a:moveTo>
                      <a:pt x="23" y="0"/>
                    </a:moveTo>
                    <a:cubicBezTo>
                      <a:pt x="32" y="1"/>
                      <a:pt x="35" y="7"/>
                      <a:pt x="41" y="11"/>
                    </a:cubicBezTo>
                    <a:cubicBezTo>
                      <a:pt x="38" y="37"/>
                      <a:pt x="0" y="11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53"/>
              <p:cNvSpPr/>
              <p:nvPr/>
            </p:nvSpPr>
            <p:spPr bwMode="auto">
              <a:xfrm>
                <a:off x="-1377" y="-4906"/>
                <a:ext cx="51" cy="69"/>
              </a:xfrm>
              <a:custGeom>
                <a:avLst/>
                <a:gdLst>
                  <a:gd name="T0" fmla="*/ 5 w 19"/>
                  <a:gd name="T1" fmla="*/ 0 h 26"/>
                  <a:gd name="T2" fmla="*/ 19 w 19"/>
                  <a:gd name="T3" fmla="*/ 4 h 26"/>
                  <a:gd name="T4" fmla="*/ 5 w 19"/>
                  <a:gd name="T5" fmla="*/ 26 h 26"/>
                  <a:gd name="T6" fmla="*/ 5 w 19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5" y="0"/>
                    </a:moveTo>
                    <a:cubicBezTo>
                      <a:pt x="11" y="0"/>
                      <a:pt x="12" y="5"/>
                      <a:pt x="19" y="4"/>
                    </a:cubicBezTo>
                    <a:cubicBezTo>
                      <a:pt x="19" y="15"/>
                      <a:pt x="17" y="26"/>
                      <a:pt x="5" y="26"/>
                    </a:cubicBezTo>
                    <a:cubicBezTo>
                      <a:pt x="0" y="14"/>
                      <a:pt x="6" y="15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54"/>
              <p:cNvSpPr/>
              <p:nvPr/>
            </p:nvSpPr>
            <p:spPr bwMode="auto">
              <a:xfrm>
                <a:off x="3331" y="-4903"/>
                <a:ext cx="648" cy="414"/>
              </a:xfrm>
              <a:custGeom>
                <a:avLst/>
                <a:gdLst>
                  <a:gd name="T0" fmla="*/ 133 w 243"/>
                  <a:gd name="T1" fmla="*/ 14 h 155"/>
                  <a:gd name="T2" fmla="*/ 141 w 243"/>
                  <a:gd name="T3" fmla="*/ 97 h 155"/>
                  <a:gd name="T4" fmla="*/ 221 w 243"/>
                  <a:gd name="T5" fmla="*/ 65 h 155"/>
                  <a:gd name="T6" fmla="*/ 181 w 243"/>
                  <a:gd name="T7" fmla="*/ 137 h 155"/>
                  <a:gd name="T8" fmla="*/ 79 w 243"/>
                  <a:gd name="T9" fmla="*/ 137 h 155"/>
                  <a:gd name="T10" fmla="*/ 68 w 243"/>
                  <a:gd name="T11" fmla="*/ 155 h 155"/>
                  <a:gd name="T12" fmla="*/ 3 w 243"/>
                  <a:gd name="T13" fmla="*/ 97 h 155"/>
                  <a:gd name="T14" fmla="*/ 93 w 243"/>
                  <a:gd name="T15" fmla="*/ 90 h 155"/>
                  <a:gd name="T16" fmla="*/ 133 w 243"/>
                  <a:gd name="T17" fmla="*/ 1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3" h="155">
                    <a:moveTo>
                      <a:pt x="133" y="14"/>
                    </a:moveTo>
                    <a:cubicBezTo>
                      <a:pt x="154" y="36"/>
                      <a:pt x="144" y="76"/>
                      <a:pt x="141" y="97"/>
                    </a:cubicBezTo>
                    <a:cubicBezTo>
                      <a:pt x="162" y="82"/>
                      <a:pt x="180" y="49"/>
                      <a:pt x="221" y="65"/>
                    </a:cubicBezTo>
                    <a:cubicBezTo>
                      <a:pt x="243" y="102"/>
                      <a:pt x="206" y="125"/>
                      <a:pt x="181" y="137"/>
                    </a:cubicBezTo>
                    <a:cubicBezTo>
                      <a:pt x="152" y="106"/>
                      <a:pt x="108" y="146"/>
                      <a:pt x="79" y="137"/>
                    </a:cubicBezTo>
                    <a:cubicBezTo>
                      <a:pt x="73" y="140"/>
                      <a:pt x="72" y="150"/>
                      <a:pt x="68" y="155"/>
                    </a:cubicBezTo>
                    <a:cubicBezTo>
                      <a:pt x="38" y="145"/>
                      <a:pt x="0" y="128"/>
                      <a:pt x="3" y="97"/>
                    </a:cubicBezTo>
                    <a:cubicBezTo>
                      <a:pt x="7" y="56"/>
                      <a:pt x="65" y="69"/>
                      <a:pt x="93" y="90"/>
                    </a:cubicBezTo>
                    <a:cubicBezTo>
                      <a:pt x="86" y="60"/>
                      <a:pt x="79" y="0"/>
                      <a:pt x="13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55"/>
              <p:cNvSpPr/>
              <p:nvPr/>
            </p:nvSpPr>
            <p:spPr bwMode="auto">
              <a:xfrm>
                <a:off x="8713" y="-4882"/>
                <a:ext cx="77" cy="67"/>
              </a:xfrm>
              <a:custGeom>
                <a:avLst/>
                <a:gdLst>
                  <a:gd name="T0" fmla="*/ 27 w 29"/>
                  <a:gd name="T1" fmla="*/ 20 h 25"/>
                  <a:gd name="T2" fmla="*/ 2 w 29"/>
                  <a:gd name="T3" fmla="*/ 6 h 25"/>
                  <a:gd name="T4" fmla="*/ 27 w 29"/>
                  <a:gd name="T5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7" y="20"/>
                    </a:moveTo>
                    <a:cubicBezTo>
                      <a:pt x="16" y="25"/>
                      <a:pt x="0" y="23"/>
                      <a:pt x="2" y="6"/>
                    </a:cubicBezTo>
                    <a:cubicBezTo>
                      <a:pt x="14" y="0"/>
                      <a:pt x="29" y="2"/>
                      <a:pt x="27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56"/>
              <p:cNvSpPr/>
              <p:nvPr/>
            </p:nvSpPr>
            <p:spPr bwMode="auto">
              <a:xfrm>
                <a:off x="8827" y="-4834"/>
                <a:ext cx="83" cy="83"/>
              </a:xfrm>
              <a:custGeom>
                <a:avLst/>
                <a:gdLst>
                  <a:gd name="T0" fmla="*/ 2 w 31"/>
                  <a:gd name="T1" fmla="*/ 2 h 31"/>
                  <a:gd name="T2" fmla="*/ 31 w 31"/>
                  <a:gd name="T3" fmla="*/ 10 h 31"/>
                  <a:gd name="T4" fmla="*/ 2 w 31"/>
                  <a:gd name="T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2" y="2"/>
                    </a:moveTo>
                    <a:cubicBezTo>
                      <a:pt x="17" y="0"/>
                      <a:pt x="15" y="14"/>
                      <a:pt x="31" y="10"/>
                    </a:cubicBezTo>
                    <a:cubicBezTo>
                      <a:pt x="30" y="31"/>
                      <a:pt x="0" y="17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57"/>
              <p:cNvSpPr/>
              <p:nvPr/>
            </p:nvSpPr>
            <p:spPr bwMode="auto">
              <a:xfrm>
                <a:off x="9094" y="-4826"/>
                <a:ext cx="117" cy="104"/>
              </a:xfrm>
              <a:custGeom>
                <a:avLst/>
                <a:gdLst>
                  <a:gd name="T0" fmla="*/ 37 w 44"/>
                  <a:gd name="T1" fmla="*/ 28 h 39"/>
                  <a:gd name="T2" fmla="*/ 29 w 44"/>
                  <a:gd name="T3" fmla="*/ 36 h 39"/>
                  <a:gd name="T4" fmla="*/ 8 w 44"/>
                  <a:gd name="T5" fmla="*/ 28 h 39"/>
                  <a:gd name="T6" fmla="*/ 37 w 44"/>
                  <a:gd name="T7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39">
                    <a:moveTo>
                      <a:pt x="37" y="28"/>
                    </a:moveTo>
                    <a:cubicBezTo>
                      <a:pt x="33" y="30"/>
                      <a:pt x="30" y="32"/>
                      <a:pt x="29" y="36"/>
                    </a:cubicBezTo>
                    <a:cubicBezTo>
                      <a:pt x="16" y="39"/>
                      <a:pt x="19" y="27"/>
                      <a:pt x="8" y="28"/>
                    </a:cubicBezTo>
                    <a:cubicBezTo>
                      <a:pt x="0" y="0"/>
                      <a:pt x="44" y="0"/>
                      <a:pt x="37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58"/>
              <p:cNvSpPr/>
              <p:nvPr/>
            </p:nvSpPr>
            <p:spPr bwMode="auto">
              <a:xfrm>
                <a:off x="8761" y="-4794"/>
                <a:ext cx="72" cy="83"/>
              </a:xfrm>
              <a:custGeom>
                <a:avLst/>
                <a:gdLst>
                  <a:gd name="T0" fmla="*/ 6 w 27"/>
                  <a:gd name="T1" fmla="*/ 2 h 31"/>
                  <a:gd name="T2" fmla="*/ 27 w 27"/>
                  <a:gd name="T3" fmla="*/ 13 h 31"/>
                  <a:gd name="T4" fmla="*/ 9 w 27"/>
                  <a:gd name="T5" fmla="*/ 31 h 31"/>
                  <a:gd name="T6" fmla="*/ 6 w 27"/>
                  <a:gd name="T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6" y="2"/>
                    </a:moveTo>
                    <a:cubicBezTo>
                      <a:pt x="18" y="0"/>
                      <a:pt x="24" y="5"/>
                      <a:pt x="27" y="13"/>
                    </a:cubicBezTo>
                    <a:cubicBezTo>
                      <a:pt x="26" y="23"/>
                      <a:pt x="20" y="29"/>
                      <a:pt x="9" y="31"/>
                    </a:cubicBezTo>
                    <a:cubicBezTo>
                      <a:pt x="3" y="22"/>
                      <a:pt x="0" y="13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59"/>
              <p:cNvSpPr/>
              <p:nvPr/>
            </p:nvSpPr>
            <p:spPr bwMode="auto">
              <a:xfrm>
                <a:off x="8921" y="-4794"/>
                <a:ext cx="77" cy="56"/>
              </a:xfrm>
              <a:custGeom>
                <a:avLst/>
                <a:gdLst>
                  <a:gd name="T0" fmla="*/ 0 w 29"/>
                  <a:gd name="T1" fmla="*/ 2 h 21"/>
                  <a:gd name="T2" fmla="*/ 29 w 29"/>
                  <a:gd name="T3" fmla="*/ 5 h 21"/>
                  <a:gd name="T4" fmla="*/ 0 w 29"/>
                  <a:gd name="T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0" y="2"/>
                    </a:moveTo>
                    <a:cubicBezTo>
                      <a:pt x="11" y="2"/>
                      <a:pt x="24" y="0"/>
                      <a:pt x="29" y="5"/>
                    </a:cubicBezTo>
                    <a:cubicBezTo>
                      <a:pt x="26" y="21"/>
                      <a:pt x="3" y="16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60"/>
              <p:cNvSpPr/>
              <p:nvPr/>
            </p:nvSpPr>
            <p:spPr bwMode="auto">
              <a:xfrm>
                <a:off x="8353" y="-4780"/>
                <a:ext cx="133" cy="243"/>
              </a:xfrm>
              <a:custGeom>
                <a:avLst/>
                <a:gdLst>
                  <a:gd name="T0" fmla="*/ 35 w 50"/>
                  <a:gd name="T1" fmla="*/ 0 h 91"/>
                  <a:gd name="T2" fmla="*/ 32 w 50"/>
                  <a:gd name="T3" fmla="*/ 91 h 91"/>
                  <a:gd name="T4" fmla="*/ 35 w 50"/>
                  <a:gd name="T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91">
                    <a:moveTo>
                      <a:pt x="35" y="0"/>
                    </a:moveTo>
                    <a:cubicBezTo>
                      <a:pt x="50" y="22"/>
                      <a:pt x="24" y="62"/>
                      <a:pt x="32" y="91"/>
                    </a:cubicBezTo>
                    <a:cubicBezTo>
                      <a:pt x="0" y="69"/>
                      <a:pt x="21" y="25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61"/>
              <p:cNvSpPr/>
              <p:nvPr/>
            </p:nvSpPr>
            <p:spPr bwMode="auto">
              <a:xfrm>
                <a:off x="-1475" y="-4751"/>
                <a:ext cx="117" cy="128"/>
              </a:xfrm>
              <a:custGeom>
                <a:avLst/>
                <a:gdLst>
                  <a:gd name="T0" fmla="*/ 9 w 44"/>
                  <a:gd name="T1" fmla="*/ 37 h 48"/>
                  <a:gd name="T2" fmla="*/ 20 w 44"/>
                  <a:gd name="T3" fmla="*/ 0 h 48"/>
                  <a:gd name="T4" fmla="*/ 9 w 44"/>
                  <a:gd name="T5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9" y="37"/>
                    </a:moveTo>
                    <a:cubicBezTo>
                      <a:pt x="0" y="20"/>
                      <a:pt x="14" y="12"/>
                      <a:pt x="20" y="0"/>
                    </a:cubicBezTo>
                    <a:cubicBezTo>
                      <a:pt x="44" y="0"/>
                      <a:pt x="39" y="48"/>
                      <a:pt x="9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62"/>
              <p:cNvSpPr/>
              <p:nvPr/>
            </p:nvSpPr>
            <p:spPr bwMode="auto">
              <a:xfrm>
                <a:off x="-1297" y="-4751"/>
                <a:ext cx="126" cy="211"/>
              </a:xfrm>
              <a:custGeom>
                <a:avLst/>
                <a:gdLst>
                  <a:gd name="T0" fmla="*/ 11 w 47"/>
                  <a:gd name="T1" fmla="*/ 0 h 79"/>
                  <a:gd name="T2" fmla="*/ 47 w 47"/>
                  <a:gd name="T3" fmla="*/ 44 h 79"/>
                  <a:gd name="T4" fmla="*/ 0 w 47"/>
                  <a:gd name="T5" fmla="*/ 77 h 79"/>
                  <a:gd name="T6" fmla="*/ 11 w 47"/>
                  <a:gd name="T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79">
                    <a:moveTo>
                      <a:pt x="11" y="0"/>
                    </a:moveTo>
                    <a:cubicBezTo>
                      <a:pt x="38" y="0"/>
                      <a:pt x="42" y="22"/>
                      <a:pt x="47" y="44"/>
                    </a:cubicBezTo>
                    <a:cubicBezTo>
                      <a:pt x="35" y="58"/>
                      <a:pt x="29" y="79"/>
                      <a:pt x="0" y="77"/>
                    </a:cubicBezTo>
                    <a:cubicBezTo>
                      <a:pt x="10" y="58"/>
                      <a:pt x="22" y="28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63"/>
              <p:cNvSpPr/>
              <p:nvPr/>
            </p:nvSpPr>
            <p:spPr bwMode="auto">
              <a:xfrm>
                <a:off x="8857" y="-4762"/>
                <a:ext cx="93" cy="104"/>
              </a:xfrm>
              <a:custGeom>
                <a:avLst/>
                <a:gdLst>
                  <a:gd name="T0" fmla="*/ 35 w 35"/>
                  <a:gd name="T1" fmla="*/ 26 h 39"/>
                  <a:gd name="T2" fmla="*/ 6 w 35"/>
                  <a:gd name="T3" fmla="*/ 12 h 39"/>
                  <a:gd name="T4" fmla="*/ 35 w 35"/>
                  <a:gd name="T5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9">
                    <a:moveTo>
                      <a:pt x="35" y="26"/>
                    </a:moveTo>
                    <a:cubicBezTo>
                      <a:pt x="26" y="39"/>
                      <a:pt x="0" y="34"/>
                      <a:pt x="6" y="12"/>
                    </a:cubicBezTo>
                    <a:cubicBezTo>
                      <a:pt x="18" y="0"/>
                      <a:pt x="33" y="9"/>
                      <a:pt x="35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64"/>
              <p:cNvSpPr/>
              <p:nvPr/>
            </p:nvSpPr>
            <p:spPr bwMode="auto">
              <a:xfrm>
                <a:off x="9003" y="-4751"/>
                <a:ext cx="72" cy="75"/>
              </a:xfrm>
              <a:custGeom>
                <a:avLst/>
                <a:gdLst>
                  <a:gd name="T0" fmla="*/ 9 w 27"/>
                  <a:gd name="T1" fmla="*/ 0 h 28"/>
                  <a:gd name="T2" fmla="*/ 27 w 27"/>
                  <a:gd name="T3" fmla="*/ 22 h 28"/>
                  <a:gd name="T4" fmla="*/ 2 w 27"/>
                  <a:gd name="T5" fmla="*/ 8 h 28"/>
                  <a:gd name="T6" fmla="*/ 9 w 27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9" y="0"/>
                    </a:moveTo>
                    <a:cubicBezTo>
                      <a:pt x="19" y="4"/>
                      <a:pt x="27" y="9"/>
                      <a:pt x="27" y="22"/>
                    </a:cubicBezTo>
                    <a:cubicBezTo>
                      <a:pt x="15" y="28"/>
                      <a:pt x="0" y="25"/>
                      <a:pt x="2" y="8"/>
                    </a:cubicBezTo>
                    <a:cubicBezTo>
                      <a:pt x="5" y="6"/>
                      <a:pt x="8" y="4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65"/>
              <p:cNvSpPr/>
              <p:nvPr/>
            </p:nvSpPr>
            <p:spPr bwMode="auto">
              <a:xfrm>
                <a:off x="-1867" y="-4703"/>
                <a:ext cx="48" cy="69"/>
              </a:xfrm>
              <a:custGeom>
                <a:avLst/>
                <a:gdLst>
                  <a:gd name="T0" fmla="*/ 0 w 18"/>
                  <a:gd name="T1" fmla="*/ 0 h 26"/>
                  <a:gd name="T2" fmla="*/ 14 w 18"/>
                  <a:gd name="T3" fmla="*/ 26 h 26"/>
                  <a:gd name="T4" fmla="*/ 0 w 18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0" y="0"/>
                    </a:moveTo>
                    <a:cubicBezTo>
                      <a:pt x="10" y="3"/>
                      <a:pt x="18" y="9"/>
                      <a:pt x="14" y="26"/>
                    </a:cubicBezTo>
                    <a:cubicBezTo>
                      <a:pt x="2" y="25"/>
                      <a:pt x="0" y="1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66"/>
              <p:cNvSpPr/>
              <p:nvPr/>
            </p:nvSpPr>
            <p:spPr bwMode="auto">
              <a:xfrm>
                <a:off x="-2038" y="-4722"/>
                <a:ext cx="104" cy="177"/>
              </a:xfrm>
              <a:custGeom>
                <a:avLst/>
                <a:gdLst>
                  <a:gd name="T0" fmla="*/ 39 w 39"/>
                  <a:gd name="T1" fmla="*/ 22 h 66"/>
                  <a:gd name="T2" fmla="*/ 28 w 39"/>
                  <a:gd name="T3" fmla="*/ 66 h 66"/>
                  <a:gd name="T4" fmla="*/ 39 w 39"/>
                  <a:gd name="T5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66">
                    <a:moveTo>
                      <a:pt x="39" y="22"/>
                    </a:moveTo>
                    <a:cubicBezTo>
                      <a:pt x="28" y="35"/>
                      <a:pt x="29" y="52"/>
                      <a:pt x="28" y="66"/>
                    </a:cubicBezTo>
                    <a:cubicBezTo>
                      <a:pt x="0" y="66"/>
                      <a:pt x="12" y="0"/>
                      <a:pt x="39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67"/>
              <p:cNvSpPr/>
              <p:nvPr/>
            </p:nvSpPr>
            <p:spPr bwMode="auto">
              <a:xfrm>
                <a:off x="-1625" y="-4679"/>
                <a:ext cx="91" cy="94"/>
              </a:xfrm>
              <a:custGeom>
                <a:avLst/>
                <a:gdLst>
                  <a:gd name="T0" fmla="*/ 32 w 34"/>
                  <a:gd name="T1" fmla="*/ 17 h 35"/>
                  <a:gd name="T2" fmla="*/ 3 w 34"/>
                  <a:gd name="T3" fmla="*/ 28 h 35"/>
                  <a:gd name="T4" fmla="*/ 32 w 34"/>
                  <a:gd name="T5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32" y="17"/>
                    </a:moveTo>
                    <a:cubicBezTo>
                      <a:pt x="34" y="32"/>
                      <a:pt x="13" y="35"/>
                      <a:pt x="3" y="28"/>
                    </a:cubicBezTo>
                    <a:cubicBezTo>
                      <a:pt x="0" y="6"/>
                      <a:pt x="26" y="0"/>
                      <a:pt x="3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68"/>
              <p:cNvSpPr/>
              <p:nvPr/>
            </p:nvSpPr>
            <p:spPr bwMode="auto">
              <a:xfrm>
                <a:off x="-1771" y="-4652"/>
                <a:ext cx="85" cy="56"/>
              </a:xfrm>
              <a:custGeom>
                <a:avLst/>
                <a:gdLst>
                  <a:gd name="T0" fmla="*/ 29 w 32"/>
                  <a:gd name="T1" fmla="*/ 21 h 21"/>
                  <a:gd name="T2" fmla="*/ 4 w 32"/>
                  <a:gd name="T3" fmla="*/ 21 h 21"/>
                  <a:gd name="T4" fmla="*/ 0 w 32"/>
                  <a:gd name="T5" fmla="*/ 14 h 21"/>
                  <a:gd name="T6" fmla="*/ 29 w 32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1">
                    <a:moveTo>
                      <a:pt x="29" y="21"/>
                    </a:moveTo>
                    <a:cubicBezTo>
                      <a:pt x="21" y="21"/>
                      <a:pt x="12" y="21"/>
                      <a:pt x="4" y="21"/>
                    </a:cubicBezTo>
                    <a:cubicBezTo>
                      <a:pt x="4" y="17"/>
                      <a:pt x="3" y="15"/>
                      <a:pt x="0" y="14"/>
                    </a:cubicBezTo>
                    <a:cubicBezTo>
                      <a:pt x="5" y="0"/>
                      <a:pt x="32" y="0"/>
                      <a:pt x="29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69"/>
              <p:cNvSpPr/>
              <p:nvPr/>
            </p:nvSpPr>
            <p:spPr bwMode="auto">
              <a:xfrm>
                <a:off x="-1896" y="-4620"/>
                <a:ext cx="58" cy="75"/>
              </a:xfrm>
              <a:custGeom>
                <a:avLst/>
                <a:gdLst>
                  <a:gd name="T0" fmla="*/ 0 w 22"/>
                  <a:gd name="T1" fmla="*/ 2 h 28"/>
                  <a:gd name="T2" fmla="*/ 0 w 22"/>
                  <a:gd name="T3" fmla="*/ 24 h 28"/>
                  <a:gd name="T4" fmla="*/ 0 w 22"/>
                  <a:gd name="T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0" y="2"/>
                    </a:moveTo>
                    <a:cubicBezTo>
                      <a:pt x="21" y="0"/>
                      <a:pt x="22" y="28"/>
                      <a:pt x="0" y="24"/>
                    </a:cubicBezTo>
                    <a:cubicBezTo>
                      <a:pt x="0" y="17"/>
                      <a:pt x="0" y="9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70"/>
              <p:cNvSpPr/>
              <p:nvPr/>
            </p:nvSpPr>
            <p:spPr bwMode="auto">
              <a:xfrm>
                <a:off x="-1499" y="-4575"/>
                <a:ext cx="256" cy="794"/>
              </a:xfrm>
              <a:custGeom>
                <a:avLst/>
                <a:gdLst>
                  <a:gd name="T0" fmla="*/ 18 w 96"/>
                  <a:gd name="T1" fmla="*/ 0 h 297"/>
                  <a:gd name="T2" fmla="*/ 14 w 96"/>
                  <a:gd name="T3" fmla="*/ 297 h 297"/>
                  <a:gd name="T4" fmla="*/ 25 w 96"/>
                  <a:gd name="T5" fmla="*/ 261 h 297"/>
                  <a:gd name="T6" fmla="*/ 18 w 96"/>
                  <a:gd name="T7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97">
                    <a:moveTo>
                      <a:pt x="18" y="0"/>
                    </a:moveTo>
                    <a:cubicBezTo>
                      <a:pt x="96" y="60"/>
                      <a:pt x="75" y="236"/>
                      <a:pt x="14" y="297"/>
                    </a:cubicBezTo>
                    <a:cubicBezTo>
                      <a:pt x="0" y="285"/>
                      <a:pt x="21" y="272"/>
                      <a:pt x="25" y="261"/>
                    </a:cubicBezTo>
                    <a:cubicBezTo>
                      <a:pt x="50" y="190"/>
                      <a:pt x="44" y="79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71"/>
              <p:cNvSpPr/>
              <p:nvPr/>
            </p:nvSpPr>
            <p:spPr bwMode="auto">
              <a:xfrm>
                <a:off x="-1947" y="-4561"/>
                <a:ext cx="253" cy="828"/>
              </a:xfrm>
              <a:custGeom>
                <a:avLst/>
                <a:gdLst>
                  <a:gd name="T0" fmla="*/ 84 w 95"/>
                  <a:gd name="T1" fmla="*/ 6 h 310"/>
                  <a:gd name="T2" fmla="*/ 95 w 95"/>
                  <a:gd name="T3" fmla="*/ 310 h 310"/>
                  <a:gd name="T4" fmla="*/ 55 w 95"/>
                  <a:gd name="T5" fmla="*/ 2 h 310"/>
                  <a:gd name="T6" fmla="*/ 84 w 95"/>
                  <a:gd name="T7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310">
                    <a:moveTo>
                      <a:pt x="84" y="6"/>
                    </a:moveTo>
                    <a:cubicBezTo>
                      <a:pt x="47" y="93"/>
                      <a:pt x="42" y="235"/>
                      <a:pt x="95" y="310"/>
                    </a:cubicBezTo>
                    <a:cubicBezTo>
                      <a:pt x="0" y="277"/>
                      <a:pt x="5" y="81"/>
                      <a:pt x="55" y="2"/>
                    </a:cubicBezTo>
                    <a:cubicBezTo>
                      <a:pt x="66" y="2"/>
                      <a:pt x="79" y="0"/>
                      <a:pt x="8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72"/>
              <p:cNvSpPr/>
              <p:nvPr/>
            </p:nvSpPr>
            <p:spPr bwMode="auto">
              <a:xfrm>
                <a:off x="-1681" y="-4556"/>
                <a:ext cx="187" cy="815"/>
              </a:xfrm>
              <a:custGeom>
                <a:avLst/>
                <a:gdLst>
                  <a:gd name="T0" fmla="*/ 39 w 70"/>
                  <a:gd name="T1" fmla="*/ 0 h 305"/>
                  <a:gd name="T2" fmla="*/ 64 w 70"/>
                  <a:gd name="T3" fmla="*/ 98 h 305"/>
                  <a:gd name="T4" fmla="*/ 32 w 70"/>
                  <a:gd name="T5" fmla="*/ 305 h 305"/>
                  <a:gd name="T6" fmla="*/ 32 w 70"/>
                  <a:gd name="T7" fmla="*/ 0 h 305"/>
                  <a:gd name="T8" fmla="*/ 39 w 70"/>
                  <a:gd name="T9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305">
                    <a:moveTo>
                      <a:pt x="39" y="0"/>
                    </a:moveTo>
                    <a:cubicBezTo>
                      <a:pt x="57" y="21"/>
                      <a:pt x="61" y="61"/>
                      <a:pt x="64" y="98"/>
                    </a:cubicBezTo>
                    <a:cubicBezTo>
                      <a:pt x="70" y="166"/>
                      <a:pt x="58" y="257"/>
                      <a:pt x="32" y="305"/>
                    </a:cubicBezTo>
                    <a:cubicBezTo>
                      <a:pt x="1" y="214"/>
                      <a:pt x="0" y="85"/>
                      <a:pt x="32" y="0"/>
                    </a:cubicBezTo>
                    <a:cubicBezTo>
                      <a:pt x="34" y="0"/>
                      <a:pt x="36" y="0"/>
                      <a:pt x="3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73"/>
              <p:cNvSpPr/>
              <p:nvPr/>
            </p:nvSpPr>
            <p:spPr bwMode="auto">
              <a:xfrm>
                <a:off x="3560" y="-4556"/>
                <a:ext cx="493" cy="275"/>
              </a:xfrm>
              <a:custGeom>
                <a:avLst/>
                <a:gdLst>
                  <a:gd name="T0" fmla="*/ 185 w 185"/>
                  <a:gd name="T1" fmla="*/ 0 h 103"/>
                  <a:gd name="T2" fmla="*/ 145 w 185"/>
                  <a:gd name="T3" fmla="*/ 87 h 103"/>
                  <a:gd name="T4" fmla="*/ 0 w 185"/>
                  <a:gd name="T5" fmla="*/ 58 h 103"/>
                  <a:gd name="T6" fmla="*/ 185 w 185"/>
                  <a:gd name="T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5" h="103">
                    <a:moveTo>
                      <a:pt x="185" y="0"/>
                    </a:moveTo>
                    <a:cubicBezTo>
                      <a:pt x="178" y="35"/>
                      <a:pt x="153" y="53"/>
                      <a:pt x="145" y="87"/>
                    </a:cubicBezTo>
                    <a:cubicBezTo>
                      <a:pt x="107" y="91"/>
                      <a:pt x="25" y="103"/>
                      <a:pt x="0" y="58"/>
                    </a:cubicBezTo>
                    <a:cubicBezTo>
                      <a:pt x="86" y="63"/>
                      <a:pt x="120" y="16"/>
                      <a:pt x="18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74"/>
              <p:cNvSpPr/>
              <p:nvPr/>
            </p:nvSpPr>
            <p:spPr bwMode="auto">
              <a:xfrm>
                <a:off x="2990" y="-4537"/>
                <a:ext cx="378" cy="213"/>
              </a:xfrm>
              <a:custGeom>
                <a:avLst/>
                <a:gdLst>
                  <a:gd name="T0" fmla="*/ 7 w 142"/>
                  <a:gd name="T1" fmla="*/ 0 h 80"/>
                  <a:gd name="T2" fmla="*/ 142 w 142"/>
                  <a:gd name="T3" fmla="*/ 51 h 80"/>
                  <a:gd name="T4" fmla="*/ 18 w 142"/>
                  <a:gd name="T5" fmla="*/ 62 h 80"/>
                  <a:gd name="T6" fmla="*/ 0 w 142"/>
                  <a:gd name="T7" fmla="*/ 18 h 80"/>
                  <a:gd name="T8" fmla="*/ 7 w 142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80">
                    <a:moveTo>
                      <a:pt x="7" y="0"/>
                    </a:moveTo>
                    <a:cubicBezTo>
                      <a:pt x="47" y="23"/>
                      <a:pt x="83" y="48"/>
                      <a:pt x="142" y="51"/>
                    </a:cubicBezTo>
                    <a:cubicBezTo>
                      <a:pt x="123" y="80"/>
                      <a:pt x="57" y="38"/>
                      <a:pt x="18" y="62"/>
                    </a:cubicBezTo>
                    <a:cubicBezTo>
                      <a:pt x="6" y="53"/>
                      <a:pt x="28" y="11"/>
                      <a:pt x="0" y="18"/>
                    </a:cubicBezTo>
                    <a:cubicBezTo>
                      <a:pt x="2" y="11"/>
                      <a:pt x="8" y="9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75"/>
              <p:cNvSpPr/>
              <p:nvPr/>
            </p:nvSpPr>
            <p:spPr bwMode="auto">
              <a:xfrm>
                <a:off x="-2054" y="-4444"/>
                <a:ext cx="120" cy="548"/>
              </a:xfrm>
              <a:custGeom>
                <a:avLst/>
                <a:gdLst>
                  <a:gd name="T0" fmla="*/ 37 w 45"/>
                  <a:gd name="T1" fmla="*/ 1 h 205"/>
                  <a:gd name="T2" fmla="*/ 45 w 45"/>
                  <a:gd name="T3" fmla="*/ 9 h 205"/>
                  <a:gd name="T4" fmla="*/ 45 w 45"/>
                  <a:gd name="T5" fmla="*/ 205 h 205"/>
                  <a:gd name="T6" fmla="*/ 37 w 45"/>
                  <a:gd name="T7" fmla="*/ 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205">
                    <a:moveTo>
                      <a:pt x="37" y="1"/>
                    </a:moveTo>
                    <a:cubicBezTo>
                      <a:pt x="43" y="0"/>
                      <a:pt x="44" y="4"/>
                      <a:pt x="45" y="9"/>
                    </a:cubicBezTo>
                    <a:cubicBezTo>
                      <a:pt x="16" y="60"/>
                      <a:pt x="26" y="151"/>
                      <a:pt x="45" y="205"/>
                    </a:cubicBezTo>
                    <a:cubicBezTo>
                      <a:pt x="0" y="163"/>
                      <a:pt x="7" y="53"/>
                      <a:pt x="3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76"/>
              <p:cNvSpPr/>
              <p:nvPr/>
            </p:nvSpPr>
            <p:spPr bwMode="auto">
              <a:xfrm>
                <a:off x="8321" y="-4425"/>
                <a:ext cx="43" cy="51"/>
              </a:xfrm>
              <a:custGeom>
                <a:avLst/>
                <a:gdLst>
                  <a:gd name="T0" fmla="*/ 0 w 16"/>
                  <a:gd name="T1" fmla="*/ 2 h 19"/>
                  <a:gd name="T2" fmla="*/ 15 w 16"/>
                  <a:gd name="T3" fmla="*/ 16 h 19"/>
                  <a:gd name="T4" fmla="*/ 0 w 16"/>
                  <a:gd name="T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2"/>
                    </a:moveTo>
                    <a:cubicBezTo>
                      <a:pt x="11" y="0"/>
                      <a:pt x="16" y="5"/>
                      <a:pt x="15" y="16"/>
                    </a:cubicBezTo>
                    <a:cubicBezTo>
                      <a:pt x="2" y="19"/>
                      <a:pt x="1" y="1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77"/>
              <p:cNvSpPr/>
              <p:nvPr/>
            </p:nvSpPr>
            <p:spPr bwMode="auto">
              <a:xfrm>
                <a:off x="8260" y="-4401"/>
                <a:ext cx="50" cy="56"/>
              </a:xfrm>
              <a:custGeom>
                <a:avLst/>
                <a:gdLst>
                  <a:gd name="T0" fmla="*/ 1 w 19"/>
                  <a:gd name="T1" fmla="*/ 0 h 21"/>
                  <a:gd name="T2" fmla="*/ 16 w 19"/>
                  <a:gd name="T3" fmla="*/ 18 h 21"/>
                  <a:gd name="T4" fmla="*/ 1 w 19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1" y="0"/>
                    </a:moveTo>
                    <a:cubicBezTo>
                      <a:pt x="12" y="0"/>
                      <a:pt x="19" y="5"/>
                      <a:pt x="16" y="18"/>
                    </a:cubicBezTo>
                    <a:cubicBezTo>
                      <a:pt x="2" y="21"/>
                      <a:pt x="0" y="12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78"/>
              <p:cNvSpPr/>
              <p:nvPr/>
            </p:nvSpPr>
            <p:spPr bwMode="auto">
              <a:xfrm>
                <a:off x="8068" y="-4385"/>
                <a:ext cx="42" cy="45"/>
              </a:xfrm>
              <a:custGeom>
                <a:avLst/>
                <a:gdLst>
                  <a:gd name="T0" fmla="*/ 4 w 16"/>
                  <a:gd name="T1" fmla="*/ 1 h 17"/>
                  <a:gd name="T2" fmla="*/ 15 w 16"/>
                  <a:gd name="T3" fmla="*/ 16 h 17"/>
                  <a:gd name="T4" fmla="*/ 1 w 16"/>
                  <a:gd name="T5" fmla="*/ 5 h 17"/>
                  <a:gd name="T6" fmla="*/ 4 w 16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1"/>
                    </a:moveTo>
                    <a:cubicBezTo>
                      <a:pt x="14" y="0"/>
                      <a:pt x="16" y="6"/>
                      <a:pt x="15" y="16"/>
                    </a:cubicBezTo>
                    <a:cubicBezTo>
                      <a:pt x="6" y="17"/>
                      <a:pt x="0" y="14"/>
                      <a:pt x="1" y="5"/>
                    </a:cubicBezTo>
                    <a:cubicBezTo>
                      <a:pt x="4" y="6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79"/>
              <p:cNvSpPr/>
              <p:nvPr/>
            </p:nvSpPr>
            <p:spPr bwMode="auto">
              <a:xfrm>
                <a:off x="8126" y="-4388"/>
                <a:ext cx="56" cy="54"/>
              </a:xfrm>
              <a:custGeom>
                <a:avLst/>
                <a:gdLst>
                  <a:gd name="T0" fmla="*/ 8 w 21"/>
                  <a:gd name="T1" fmla="*/ 2 h 20"/>
                  <a:gd name="T2" fmla="*/ 15 w 21"/>
                  <a:gd name="T3" fmla="*/ 20 h 20"/>
                  <a:gd name="T4" fmla="*/ 8 w 21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8" y="2"/>
                    </a:moveTo>
                    <a:cubicBezTo>
                      <a:pt x="20" y="0"/>
                      <a:pt x="21" y="15"/>
                      <a:pt x="15" y="20"/>
                    </a:cubicBezTo>
                    <a:cubicBezTo>
                      <a:pt x="6" y="20"/>
                      <a:pt x="0" y="10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80"/>
              <p:cNvSpPr/>
              <p:nvPr/>
            </p:nvSpPr>
            <p:spPr bwMode="auto">
              <a:xfrm>
                <a:off x="-348" y="-4350"/>
                <a:ext cx="683" cy="350"/>
              </a:xfrm>
              <a:custGeom>
                <a:avLst/>
                <a:gdLst>
                  <a:gd name="T0" fmla="*/ 69 w 256"/>
                  <a:gd name="T1" fmla="*/ 3 h 131"/>
                  <a:gd name="T2" fmla="*/ 76 w 256"/>
                  <a:gd name="T3" fmla="*/ 86 h 131"/>
                  <a:gd name="T4" fmla="*/ 159 w 256"/>
                  <a:gd name="T5" fmla="*/ 90 h 131"/>
                  <a:gd name="T6" fmla="*/ 174 w 256"/>
                  <a:gd name="T7" fmla="*/ 14 h 131"/>
                  <a:gd name="T8" fmla="*/ 189 w 256"/>
                  <a:gd name="T9" fmla="*/ 83 h 131"/>
                  <a:gd name="T10" fmla="*/ 254 w 256"/>
                  <a:gd name="T11" fmla="*/ 115 h 131"/>
                  <a:gd name="T12" fmla="*/ 207 w 256"/>
                  <a:gd name="T13" fmla="*/ 126 h 131"/>
                  <a:gd name="T14" fmla="*/ 0 w 256"/>
                  <a:gd name="T15" fmla="*/ 94 h 131"/>
                  <a:gd name="T16" fmla="*/ 29 w 256"/>
                  <a:gd name="T17" fmla="*/ 86 h 131"/>
                  <a:gd name="T18" fmla="*/ 69 w 256"/>
                  <a:gd name="T19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6" h="131">
                    <a:moveTo>
                      <a:pt x="69" y="3"/>
                    </a:moveTo>
                    <a:cubicBezTo>
                      <a:pt x="77" y="32"/>
                      <a:pt x="66" y="58"/>
                      <a:pt x="76" y="86"/>
                    </a:cubicBezTo>
                    <a:cubicBezTo>
                      <a:pt x="96" y="91"/>
                      <a:pt x="133" y="107"/>
                      <a:pt x="159" y="90"/>
                    </a:cubicBezTo>
                    <a:cubicBezTo>
                      <a:pt x="163" y="63"/>
                      <a:pt x="149" y="19"/>
                      <a:pt x="174" y="14"/>
                    </a:cubicBezTo>
                    <a:cubicBezTo>
                      <a:pt x="201" y="20"/>
                      <a:pt x="181" y="61"/>
                      <a:pt x="189" y="83"/>
                    </a:cubicBezTo>
                    <a:cubicBezTo>
                      <a:pt x="192" y="111"/>
                      <a:pt x="256" y="81"/>
                      <a:pt x="254" y="115"/>
                    </a:cubicBezTo>
                    <a:cubicBezTo>
                      <a:pt x="245" y="131"/>
                      <a:pt x="221" y="127"/>
                      <a:pt x="207" y="126"/>
                    </a:cubicBezTo>
                    <a:cubicBezTo>
                      <a:pt x="142" y="123"/>
                      <a:pt x="64" y="115"/>
                      <a:pt x="0" y="94"/>
                    </a:cubicBezTo>
                    <a:cubicBezTo>
                      <a:pt x="0" y="74"/>
                      <a:pt x="16" y="88"/>
                      <a:pt x="29" y="86"/>
                    </a:cubicBezTo>
                    <a:cubicBezTo>
                      <a:pt x="69" y="77"/>
                      <a:pt x="20" y="0"/>
                      <a:pt x="69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81"/>
              <p:cNvSpPr/>
              <p:nvPr/>
            </p:nvSpPr>
            <p:spPr bwMode="auto">
              <a:xfrm>
                <a:off x="5980" y="-4342"/>
                <a:ext cx="678" cy="360"/>
              </a:xfrm>
              <a:custGeom>
                <a:avLst/>
                <a:gdLst>
                  <a:gd name="T0" fmla="*/ 50 w 254"/>
                  <a:gd name="T1" fmla="*/ 0 h 135"/>
                  <a:gd name="T2" fmla="*/ 65 w 254"/>
                  <a:gd name="T3" fmla="*/ 0 h 135"/>
                  <a:gd name="T4" fmla="*/ 80 w 254"/>
                  <a:gd name="T5" fmla="*/ 87 h 135"/>
                  <a:gd name="T6" fmla="*/ 152 w 254"/>
                  <a:gd name="T7" fmla="*/ 94 h 135"/>
                  <a:gd name="T8" fmla="*/ 174 w 254"/>
                  <a:gd name="T9" fmla="*/ 11 h 135"/>
                  <a:gd name="T10" fmla="*/ 185 w 254"/>
                  <a:gd name="T11" fmla="*/ 76 h 135"/>
                  <a:gd name="T12" fmla="*/ 254 w 254"/>
                  <a:gd name="T13" fmla="*/ 109 h 135"/>
                  <a:gd name="T14" fmla="*/ 119 w 254"/>
                  <a:gd name="T15" fmla="*/ 112 h 135"/>
                  <a:gd name="T16" fmla="*/ 0 w 254"/>
                  <a:gd name="T17" fmla="*/ 83 h 135"/>
                  <a:gd name="T18" fmla="*/ 36 w 254"/>
                  <a:gd name="T19" fmla="*/ 80 h 135"/>
                  <a:gd name="T20" fmla="*/ 50 w 254"/>
                  <a:gd name="T2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4" h="135">
                    <a:moveTo>
                      <a:pt x="50" y="0"/>
                    </a:moveTo>
                    <a:cubicBezTo>
                      <a:pt x="55" y="0"/>
                      <a:pt x="60" y="0"/>
                      <a:pt x="65" y="0"/>
                    </a:cubicBezTo>
                    <a:cubicBezTo>
                      <a:pt x="73" y="33"/>
                      <a:pt x="65" y="61"/>
                      <a:pt x="80" y="87"/>
                    </a:cubicBezTo>
                    <a:cubicBezTo>
                      <a:pt x="105" y="88"/>
                      <a:pt x="122" y="98"/>
                      <a:pt x="152" y="94"/>
                    </a:cubicBezTo>
                    <a:cubicBezTo>
                      <a:pt x="173" y="80"/>
                      <a:pt x="143" y="14"/>
                      <a:pt x="174" y="11"/>
                    </a:cubicBezTo>
                    <a:cubicBezTo>
                      <a:pt x="206" y="21"/>
                      <a:pt x="178" y="58"/>
                      <a:pt x="185" y="76"/>
                    </a:cubicBezTo>
                    <a:cubicBezTo>
                      <a:pt x="197" y="107"/>
                      <a:pt x="235" y="81"/>
                      <a:pt x="254" y="109"/>
                    </a:cubicBezTo>
                    <a:cubicBezTo>
                      <a:pt x="234" y="135"/>
                      <a:pt x="154" y="117"/>
                      <a:pt x="119" y="112"/>
                    </a:cubicBezTo>
                    <a:cubicBezTo>
                      <a:pt x="77" y="106"/>
                      <a:pt x="17" y="115"/>
                      <a:pt x="0" y="83"/>
                    </a:cubicBezTo>
                    <a:cubicBezTo>
                      <a:pt x="13" y="78"/>
                      <a:pt x="20" y="91"/>
                      <a:pt x="36" y="80"/>
                    </a:cubicBezTo>
                    <a:cubicBezTo>
                      <a:pt x="57" y="69"/>
                      <a:pt x="39" y="20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82"/>
              <p:cNvSpPr/>
              <p:nvPr/>
            </p:nvSpPr>
            <p:spPr bwMode="auto">
              <a:xfrm>
                <a:off x="-364" y="-4262"/>
                <a:ext cx="110" cy="93"/>
              </a:xfrm>
              <a:custGeom>
                <a:avLst/>
                <a:gdLst>
                  <a:gd name="T0" fmla="*/ 38 w 41"/>
                  <a:gd name="T1" fmla="*/ 13 h 35"/>
                  <a:gd name="T2" fmla="*/ 20 w 41"/>
                  <a:gd name="T3" fmla="*/ 35 h 35"/>
                  <a:gd name="T4" fmla="*/ 38 w 41"/>
                  <a:gd name="T5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38" y="13"/>
                    </a:moveTo>
                    <a:cubicBezTo>
                      <a:pt x="41" y="29"/>
                      <a:pt x="31" y="32"/>
                      <a:pt x="20" y="35"/>
                    </a:cubicBezTo>
                    <a:cubicBezTo>
                      <a:pt x="0" y="25"/>
                      <a:pt x="18" y="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83"/>
              <p:cNvSpPr/>
              <p:nvPr/>
            </p:nvSpPr>
            <p:spPr bwMode="auto">
              <a:xfrm>
                <a:off x="5978" y="-4249"/>
                <a:ext cx="96" cy="83"/>
              </a:xfrm>
              <a:custGeom>
                <a:avLst/>
                <a:gdLst>
                  <a:gd name="T0" fmla="*/ 33 w 36"/>
                  <a:gd name="T1" fmla="*/ 12 h 31"/>
                  <a:gd name="T2" fmla="*/ 4 w 36"/>
                  <a:gd name="T3" fmla="*/ 23 h 31"/>
                  <a:gd name="T4" fmla="*/ 33 w 36"/>
                  <a:gd name="T5" fmla="*/ 1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33" y="12"/>
                    </a:moveTo>
                    <a:cubicBezTo>
                      <a:pt x="36" y="31"/>
                      <a:pt x="14" y="27"/>
                      <a:pt x="4" y="23"/>
                    </a:cubicBezTo>
                    <a:cubicBezTo>
                      <a:pt x="0" y="3"/>
                      <a:pt x="2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84"/>
              <p:cNvSpPr/>
              <p:nvPr/>
            </p:nvSpPr>
            <p:spPr bwMode="auto">
              <a:xfrm>
                <a:off x="3792" y="-4246"/>
                <a:ext cx="320" cy="96"/>
              </a:xfrm>
              <a:custGeom>
                <a:avLst/>
                <a:gdLst>
                  <a:gd name="T0" fmla="*/ 120 w 120"/>
                  <a:gd name="T1" fmla="*/ 36 h 36"/>
                  <a:gd name="T2" fmla="*/ 0 w 120"/>
                  <a:gd name="T3" fmla="*/ 18 h 36"/>
                  <a:gd name="T4" fmla="*/ 120 w 120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0" h="36">
                    <a:moveTo>
                      <a:pt x="120" y="36"/>
                    </a:moveTo>
                    <a:cubicBezTo>
                      <a:pt x="93" y="17"/>
                      <a:pt x="39" y="25"/>
                      <a:pt x="0" y="18"/>
                    </a:cubicBezTo>
                    <a:cubicBezTo>
                      <a:pt x="32" y="0"/>
                      <a:pt x="110" y="1"/>
                      <a:pt x="120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85"/>
              <p:cNvSpPr/>
              <p:nvPr/>
            </p:nvSpPr>
            <p:spPr bwMode="auto">
              <a:xfrm>
                <a:off x="-110" y="-4230"/>
                <a:ext cx="143" cy="101"/>
              </a:xfrm>
              <a:custGeom>
                <a:avLst/>
                <a:gdLst>
                  <a:gd name="T0" fmla="*/ 45 w 54"/>
                  <a:gd name="T1" fmla="*/ 9 h 38"/>
                  <a:gd name="T2" fmla="*/ 52 w 54"/>
                  <a:gd name="T3" fmla="*/ 30 h 38"/>
                  <a:gd name="T4" fmla="*/ 5 w 54"/>
                  <a:gd name="T5" fmla="*/ 30 h 38"/>
                  <a:gd name="T6" fmla="*/ 2 w 54"/>
                  <a:gd name="T7" fmla="*/ 12 h 38"/>
                  <a:gd name="T8" fmla="*/ 45 w 54"/>
                  <a:gd name="T9" fmla="*/ 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38">
                    <a:moveTo>
                      <a:pt x="45" y="9"/>
                    </a:moveTo>
                    <a:cubicBezTo>
                      <a:pt x="47" y="16"/>
                      <a:pt x="54" y="19"/>
                      <a:pt x="52" y="30"/>
                    </a:cubicBezTo>
                    <a:cubicBezTo>
                      <a:pt x="35" y="38"/>
                      <a:pt x="19" y="32"/>
                      <a:pt x="5" y="30"/>
                    </a:cubicBezTo>
                    <a:cubicBezTo>
                      <a:pt x="8" y="20"/>
                      <a:pt x="0" y="21"/>
                      <a:pt x="2" y="12"/>
                    </a:cubicBezTo>
                    <a:cubicBezTo>
                      <a:pt x="10" y="0"/>
                      <a:pt x="25" y="12"/>
                      <a:pt x="45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86"/>
              <p:cNvSpPr/>
              <p:nvPr/>
            </p:nvSpPr>
            <p:spPr bwMode="auto">
              <a:xfrm>
                <a:off x="209" y="-4206"/>
                <a:ext cx="107" cy="77"/>
              </a:xfrm>
              <a:custGeom>
                <a:avLst/>
                <a:gdLst>
                  <a:gd name="T0" fmla="*/ 9 w 40"/>
                  <a:gd name="T1" fmla="*/ 0 h 29"/>
                  <a:gd name="T2" fmla="*/ 38 w 40"/>
                  <a:gd name="T3" fmla="*/ 10 h 29"/>
                  <a:gd name="T4" fmla="*/ 5 w 40"/>
                  <a:gd name="T5" fmla="*/ 29 h 29"/>
                  <a:gd name="T6" fmla="*/ 9 w 40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9">
                    <a:moveTo>
                      <a:pt x="9" y="0"/>
                    </a:moveTo>
                    <a:cubicBezTo>
                      <a:pt x="21" y="1"/>
                      <a:pt x="31" y="3"/>
                      <a:pt x="38" y="10"/>
                    </a:cubicBezTo>
                    <a:cubicBezTo>
                      <a:pt x="40" y="29"/>
                      <a:pt x="22" y="29"/>
                      <a:pt x="5" y="29"/>
                    </a:cubicBezTo>
                    <a:cubicBezTo>
                      <a:pt x="4" y="12"/>
                      <a:pt x="0" y="11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87"/>
              <p:cNvSpPr/>
              <p:nvPr/>
            </p:nvSpPr>
            <p:spPr bwMode="auto">
              <a:xfrm>
                <a:off x="6220" y="-4230"/>
                <a:ext cx="152" cy="93"/>
              </a:xfrm>
              <a:custGeom>
                <a:avLst/>
                <a:gdLst>
                  <a:gd name="T0" fmla="*/ 0 w 57"/>
                  <a:gd name="T1" fmla="*/ 9 h 35"/>
                  <a:gd name="T2" fmla="*/ 51 w 57"/>
                  <a:gd name="T3" fmla="*/ 30 h 35"/>
                  <a:gd name="T4" fmla="*/ 0 w 57"/>
                  <a:gd name="T5" fmla="*/ 27 h 35"/>
                  <a:gd name="T6" fmla="*/ 0 w 57"/>
                  <a:gd name="T7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35">
                    <a:moveTo>
                      <a:pt x="0" y="9"/>
                    </a:moveTo>
                    <a:cubicBezTo>
                      <a:pt x="23" y="10"/>
                      <a:pt x="57" y="0"/>
                      <a:pt x="51" y="30"/>
                    </a:cubicBezTo>
                    <a:cubicBezTo>
                      <a:pt x="34" y="35"/>
                      <a:pt x="17" y="35"/>
                      <a:pt x="0" y="27"/>
                    </a:cubicBezTo>
                    <a:cubicBezTo>
                      <a:pt x="0" y="21"/>
                      <a:pt x="0" y="15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88"/>
              <p:cNvSpPr/>
              <p:nvPr/>
            </p:nvSpPr>
            <p:spPr bwMode="auto">
              <a:xfrm>
                <a:off x="6511" y="-4219"/>
                <a:ext cx="128" cy="93"/>
              </a:xfrm>
              <a:custGeom>
                <a:avLst/>
                <a:gdLst>
                  <a:gd name="T0" fmla="*/ 47 w 48"/>
                  <a:gd name="T1" fmla="*/ 15 h 35"/>
                  <a:gd name="T2" fmla="*/ 15 w 48"/>
                  <a:gd name="T3" fmla="*/ 34 h 35"/>
                  <a:gd name="T4" fmla="*/ 47 w 48"/>
                  <a:gd name="T5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5">
                    <a:moveTo>
                      <a:pt x="47" y="15"/>
                    </a:moveTo>
                    <a:cubicBezTo>
                      <a:pt x="48" y="33"/>
                      <a:pt x="33" y="35"/>
                      <a:pt x="15" y="34"/>
                    </a:cubicBezTo>
                    <a:cubicBezTo>
                      <a:pt x="0" y="5"/>
                      <a:pt x="32" y="0"/>
                      <a:pt x="47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89"/>
              <p:cNvSpPr/>
              <p:nvPr/>
            </p:nvSpPr>
            <p:spPr bwMode="auto">
              <a:xfrm>
                <a:off x="-2923" y="-3984"/>
                <a:ext cx="88" cy="173"/>
              </a:xfrm>
              <a:custGeom>
                <a:avLst/>
                <a:gdLst>
                  <a:gd name="T0" fmla="*/ 8 w 33"/>
                  <a:gd name="T1" fmla="*/ 0 h 65"/>
                  <a:gd name="T2" fmla="*/ 18 w 33"/>
                  <a:gd name="T3" fmla="*/ 65 h 65"/>
                  <a:gd name="T4" fmla="*/ 8 w 33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65">
                    <a:moveTo>
                      <a:pt x="8" y="0"/>
                    </a:moveTo>
                    <a:cubicBezTo>
                      <a:pt x="26" y="6"/>
                      <a:pt x="33" y="50"/>
                      <a:pt x="18" y="65"/>
                    </a:cubicBezTo>
                    <a:cubicBezTo>
                      <a:pt x="0" y="52"/>
                      <a:pt x="3" y="22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90"/>
              <p:cNvSpPr>
                <a:spLocks noEditPoints="1"/>
              </p:cNvSpPr>
              <p:nvPr/>
            </p:nvSpPr>
            <p:spPr bwMode="auto">
              <a:xfrm>
                <a:off x="-342" y="-3984"/>
                <a:ext cx="285" cy="224"/>
              </a:xfrm>
              <a:custGeom>
                <a:avLst/>
                <a:gdLst>
                  <a:gd name="T0" fmla="*/ 12 w 107"/>
                  <a:gd name="T1" fmla="*/ 0 h 84"/>
                  <a:gd name="T2" fmla="*/ 99 w 107"/>
                  <a:gd name="T3" fmla="*/ 15 h 84"/>
                  <a:gd name="T4" fmla="*/ 89 w 107"/>
                  <a:gd name="T5" fmla="*/ 84 h 84"/>
                  <a:gd name="T6" fmla="*/ 5 w 107"/>
                  <a:gd name="T7" fmla="*/ 47 h 84"/>
                  <a:gd name="T8" fmla="*/ 12 w 107"/>
                  <a:gd name="T9" fmla="*/ 0 h 84"/>
                  <a:gd name="T10" fmla="*/ 30 w 107"/>
                  <a:gd name="T11" fmla="*/ 47 h 84"/>
                  <a:gd name="T12" fmla="*/ 78 w 107"/>
                  <a:gd name="T13" fmla="*/ 51 h 84"/>
                  <a:gd name="T14" fmla="*/ 78 w 107"/>
                  <a:gd name="T15" fmla="*/ 36 h 84"/>
                  <a:gd name="T16" fmla="*/ 30 w 107"/>
                  <a:gd name="T17" fmla="*/ 18 h 84"/>
                  <a:gd name="T18" fmla="*/ 30 w 107"/>
                  <a:gd name="T19" fmla="*/ 4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84">
                    <a:moveTo>
                      <a:pt x="12" y="0"/>
                    </a:moveTo>
                    <a:cubicBezTo>
                      <a:pt x="40" y="6"/>
                      <a:pt x="70" y="11"/>
                      <a:pt x="99" y="15"/>
                    </a:cubicBezTo>
                    <a:cubicBezTo>
                      <a:pt x="106" y="42"/>
                      <a:pt x="107" y="74"/>
                      <a:pt x="89" y="84"/>
                    </a:cubicBezTo>
                    <a:cubicBezTo>
                      <a:pt x="55" y="77"/>
                      <a:pt x="25" y="68"/>
                      <a:pt x="5" y="47"/>
                    </a:cubicBezTo>
                    <a:cubicBezTo>
                      <a:pt x="12" y="29"/>
                      <a:pt x="0" y="13"/>
                      <a:pt x="12" y="0"/>
                    </a:cubicBezTo>
                    <a:close/>
                    <a:moveTo>
                      <a:pt x="30" y="47"/>
                    </a:moveTo>
                    <a:cubicBezTo>
                      <a:pt x="50" y="45"/>
                      <a:pt x="62" y="50"/>
                      <a:pt x="78" y="51"/>
                    </a:cubicBezTo>
                    <a:cubicBezTo>
                      <a:pt x="78" y="46"/>
                      <a:pt x="78" y="41"/>
                      <a:pt x="78" y="36"/>
                    </a:cubicBezTo>
                    <a:cubicBezTo>
                      <a:pt x="63" y="29"/>
                      <a:pt x="49" y="21"/>
                      <a:pt x="30" y="18"/>
                    </a:cubicBezTo>
                    <a:cubicBezTo>
                      <a:pt x="28" y="27"/>
                      <a:pt x="27" y="34"/>
                      <a:pt x="30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91"/>
              <p:cNvSpPr>
                <a:spLocks noEditPoints="1"/>
              </p:cNvSpPr>
              <p:nvPr/>
            </p:nvSpPr>
            <p:spPr bwMode="auto">
              <a:xfrm>
                <a:off x="6002" y="-3984"/>
                <a:ext cx="274" cy="224"/>
              </a:xfrm>
              <a:custGeom>
                <a:avLst/>
                <a:gdLst>
                  <a:gd name="T0" fmla="*/ 6 w 103"/>
                  <a:gd name="T1" fmla="*/ 0 h 84"/>
                  <a:gd name="T2" fmla="*/ 93 w 103"/>
                  <a:gd name="T3" fmla="*/ 15 h 84"/>
                  <a:gd name="T4" fmla="*/ 79 w 103"/>
                  <a:gd name="T5" fmla="*/ 84 h 84"/>
                  <a:gd name="T6" fmla="*/ 3 w 103"/>
                  <a:gd name="T7" fmla="*/ 55 h 84"/>
                  <a:gd name="T8" fmla="*/ 6 w 103"/>
                  <a:gd name="T9" fmla="*/ 0 h 84"/>
                  <a:gd name="T10" fmla="*/ 24 w 103"/>
                  <a:gd name="T11" fmla="*/ 47 h 84"/>
                  <a:gd name="T12" fmla="*/ 75 w 103"/>
                  <a:gd name="T13" fmla="*/ 51 h 84"/>
                  <a:gd name="T14" fmla="*/ 24 w 103"/>
                  <a:gd name="T15" fmla="*/ 18 h 84"/>
                  <a:gd name="T16" fmla="*/ 24 w 103"/>
                  <a:gd name="T17" fmla="*/ 4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3" h="84">
                    <a:moveTo>
                      <a:pt x="6" y="0"/>
                    </a:moveTo>
                    <a:cubicBezTo>
                      <a:pt x="34" y="6"/>
                      <a:pt x="63" y="11"/>
                      <a:pt x="93" y="15"/>
                    </a:cubicBezTo>
                    <a:cubicBezTo>
                      <a:pt x="103" y="32"/>
                      <a:pt x="99" y="75"/>
                      <a:pt x="79" y="84"/>
                    </a:cubicBezTo>
                    <a:cubicBezTo>
                      <a:pt x="52" y="76"/>
                      <a:pt x="22" y="70"/>
                      <a:pt x="3" y="55"/>
                    </a:cubicBezTo>
                    <a:cubicBezTo>
                      <a:pt x="1" y="38"/>
                      <a:pt x="0" y="18"/>
                      <a:pt x="6" y="0"/>
                    </a:cubicBezTo>
                    <a:close/>
                    <a:moveTo>
                      <a:pt x="24" y="47"/>
                    </a:moveTo>
                    <a:cubicBezTo>
                      <a:pt x="48" y="43"/>
                      <a:pt x="61" y="57"/>
                      <a:pt x="75" y="51"/>
                    </a:cubicBezTo>
                    <a:cubicBezTo>
                      <a:pt x="75" y="24"/>
                      <a:pt x="44" y="27"/>
                      <a:pt x="24" y="18"/>
                    </a:cubicBezTo>
                    <a:cubicBezTo>
                      <a:pt x="22" y="32"/>
                      <a:pt x="20" y="32"/>
                      <a:pt x="24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92"/>
              <p:cNvSpPr>
                <a:spLocks noEditPoints="1"/>
              </p:cNvSpPr>
              <p:nvPr/>
            </p:nvSpPr>
            <p:spPr bwMode="auto">
              <a:xfrm>
                <a:off x="-380" y="-3979"/>
                <a:ext cx="691" cy="684"/>
              </a:xfrm>
              <a:custGeom>
                <a:avLst/>
                <a:gdLst>
                  <a:gd name="T0" fmla="*/ 240 w 259"/>
                  <a:gd name="T1" fmla="*/ 16 h 256"/>
                  <a:gd name="T2" fmla="*/ 226 w 259"/>
                  <a:gd name="T3" fmla="*/ 89 h 256"/>
                  <a:gd name="T4" fmla="*/ 190 w 259"/>
                  <a:gd name="T5" fmla="*/ 82 h 256"/>
                  <a:gd name="T6" fmla="*/ 259 w 259"/>
                  <a:gd name="T7" fmla="*/ 140 h 256"/>
                  <a:gd name="T8" fmla="*/ 193 w 259"/>
                  <a:gd name="T9" fmla="*/ 147 h 256"/>
                  <a:gd name="T10" fmla="*/ 230 w 259"/>
                  <a:gd name="T11" fmla="*/ 169 h 256"/>
                  <a:gd name="T12" fmla="*/ 226 w 259"/>
                  <a:gd name="T13" fmla="*/ 238 h 256"/>
                  <a:gd name="T14" fmla="*/ 132 w 259"/>
                  <a:gd name="T15" fmla="*/ 161 h 256"/>
                  <a:gd name="T16" fmla="*/ 161 w 259"/>
                  <a:gd name="T17" fmla="*/ 161 h 256"/>
                  <a:gd name="T18" fmla="*/ 161 w 259"/>
                  <a:gd name="T19" fmla="*/ 140 h 256"/>
                  <a:gd name="T20" fmla="*/ 73 w 259"/>
                  <a:gd name="T21" fmla="*/ 129 h 256"/>
                  <a:gd name="T22" fmla="*/ 106 w 259"/>
                  <a:gd name="T23" fmla="*/ 161 h 256"/>
                  <a:gd name="T24" fmla="*/ 106 w 259"/>
                  <a:gd name="T25" fmla="*/ 219 h 256"/>
                  <a:gd name="T26" fmla="*/ 8 w 259"/>
                  <a:gd name="T27" fmla="*/ 198 h 256"/>
                  <a:gd name="T28" fmla="*/ 15 w 259"/>
                  <a:gd name="T29" fmla="*/ 140 h 256"/>
                  <a:gd name="T30" fmla="*/ 48 w 259"/>
                  <a:gd name="T31" fmla="*/ 132 h 256"/>
                  <a:gd name="T32" fmla="*/ 19 w 259"/>
                  <a:gd name="T33" fmla="*/ 92 h 256"/>
                  <a:gd name="T34" fmla="*/ 59 w 259"/>
                  <a:gd name="T35" fmla="*/ 85 h 256"/>
                  <a:gd name="T36" fmla="*/ 146 w 259"/>
                  <a:gd name="T37" fmla="*/ 111 h 256"/>
                  <a:gd name="T38" fmla="*/ 171 w 259"/>
                  <a:gd name="T39" fmla="*/ 85 h 256"/>
                  <a:gd name="T40" fmla="*/ 132 w 259"/>
                  <a:gd name="T41" fmla="*/ 60 h 256"/>
                  <a:gd name="T42" fmla="*/ 139 w 259"/>
                  <a:gd name="T43" fmla="*/ 13 h 256"/>
                  <a:gd name="T44" fmla="*/ 240 w 259"/>
                  <a:gd name="T45" fmla="*/ 16 h 256"/>
                  <a:gd name="T46" fmla="*/ 157 w 259"/>
                  <a:gd name="T47" fmla="*/ 38 h 256"/>
                  <a:gd name="T48" fmla="*/ 161 w 259"/>
                  <a:gd name="T49" fmla="*/ 56 h 256"/>
                  <a:gd name="T50" fmla="*/ 215 w 259"/>
                  <a:gd name="T51" fmla="*/ 49 h 256"/>
                  <a:gd name="T52" fmla="*/ 157 w 259"/>
                  <a:gd name="T53" fmla="*/ 38 h 256"/>
                  <a:gd name="T54" fmla="*/ 37 w 259"/>
                  <a:gd name="T55" fmla="*/ 198 h 256"/>
                  <a:gd name="T56" fmla="*/ 73 w 259"/>
                  <a:gd name="T57" fmla="*/ 205 h 256"/>
                  <a:gd name="T58" fmla="*/ 37 w 259"/>
                  <a:gd name="T59" fmla="*/ 198 h 256"/>
                  <a:gd name="T60" fmla="*/ 150 w 259"/>
                  <a:gd name="T61" fmla="*/ 205 h 256"/>
                  <a:gd name="T62" fmla="*/ 197 w 259"/>
                  <a:gd name="T63" fmla="*/ 212 h 256"/>
                  <a:gd name="T64" fmla="*/ 201 w 259"/>
                  <a:gd name="T65" fmla="*/ 187 h 256"/>
                  <a:gd name="T66" fmla="*/ 153 w 259"/>
                  <a:gd name="T67" fmla="*/ 183 h 256"/>
                  <a:gd name="T68" fmla="*/ 150 w 259"/>
                  <a:gd name="T69" fmla="*/ 205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9" h="256">
                    <a:moveTo>
                      <a:pt x="240" y="16"/>
                    </a:moveTo>
                    <a:cubicBezTo>
                      <a:pt x="246" y="39"/>
                      <a:pt x="251" y="85"/>
                      <a:pt x="226" y="89"/>
                    </a:cubicBezTo>
                    <a:cubicBezTo>
                      <a:pt x="208" y="93"/>
                      <a:pt x="201" y="73"/>
                      <a:pt x="190" y="82"/>
                    </a:cubicBezTo>
                    <a:cubicBezTo>
                      <a:pt x="182" y="118"/>
                      <a:pt x="254" y="104"/>
                      <a:pt x="259" y="140"/>
                    </a:cubicBezTo>
                    <a:cubicBezTo>
                      <a:pt x="242" y="151"/>
                      <a:pt x="202" y="122"/>
                      <a:pt x="193" y="147"/>
                    </a:cubicBezTo>
                    <a:cubicBezTo>
                      <a:pt x="194" y="165"/>
                      <a:pt x="217" y="161"/>
                      <a:pt x="230" y="169"/>
                    </a:cubicBezTo>
                    <a:cubicBezTo>
                      <a:pt x="247" y="187"/>
                      <a:pt x="245" y="221"/>
                      <a:pt x="226" y="238"/>
                    </a:cubicBezTo>
                    <a:cubicBezTo>
                      <a:pt x="163" y="256"/>
                      <a:pt x="92" y="218"/>
                      <a:pt x="132" y="161"/>
                    </a:cubicBezTo>
                    <a:cubicBezTo>
                      <a:pt x="141" y="161"/>
                      <a:pt x="151" y="161"/>
                      <a:pt x="161" y="161"/>
                    </a:cubicBezTo>
                    <a:cubicBezTo>
                      <a:pt x="164" y="151"/>
                      <a:pt x="164" y="150"/>
                      <a:pt x="161" y="140"/>
                    </a:cubicBezTo>
                    <a:cubicBezTo>
                      <a:pt x="139" y="130"/>
                      <a:pt x="97" y="125"/>
                      <a:pt x="73" y="129"/>
                    </a:cubicBezTo>
                    <a:cubicBezTo>
                      <a:pt x="71" y="153"/>
                      <a:pt x="96" y="150"/>
                      <a:pt x="106" y="161"/>
                    </a:cubicBezTo>
                    <a:cubicBezTo>
                      <a:pt x="106" y="186"/>
                      <a:pt x="100" y="198"/>
                      <a:pt x="106" y="219"/>
                    </a:cubicBezTo>
                    <a:cubicBezTo>
                      <a:pt x="70" y="229"/>
                      <a:pt x="27" y="217"/>
                      <a:pt x="8" y="198"/>
                    </a:cubicBezTo>
                    <a:cubicBezTo>
                      <a:pt x="21" y="181"/>
                      <a:pt x="8" y="159"/>
                      <a:pt x="15" y="140"/>
                    </a:cubicBezTo>
                    <a:cubicBezTo>
                      <a:pt x="21" y="132"/>
                      <a:pt x="42" y="140"/>
                      <a:pt x="48" y="132"/>
                    </a:cubicBezTo>
                    <a:cubicBezTo>
                      <a:pt x="51" y="107"/>
                      <a:pt x="16" y="119"/>
                      <a:pt x="19" y="92"/>
                    </a:cubicBezTo>
                    <a:cubicBezTo>
                      <a:pt x="33" y="96"/>
                      <a:pt x="52" y="90"/>
                      <a:pt x="59" y="85"/>
                    </a:cubicBezTo>
                    <a:cubicBezTo>
                      <a:pt x="74" y="107"/>
                      <a:pt x="121" y="98"/>
                      <a:pt x="146" y="111"/>
                    </a:cubicBezTo>
                    <a:cubicBezTo>
                      <a:pt x="155" y="103"/>
                      <a:pt x="169" y="99"/>
                      <a:pt x="171" y="85"/>
                    </a:cubicBezTo>
                    <a:cubicBezTo>
                      <a:pt x="165" y="76"/>
                      <a:pt x="140" y="77"/>
                      <a:pt x="132" y="60"/>
                    </a:cubicBezTo>
                    <a:cubicBezTo>
                      <a:pt x="141" y="43"/>
                      <a:pt x="132" y="30"/>
                      <a:pt x="139" y="13"/>
                    </a:cubicBezTo>
                    <a:cubicBezTo>
                      <a:pt x="173" y="0"/>
                      <a:pt x="205" y="19"/>
                      <a:pt x="240" y="16"/>
                    </a:cubicBezTo>
                    <a:close/>
                    <a:moveTo>
                      <a:pt x="157" y="38"/>
                    </a:moveTo>
                    <a:cubicBezTo>
                      <a:pt x="156" y="46"/>
                      <a:pt x="158" y="52"/>
                      <a:pt x="161" y="56"/>
                    </a:cubicBezTo>
                    <a:cubicBezTo>
                      <a:pt x="182" y="48"/>
                      <a:pt x="207" y="68"/>
                      <a:pt x="215" y="49"/>
                    </a:cubicBezTo>
                    <a:cubicBezTo>
                      <a:pt x="208" y="35"/>
                      <a:pt x="172" y="33"/>
                      <a:pt x="157" y="38"/>
                    </a:cubicBezTo>
                    <a:close/>
                    <a:moveTo>
                      <a:pt x="37" y="198"/>
                    </a:moveTo>
                    <a:cubicBezTo>
                      <a:pt x="52" y="197"/>
                      <a:pt x="54" y="210"/>
                      <a:pt x="73" y="205"/>
                    </a:cubicBezTo>
                    <a:cubicBezTo>
                      <a:pt x="120" y="159"/>
                      <a:pt x="0" y="132"/>
                      <a:pt x="37" y="198"/>
                    </a:cubicBezTo>
                    <a:close/>
                    <a:moveTo>
                      <a:pt x="150" y="205"/>
                    </a:moveTo>
                    <a:cubicBezTo>
                      <a:pt x="159" y="214"/>
                      <a:pt x="178" y="213"/>
                      <a:pt x="197" y="212"/>
                    </a:cubicBezTo>
                    <a:cubicBezTo>
                      <a:pt x="195" y="200"/>
                      <a:pt x="199" y="195"/>
                      <a:pt x="201" y="187"/>
                    </a:cubicBezTo>
                    <a:cubicBezTo>
                      <a:pt x="191" y="180"/>
                      <a:pt x="169" y="185"/>
                      <a:pt x="153" y="183"/>
                    </a:cubicBezTo>
                    <a:cubicBezTo>
                      <a:pt x="153" y="192"/>
                      <a:pt x="147" y="194"/>
                      <a:pt x="150" y="2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93"/>
              <p:cNvSpPr>
                <a:spLocks noEditPoints="1"/>
              </p:cNvSpPr>
              <p:nvPr/>
            </p:nvSpPr>
            <p:spPr bwMode="auto">
              <a:xfrm>
                <a:off x="5911" y="-3963"/>
                <a:ext cx="725" cy="655"/>
              </a:xfrm>
              <a:custGeom>
                <a:avLst/>
                <a:gdLst>
                  <a:gd name="T0" fmla="*/ 156 w 272"/>
                  <a:gd name="T1" fmla="*/ 3 h 245"/>
                  <a:gd name="T2" fmla="*/ 254 w 272"/>
                  <a:gd name="T3" fmla="*/ 10 h 245"/>
                  <a:gd name="T4" fmla="*/ 258 w 272"/>
                  <a:gd name="T5" fmla="*/ 68 h 245"/>
                  <a:gd name="T6" fmla="*/ 236 w 272"/>
                  <a:gd name="T7" fmla="*/ 83 h 245"/>
                  <a:gd name="T8" fmla="*/ 204 w 272"/>
                  <a:gd name="T9" fmla="*/ 76 h 245"/>
                  <a:gd name="T10" fmla="*/ 272 w 272"/>
                  <a:gd name="T11" fmla="*/ 134 h 245"/>
                  <a:gd name="T12" fmla="*/ 204 w 272"/>
                  <a:gd name="T13" fmla="*/ 141 h 245"/>
                  <a:gd name="T14" fmla="*/ 254 w 272"/>
                  <a:gd name="T15" fmla="*/ 181 h 245"/>
                  <a:gd name="T16" fmla="*/ 138 w 272"/>
                  <a:gd name="T17" fmla="*/ 217 h 245"/>
                  <a:gd name="T18" fmla="*/ 142 w 272"/>
                  <a:gd name="T19" fmla="*/ 159 h 245"/>
                  <a:gd name="T20" fmla="*/ 178 w 272"/>
                  <a:gd name="T21" fmla="*/ 148 h 245"/>
                  <a:gd name="T22" fmla="*/ 87 w 272"/>
                  <a:gd name="T23" fmla="*/ 123 h 245"/>
                  <a:gd name="T24" fmla="*/ 120 w 272"/>
                  <a:gd name="T25" fmla="*/ 155 h 245"/>
                  <a:gd name="T26" fmla="*/ 120 w 272"/>
                  <a:gd name="T27" fmla="*/ 210 h 245"/>
                  <a:gd name="T28" fmla="*/ 26 w 272"/>
                  <a:gd name="T29" fmla="*/ 137 h 245"/>
                  <a:gd name="T30" fmla="*/ 58 w 272"/>
                  <a:gd name="T31" fmla="*/ 126 h 245"/>
                  <a:gd name="T32" fmla="*/ 29 w 272"/>
                  <a:gd name="T33" fmla="*/ 90 h 245"/>
                  <a:gd name="T34" fmla="*/ 98 w 272"/>
                  <a:gd name="T35" fmla="*/ 97 h 245"/>
                  <a:gd name="T36" fmla="*/ 189 w 272"/>
                  <a:gd name="T37" fmla="*/ 76 h 245"/>
                  <a:gd name="T38" fmla="*/ 149 w 272"/>
                  <a:gd name="T39" fmla="*/ 61 h 245"/>
                  <a:gd name="T40" fmla="*/ 156 w 272"/>
                  <a:gd name="T41" fmla="*/ 3 h 245"/>
                  <a:gd name="T42" fmla="*/ 174 w 272"/>
                  <a:gd name="T43" fmla="*/ 50 h 245"/>
                  <a:gd name="T44" fmla="*/ 225 w 272"/>
                  <a:gd name="T45" fmla="*/ 54 h 245"/>
                  <a:gd name="T46" fmla="*/ 225 w 272"/>
                  <a:gd name="T47" fmla="*/ 32 h 245"/>
                  <a:gd name="T48" fmla="*/ 174 w 272"/>
                  <a:gd name="T49" fmla="*/ 25 h 245"/>
                  <a:gd name="T50" fmla="*/ 174 w 272"/>
                  <a:gd name="T51" fmla="*/ 50 h 245"/>
                  <a:gd name="T52" fmla="*/ 44 w 272"/>
                  <a:gd name="T53" fmla="*/ 181 h 245"/>
                  <a:gd name="T54" fmla="*/ 87 w 272"/>
                  <a:gd name="T55" fmla="*/ 199 h 245"/>
                  <a:gd name="T56" fmla="*/ 44 w 272"/>
                  <a:gd name="T57" fmla="*/ 181 h 245"/>
                  <a:gd name="T58" fmla="*/ 164 w 272"/>
                  <a:gd name="T59" fmla="*/ 181 h 245"/>
                  <a:gd name="T60" fmla="*/ 164 w 272"/>
                  <a:gd name="T61" fmla="*/ 199 h 245"/>
                  <a:gd name="T62" fmla="*/ 211 w 272"/>
                  <a:gd name="T63" fmla="*/ 206 h 245"/>
                  <a:gd name="T64" fmla="*/ 211 w 272"/>
                  <a:gd name="T65" fmla="*/ 177 h 245"/>
                  <a:gd name="T66" fmla="*/ 164 w 272"/>
                  <a:gd name="T67" fmla="*/ 18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2" h="245">
                    <a:moveTo>
                      <a:pt x="156" y="3"/>
                    </a:moveTo>
                    <a:cubicBezTo>
                      <a:pt x="195" y="0"/>
                      <a:pt x="221" y="9"/>
                      <a:pt x="254" y="10"/>
                    </a:cubicBezTo>
                    <a:cubicBezTo>
                      <a:pt x="260" y="25"/>
                      <a:pt x="257" y="49"/>
                      <a:pt x="258" y="68"/>
                    </a:cubicBezTo>
                    <a:cubicBezTo>
                      <a:pt x="250" y="73"/>
                      <a:pt x="244" y="78"/>
                      <a:pt x="236" y="83"/>
                    </a:cubicBezTo>
                    <a:cubicBezTo>
                      <a:pt x="221" y="84"/>
                      <a:pt x="222" y="71"/>
                      <a:pt x="204" y="76"/>
                    </a:cubicBezTo>
                    <a:cubicBezTo>
                      <a:pt x="201" y="120"/>
                      <a:pt x="269" y="95"/>
                      <a:pt x="272" y="134"/>
                    </a:cubicBezTo>
                    <a:cubicBezTo>
                      <a:pt x="249" y="141"/>
                      <a:pt x="223" y="119"/>
                      <a:pt x="204" y="141"/>
                    </a:cubicBezTo>
                    <a:cubicBezTo>
                      <a:pt x="218" y="164"/>
                      <a:pt x="248" y="157"/>
                      <a:pt x="254" y="181"/>
                    </a:cubicBezTo>
                    <a:cubicBezTo>
                      <a:pt x="272" y="245"/>
                      <a:pt x="174" y="245"/>
                      <a:pt x="138" y="217"/>
                    </a:cubicBezTo>
                    <a:cubicBezTo>
                      <a:pt x="137" y="190"/>
                      <a:pt x="131" y="182"/>
                      <a:pt x="142" y="159"/>
                    </a:cubicBezTo>
                    <a:cubicBezTo>
                      <a:pt x="151" y="152"/>
                      <a:pt x="173" y="159"/>
                      <a:pt x="178" y="148"/>
                    </a:cubicBezTo>
                    <a:cubicBezTo>
                      <a:pt x="168" y="115"/>
                      <a:pt x="113" y="122"/>
                      <a:pt x="87" y="123"/>
                    </a:cubicBezTo>
                    <a:cubicBezTo>
                      <a:pt x="86" y="146"/>
                      <a:pt x="109" y="145"/>
                      <a:pt x="120" y="155"/>
                    </a:cubicBezTo>
                    <a:cubicBezTo>
                      <a:pt x="119" y="178"/>
                      <a:pt x="115" y="189"/>
                      <a:pt x="120" y="210"/>
                    </a:cubicBezTo>
                    <a:cubicBezTo>
                      <a:pt x="70" y="227"/>
                      <a:pt x="0" y="211"/>
                      <a:pt x="26" y="137"/>
                    </a:cubicBezTo>
                    <a:cubicBezTo>
                      <a:pt x="36" y="125"/>
                      <a:pt x="45" y="132"/>
                      <a:pt x="58" y="126"/>
                    </a:cubicBezTo>
                    <a:cubicBezTo>
                      <a:pt x="65" y="98"/>
                      <a:pt x="30" y="111"/>
                      <a:pt x="29" y="90"/>
                    </a:cubicBezTo>
                    <a:cubicBezTo>
                      <a:pt x="57" y="90"/>
                      <a:pt x="79" y="63"/>
                      <a:pt x="98" y="97"/>
                    </a:cubicBezTo>
                    <a:cubicBezTo>
                      <a:pt x="149" y="96"/>
                      <a:pt x="172" y="111"/>
                      <a:pt x="189" y="76"/>
                    </a:cubicBezTo>
                    <a:cubicBezTo>
                      <a:pt x="169" y="77"/>
                      <a:pt x="168" y="67"/>
                      <a:pt x="149" y="61"/>
                    </a:cubicBezTo>
                    <a:cubicBezTo>
                      <a:pt x="147" y="40"/>
                      <a:pt x="150" y="18"/>
                      <a:pt x="156" y="3"/>
                    </a:cubicBezTo>
                    <a:close/>
                    <a:moveTo>
                      <a:pt x="174" y="50"/>
                    </a:moveTo>
                    <a:cubicBezTo>
                      <a:pt x="191" y="52"/>
                      <a:pt x="214" y="46"/>
                      <a:pt x="225" y="54"/>
                    </a:cubicBezTo>
                    <a:cubicBezTo>
                      <a:pt x="229" y="43"/>
                      <a:pt x="229" y="43"/>
                      <a:pt x="225" y="32"/>
                    </a:cubicBezTo>
                    <a:cubicBezTo>
                      <a:pt x="204" y="34"/>
                      <a:pt x="188" y="31"/>
                      <a:pt x="174" y="25"/>
                    </a:cubicBezTo>
                    <a:cubicBezTo>
                      <a:pt x="165" y="32"/>
                      <a:pt x="169" y="40"/>
                      <a:pt x="174" y="50"/>
                    </a:cubicBezTo>
                    <a:close/>
                    <a:moveTo>
                      <a:pt x="44" y="181"/>
                    </a:moveTo>
                    <a:cubicBezTo>
                      <a:pt x="55" y="191"/>
                      <a:pt x="65" y="201"/>
                      <a:pt x="87" y="199"/>
                    </a:cubicBezTo>
                    <a:cubicBezTo>
                      <a:pt x="129" y="168"/>
                      <a:pt x="35" y="117"/>
                      <a:pt x="44" y="181"/>
                    </a:cubicBezTo>
                    <a:close/>
                    <a:moveTo>
                      <a:pt x="164" y="181"/>
                    </a:moveTo>
                    <a:cubicBezTo>
                      <a:pt x="164" y="187"/>
                      <a:pt x="164" y="193"/>
                      <a:pt x="164" y="199"/>
                    </a:cubicBezTo>
                    <a:cubicBezTo>
                      <a:pt x="173" y="208"/>
                      <a:pt x="192" y="207"/>
                      <a:pt x="211" y="206"/>
                    </a:cubicBezTo>
                    <a:cubicBezTo>
                      <a:pt x="211" y="197"/>
                      <a:pt x="211" y="187"/>
                      <a:pt x="211" y="177"/>
                    </a:cubicBezTo>
                    <a:cubicBezTo>
                      <a:pt x="195" y="179"/>
                      <a:pt x="173" y="174"/>
                      <a:pt x="164" y="18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94"/>
              <p:cNvSpPr/>
              <p:nvPr/>
            </p:nvSpPr>
            <p:spPr bwMode="auto">
              <a:xfrm>
                <a:off x="-3029" y="-3907"/>
                <a:ext cx="48" cy="78"/>
              </a:xfrm>
              <a:custGeom>
                <a:avLst/>
                <a:gdLst>
                  <a:gd name="T0" fmla="*/ 8 w 18"/>
                  <a:gd name="T1" fmla="*/ 0 h 29"/>
                  <a:gd name="T2" fmla="*/ 11 w 18"/>
                  <a:gd name="T3" fmla="*/ 29 h 29"/>
                  <a:gd name="T4" fmla="*/ 8 w 18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8" y="0"/>
                    </a:moveTo>
                    <a:cubicBezTo>
                      <a:pt x="16" y="3"/>
                      <a:pt x="18" y="22"/>
                      <a:pt x="11" y="29"/>
                    </a:cubicBezTo>
                    <a:cubicBezTo>
                      <a:pt x="0" y="29"/>
                      <a:pt x="3" y="5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95"/>
              <p:cNvSpPr/>
              <p:nvPr/>
            </p:nvSpPr>
            <p:spPr bwMode="auto">
              <a:xfrm>
                <a:off x="1094" y="-3314"/>
                <a:ext cx="270" cy="340"/>
              </a:xfrm>
              <a:custGeom>
                <a:avLst/>
                <a:gdLst>
                  <a:gd name="T0" fmla="*/ 69 w 101"/>
                  <a:gd name="T1" fmla="*/ 58 h 127"/>
                  <a:gd name="T2" fmla="*/ 90 w 101"/>
                  <a:gd name="T3" fmla="*/ 58 h 127"/>
                  <a:gd name="T4" fmla="*/ 101 w 101"/>
                  <a:gd name="T5" fmla="*/ 79 h 127"/>
                  <a:gd name="T6" fmla="*/ 83 w 101"/>
                  <a:gd name="T7" fmla="*/ 127 h 127"/>
                  <a:gd name="T8" fmla="*/ 69 w 101"/>
                  <a:gd name="T9" fmla="*/ 101 h 127"/>
                  <a:gd name="T10" fmla="*/ 0 w 101"/>
                  <a:gd name="T11" fmla="*/ 50 h 127"/>
                  <a:gd name="T12" fmla="*/ 29 w 101"/>
                  <a:gd name="T13" fmla="*/ 0 h 127"/>
                  <a:gd name="T14" fmla="*/ 69 w 101"/>
                  <a:gd name="T15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27">
                    <a:moveTo>
                      <a:pt x="69" y="58"/>
                    </a:moveTo>
                    <a:cubicBezTo>
                      <a:pt x="76" y="58"/>
                      <a:pt x="83" y="58"/>
                      <a:pt x="90" y="58"/>
                    </a:cubicBezTo>
                    <a:cubicBezTo>
                      <a:pt x="92" y="67"/>
                      <a:pt x="95" y="74"/>
                      <a:pt x="101" y="79"/>
                    </a:cubicBezTo>
                    <a:cubicBezTo>
                      <a:pt x="92" y="92"/>
                      <a:pt x="85" y="107"/>
                      <a:pt x="83" y="127"/>
                    </a:cubicBezTo>
                    <a:cubicBezTo>
                      <a:pt x="73" y="123"/>
                      <a:pt x="71" y="112"/>
                      <a:pt x="69" y="101"/>
                    </a:cubicBezTo>
                    <a:cubicBezTo>
                      <a:pt x="55" y="74"/>
                      <a:pt x="12" y="77"/>
                      <a:pt x="0" y="50"/>
                    </a:cubicBezTo>
                    <a:cubicBezTo>
                      <a:pt x="4" y="28"/>
                      <a:pt x="18" y="16"/>
                      <a:pt x="29" y="0"/>
                    </a:cubicBezTo>
                    <a:cubicBezTo>
                      <a:pt x="54" y="7"/>
                      <a:pt x="61" y="33"/>
                      <a:pt x="69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96"/>
              <p:cNvSpPr/>
              <p:nvPr/>
            </p:nvSpPr>
            <p:spPr bwMode="auto">
              <a:xfrm>
                <a:off x="7420" y="-3314"/>
                <a:ext cx="296" cy="329"/>
              </a:xfrm>
              <a:custGeom>
                <a:avLst/>
                <a:gdLst>
                  <a:gd name="T0" fmla="*/ 69 w 111"/>
                  <a:gd name="T1" fmla="*/ 58 h 123"/>
                  <a:gd name="T2" fmla="*/ 91 w 111"/>
                  <a:gd name="T3" fmla="*/ 58 h 123"/>
                  <a:gd name="T4" fmla="*/ 80 w 111"/>
                  <a:gd name="T5" fmla="*/ 123 h 123"/>
                  <a:gd name="T6" fmla="*/ 0 w 111"/>
                  <a:gd name="T7" fmla="*/ 54 h 123"/>
                  <a:gd name="T8" fmla="*/ 30 w 111"/>
                  <a:gd name="T9" fmla="*/ 0 h 123"/>
                  <a:gd name="T10" fmla="*/ 69 w 111"/>
                  <a:gd name="T11" fmla="*/ 58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123">
                    <a:moveTo>
                      <a:pt x="69" y="58"/>
                    </a:moveTo>
                    <a:cubicBezTo>
                      <a:pt x="77" y="58"/>
                      <a:pt x="84" y="58"/>
                      <a:pt x="91" y="58"/>
                    </a:cubicBezTo>
                    <a:cubicBezTo>
                      <a:pt x="111" y="84"/>
                      <a:pt x="87" y="95"/>
                      <a:pt x="80" y="123"/>
                    </a:cubicBezTo>
                    <a:cubicBezTo>
                      <a:pt x="69" y="84"/>
                      <a:pt x="27" y="77"/>
                      <a:pt x="0" y="54"/>
                    </a:cubicBezTo>
                    <a:cubicBezTo>
                      <a:pt x="1" y="27"/>
                      <a:pt x="18" y="16"/>
                      <a:pt x="30" y="0"/>
                    </a:cubicBezTo>
                    <a:cubicBezTo>
                      <a:pt x="54" y="8"/>
                      <a:pt x="60" y="34"/>
                      <a:pt x="69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97"/>
              <p:cNvSpPr>
                <a:spLocks noEditPoints="1"/>
              </p:cNvSpPr>
              <p:nvPr/>
            </p:nvSpPr>
            <p:spPr bwMode="auto">
              <a:xfrm>
                <a:off x="6391" y="-3236"/>
                <a:ext cx="1557" cy="1654"/>
              </a:xfrm>
              <a:custGeom>
                <a:avLst/>
                <a:gdLst>
                  <a:gd name="T0" fmla="*/ 67 w 584"/>
                  <a:gd name="T1" fmla="*/ 25 h 619"/>
                  <a:gd name="T2" fmla="*/ 278 w 584"/>
                  <a:gd name="T3" fmla="*/ 7 h 619"/>
                  <a:gd name="T4" fmla="*/ 397 w 584"/>
                  <a:gd name="T5" fmla="*/ 76 h 619"/>
                  <a:gd name="T6" fmla="*/ 437 w 584"/>
                  <a:gd name="T7" fmla="*/ 152 h 619"/>
                  <a:gd name="T8" fmla="*/ 321 w 584"/>
                  <a:gd name="T9" fmla="*/ 65 h 619"/>
                  <a:gd name="T10" fmla="*/ 147 w 584"/>
                  <a:gd name="T11" fmla="*/ 94 h 619"/>
                  <a:gd name="T12" fmla="*/ 136 w 584"/>
                  <a:gd name="T13" fmla="*/ 119 h 619"/>
                  <a:gd name="T14" fmla="*/ 180 w 584"/>
                  <a:gd name="T15" fmla="*/ 167 h 619"/>
                  <a:gd name="T16" fmla="*/ 107 w 584"/>
                  <a:gd name="T17" fmla="*/ 275 h 619"/>
                  <a:gd name="T18" fmla="*/ 140 w 584"/>
                  <a:gd name="T19" fmla="*/ 236 h 619"/>
                  <a:gd name="T20" fmla="*/ 194 w 584"/>
                  <a:gd name="T21" fmla="*/ 159 h 619"/>
                  <a:gd name="T22" fmla="*/ 278 w 584"/>
                  <a:gd name="T23" fmla="*/ 116 h 619"/>
                  <a:gd name="T24" fmla="*/ 220 w 584"/>
                  <a:gd name="T25" fmla="*/ 217 h 619"/>
                  <a:gd name="T26" fmla="*/ 180 w 584"/>
                  <a:gd name="T27" fmla="*/ 294 h 619"/>
                  <a:gd name="T28" fmla="*/ 201 w 584"/>
                  <a:gd name="T29" fmla="*/ 323 h 619"/>
                  <a:gd name="T30" fmla="*/ 118 w 584"/>
                  <a:gd name="T31" fmla="*/ 392 h 619"/>
                  <a:gd name="T32" fmla="*/ 158 w 584"/>
                  <a:gd name="T33" fmla="*/ 435 h 619"/>
                  <a:gd name="T34" fmla="*/ 220 w 584"/>
                  <a:gd name="T35" fmla="*/ 410 h 619"/>
                  <a:gd name="T36" fmla="*/ 383 w 584"/>
                  <a:gd name="T37" fmla="*/ 384 h 619"/>
                  <a:gd name="T38" fmla="*/ 503 w 584"/>
                  <a:gd name="T39" fmla="*/ 225 h 619"/>
                  <a:gd name="T40" fmla="*/ 477 w 584"/>
                  <a:gd name="T41" fmla="*/ 141 h 619"/>
                  <a:gd name="T42" fmla="*/ 564 w 584"/>
                  <a:gd name="T43" fmla="*/ 214 h 619"/>
                  <a:gd name="T44" fmla="*/ 561 w 584"/>
                  <a:gd name="T45" fmla="*/ 406 h 619"/>
                  <a:gd name="T46" fmla="*/ 499 w 584"/>
                  <a:gd name="T47" fmla="*/ 515 h 619"/>
                  <a:gd name="T48" fmla="*/ 408 w 584"/>
                  <a:gd name="T49" fmla="*/ 555 h 619"/>
                  <a:gd name="T50" fmla="*/ 303 w 584"/>
                  <a:gd name="T51" fmla="*/ 468 h 619"/>
                  <a:gd name="T52" fmla="*/ 201 w 584"/>
                  <a:gd name="T53" fmla="*/ 613 h 619"/>
                  <a:gd name="T54" fmla="*/ 78 w 584"/>
                  <a:gd name="T55" fmla="*/ 551 h 619"/>
                  <a:gd name="T56" fmla="*/ 92 w 584"/>
                  <a:gd name="T57" fmla="*/ 399 h 619"/>
                  <a:gd name="T58" fmla="*/ 85 w 584"/>
                  <a:gd name="T59" fmla="*/ 341 h 619"/>
                  <a:gd name="T60" fmla="*/ 78 w 584"/>
                  <a:gd name="T61" fmla="*/ 232 h 619"/>
                  <a:gd name="T62" fmla="*/ 31 w 584"/>
                  <a:gd name="T63" fmla="*/ 141 h 619"/>
                  <a:gd name="T64" fmla="*/ 31 w 584"/>
                  <a:gd name="T65" fmla="*/ 108 h 619"/>
                  <a:gd name="T66" fmla="*/ 45 w 584"/>
                  <a:gd name="T67" fmla="*/ 94 h 619"/>
                  <a:gd name="T68" fmla="*/ 71 w 584"/>
                  <a:gd name="T69" fmla="*/ 72 h 619"/>
                  <a:gd name="T70" fmla="*/ 71 w 584"/>
                  <a:gd name="T71" fmla="*/ 72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4" h="619">
                    <a:moveTo>
                      <a:pt x="31" y="0"/>
                    </a:moveTo>
                    <a:cubicBezTo>
                      <a:pt x="46" y="4"/>
                      <a:pt x="54" y="18"/>
                      <a:pt x="67" y="25"/>
                    </a:cubicBezTo>
                    <a:cubicBezTo>
                      <a:pt x="114" y="8"/>
                      <a:pt x="176" y="65"/>
                      <a:pt x="190" y="7"/>
                    </a:cubicBezTo>
                    <a:cubicBezTo>
                      <a:pt x="227" y="15"/>
                      <a:pt x="252" y="1"/>
                      <a:pt x="278" y="7"/>
                    </a:cubicBezTo>
                    <a:cubicBezTo>
                      <a:pt x="316" y="15"/>
                      <a:pt x="331" y="70"/>
                      <a:pt x="383" y="54"/>
                    </a:cubicBezTo>
                    <a:cubicBezTo>
                      <a:pt x="386" y="63"/>
                      <a:pt x="389" y="72"/>
                      <a:pt x="397" y="76"/>
                    </a:cubicBezTo>
                    <a:cubicBezTo>
                      <a:pt x="406" y="77"/>
                      <a:pt x="405" y="69"/>
                      <a:pt x="416" y="72"/>
                    </a:cubicBezTo>
                    <a:cubicBezTo>
                      <a:pt x="438" y="86"/>
                      <a:pt x="447" y="116"/>
                      <a:pt x="437" y="152"/>
                    </a:cubicBezTo>
                    <a:cubicBezTo>
                      <a:pt x="400" y="139"/>
                      <a:pt x="393" y="94"/>
                      <a:pt x="343" y="94"/>
                    </a:cubicBezTo>
                    <a:cubicBezTo>
                      <a:pt x="336" y="84"/>
                      <a:pt x="328" y="75"/>
                      <a:pt x="321" y="65"/>
                    </a:cubicBezTo>
                    <a:cubicBezTo>
                      <a:pt x="297" y="86"/>
                      <a:pt x="268" y="88"/>
                      <a:pt x="230" y="79"/>
                    </a:cubicBezTo>
                    <a:cubicBezTo>
                      <a:pt x="217" y="100"/>
                      <a:pt x="171" y="117"/>
                      <a:pt x="147" y="94"/>
                    </a:cubicBezTo>
                    <a:cubicBezTo>
                      <a:pt x="143" y="76"/>
                      <a:pt x="150" y="69"/>
                      <a:pt x="140" y="58"/>
                    </a:cubicBezTo>
                    <a:cubicBezTo>
                      <a:pt x="113" y="69"/>
                      <a:pt x="146" y="104"/>
                      <a:pt x="136" y="119"/>
                    </a:cubicBezTo>
                    <a:cubicBezTo>
                      <a:pt x="122" y="120"/>
                      <a:pt x="107" y="96"/>
                      <a:pt x="96" y="116"/>
                    </a:cubicBezTo>
                    <a:cubicBezTo>
                      <a:pt x="130" y="127"/>
                      <a:pt x="151" y="150"/>
                      <a:pt x="180" y="167"/>
                    </a:cubicBezTo>
                    <a:cubicBezTo>
                      <a:pt x="157" y="189"/>
                      <a:pt x="107" y="209"/>
                      <a:pt x="129" y="254"/>
                    </a:cubicBezTo>
                    <a:cubicBezTo>
                      <a:pt x="118" y="258"/>
                      <a:pt x="107" y="261"/>
                      <a:pt x="107" y="275"/>
                    </a:cubicBezTo>
                    <a:cubicBezTo>
                      <a:pt x="117" y="286"/>
                      <a:pt x="157" y="271"/>
                      <a:pt x="161" y="254"/>
                    </a:cubicBezTo>
                    <a:cubicBezTo>
                      <a:pt x="160" y="241"/>
                      <a:pt x="143" y="246"/>
                      <a:pt x="140" y="236"/>
                    </a:cubicBezTo>
                    <a:cubicBezTo>
                      <a:pt x="144" y="201"/>
                      <a:pt x="170" y="188"/>
                      <a:pt x="209" y="188"/>
                    </a:cubicBezTo>
                    <a:cubicBezTo>
                      <a:pt x="214" y="168"/>
                      <a:pt x="193" y="175"/>
                      <a:pt x="194" y="159"/>
                    </a:cubicBezTo>
                    <a:cubicBezTo>
                      <a:pt x="219" y="150"/>
                      <a:pt x="221" y="118"/>
                      <a:pt x="238" y="101"/>
                    </a:cubicBezTo>
                    <a:cubicBezTo>
                      <a:pt x="254" y="103"/>
                      <a:pt x="265" y="111"/>
                      <a:pt x="278" y="116"/>
                    </a:cubicBezTo>
                    <a:cubicBezTo>
                      <a:pt x="286" y="155"/>
                      <a:pt x="246" y="172"/>
                      <a:pt x="245" y="214"/>
                    </a:cubicBezTo>
                    <a:cubicBezTo>
                      <a:pt x="235" y="222"/>
                      <a:pt x="230" y="212"/>
                      <a:pt x="220" y="217"/>
                    </a:cubicBezTo>
                    <a:cubicBezTo>
                      <a:pt x="213" y="238"/>
                      <a:pt x="186" y="241"/>
                      <a:pt x="198" y="272"/>
                    </a:cubicBezTo>
                    <a:cubicBezTo>
                      <a:pt x="186" y="274"/>
                      <a:pt x="183" y="284"/>
                      <a:pt x="180" y="294"/>
                    </a:cubicBezTo>
                    <a:cubicBezTo>
                      <a:pt x="157" y="297"/>
                      <a:pt x="151" y="284"/>
                      <a:pt x="129" y="286"/>
                    </a:cubicBezTo>
                    <a:cubicBezTo>
                      <a:pt x="135" y="316"/>
                      <a:pt x="182" y="305"/>
                      <a:pt x="201" y="323"/>
                    </a:cubicBezTo>
                    <a:cubicBezTo>
                      <a:pt x="191" y="333"/>
                      <a:pt x="170" y="323"/>
                      <a:pt x="161" y="319"/>
                    </a:cubicBezTo>
                    <a:cubicBezTo>
                      <a:pt x="132" y="336"/>
                      <a:pt x="132" y="365"/>
                      <a:pt x="118" y="392"/>
                    </a:cubicBezTo>
                    <a:cubicBezTo>
                      <a:pt x="118" y="406"/>
                      <a:pt x="131" y="407"/>
                      <a:pt x="147" y="406"/>
                    </a:cubicBezTo>
                    <a:cubicBezTo>
                      <a:pt x="147" y="419"/>
                      <a:pt x="157" y="422"/>
                      <a:pt x="158" y="435"/>
                    </a:cubicBezTo>
                    <a:cubicBezTo>
                      <a:pt x="152" y="442"/>
                      <a:pt x="142" y="446"/>
                      <a:pt x="140" y="457"/>
                    </a:cubicBezTo>
                    <a:cubicBezTo>
                      <a:pt x="168" y="469"/>
                      <a:pt x="188" y="417"/>
                      <a:pt x="220" y="410"/>
                    </a:cubicBezTo>
                    <a:cubicBezTo>
                      <a:pt x="241" y="440"/>
                      <a:pt x="293" y="468"/>
                      <a:pt x="328" y="442"/>
                    </a:cubicBezTo>
                    <a:cubicBezTo>
                      <a:pt x="331" y="408"/>
                      <a:pt x="356" y="383"/>
                      <a:pt x="383" y="384"/>
                    </a:cubicBezTo>
                    <a:cubicBezTo>
                      <a:pt x="390" y="371"/>
                      <a:pt x="396" y="357"/>
                      <a:pt x="394" y="334"/>
                    </a:cubicBezTo>
                    <a:cubicBezTo>
                      <a:pt x="442" y="309"/>
                      <a:pt x="457" y="251"/>
                      <a:pt x="503" y="225"/>
                    </a:cubicBezTo>
                    <a:cubicBezTo>
                      <a:pt x="488" y="209"/>
                      <a:pt x="475" y="231"/>
                      <a:pt x="455" y="232"/>
                    </a:cubicBezTo>
                    <a:cubicBezTo>
                      <a:pt x="454" y="202"/>
                      <a:pt x="476" y="173"/>
                      <a:pt x="477" y="141"/>
                    </a:cubicBezTo>
                    <a:cubicBezTo>
                      <a:pt x="485" y="170"/>
                      <a:pt x="510" y="184"/>
                      <a:pt x="514" y="217"/>
                    </a:cubicBezTo>
                    <a:cubicBezTo>
                      <a:pt x="532" y="218"/>
                      <a:pt x="544" y="211"/>
                      <a:pt x="564" y="214"/>
                    </a:cubicBezTo>
                    <a:cubicBezTo>
                      <a:pt x="584" y="261"/>
                      <a:pt x="553" y="308"/>
                      <a:pt x="553" y="344"/>
                    </a:cubicBezTo>
                    <a:cubicBezTo>
                      <a:pt x="554" y="373"/>
                      <a:pt x="569" y="389"/>
                      <a:pt x="561" y="406"/>
                    </a:cubicBezTo>
                    <a:cubicBezTo>
                      <a:pt x="556" y="415"/>
                      <a:pt x="535" y="416"/>
                      <a:pt x="528" y="428"/>
                    </a:cubicBezTo>
                    <a:cubicBezTo>
                      <a:pt x="516" y="450"/>
                      <a:pt x="525" y="490"/>
                      <a:pt x="499" y="515"/>
                    </a:cubicBezTo>
                    <a:cubicBezTo>
                      <a:pt x="480" y="517"/>
                      <a:pt x="446" y="516"/>
                      <a:pt x="426" y="508"/>
                    </a:cubicBezTo>
                    <a:cubicBezTo>
                      <a:pt x="418" y="521"/>
                      <a:pt x="417" y="542"/>
                      <a:pt x="408" y="555"/>
                    </a:cubicBezTo>
                    <a:cubicBezTo>
                      <a:pt x="384" y="541"/>
                      <a:pt x="375" y="511"/>
                      <a:pt x="361" y="486"/>
                    </a:cubicBezTo>
                    <a:cubicBezTo>
                      <a:pt x="337" y="496"/>
                      <a:pt x="322" y="474"/>
                      <a:pt x="303" y="468"/>
                    </a:cubicBezTo>
                    <a:cubicBezTo>
                      <a:pt x="292" y="477"/>
                      <a:pt x="306" y="485"/>
                      <a:pt x="307" y="493"/>
                    </a:cubicBezTo>
                    <a:cubicBezTo>
                      <a:pt x="310" y="545"/>
                      <a:pt x="248" y="605"/>
                      <a:pt x="201" y="613"/>
                    </a:cubicBezTo>
                    <a:cubicBezTo>
                      <a:pt x="168" y="619"/>
                      <a:pt x="135" y="598"/>
                      <a:pt x="100" y="606"/>
                    </a:cubicBezTo>
                    <a:cubicBezTo>
                      <a:pt x="99" y="586"/>
                      <a:pt x="97" y="562"/>
                      <a:pt x="78" y="551"/>
                    </a:cubicBezTo>
                    <a:cubicBezTo>
                      <a:pt x="78" y="508"/>
                      <a:pt x="103" y="490"/>
                      <a:pt x="122" y="464"/>
                    </a:cubicBezTo>
                    <a:cubicBezTo>
                      <a:pt x="115" y="442"/>
                      <a:pt x="90" y="424"/>
                      <a:pt x="92" y="399"/>
                    </a:cubicBezTo>
                    <a:cubicBezTo>
                      <a:pt x="94" y="381"/>
                      <a:pt x="114" y="379"/>
                      <a:pt x="111" y="363"/>
                    </a:cubicBezTo>
                    <a:cubicBezTo>
                      <a:pt x="107" y="350"/>
                      <a:pt x="92" y="350"/>
                      <a:pt x="85" y="341"/>
                    </a:cubicBezTo>
                    <a:cubicBezTo>
                      <a:pt x="114" y="294"/>
                      <a:pt x="57" y="280"/>
                      <a:pt x="49" y="239"/>
                    </a:cubicBezTo>
                    <a:cubicBezTo>
                      <a:pt x="65" y="235"/>
                      <a:pt x="68" y="241"/>
                      <a:pt x="78" y="232"/>
                    </a:cubicBezTo>
                    <a:cubicBezTo>
                      <a:pt x="68" y="192"/>
                      <a:pt x="38" y="172"/>
                      <a:pt x="13" y="148"/>
                    </a:cubicBezTo>
                    <a:cubicBezTo>
                      <a:pt x="11" y="138"/>
                      <a:pt x="32" y="151"/>
                      <a:pt x="31" y="141"/>
                    </a:cubicBezTo>
                    <a:cubicBezTo>
                      <a:pt x="31" y="118"/>
                      <a:pt x="0" y="125"/>
                      <a:pt x="5" y="98"/>
                    </a:cubicBezTo>
                    <a:cubicBezTo>
                      <a:pt x="19" y="96"/>
                      <a:pt x="15" y="112"/>
                      <a:pt x="31" y="108"/>
                    </a:cubicBezTo>
                    <a:cubicBezTo>
                      <a:pt x="31" y="87"/>
                      <a:pt x="1" y="79"/>
                      <a:pt x="16" y="54"/>
                    </a:cubicBezTo>
                    <a:cubicBezTo>
                      <a:pt x="30" y="63"/>
                      <a:pt x="30" y="86"/>
                      <a:pt x="45" y="94"/>
                    </a:cubicBezTo>
                    <a:cubicBezTo>
                      <a:pt x="56" y="68"/>
                      <a:pt x="10" y="31"/>
                      <a:pt x="31" y="0"/>
                    </a:cubicBezTo>
                    <a:close/>
                    <a:moveTo>
                      <a:pt x="71" y="72"/>
                    </a:moveTo>
                    <a:cubicBezTo>
                      <a:pt x="91" y="80"/>
                      <a:pt x="91" y="36"/>
                      <a:pt x="74" y="39"/>
                    </a:cubicBezTo>
                    <a:cubicBezTo>
                      <a:pt x="66" y="52"/>
                      <a:pt x="68" y="58"/>
                      <a:pt x="71" y="7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98"/>
              <p:cNvSpPr/>
              <p:nvPr/>
            </p:nvSpPr>
            <p:spPr bwMode="auto">
              <a:xfrm>
                <a:off x="7673" y="-3052"/>
                <a:ext cx="69" cy="174"/>
              </a:xfrm>
              <a:custGeom>
                <a:avLst/>
                <a:gdLst>
                  <a:gd name="T0" fmla="*/ 11 w 26"/>
                  <a:gd name="T1" fmla="*/ 0 h 65"/>
                  <a:gd name="T2" fmla="*/ 0 w 26"/>
                  <a:gd name="T3" fmla="*/ 65 h 65"/>
                  <a:gd name="T4" fmla="*/ 11 w 26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5">
                    <a:moveTo>
                      <a:pt x="11" y="0"/>
                    </a:moveTo>
                    <a:cubicBezTo>
                      <a:pt x="26" y="21"/>
                      <a:pt x="25" y="54"/>
                      <a:pt x="0" y="65"/>
                    </a:cubicBezTo>
                    <a:cubicBezTo>
                      <a:pt x="6" y="55"/>
                      <a:pt x="7" y="2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99"/>
              <p:cNvSpPr/>
              <p:nvPr/>
            </p:nvSpPr>
            <p:spPr bwMode="auto">
              <a:xfrm>
                <a:off x="7169" y="-2918"/>
                <a:ext cx="411" cy="700"/>
              </a:xfrm>
              <a:custGeom>
                <a:avLst/>
                <a:gdLst>
                  <a:gd name="T0" fmla="*/ 0 w 154"/>
                  <a:gd name="T1" fmla="*/ 0 h 262"/>
                  <a:gd name="T2" fmla="*/ 62 w 154"/>
                  <a:gd name="T3" fmla="*/ 26 h 262"/>
                  <a:gd name="T4" fmla="*/ 84 w 154"/>
                  <a:gd name="T5" fmla="*/ 4 h 262"/>
                  <a:gd name="T6" fmla="*/ 84 w 154"/>
                  <a:gd name="T7" fmla="*/ 193 h 262"/>
                  <a:gd name="T8" fmla="*/ 29 w 154"/>
                  <a:gd name="T9" fmla="*/ 262 h 262"/>
                  <a:gd name="T10" fmla="*/ 51 w 154"/>
                  <a:gd name="T11" fmla="*/ 218 h 262"/>
                  <a:gd name="T12" fmla="*/ 36 w 154"/>
                  <a:gd name="T13" fmla="*/ 204 h 262"/>
                  <a:gd name="T14" fmla="*/ 58 w 154"/>
                  <a:gd name="T15" fmla="*/ 189 h 262"/>
                  <a:gd name="T16" fmla="*/ 29 w 154"/>
                  <a:gd name="T17" fmla="*/ 113 h 262"/>
                  <a:gd name="T18" fmla="*/ 51 w 154"/>
                  <a:gd name="T19" fmla="*/ 33 h 262"/>
                  <a:gd name="T20" fmla="*/ 40 w 154"/>
                  <a:gd name="T21" fmla="*/ 51 h 262"/>
                  <a:gd name="T22" fmla="*/ 15 w 154"/>
                  <a:gd name="T23" fmla="*/ 48 h 262"/>
                  <a:gd name="T24" fmla="*/ 0 w 154"/>
                  <a:gd name="T25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4" h="262">
                    <a:moveTo>
                      <a:pt x="0" y="0"/>
                    </a:moveTo>
                    <a:cubicBezTo>
                      <a:pt x="24" y="6"/>
                      <a:pt x="39" y="20"/>
                      <a:pt x="62" y="26"/>
                    </a:cubicBezTo>
                    <a:cubicBezTo>
                      <a:pt x="71" y="21"/>
                      <a:pt x="79" y="14"/>
                      <a:pt x="84" y="4"/>
                    </a:cubicBezTo>
                    <a:cubicBezTo>
                      <a:pt x="154" y="34"/>
                      <a:pt x="154" y="160"/>
                      <a:pt x="84" y="193"/>
                    </a:cubicBezTo>
                    <a:cubicBezTo>
                      <a:pt x="62" y="212"/>
                      <a:pt x="59" y="250"/>
                      <a:pt x="29" y="262"/>
                    </a:cubicBezTo>
                    <a:cubicBezTo>
                      <a:pt x="28" y="239"/>
                      <a:pt x="44" y="233"/>
                      <a:pt x="51" y="218"/>
                    </a:cubicBezTo>
                    <a:cubicBezTo>
                      <a:pt x="53" y="207"/>
                      <a:pt x="42" y="208"/>
                      <a:pt x="36" y="204"/>
                    </a:cubicBezTo>
                    <a:cubicBezTo>
                      <a:pt x="40" y="195"/>
                      <a:pt x="47" y="190"/>
                      <a:pt x="58" y="189"/>
                    </a:cubicBezTo>
                    <a:cubicBezTo>
                      <a:pt x="40" y="172"/>
                      <a:pt x="55" y="122"/>
                      <a:pt x="29" y="113"/>
                    </a:cubicBezTo>
                    <a:cubicBezTo>
                      <a:pt x="25" y="76"/>
                      <a:pt x="83" y="64"/>
                      <a:pt x="51" y="33"/>
                    </a:cubicBezTo>
                    <a:cubicBezTo>
                      <a:pt x="40" y="31"/>
                      <a:pt x="39" y="41"/>
                      <a:pt x="40" y="51"/>
                    </a:cubicBezTo>
                    <a:cubicBezTo>
                      <a:pt x="27" y="54"/>
                      <a:pt x="26" y="46"/>
                      <a:pt x="15" y="48"/>
                    </a:cubicBezTo>
                    <a:cubicBezTo>
                      <a:pt x="24" y="22"/>
                      <a:pt x="7" y="1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100"/>
              <p:cNvSpPr>
                <a:spLocks noEditPoints="1"/>
              </p:cNvSpPr>
              <p:nvPr/>
            </p:nvSpPr>
            <p:spPr bwMode="auto">
              <a:xfrm>
                <a:off x="-436" y="-2830"/>
                <a:ext cx="757" cy="1144"/>
              </a:xfrm>
              <a:custGeom>
                <a:avLst/>
                <a:gdLst>
                  <a:gd name="T0" fmla="*/ 62 w 284"/>
                  <a:gd name="T1" fmla="*/ 0 h 428"/>
                  <a:gd name="T2" fmla="*/ 153 w 284"/>
                  <a:gd name="T3" fmla="*/ 51 h 428"/>
                  <a:gd name="T4" fmla="*/ 182 w 284"/>
                  <a:gd name="T5" fmla="*/ 36 h 428"/>
                  <a:gd name="T6" fmla="*/ 236 w 284"/>
                  <a:gd name="T7" fmla="*/ 73 h 428"/>
                  <a:gd name="T8" fmla="*/ 185 w 284"/>
                  <a:gd name="T9" fmla="*/ 62 h 428"/>
                  <a:gd name="T10" fmla="*/ 174 w 284"/>
                  <a:gd name="T11" fmla="*/ 87 h 428"/>
                  <a:gd name="T12" fmla="*/ 76 w 284"/>
                  <a:gd name="T13" fmla="*/ 33 h 428"/>
                  <a:gd name="T14" fmla="*/ 80 w 284"/>
                  <a:gd name="T15" fmla="*/ 65 h 428"/>
                  <a:gd name="T16" fmla="*/ 51 w 284"/>
                  <a:gd name="T17" fmla="*/ 73 h 428"/>
                  <a:gd name="T18" fmla="*/ 58 w 284"/>
                  <a:gd name="T19" fmla="*/ 134 h 428"/>
                  <a:gd name="T20" fmla="*/ 80 w 284"/>
                  <a:gd name="T21" fmla="*/ 123 h 428"/>
                  <a:gd name="T22" fmla="*/ 102 w 284"/>
                  <a:gd name="T23" fmla="*/ 189 h 428"/>
                  <a:gd name="T24" fmla="*/ 80 w 284"/>
                  <a:gd name="T25" fmla="*/ 189 h 428"/>
                  <a:gd name="T26" fmla="*/ 98 w 284"/>
                  <a:gd name="T27" fmla="*/ 240 h 428"/>
                  <a:gd name="T28" fmla="*/ 203 w 284"/>
                  <a:gd name="T29" fmla="*/ 272 h 428"/>
                  <a:gd name="T30" fmla="*/ 102 w 284"/>
                  <a:gd name="T31" fmla="*/ 330 h 428"/>
                  <a:gd name="T32" fmla="*/ 134 w 284"/>
                  <a:gd name="T33" fmla="*/ 370 h 428"/>
                  <a:gd name="T34" fmla="*/ 192 w 284"/>
                  <a:gd name="T35" fmla="*/ 319 h 428"/>
                  <a:gd name="T36" fmla="*/ 189 w 284"/>
                  <a:gd name="T37" fmla="*/ 348 h 428"/>
                  <a:gd name="T38" fmla="*/ 225 w 284"/>
                  <a:gd name="T39" fmla="*/ 305 h 428"/>
                  <a:gd name="T40" fmla="*/ 251 w 284"/>
                  <a:gd name="T41" fmla="*/ 334 h 428"/>
                  <a:gd name="T42" fmla="*/ 247 w 284"/>
                  <a:gd name="T43" fmla="*/ 290 h 428"/>
                  <a:gd name="T44" fmla="*/ 261 w 284"/>
                  <a:gd name="T45" fmla="*/ 290 h 428"/>
                  <a:gd name="T46" fmla="*/ 185 w 284"/>
                  <a:gd name="T47" fmla="*/ 229 h 428"/>
                  <a:gd name="T48" fmla="*/ 229 w 284"/>
                  <a:gd name="T49" fmla="*/ 225 h 428"/>
                  <a:gd name="T50" fmla="*/ 222 w 284"/>
                  <a:gd name="T51" fmla="*/ 250 h 428"/>
                  <a:gd name="T52" fmla="*/ 258 w 284"/>
                  <a:gd name="T53" fmla="*/ 189 h 428"/>
                  <a:gd name="T54" fmla="*/ 276 w 284"/>
                  <a:gd name="T55" fmla="*/ 221 h 428"/>
                  <a:gd name="T56" fmla="*/ 258 w 284"/>
                  <a:gd name="T57" fmla="*/ 247 h 428"/>
                  <a:gd name="T58" fmla="*/ 254 w 284"/>
                  <a:gd name="T59" fmla="*/ 359 h 428"/>
                  <a:gd name="T60" fmla="*/ 232 w 284"/>
                  <a:gd name="T61" fmla="*/ 341 h 428"/>
                  <a:gd name="T62" fmla="*/ 171 w 284"/>
                  <a:gd name="T63" fmla="*/ 392 h 428"/>
                  <a:gd name="T64" fmla="*/ 120 w 284"/>
                  <a:gd name="T65" fmla="*/ 381 h 428"/>
                  <a:gd name="T66" fmla="*/ 65 w 284"/>
                  <a:gd name="T67" fmla="*/ 428 h 428"/>
                  <a:gd name="T68" fmla="*/ 51 w 284"/>
                  <a:gd name="T69" fmla="*/ 396 h 428"/>
                  <a:gd name="T70" fmla="*/ 18 w 284"/>
                  <a:gd name="T71" fmla="*/ 396 h 428"/>
                  <a:gd name="T72" fmla="*/ 7 w 284"/>
                  <a:gd name="T73" fmla="*/ 269 h 428"/>
                  <a:gd name="T74" fmla="*/ 36 w 284"/>
                  <a:gd name="T75" fmla="*/ 232 h 428"/>
                  <a:gd name="T76" fmla="*/ 65 w 284"/>
                  <a:gd name="T77" fmla="*/ 240 h 428"/>
                  <a:gd name="T78" fmla="*/ 91 w 284"/>
                  <a:gd name="T79" fmla="*/ 305 h 428"/>
                  <a:gd name="T80" fmla="*/ 105 w 284"/>
                  <a:gd name="T81" fmla="*/ 298 h 428"/>
                  <a:gd name="T82" fmla="*/ 47 w 284"/>
                  <a:gd name="T83" fmla="*/ 203 h 428"/>
                  <a:gd name="T84" fmla="*/ 40 w 284"/>
                  <a:gd name="T85" fmla="*/ 182 h 428"/>
                  <a:gd name="T86" fmla="*/ 18 w 284"/>
                  <a:gd name="T87" fmla="*/ 211 h 428"/>
                  <a:gd name="T88" fmla="*/ 36 w 284"/>
                  <a:gd name="T89" fmla="*/ 109 h 428"/>
                  <a:gd name="T90" fmla="*/ 62 w 284"/>
                  <a:gd name="T91" fmla="*/ 0 h 428"/>
                  <a:gd name="T92" fmla="*/ 58 w 284"/>
                  <a:gd name="T93" fmla="*/ 192 h 428"/>
                  <a:gd name="T94" fmla="*/ 73 w 284"/>
                  <a:gd name="T95" fmla="*/ 152 h 428"/>
                  <a:gd name="T96" fmla="*/ 58 w 284"/>
                  <a:gd name="T97" fmla="*/ 149 h 428"/>
                  <a:gd name="T98" fmla="*/ 58 w 284"/>
                  <a:gd name="T99" fmla="*/ 192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4" h="428">
                    <a:moveTo>
                      <a:pt x="62" y="0"/>
                    </a:moveTo>
                    <a:cubicBezTo>
                      <a:pt x="92" y="17"/>
                      <a:pt x="123" y="33"/>
                      <a:pt x="153" y="51"/>
                    </a:cubicBezTo>
                    <a:cubicBezTo>
                      <a:pt x="166" y="50"/>
                      <a:pt x="168" y="37"/>
                      <a:pt x="182" y="36"/>
                    </a:cubicBezTo>
                    <a:cubicBezTo>
                      <a:pt x="196" y="52"/>
                      <a:pt x="225" y="53"/>
                      <a:pt x="236" y="73"/>
                    </a:cubicBezTo>
                    <a:cubicBezTo>
                      <a:pt x="218" y="92"/>
                      <a:pt x="211" y="57"/>
                      <a:pt x="185" y="62"/>
                    </a:cubicBezTo>
                    <a:cubicBezTo>
                      <a:pt x="174" y="62"/>
                      <a:pt x="173" y="74"/>
                      <a:pt x="174" y="87"/>
                    </a:cubicBezTo>
                    <a:cubicBezTo>
                      <a:pt x="151" y="60"/>
                      <a:pt x="115" y="45"/>
                      <a:pt x="76" y="33"/>
                    </a:cubicBezTo>
                    <a:cubicBezTo>
                      <a:pt x="67" y="40"/>
                      <a:pt x="66" y="63"/>
                      <a:pt x="80" y="65"/>
                    </a:cubicBezTo>
                    <a:cubicBezTo>
                      <a:pt x="74" y="72"/>
                      <a:pt x="64" y="73"/>
                      <a:pt x="51" y="73"/>
                    </a:cubicBezTo>
                    <a:cubicBezTo>
                      <a:pt x="41" y="95"/>
                      <a:pt x="59" y="121"/>
                      <a:pt x="58" y="134"/>
                    </a:cubicBezTo>
                    <a:cubicBezTo>
                      <a:pt x="71" y="136"/>
                      <a:pt x="67" y="121"/>
                      <a:pt x="80" y="123"/>
                    </a:cubicBezTo>
                    <a:cubicBezTo>
                      <a:pt x="75" y="157"/>
                      <a:pt x="101" y="161"/>
                      <a:pt x="102" y="189"/>
                    </a:cubicBezTo>
                    <a:cubicBezTo>
                      <a:pt x="90" y="191"/>
                      <a:pt x="88" y="181"/>
                      <a:pt x="80" y="189"/>
                    </a:cubicBezTo>
                    <a:cubicBezTo>
                      <a:pt x="84" y="208"/>
                      <a:pt x="92" y="223"/>
                      <a:pt x="98" y="240"/>
                    </a:cubicBezTo>
                    <a:cubicBezTo>
                      <a:pt x="136" y="226"/>
                      <a:pt x="185" y="244"/>
                      <a:pt x="203" y="272"/>
                    </a:cubicBezTo>
                    <a:cubicBezTo>
                      <a:pt x="198" y="322"/>
                      <a:pt x="139" y="323"/>
                      <a:pt x="102" y="330"/>
                    </a:cubicBezTo>
                    <a:cubicBezTo>
                      <a:pt x="109" y="347"/>
                      <a:pt x="123" y="358"/>
                      <a:pt x="134" y="370"/>
                    </a:cubicBezTo>
                    <a:cubicBezTo>
                      <a:pt x="154" y="353"/>
                      <a:pt x="165" y="328"/>
                      <a:pt x="192" y="319"/>
                    </a:cubicBezTo>
                    <a:cubicBezTo>
                      <a:pt x="202" y="326"/>
                      <a:pt x="190" y="341"/>
                      <a:pt x="189" y="348"/>
                    </a:cubicBezTo>
                    <a:cubicBezTo>
                      <a:pt x="217" y="350"/>
                      <a:pt x="216" y="322"/>
                      <a:pt x="225" y="305"/>
                    </a:cubicBezTo>
                    <a:cubicBezTo>
                      <a:pt x="239" y="309"/>
                      <a:pt x="233" y="334"/>
                      <a:pt x="251" y="334"/>
                    </a:cubicBezTo>
                    <a:cubicBezTo>
                      <a:pt x="265" y="325"/>
                      <a:pt x="251" y="303"/>
                      <a:pt x="247" y="290"/>
                    </a:cubicBezTo>
                    <a:cubicBezTo>
                      <a:pt x="252" y="290"/>
                      <a:pt x="257" y="290"/>
                      <a:pt x="261" y="290"/>
                    </a:cubicBezTo>
                    <a:cubicBezTo>
                      <a:pt x="253" y="253"/>
                      <a:pt x="193" y="267"/>
                      <a:pt x="185" y="229"/>
                    </a:cubicBezTo>
                    <a:cubicBezTo>
                      <a:pt x="200" y="222"/>
                      <a:pt x="212" y="232"/>
                      <a:pt x="229" y="225"/>
                    </a:cubicBezTo>
                    <a:cubicBezTo>
                      <a:pt x="229" y="237"/>
                      <a:pt x="219" y="237"/>
                      <a:pt x="222" y="250"/>
                    </a:cubicBezTo>
                    <a:cubicBezTo>
                      <a:pt x="256" y="246"/>
                      <a:pt x="248" y="213"/>
                      <a:pt x="258" y="189"/>
                    </a:cubicBezTo>
                    <a:cubicBezTo>
                      <a:pt x="275" y="189"/>
                      <a:pt x="261" y="219"/>
                      <a:pt x="276" y="221"/>
                    </a:cubicBezTo>
                    <a:cubicBezTo>
                      <a:pt x="272" y="232"/>
                      <a:pt x="262" y="237"/>
                      <a:pt x="258" y="247"/>
                    </a:cubicBezTo>
                    <a:cubicBezTo>
                      <a:pt x="284" y="281"/>
                      <a:pt x="281" y="329"/>
                      <a:pt x="254" y="359"/>
                    </a:cubicBezTo>
                    <a:cubicBezTo>
                      <a:pt x="240" y="361"/>
                      <a:pt x="244" y="343"/>
                      <a:pt x="232" y="341"/>
                    </a:cubicBezTo>
                    <a:cubicBezTo>
                      <a:pt x="209" y="366"/>
                      <a:pt x="206" y="389"/>
                      <a:pt x="171" y="392"/>
                    </a:cubicBezTo>
                    <a:cubicBezTo>
                      <a:pt x="154" y="394"/>
                      <a:pt x="136" y="377"/>
                      <a:pt x="120" y="381"/>
                    </a:cubicBezTo>
                    <a:cubicBezTo>
                      <a:pt x="92" y="388"/>
                      <a:pt x="94" y="424"/>
                      <a:pt x="65" y="428"/>
                    </a:cubicBezTo>
                    <a:cubicBezTo>
                      <a:pt x="65" y="414"/>
                      <a:pt x="61" y="407"/>
                      <a:pt x="51" y="396"/>
                    </a:cubicBezTo>
                    <a:cubicBezTo>
                      <a:pt x="38" y="397"/>
                      <a:pt x="30" y="402"/>
                      <a:pt x="18" y="396"/>
                    </a:cubicBezTo>
                    <a:cubicBezTo>
                      <a:pt x="0" y="364"/>
                      <a:pt x="6" y="312"/>
                      <a:pt x="7" y="269"/>
                    </a:cubicBezTo>
                    <a:cubicBezTo>
                      <a:pt x="15" y="254"/>
                      <a:pt x="35" y="253"/>
                      <a:pt x="36" y="232"/>
                    </a:cubicBezTo>
                    <a:cubicBezTo>
                      <a:pt x="47" y="234"/>
                      <a:pt x="55" y="238"/>
                      <a:pt x="65" y="240"/>
                    </a:cubicBezTo>
                    <a:cubicBezTo>
                      <a:pt x="59" y="276"/>
                      <a:pt x="79" y="286"/>
                      <a:pt x="91" y="305"/>
                    </a:cubicBezTo>
                    <a:cubicBezTo>
                      <a:pt x="101" y="308"/>
                      <a:pt x="98" y="298"/>
                      <a:pt x="105" y="298"/>
                    </a:cubicBezTo>
                    <a:cubicBezTo>
                      <a:pt x="81" y="271"/>
                      <a:pt x="90" y="212"/>
                      <a:pt x="47" y="203"/>
                    </a:cubicBezTo>
                    <a:cubicBezTo>
                      <a:pt x="48" y="193"/>
                      <a:pt x="46" y="185"/>
                      <a:pt x="40" y="182"/>
                    </a:cubicBezTo>
                    <a:cubicBezTo>
                      <a:pt x="18" y="183"/>
                      <a:pt x="32" y="206"/>
                      <a:pt x="18" y="211"/>
                    </a:cubicBezTo>
                    <a:cubicBezTo>
                      <a:pt x="20" y="167"/>
                      <a:pt x="14" y="135"/>
                      <a:pt x="36" y="109"/>
                    </a:cubicBezTo>
                    <a:cubicBezTo>
                      <a:pt x="24" y="57"/>
                      <a:pt x="59" y="46"/>
                      <a:pt x="62" y="0"/>
                    </a:cubicBezTo>
                    <a:close/>
                    <a:moveTo>
                      <a:pt x="58" y="192"/>
                    </a:moveTo>
                    <a:cubicBezTo>
                      <a:pt x="75" y="191"/>
                      <a:pt x="71" y="169"/>
                      <a:pt x="73" y="152"/>
                    </a:cubicBezTo>
                    <a:cubicBezTo>
                      <a:pt x="66" y="153"/>
                      <a:pt x="65" y="148"/>
                      <a:pt x="58" y="149"/>
                    </a:cubicBezTo>
                    <a:cubicBezTo>
                      <a:pt x="57" y="161"/>
                      <a:pt x="50" y="181"/>
                      <a:pt x="58" y="1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101"/>
              <p:cNvSpPr/>
              <p:nvPr/>
            </p:nvSpPr>
            <p:spPr bwMode="auto">
              <a:xfrm>
                <a:off x="9462" y="-2734"/>
                <a:ext cx="40" cy="46"/>
              </a:xfrm>
              <a:custGeom>
                <a:avLst/>
                <a:gdLst>
                  <a:gd name="T0" fmla="*/ 0 w 15"/>
                  <a:gd name="T1" fmla="*/ 0 h 17"/>
                  <a:gd name="T2" fmla="*/ 15 w 15"/>
                  <a:gd name="T3" fmla="*/ 0 h 17"/>
                  <a:gd name="T4" fmla="*/ 0 w 15"/>
                  <a:gd name="T5" fmla="*/ 15 h 17"/>
                  <a:gd name="T6" fmla="*/ 0 w 15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5" y="0"/>
                      <a:pt x="10" y="0"/>
                      <a:pt x="15" y="0"/>
                    </a:cubicBezTo>
                    <a:cubicBezTo>
                      <a:pt x="14" y="9"/>
                      <a:pt x="13" y="17"/>
                      <a:pt x="0" y="15"/>
                    </a:cubicBezTo>
                    <a:cubicBezTo>
                      <a:pt x="0" y="10"/>
                      <a:pt x="0" y="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102"/>
              <p:cNvSpPr/>
              <p:nvPr/>
            </p:nvSpPr>
            <p:spPr bwMode="auto">
              <a:xfrm>
                <a:off x="-2123" y="-2667"/>
                <a:ext cx="61" cy="51"/>
              </a:xfrm>
              <a:custGeom>
                <a:avLst/>
                <a:gdLst>
                  <a:gd name="T0" fmla="*/ 2 w 23"/>
                  <a:gd name="T1" fmla="*/ 1 h 19"/>
                  <a:gd name="T2" fmla="*/ 23 w 23"/>
                  <a:gd name="T3" fmla="*/ 19 h 19"/>
                  <a:gd name="T4" fmla="*/ 2 w 23"/>
                  <a:gd name="T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2" y="1"/>
                    </a:moveTo>
                    <a:cubicBezTo>
                      <a:pt x="15" y="0"/>
                      <a:pt x="21" y="8"/>
                      <a:pt x="23" y="19"/>
                    </a:cubicBezTo>
                    <a:cubicBezTo>
                      <a:pt x="11" y="18"/>
                      <a:pt x="0" y="16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103"/>
              <p:cNvSpPr/>
              <p:nvPr/>
            </p:nvSpPr>
            <p:spPr bwMode="auto">
              <a:xfrm>
                <a:off x="7055" y="-2656"/>
                <a:ext cx="210" cy="401"/>
              </a:xfrm>
              <a:custGeom>
                <a:avLst/>
                <a:gdLst>
                  <a:gd name="T0" fmla="*/ 58 w 79"/>
                  <a:gd name="T1" fmla="*/ 0 h 150"/>
                  <a:gd name="T2" fmla="*/ 69 w 79"/>
                  <a:gd name="T3" fmla="*/ 87 h 150"/>
                  <a:gd name="T4" fmla="*/ 25 w 79"/>
                  <a:gd name="T5" fmla="*/ 127 h 150"/>
                  <a:gd name="T6" fmla="*/ 79 w 79"/>
                  <a:gd name="T7" fmla="*/ 113 h 150"/>
                  <a:gd name="T8" fmla="*/ 29 w 79"/>
                  <a:gd name="T9" fmla="*/ 149 h 150"/>
                  <a:gd name="T10" fmla="*/ 0 w 79"/>
                  <a:gd name="T11" fmla="*/ 138 h 150"/>
                  <a:gd name="T12" fmla="*/ 3 w 79"/>
                  <a:gd name="T13" fmla="*/ 58 h 150"/>
                  <a:gd name="T14" fmla="*/ 58 w 79"/>
                  <a:gd name="T1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150">
                    <a:moveTo>
                      <a:pt x="58" y="0"/>
                    </a:moveTo>
                    <a:cubicBezTo>
                      <a:pt x="42" y="35"/>
                      <a:pt x="75" y="60"/>
                      <a:pt x="69" y="87"/>
                    </a:cubicBezTo>
                    <a:cubicBezTo>
                      <a:pt x="56" y="103"/>
                      <a:pt x="36" y="110"/>
                      <a:pt x="25" y="127"/>
                    </a:cubicBezTo>
                    <a:cubicBezTo>
                      <a:pt x="43" y="138"/>
                      <a:pt x="61" y="102"/>
                      <a:pt x="79" y="113"/>
                    </a:cubicBezTo>
                    <a:cubicBezTo>
                      <a:pt x="67" y="130"/>
                      <a:pt x="44" y="135"/>
                      <a:pt x="29" y="149"/>
                    </a:cubicBezTo>
                    <a:cubicBezTo>
                      <a:pt x="15" y="150"/>
                      <a:pt x="11" y="140"/>
                      <a:pt x="0" y="138"/>
                    </a:cubicBezTo>
                    <a:cubicBezTo>
                      <a:pt x="6" y="117"/>
                      <a:pt x="16" y="85"/>
                      <a:pt x="3" y="58"/>
                    </a:cubicBezTo>
                    <a:cubicBezTo>
                      <a:pt x="19" y="37"/>
                      <a:pt x="31" y="11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104"/>
              <p:cNvSpPr/>
              <p:nvPr/>
            </p:nvSpPr>
            <p:spPr bwMode="auto">
              <a:xfrm>
                <a:off x="-204" y="-2646"/>
                <a:ext cx="397" cy="407"/>
              </a:xfrm>
              <a:custGeom>
                <a:avLst/>
                <a:gdLst>
                  <a:gd name="T0" fmla="*/ 0 w 149"/>
                  <a:gd name="T1" fmla="*/ 0 h 152"/>
                  <a:gd name="T2" fmla="*/ 145 w 149"/>
                  <a:gd name="T3" fmla="*/ 91 h 152"/>
                  <a:gd name="T4" fmla="*/ 116 w 149"/>
                  <a:gd name="T5" fmla="*/ 120 h 152"/>
                  <a:gd name="T6" fmla="*/ 33 w 149"/>
                  <a:gd name="T7" fmla="*/ 152 h 152"/>
                  <a:gd name="T8" fmla="*/ 40 w 149"/>
                  <a:gd name="T9" fmla="*/ 80 h 152"/>
                  <a:gd name="T10" fmla="*/ 0 w 149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9" h="152">
                    <a:moveTo>
                      <a:pt x="0" y="0"/>
                    </a:moveTo>
                    <a:cubicBezTo>
                      <a:pt x="75" y="4"/>
                      <a:pt x="87" y="71"/>
                      <a:pt x="145" y="91"/>
                    </a:cubicBezTo>
                    <a:cubicBezTo>
                      <a:pt x="149" y="114"/>
                      <a:pt x="133" y="117"/>
                      <a:pt x="116" y="120"/>
                    </a:cubicBezTo>
                    <a:cubicBezTo>
                      <a:pt x="100" y="147"/>
                      <a:pt x="68" y="151"/>
                      <a:pt x="33" y="152"/>
                    </a:cubicBezTo>
                    <a:cubicBezTo>
                      <a:pt x="30" y="123"/>
                      <a:pt x="27" y="100"/>
                      <a:pt x="40" y="80"/>
                    </a:cubicBezTo>
                    <a:cubicBezTo>
                      <a:pt x="41" y="41"/>
                      <a:pt x="1" y="2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105"/>
              <p:cNvSpPr/>
              <p:nvPr/>
            </p:nvSpPr>
            <p:spPr bwMode="auto">
              <a:xfrm>
                <a:off x="4261" y="-2646"/>
                <a:ext cx="312" cy="305"/>
              </a:xfrm>
              <a:custGeom>
                <a:avLst/>
                <a:gdLst>
                  <a:gd name="T0" fmla="*/ 100 w 117"/>
                  <a:gd name="T1" fmla="*/ 0 h 114"/>
                  <a:gd name="T2" fmla="*/ 115 w 117"/>
                  <a:gd name="T3" fmla="*/ 0 h 114"/>
                  <a:gd name="T4" fmla="*/ 100 w 117"/>
                  <a:gd name="T5" fmla="*/ 113 h 114"/>
                  <a:gd name="T6" fmla="*/ 9 w 117"/>
                  <a:gd name="T7" fmla="*/ 109 h 114"/>
                  <a:gd name="T8" fmla="*/ 20 w 117"/>
                  <a:gd name="T9" fmla="*/ 25 h 114"/>
                  <a:gd name="T10" fmla="*/ 49 w 117"/>
                  <a:gd name="T11" fmla="*/ 33 h 114"/>
                  <a:gd name="T12" fmla="*/ 86 w 117"/>
                  <a:gd name="T13" fmla="*/ 98 h 114"/>
                  <a:gd name="T14" fmla="*/ 100 w 117"/>
                  <a:gd name="T15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114">
                    <a:moveTo>
                      <a:pt x="100" y="0"/>
                    </a:moveTo>
                    <a:cubicBezTo>
                      <a:pt x="105" y="0"/>
                      <a:pt x="110" y="0"/>
                      <a:pt x="115" y="0"/>
                    </a:cubicBezTo>
                    <a:cubicBezTo>
                      <a:pt x="113" y="42"/>
                      <a:pt x="117" y="76"/>
                      <a:pt x="100" y="113"/>
                    </a:cubicBezTo>
                    <a:cubicBezTo>
                      <a:pt x="66" y="112"/>
                      <a:pt x="29" y="114"/>
                      <a:pt x="9" y="109"/>
                    </a:cubicBezTo>
                    <a:cubicBezTo>
                      <a:pt x="13" y="81"/>
                      <a:pt x="0" y="37"/>
                      <a:pt x="20" y="25"/>
                    </a:cubicBezTo>
                    <a:cubicBezTo>
                      <a:pt x="38" y="26"/>
                      <a:pt x="30" y="41"/>
                      <a:pt x="49" y="33"/>
                    </a:cubicBezTo>
                    <a:cubicBezTo>
                      <a:pt x="69" y="54"/>
                      <a:pt x="43" y="99"/>
                      <a:pt x="86" y="98"/>
                    </a:cubicBezTo>
                    <a:cubicBezTo>
                      <a:pt x="103" y="77"/>
                      <a:pt x="98" y="36"/>
                      <a:pt x="10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106"/>
              <p:cNvSpPr/>
              <p:nvPr/>
            </p:nvSpPr>
            <p:spPr bwMode="auto">
              <a:xfrm>
                <a:off x="6114" y="-2646"/>
                <a:ext cx="397" cy="407"/>
              </a:xfrm>
              <a:custGeom>
                <a:avLst/>
                <a:gdLst>
                  <a:gd name="T0" fmla="*/ 0 w 149"/>
                  <a:gd name="T1" fmla="*/ 0 h 152"/>
                  <a:gd name="T2" fmla="*/ 128 w 149"/>
                  <a:gd name="T3" fmla="*/ 87 h 152"/>
                  <a:gd name="T4" fmla="*/ 149 w 149"/>
                  <a:gd name="T5" fmla="*/ 94 h 152"/>
                  <a:gd name="T6" fmla="*/ 120 w 149"/>
                  <a:gd name="T7" fmla="*/ 120 h 152"/>
                  <a:gd name="T8" fmla="*/ 37 w 149"/>
                  <a:gd name="T9" fmla="*/ 152 h 152"/>
                  <a:gd name="T10" fmla="*/ 44 w 149"/>
                  <a:gd name="T11" fmla="*/ 80 h 152"/>
                  <a:gd name="T12" fmla="*/ 0 w 149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152">
                    <a:moveTo>
                      <a:pt x="0" y="0"/>
                    </a:moveTo>
                    <a:cubicBezTo>
                      <a:pt x="65" y="7"/>
                      <a:pt x="95" y="48"/>
                      <a:pt x="128" y="87"/>
                    </a:cubicBezTo>
                    <a:cubicBezTo>
                      <a:pt x="130" y="91"/>
                      <a:pt x="145" y="85"/>
                      <a:pt x="149" y="94"/>
                    </a:cubicBezTo>
                    <a:cubicBezTo>
                      <a:pt x="149" y="112"/>
                      <a:pt x="137" y="118"/>
                      <a:pt x="120" y="120"/>
                    </a:cubicBezTo>
                    <a:cubicBezTo>
                      <a:pt x="104" y="148"/>
                      <a:pt x="72" y="151"/>
                      <a:pt x="37" y="152"/>
                    </a:cubicBezTo>
                    <a:cubicBezTo>
                      <a:pt x="32" y="128"/>
                      <a:pt x="28" y="104"/>
                      <a:pt x="44" y="80"/>
                    </a:cubicBezTo>
                    <a:cubicBezTo>
                      <a:pt x="41" y="41"/>
                      <a:pt x="13" y="2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107"/>
              <p:cNvSpPr/>
              <p:nvPr/>
            </p:nvSpPr>
            <p:spPr bwMode="auto">
              <a:xfrm>
                <a:off x="-2238" y="-2627"/>
                <a:ext cx="75" cy="72"/>
              </a:xfrm>
              <a:custGeom>
                <a:avLst/>
                <a:gdLst>
                  <a:gd name="T0" fmla="*/ 15 w 28"/>
                  <a:gd name="T1" fmla="*/ 0 h 27"/>
                  <a:gd name="T2" fmla="*/ 8 w 28"/>
                  <a:gd name="T3" fmla="*/ 26 h 27"/>
                  <a:gd name="T4" fmla="*/ 15 w 28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15" y="0"/>
                    </a:moveTo>
                    <a:cubicBezTo>
                      <a:pt x="28" y="2"/>
                      <a:pt x="21" y="27"/>
                      <a:pt x="8" y="26"/>
                    </a:cubicBezTo>
                    <a:cubicBezTo>
                      <a:pt x="0" y="17"/>
                      <a:pt x="9" y="5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108"/>
              <p:cNvSpPr/>
              <p:nvPr/>
            </p:nvSpPr>
            <p:spPr bwMode="auto">
              <a:xfrm>
                <a:off x="-2166" y="-2597"/>
                <a:ext cx="211" cy="173"/>
              </a:xfrm>
              <a:custGeom>
                <a:avLst/>
                <a:gdLst>
                  <a:gd name="T0" fmla="*/ 14 w 79"/>
                  <a:gd name="T1" fmla="*/ 0 h 65"/>
                  <a:gd name="T2" fmla="*/ 50 w 79"/>
                  <a:gd name="T3" fmla="*/ 22 h 65"/>
                  <a:gd name="T4" fmla="*/ 65 w 79"/>
                  <a:gd name="T5" fmla="*/ 7 h 65"/>
                  <a:gd name="T6" fmla="*/ 79 w 79"/>
                  <a:gd name="T7" fmla="*/ 15 h 65"/>
                  <a:gd name="T8" fmla="*/ 47 w 79"/>
                  <a:gd name="T9" fmla="*/ 65 h 65"/>
                  <a:gd name="T10" fmla="*/ 21 w 79"/>
                  <a:gd name="T11" fmla="*/ 33 h 65"/>
                  <a:gd name="T12" fmla="*/ 3 w 79"/>
                  <a:gd name="T13" fmla="*/ 36 h 65"/>
                  <a:gd name="T14" fmla="*/ 14 w 79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65">
                    <a:moveTo>
                      <a:pt x="14" y="0"/>
                    </a:moveTo>
                    <a:cubicBezTo>
                      <a:pt x="32" y="2"/>
                      <a:pt x="39" y="13"/>
                      <a:pt x="50" y="22"/>
                    </a:cubicBezTo>
                    <a:cubicBezTo>
                      <a:pt x="63" y="25"/>
                      <a:pt x="56" y="9"/>
                      <a:pt x="65" y="7"/>
                    </a:cubicBezTo>
                    <a:cubicBezTo>
                      <a:pt x="75" y="5"/>
                      <a:pt x="72" y="15"/>
                      <a:pt x="79" y="15"/>
                    </a:cubicBezTo>
                    <a:cubicBezTo>
                      <a:pt x="78" y="41"/>
                      <a:pt x="52" y="43"/>
                      <a:pt x="47" y="65"/>
                    </a:cubicBezTo>
                    <a:cubicBezTo>
                      <a:pt x="32" y="61"/>
                      <a:pt x="27" y="46"/>
                      <a:pt x="21" y="33"/>
                    </a:cubicBezTo>
                    <a:cubicBezTo>
                      <a:pt x="12" y="31"/>
                      <a:pt x="13" y="39"/>
                      <a:pt x="3" y="36"/>
                    </a:cubicBezTo>
                    <a:cubicBezTo>
                      <a:pt x="0" y="18"/>
                      <a:pt x="13" y="1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109"/>
              <p:cNvSpPr/>
              <p:nvPr/>
            </p:nvSpPr>
            <p:spPr bwMode="auto">
              <a:xfrm>
                <a:off x="2915" y="-2613"/>
                <a:ext cx="1085" cy="622"/>
              </a:xfrm>
              <a:custGeom>
                <a:avLst/>
                <a:gdLst>
                  <a:gd name="T0" fmla="*/ 340 w 407"/>
                  <a:gd name="T1" fmla="*/ 231 h 233"/>
                  <a:gd name="T2" fmla="*/ 35 w 407"/>
                  <a:gd name="T3" fmla="*/ 231 h 233"/>
                  <a:gd name="T4" fmla="*/ 14 w 407"/>
                  <a:gd name="T5" fmla="*/ 213 h 233"/>
                  <a:gd name="T6" fmla="*/ 6 w 407"/>
                  <a:gd name="T7" fmla="*/ 137 h 233"/>
                  <a:gd name="T8" fmla="*/ 28 w 407"/>
                  <a:gd name="T9" fmla="*/ 101 h 233"/>
                  <a:gd name="T10" fmla="*/ 90 w 407"/>
                  <a:gd name="T11" fmla="*/ 10 h 233"/>
                  <a:gd name="T12" fmla="*/ 366 w 407"/>
                  <a:gd name="T13" fmla="*/ 32 h 233"/>
                  <a:gd name="T14" fmla="*/ 340 w 407"/>
                  <a:gd name="T15" fmla="*/ 23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7" h="233">
                    <a:moveTo>
                      <a:pt x="340" y="231"/>
                    </a:moveTo>
                    <a:cubicBezTo>
                      <a:pt x="239" y="233"/>
                      <a:pt x="103" y="228"/>
                      <a:pt x="35" y="231"/>
                    </a:cubicBezTo>
                    <a:cubicBezTo>
                      <a:pt x="31" y="222"/>
                      <a:pt x="24" y="216"/>
                      <a:pt x="14" y="213"/>
                    </a:cubicBezTo>
                    <a:cubicBezTo>
                      <a:pt x="10" y="190"/>
                      <a:pt x="0" y="165"/>
                      <a:pt x="6" y="137"/>
                    </a:cubicBezTo>
                    <a:cubicBezTo>
                      <a:pt x="8" y="127"/>
                      <a:pt x="22" y="113"/>
                      <a:pt x="28" y="101"/>
                    </a:cubicBezTo>
                    <a:cubicBezTo>
                      <a:pt x="46" y="62"/>
                      <a:pt x="42" y="16"/>
                      <a:pt x="90" y="10"/>
                    </a:cubicBezTo>
                    <a:cubicBezTo>
                      <a:pt x="161" y="0"/>
                      <a:pt x="301" y="15"/>
                      <a:pt x="366" y="32"/>
                    </a:cubicBezTo>
                    <a:cubicBezTo>
                      <a:pt x="407" y="77"/>
                      <a:pt x="364" y="184"/>
                      <a:pt x="340" y="2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110"/>
              <p:cNvSpPr/>
              <p:nvPr/>
            </p:nvSpPr>
            <p:spPr bwMode="auto">
              <a:xfrm>
                <a:off x="6532" y="-2491"/>
                <a:ext cx="62" cy="83"/>
              </a:xfrm>
              <a:custGeom>
                <a:avLst/>
                <a:gdLst>
                  <a:gd name="T0" fmla="*/ 0 w 23"/>
                  <a:gd name="T1" fmla="*/ 0 h 31"/>
                  <a:gd name="T2" fmla="*/ 21 w 23"/>
                  <a:gd name="T3" fmla="*/ 29 h 31"/>
                  <a:gd name="T4" fmla="*/ 0 w 23"/>
                  <a:gd name="T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0" y="0"/>
                    </a:moveTo>
                    <a:cubicBezTo>
                      <a:pt x="8" y="8"/>
                      <a:pt x="23" y="11"/>
                      <a:pt x="21" y="29"/>
                    </a:cubicBezTo>
                    <a:cubicBezTo>
                      <a:pt x="2" y="31"/>
                      <a:pt x="4" y="1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111"/>
              <p:cNvSpPr/>
              <p:nvPr/>
            </p:nvSpPr>
            <p:spPr bwMode="auto">
              <a:xfrm>
                <a:off x="212" y="-2480"/>
                <a:ext cx="59" cy="78"/>
              </a:xfrm>
              <a:custGeom>
                <a:avLst/>
                <a:gdLst>
                  <a:gd name="T0" fmla="*/ 0 w 22"/>
                  <a:gd name="T1" fmla="*/ 0 h 29"/>
                  <a:gd name="T2" fmla="*/ 18 w 22"/>
                  <a:gd name="T3" fmla="*/ 25 h 29"/>
                  <a:gd name="T4" fmla="*/ 0 w 22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7"/>
                      <a:pt x="22" y="7"/>
                      <a:pt x="18" y="25"/>
                    </a:cubicBezTo>
                    <a:cubicBezTo>
                      <a:pt x="0" y="29"/>
                      <a:pt x="5" y="9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112"/>
              <p:cNvSpPr/>
              <p:nvPr/>
            </p:nvSpPr>
            <p:spPr bwMode="auto">
              <a:xfrm>
                <a:off x="6746" y="-2408"/>
                <a:ext cx="501" cy="420"/>
              </a:xfrm>
              <a:custGeom>
                <a:avLst/>
                <a:gdLst>
                  <a:gd name="T0" fmla="*/ 65 w 188"/>
                  <a:gd name="T1" fmla="*/ 45 h 157"/>
                  <a:gd name="T2" fmla="*/ 47 w 188"/>
                  <a:gd name="T3" fmla="*/ 53 h 157"/>
                  <a:gd name="T4" fmla="*/ 72 w 188"/>
                  <a:gd name="T5" fmla="*/ 63 h 157"/>
                  <a:gd name="T6" fmla="*/ 170 w 188"/>
                  <a:gd name="T7" fmla="*/ 63 h 157"/>
                  <a:gd name="T8" fmla="*/ 188 w 188"/>
                  <a:gd name="T9" fmla="*/ 82 h 157"/>
                  <a:gd name="T10" fmla="*/ 72 w 188"/>
                  <a:gd name="T11" fmla="*/ 96 h 157"/>
                  <a:gd name="T12" fmla="*/ 61 w 188"/>
                  <a:gd name="T13" fmla="*/ 82 h 157"/>
                  <a:gd name="T14" fmla="*/ 10 w 188"/>
                  <a:gd name="T15" fmla="*/ 82 h 157"/>
                  <a:gd name="T16" fmla="*/ 65 w 188"/>
                  <a:gd name="T17" fmla="*/ 45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8" h="157">
                    <a:moveTo>
                      <a:pt x="65" y="45"/>
                    </a:moveTo>
                    <a:cubicBezTo>
                      <a:pt x="56" y="45"/>
                      <a:pt x="47" y="45"/>
                      <a:pt x="47" y="53"/>
                    </a:cubicBezTo>
                    <a:cubicBezTo>
                      <a:pt x="52" y="67"/>
                      <a:pt x="63" y="57"/>
                      <a:pt x="72" y="63"/>
                    </a:cubicBezTo>
                    <a:cubicBezTo>
                      <a:pt x="73" y="108"/>
                      <a:pt x="138" y="66"/>
                      <a:pt x="170" y="63"/>
                    </a:cubicBezTo>
                    <a:cubicBezTo>
                      <a:pt x="175" y="70"/>
                      <a:pt x="170" y="88"/>
                      <a:pt x="188" y="82"/>
                    </a:cubicBezTo>
                    <a:cubicBezTo>
                      <a:pt x="180" y="157"/>
                      <a:pt x="107" y="93"/>
                      <a:pt x="72" y="96"/>
                    </a:cubicBezTo>
                    <a:cubicBezTo>
                      <a:pt x="75" y="84"/>
                      <a:pt x="63" y="89"/>
                      <a:pt x="61" y="82"/>
                    </a:cubicBezTo>
                    <a:cubicBezTo>
                      <a:pt x="48" y="98"/>
                      <a:pt x="34" y="76"/>
                      <a:pt x="10" y="82"/>
                    </a:cubicBezTo>
                    <a:cubicBezTo>
                      <a:pt x="0" y="42"/>
                      <a:pt x="42" y="0"/>
                      <a:pt x="65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113"/>
              <p:cNvSpPr/>
              <p:nvPr/>
            </p:nvSpPr>
            <p:spPr bwMode="auto">
              <a:xfrm>
                <a:off x="-2088" y="-2015"/>
                <a:ext cx="48" cy="45"/>
              </a:xfrm>
              <a:custGeom>
                <a:avLst/>
                <a:gdLst>
                  <a:gd name="T0" fmla="*/ 3 w 18"/>
                  <a:gd name="T1" fmla="*/ 0 h 17"/>
                  <a:gd name="T2" fmla="*/ 18 w 18"/>
                  <a:gd name="T3" fmla="*/ 0 h 17"/>
                  <a:gd name="T4" fmla="*/ 18 w 18"/>
                  <a:gd name="T5" fmla="*/ 14 h 17"/>
                  <a:gd name="T6" fmla="*/ 3 w 1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3" y="0"/>
                    </a:moveTo>
                    <a:cubicBezTo>
                      <a:pt x="8" y="0"/>
                      <a:pt x="13" y="0"/>
                      <a:pt x="18" y="0"/>
                    </a:cubicBezTo>
                    <a:cubicBezTo>
                      <a:pt x="18" y="5"/>
                      <a:pt x="18" y="10"/>
                      <a:pt x="18" y="14"/>
                    </a:cubicBezTo>
                    <a:cubicBezTo>
                      <a:pt x="5" y="17"/>
                      <a:pt x="0" y="1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14"/>
              <p:cNvSpPr/>
              <p:nvPr/>
            </p:nvSpPr>
            <p:spPr bwMode="auto">
              <a:xfrm>
                <a:off x="-2981" y="-2004"/>
                <a:ext cx="136" cy="270"/>
              </a:xfrm>
              <a:custGeom>
                <a:avLst/>
                <a:gdLst>
                  <a:gd name="T0" fmla="*/ 40 w 51"/>
                  <a:gd name="T1" fmla="*/ 0 h 101"/>
                  <a:gd name="T2" fmla="*/ 51 w 51"/>
                  <a:gd name="T3" fmla="*/ 0 h 101"/>
                  <a:gd name="T4" fmla="*/ 0 w 51"/>
                  <a:gd name="T5" fmla="*/ 101 h 101"/>
                  <a:gd name="T6" fmla="*/ 40 w 51"/>
                  <a:gd name="T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1">
                    <a:moveTo>
                      <a:pt x="40" y="0"/>
                    </a:moveTo>
                    <a:cubicBezTo>
                      <a:pt x="44" y="0"/>
                      <a:pt x="48" y="0"/>
                      <a:pt x="51" y="0"/>
                    </a:cubicBezTo>
                    <a:cubicBezTo>
                      <a:pt x="45" y="44"/>
                      <a:pt x="32" y="82"/>
                      <a:pt x="0" y="101"/>
                    </a:cubicBezTo>
                    <a:cubicBezTo>
                      <a:pt x="4" y="72"/>
                      <a:pt x="38" y="42"/>
                      <a:pt x="4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15"/>
              <p:cNvSpPr/>
              <p:nvPr/>
            </p:nvSpPr>
            <p:spPr bwMode="auto">
              <a:xfrm>
                <a:off x="-2016" y="-2002"/>
                <a:ext cx="82" cy="83"/>
              </a:xfrm>
              <a:custGeom>
                <a:avLst/>
                <a:gdLst>
                  <a:gd name="T0" fmla="*/ 5 w 31"/>
                  <a:gd name="T1" fmla="*/ 2 h 31"/>
                  <a:gd name="T2" fmla="*/ 31 w 31"/>
                  <a:gd name="T3" fmla="*/ 9 h 31"/>
                  <a:gd name="T4" fmla="*/ 20 w 31"/>
                  <a:gd name="T5" fmla="*/ 31 h 31"/>
                  <a:gd name="T6" fmla="*/ 5 w 31"/>
                  <a:gd name="T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5" y="2"/>
                    </a:moveTo>
                    <a:cubicBezTo>
                      <a:pt x="18" y="0"/>
                      <a:pt x="24" y="5"/>
                      <a:pt x="31" y="9"/>
                    </a:cubicBezTo>
                    <a:cubicBezTo>
                      <a:pt x="29" y="19"/>
                      <a:pt x="25" y="26"/>
                      <a:pt x="20" y="31"/>
                    </a:cubicBezTo>
                    <a:cubicBezTo>
                      <a:pt x="8" y="27"/>
                      <a:pt x="0" y="14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16"/>
              <p:cNvSpPr/>
              <p:nvPr/>
            </p:nvSpPr>
            <p:spPr bwMode="auto">
              <a:xfrm>
                <a:off x="-2816" y="-1986"/>
                <a:ext cx="147" cy="155"/>
              </a:xfrm>
              <a:custGeom>
                <a:avLst/>
                <a:gdLst>
                  <a:gd name="T0" fmla="*/ 7 w 55"/>
                  <a:gd name="T1" fmla="*/ 0 h 58"/>
                  <a:gd name="T2" fmla="*/ 26 w 55"/>
                  <a:gd name="T3" fmla="*/ 0 h 58"/>
                  <a:gd name="T4" fmla="*/ 55 w 55"/>
                  <a:gd name="T5" fmla="*/ 43 h 58"/>
                  <a:gd name="T6" fmla="*/ 26 w 55"/>
                  <a:gd name="T7" fmla="*/ 36 h 58"/>
                  <a:gd name="T8" fmla="*/ 26 w 55"/>
                  <a:gd name="T9" fmla="*/ 58 h 58"/>
                  <a:gd name="T10" fmla="*/ 0 w 55"/>
                  <a:gd name="T11" fmla="*/ 51 h 58"/>
                  <a:gd name="T12" fmla="*/ 7 w 55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8">
                    <a:moveTo>
                      <a:pt x="7" y="0"/>
                    </a:moveTo>
                    <a:cubicBezTo>
                      <a:pt x="13" y="0"/>
                      <a:pt x="20" y="0"/>
                      <a:pt x="26" y="0"/>
                    </a:cubicBezTo>
                    <a:cubicBezTo>
                      <a:pt x="16" y="24"/>
                      <a:pt x="53" y="20"/>
                      <a:pt x="55" y="43"/>
                    </a:cubicBezTo>
                    <a:cubicBezTo>
                      <a:pt x="40" y="46"/>
                      <a:pt x="40" y="34"/>
                      <a:pt x="26" y="36"/>
                    </a:cubicBezTo>
                    <a:cubicBezTo>
                      <a:pt x="14" y="42"/>
                      <a:pt x="38" y="50"/>
                      <a:pt x="26" y="58"/>
                    </a:cubicBezTo>
                    <a:cubicBezTo>
                      <a:pt x="15" y="57"/>
                      <a:pt x="10" y="51"/>
                      <a:pt x="0" y="51"/>
                    </a:cubicBezTo>
                    <a:cubicBezTo>
                      <a:pt x="3" y="33"/>
                      <a:pt x="16" y="17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117"/>
              <p:cNvSpPr/>
              <p:nvPr/>
            </p:nvSpPr>
            <p:spPr bwMode="auto">
              <a:xfrm>
                <a:off x="-2150" y="-1986"/>
                <a:ext cx="43" cy="49"/>
              </a:xfrm>
              <a:custGeom>
                <a:avLst/>
                <a:gdLst>
                  <a:gd name="T0" fmla="*/ 15 w 16"/>
                  <a:gd name="T1" fmla="*/ 0 h 18"/>
                  <a:gd name="T2" fmla="*/ 1 w 16"/>
                  <a:gd name="T3" fmla="*/ 18 h 18"/>
                  <a:gd name="T4" fmla="*/ 15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5" y="0"/>
                    </a:moveTo>
                    <a:cubicBezTo>
                      <a:pt x="16" y="12"/>
                      <a:pt x="11" y="17"/>
                      <a:pt x="1" y="18"/>
                    </a:cubicBezTo>
                    <a:cubicBezTo>
                      <a:pt x="0" y="6"/>
                      <a:pt x="5" y="0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118"/>
              <p:cNvSpPr/>
              <p:nvPr/>
            </p:nvSpPr>
            <p:spPr bwMode="auto">
              <a:xfrm>
                <a:off x="8771" y="-1986"/>
                <a:ext cx="227" cy="86"/>
              </a:xfrm>
              <a:custGeom>
                <a:avLst/>
                <a:gdLst>
                  <a:gd name="T0" fmla="*/ 67 w 85"/>
                  <a:gd name="T1" fmla="*/ 0 h 32"/>
                  <a:gd name="T2" fmla="*/ 60 w 85"/>
                  <a:gd name="T3" fmla="*/ 32 h 32"/>
                  <a:gd name="T4" fmla="*/ 5 w 85"/>
                  <a:gd name="T5" fmla="*/ 32 h 32"/>
                  <a:gd name="T6" fmla="*/ 2 w 85"/>
                  <a:gd name="T7" fmla="*/ 7 h 32"/>
                  <a:gd name="T8" fmla="*/ 13 w 85"/>
                  <a:gd name="T9" fmla="*/ 25 h 32"/>
                  <a:gd name="T10" fmla="*/ 67 w 8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67" y="0"/>
                    </a:moveTo>
                    <a:cubicBezTo>
                      <a:pt x="85" y="4"/>
                      <a:pt x="62" y="24"/>
                      <a:pt x="60" y="32"/>
                    </a:cubicBezTo>
                    <a:cubicBezTo>
                      <a:pt x="42" y="32"/>
                      <a:pt x="23" y="32"/>
                      <a:pt x="5" y="32"/>
                    </a:cubicBezTo>
                    <a:cubicBezTo>
                      <a:pt x="0" y="28"/>
                      <a:pt x="2" y="17"/>
                      <a:pt x="2" y="7"/>
                    </a:cubicBezTo>
                    <a:cubicBezTo>
                      <a:pt x="15" y="4"/>
                      <a:pt x="5" y="23"/>
                      <a:pt x="13" y="25"/>
                    </a:cubicBezTo>
                    <a:cubicBezTo>
                      <a:pt x="41" y="27"/>
                      <a:pt x="67" y="26"/>
                      <a:pt x="6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19"/>
              <p:cNvSpPr/>
              <p:nvPr/>
            </p:nvSpPr>
            <p:spPr bwMode="auto">
              <a:xfrm>
                <a:off x="-2227" y="-1986"/>
                <a:ext cx="53" cy="86"/>
              </a:xfrm>
              <a:custGeom>
                <a:avLst/>
                <a:gdLst>
                  <a:gd name="T0" fmla="*/ 4 w 20"/>
                  <a:gd name="T1" fmla="*/ 3 h 32"/>
                  <a:gd name="T2" fmla="*/ 11 w 20"/>
                  <a:gd name="T3" fmla="*/ 32 h 32"/>
                  <a:gd name="T4" fmla="*/ 4 w 20"/>
                  <a:gd name="T5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4" y="3"/>
                    </a:moveTo>
                    <a:cubicBezTo>
                      <a:pt x="20" y="0"/>
                      <a:pt x="17" y="26"/>
                      <a:pt x="11" y="32"/>
                    </a:cubicBezTo>
                    <a:cubicBezTo>
                      <a:pt x="0" y="32"/>
                      <a:pt x="5" y="14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20"/>
              <p:cNvSpPr/>
              <p:nvPr/>
            </p:nvSpPr>
            <p:spPr bwMode="auto">
              <a:xfrm>
                <a:off x="-1694" y="-1956"/>
                <a:ext cx="40" cy="43"/>
              </a:xfrm>
              <a:custGeom>
                <a:avLst/>
                <a:gdLst>
                  <a:gd name="T0" fmla="*/ 4 w 15"/>
                  <a:gd name="T1" fmla="*/ 0 h 16"/>
                  <a:gd name="T2" fmla="*/ 15 w 15"/>
                  <a:gd name="T3" fmla="*/ 0 h 16"/>
                  <a:gd name="T4" fmla="*/ 15 w 15"/>
                  <a:gd name="T5" fmla="*/ 14 h 16"/>
                  <a:gd name="T6" fmla="*/ 0 w 15"/>
                  <a:gd name="T7" fmla="*/ 11 h 16"/>
                  <a:gd name="T8" fmla="*/ 4 w 1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4" y="0"/>
                    </a:moveTo>
                    <a:cubicBezTo>
                      <a:pt x="7" y="0"/>
                      <a:pt x="11" y="0"/>
                      <a:pt x="15" y="0"/>
                    </a:cubicBezTo>
                    <a:cubicBezTo>
                      <a:pt x="15" y="5"/>
                      <a:pt x="15" y="9"/>
                      <a:pt x="15" y="14"/>
                    </a:cubicBezTo>
                    <a:cubicBezTo>
                      <a:pt x="7" y="16"/>
                      <a:pt x="5" y="12"/>
                      <a:pt x="0" y="11"/>
                    </a:cubicBezTo>
                    <a:cubicBezTo>
                      <a:pt x="2" y="8"/>
                      <a:pt x="4" y="5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121"/>
              <p:cNvSpPr/>
              <p:nvPr/>
            </p:nvSpPr>
            <p:spPr bwMode="auto">
              <a:xfrm>
                <a:off x="-2086" y="-1937"/>
                <a:ext cx="86" cy="93"/>
              </a:xfrm>
              <a:custGeom>
                <a:avLst/>
                <a:gdLst>
                  <a:gd name="T0" fmla="*/ 6 w 32"/>
                  <a:gd name="T1" fmla="*/ 0 h 35"/>
                  <a:gd name="T2" fmla="*/ 31 w 32"/>
                  <a:gd name="T3" fmla="*/ 29 h 35"/>
                  <a:gd name="T4" fmla="*/ 9 w 32"/>
                  <a:gd name="T5" fmla="*/ 33 h 35"/>
                  <a:gd name="T6" fmla="*/ 6 w 32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5">
                    <a:moveTo>
                      <a:pt x="6" y="0"/>
                    </a:moveTo>
                    <a:cubicBezTo>
                      <a:pt x="22" y="2"/>
                      <a:pt x="32" y="10"/>
                      <a:pt x="31" y="29"/>
                    </a:cubicBezTo>
                    <a:cubicBezTo>
                      <a:pt x="23" y="29"/>
                      <a:pt x="20" y="35"/>
                      <a:pt x="9" y="33"/>
                    </a:cubicBezTo>
                    <a:cubicBezTo>
                      <a:pt x="3" y="24"/>
                      <a:pt x="0" y="12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122"/>
              <p:cNvSpPr/>
              <p:nvPr/>
            </p:nvSpPr>
            <p:spPr bwMode="auto">
              <a:xfrm>
                <a:off x="-2280" y="-1908"/>
                <a:ext cx="112" cy="166"/>
              </a:xfrm>
              <a:custGeom>
                <a:avLst/>
                <a:gdLst>
                  <a:gd name="T0" fmla="*/ 13 w 42"/>
                  <a:gd name="T1" fmla="*/ 0 h 62"/>
                  <a:gd name="T2" fmla="*/ 42 w 42"/>
                  <a:gd name="T3" fmla="*/ 36 h 62"/>
                  <a:gd name="T4" fmla="*/ 6 w 42"/>
                  <a:gd name="T5" fmla="*/ 62 h 62"/>
                  <a:gd name="T6" fmla="*/ 13 w 42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62">
                    <a:moveTo>
                      <a:pt x="13" y="0"/>
                    </a:moveTo>
                    <a:cubicBezTo>
                      <a:pt x="18" y="17"/>
                      <a:pt x="31" y="26"/>
                      <a:pt x="42" y="36"/>
                    </a:cubicBezTo>
                    <a:cubicBezTo>
                      <a:pt x="34" y="48"/>
                      <a:pt x="27" y="61"/>
                      <a:pt x="6" y="62"/>
                    </a:cubicBezTo>
                    <a:cubicBezTo>
                      <a:pt x="0" y="46"/>
                      <a:pt x="11" y="19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123"/>
              <p:cNvSpPr/>
              <p:nvPr/>
            </p:nvSpPr>
            <p:spPr bwMode="auto">
              <a:xfrm>
                <a:off x="-1131" y="-1849"/>
                <a:ext cx="144" cy="125"/>
              </a:xfrm>
              <a:custGeom>
                <a:avLst/>
                <a:gdLst>
                  <a:gd name="T0" fmla="*/ 18 w 54"/>
                  <a:gd name="T1" fmla="*/ 0 h 47"/>
                  <a:gd name="T2" fmla="*/ 54 w 54"/>
                  <a:gd name="T3" fmla="*/ 21 h 47"/>
                  <a:gd name="T4" fmla="*/ 0 w 54"/>
                  <a:gd name="T5" fmla="*/ 47 h 47"/>
                  <a:gd name="T6" fmla="*/ 3 w 54"/>
                  <a:gd name="T7" fmla="*/ 21 h 47"/>
                  <a:gd name="T8" fmla="*/ 36 w 54"/>
                  <a:gd name="T9" fmla="*/ 29 h 47"/>
                  <a:gd name="T10" fmla="*/ 18 w 54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47">
                    <a:moveTo>
                      <a:pt x="18" y="0"/>
                    </a:moveTo>
                    <a:cubicBezTo>
                      <a:pt x="36" y="1"/>
                      <a:pt x="42" y="14"/>
                      <a:pt x="54" y="21"/>
                    </a:cubicBezTo>
                    <a:cubicBezTo>
                      <a:pt x="51" y="45"/>
                      <a:pt x="15" y="36"/>
                      <a:pt x="0" y="47"/>
                    </a:cubicBezTo>
                    <a:cubicBezTo>
                      <a:pt x="1" y="38"/>
                      <a:pt x="5" y="33"/>
                      <a:pt x="3" y="21"/>
                    </a:cubicBezTo>
                    <a:cubicBezTo>
                      <a:pt x="18" y="20"/>
                      <a:pt x="22" y="30"/>
                      <a:pt x="36" y="29"/>
                    </a:cubicBezTo>
                    <a:cubicBezTo>
                      <a:pt x="38" y="11"/>
                      <a:pt x="17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124"/>
              <p:cNvSpPr/>
              <p:nvPr/>
            </p:nvSpPr>
            <p:spPr bwMode="auto">
              <a:xfrm>
                <a:off x="-2904" y="-1801"/>
                <a:ext cx="128" cy="77"/>
              </a:xfrm>
              <a:custGeom>
                <a:avLst/>
                <a:gdLst>
                  <a:gd name="T0" fmla="*/ 15 w 48"/>
                  <a:gd name="T1" fmla="*/ 0 h 29"/>
                  <a:gd name="T2" fmla="*/ 48 w 48"/>
                  <a:gd name="T3" fmla="*/ 11 h 29"/>
                  <a:gd name="T4" fmla="*/ 4 w 48"/>
                  <a:gd name="T5" fmla="*/ 25 h 29"/>
                  <a:gd name="T6" fmla="*/ 15 w 48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15" y="0"/>
                    </a:moveTo>
                    <a:cubicBezTo>
                      <a:pt x="23" y="13"/>
                      <a:pt x="36" y="7"/>
                      <a:pt x="48" y="11"/>
                    </a:cubicBezTo>
                    <a:cubicBezTo>
                      <a:pt x="38" y="25"/>
                      <a:pt x="24" y="29"/>
                      <a:pt x="4" y="25"/>
                    </a:cubicBezTo>
                    <a:cubicBezTo>
                      <a:pt x="0" y="8"/>
                      <a:pt x="11" y="8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125"/>
              <p:cNvSpPr/>
              <p:nvPr/>
            </p:nvSpPr>
            <p:spPr bwMode="auto">
              <a:xfrm>
                <a:off x="-2166" y="-1828"/>
                <a:ext cx="144" cy="75"/>
              </a:xfrm>
              <a:custGeom>
                <a:avLst/>
                <a:gdLst>
                  <a:gd name="T0" fmla="*/ 54 w 54"/>
                  <a:gd name="T1" fmla="*/ 21 h 28"/>
                  <a:gd name="T2" fmla="*/ 3 w 54"/>
                  <a:gd name="T3" fmla="*/ 28 h 28"/>
                  <a:gd name="T4" fmla="*/ 54 w 54"/>
                  <a:gd name="T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28">
                    <a:moveTo>
                      <a:pt x="54" y="21"/>
                    </a:moveTo>
                    <a:cubicBezTo>
                      <a:pt x="39" y="26"/>
                      <a:pt x="20" y="26"/>
                      <a:pt x="3" y="28"/>
                    </a:cubicBezTo>
                    <a:cubicBezTo>
                      <a:pt x="0" y="8"/>
                      <a:pt x="50" y="0"/>
                      <a:pt x="54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126"/>
              <p:cNvSpPr/>
              <p:nvPr/>
            </p:nvSpPr>
            <p:spPr bwMode="auto">
              <a:xfrm>
                <a:off x="-1222" y="-1753"/>
                <a:ext cx="72" cy="88"/>
              </a:xfrm>
              <a:custGeom>
                <a:avLst/>
                <a:gdLst>
                  <a:gd name="T0" fmla="*/ 12 w 27"/>
                  <a:gd name="T1" fmla="*/ 0 h 33"/>
                  <a:gd name="T2" fmla="*/ 8 w 27"/>
                  <a:gd name="T3" fmla="*/ 33 h 33"/>
                  <a:gd name="T4" fmla="*/ 12 w 27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3">
                    <a:moveTo>
                      <a:pt x="12" y="0"/>
                    </a:moveTo>
                    <a:cubicBezTo>
                      <a:pt x="23" y="7"/>
                      <a:pt x="27" y="32"/>
                      <a:pt x="8" y="33"/>
                    </a:cubicBezTo>
                    <a:cubicBezTo>
                      <a:pt x="0" y="23"/>
                      <a:pt x="7" y="7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127"/>
              <p:cNvSpPr/>
              <p:nvPr/>
            </p:nvSpPr>
            <p:spPr bwMode="auto">
              <a:xfrm>
                <a:off x="-1235" y="-1753"/>
                <a:ext cx="266" cy="166"/>
              </a:xfrm>
              <a:custGeom>
                <a:avLst/>
                <a:gdLst>
                  <a:gd name="T0" fmla="*/ 100 w 100"/>
                  <a:gd name="T1" fmla="*/ 18 h 62"/>
                  <a:gd name="T2" fmla="*/ 35 w 100"/>
                  <a:gd name="T3" fmla="*/ 62 h 62"/>
                  <a:gd name="T4" fmla="*/ 100 w 100"/>
                  <a:gd name="T5" fmla="*/ 1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" h="62">
                    <a:moveTo>
                      <a:pt x="100" y="18"/>
                    </a:moveTo>
                    <a:cubicBezTo>
                      <a:pt x="76" y="30"/>
                      <a:pt x="43" y="33"/>
                      <a:pt x="35" y="62"/>
                    </a:cubicBezTo>
                    <a:cubicBezTo>
                      <a:pt x="0" y="32"/>
                      <a:pt x="76" y="0"/>
                      <a:pt x="10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128"/>
              <p:cNvSpPr/>
              <p:nvPr/>
            </p:nvSpPr>
            <p:spPr bwMode="auto">
              <a:xfrm>
                <a:off x="-969" y="-337"/>
                <a:ext cx="603" cy="569"/>
              </a:xfrm>
              <a:custGeom>
                <a:avLst/>
                <a:gdLst>
                  <a:gd name="T0" fmla="*/ 226 w 226"/>
                  <a:gd name="T1" fmla="*/ 51 h 213"/>
                  <a:gd name="T2" fmla="*/ 77 w 226"/>
                  <a:gd name="T3" fmla="*/ 210 h 213"/>
                  <a:gd name="T4" fmla="*/ 0 w 226"/>
                  <a:gd name="T5" fmla="*/ 185 h 213"/>
                  <a:gd name="T6" fmla="*/ 146 w 226"/>
                  <a:gd name="T7" fmla="*/ 62 h 213"/>
                  <a:gd name="T8" fmla="*/ 51 w 226"/>
                  <a:gd name="T9" fmla="*/ 40 h 213"/>
                  <a:gd name="T10" fmla="*/ 160 w 226"/>
                  <a:gd name="T11" fmla="*/ 40 h 213"/>
                  <a:gd name="T12" fmla="*/ 160 w 226"/>
                  <a:gd name="T13" fmla="*/ 0 h 213"/>
                  <a:gd name="T14" fmla="*/ 226 w 226"/>
                  <a:gd name="T15" fmla="*/ 51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6" h="213">
                    <a:moveTo>
                      <a:pt x="226" y="51"/>
                    </a:moveTo>
                    <a:cubicBezTo>
                      <a:pt x="174" y="102"/>
                      <a:pt x="126" y="157"/>
                      <a:pt x="77" y="210"/>
                    </a:cubicBezTo>
                    <a:cubicBezTo>
                      <a:pt x="41" y="213"/>
                      <a:pt x="28" y="191"/>
                      <a:pt x="0" y="185"/>
                    </a:cubicBezTo>
                    <a:cubicBezTo>
                      <a:pt x="46" y="141"/>
                      <a:pt x="112" y="118"/>
                      <a:pt x="146" y="62"/>
                    </a:cubicBezTo>
                    <a:cubicBezTo>
                      <a:pt x="129" y="40"/>
                      <a:pt x="77" y="53"/>
                      <a:pt x="51" y="40"/>
                    </a:cubicBezTo>
                    <a:cubicBezTo>
                      <a:pt x="79" y="22"/>
                      <a:pt x="128" y="38"/>
                      <a:pt x="160" y="40"/>
                    </a:cubicBezTo>
                    <a:cubicBezTo>
                      <a:pt x="170" y="28"/>
                      <a:pt x="156" y="17"/>
                      <a:pt x="160" y="0"/>
                    </a:cubicBezTo>
                    <a:cubicBezTo>
                      <a:pt x="183" y="2"/>
                      <a:pt x="204" y="36"/>
                      <a:pt x="226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129"/>
              <p:cNvSpPr/>
              <p:nvPr/>
            </p:nvSpPr>
            <p:spPr bwMode="auto">
              <a:xfrm>
                <a:off x="-3650" y="-238"/>
                <a:ext cx="1351" cy="4003"/>
              </a:xfrm>
              <a:custGeom>
                <a:avLst/>
                <a:gdLst>
                  <a:gd name="T0" fmla="*/ 498 w 507"/>
                  <a:gd name="T1" fmla="*/ 25 h 1498"/>
                  <a:gd name="T2" fmla="*/ 349 w 507"/>
                  <a:gd name="T3" fmla="*/ 68 h 1498"/>
                  <a:gd name="T4" fmla="*/ 415 w 507"/>
                  <a:gd name="T5" fmla="*/ 108 h 1498"/>
                  <a:gd name="T6" fmla="*/ 310 w 507"/>
                  <a:gd name="T7" fmla="*/ 148 h 1498"/>
                  <a:gd name="T8" fmla="*/ 368 w 507"/>
                  <a:gd name="T9" fmla="*/ 181 h 1498"/>
                  <a:gd name="T10" fmla="*/ 233 w 507"/>
                  <a:gd name="T11" fmla="*/ 141 h 1498"/>
                  <a:gd name="T12" fmla="*/ 161 w 507"/>
                  <a:gd name="T13" fmla="*/ 126 h 1498"/>
                  <a:gd name="T14" fmla="*/ 88 w 507"/>
                  <a:gd name="T15" fmla="*/ 311 h 1498"/>
                  <a:gd name="T16" fmla="*/ 164 w 507"/>
                  <a:gd name="T17" fmla="*/ 308 h 1498"/>
                  <a:gd name="T18" fmla="*/ 179 w 507"/>
                  <a:gd name="T19" fmla="*/ 373 h 1498"/>
                  <a:gd name="T20" fmla="*/ 426 w 507"/>
                  <a:gd name="T21" fmla="*/ 228 h 1498"/>
                  <a:gd name="T22" fmla="*/ 259 w 507"/>
                  <a:gd name="T23" fmla="*/ 373 h 1498"/>
                  <a:gd name="T24" fmla="*/ 346 w 507"/>
                  <a:gd name="T25" fmla="*/ 366 h 1498"/>
                  <a:gd name="T26" fmla="*/ 320 w 507"/>
                  <a:gd name="T27" fmla="*/ 442 h 1498"/>
                  <a:gd name="T28" fmla="*/ 415 w 507"/>
                  <a:gd name="T29" fmla="*/ 471 h 1498"/>
                  <a:gd name="T30" fmla="*/ 364 w 507"/>
                  <a:gd name="T31" fmla="*/ 515 h 1498"/>
                  <a:gd name="T32" fmla="*/ 124 w 507"/>
                  <a:gd name="T33" fmla="*/ 449 h 1498"/>
                  <a:gd name="T34" fmla="*/ 364 w 507"/>
                  <a:gd name="T35" fmla="*/ 576 h 1498"/>
                  <a:gd name="T36" fmla="*/ 237 w 507"/>
                  <a:gd name="T37" fmla="*/ 721 h 1498"/>
                  <a:gd name="T38" fmla="*/ 186 w 507"/>
                  <a:gd name="T39" fmla="*/ 649 h 1498"/>
                  <a:gd name="T40" fmla="*/ 150 w 507"/>
                  <a:gd name="T41" fmla="*/ 758 h 1498"/>
                  <a:gd name="T42" fmla="*/ 270 w 507"/>
                  <a:gd name="T43" fmla="*/ 751 h 1498"/>
                  <a:gd name="T44" fmla="*/ 219 w 507"/>
                  <a:gd name="T45" fmla="*/ 870 h 1498"/>
                  <a:gd name="T46" fmla="*/ 128 w 507"/>
                  <a:gd name="T47" fmla="*/ 823 h 1498"/>
                  <a:gd name="T48" fmla="*/ 161 w 507"/>
                  <a:gd name="T49" fmla="*/ 928 h 1498"/>
                  <a:gd name="T50" fmla="*/ 255 w 507"/>
                  <a:gd name="T51" fmla="*/ 878 h 1498"/>
                  <a:gd name="T52" fmla="*/ 230 w 507"/>
                  <a:gd name="T53" fmla="*/ 1052 h 1498"/>
                  <a:gd name="T54" fmla="*/ 128 w 507"/>
                  <a:gd name="T55" fmla="*/ 1084 h 1498"/>
                  <a:gd name="T56" fmla="*/ 270 w 507"/>
                  <a:gd name="T57" fmla="*/ 1081 h 1498"/>
                  <a:gd name="T58" fmla="*/ 233 w 507"/>
                  <a:gd name="T59" fmla="*/ 1226 h 1498"/>
                  <a:gd name="T60" fmla="*/ 128 w 507"/>
                  <a:gd name="T61" fmla="*/ 1255 h 1498"/>
                  <a:gd name="T62" fmla="*/ 284 w 507"/>
                  <a:gd name="T63" fmla="*/ 1241 h 1498"/>
                  <a:gd name="T64" fmla="*/ 281 w 507"/>
                  <a:gd name="T65" fmla="*/ 1360 h 1498"/>
                  <a:gd name="T66" fmla="*/ 164 w 507"/>
                  <a:gd name="T67" fmla="*/ 1400 h 1498"/>
                  <a:gd name="T68" fmla="*/ 230 w 507"/>
                  <a:gd name="T69" fmla="*/ 1458 h 1498"/>
                  <a:gd name="T70" fmla="*/ 328 w 507"/>
                  <a:gd name="T71" fmla="*/ 1349 h 1498"/>
                  <a:gd name="T72" fmla="*/ 368 w 507"/>
                  <a:gd name="T73" fmla="*/ 1447 h 1498"/>
                  <a:gd name="T74" fmla="*/ 320 w 507"/>
                  <a:gd name="T75" fmla="*/ 1473 h 1498"/>
                  <a:gd name="T76" fmla="*/ 357 w 507"/>
                  <a:gd name="T77" fmla="*/ 1458 h 1498"/>
                  <a:gd name="T78" fmla="*/ 411 w 507"/>
                  <a:gd name="T79" fmla="*/ 1498 h 1498"/>
                  <a:gd name="T80" fmla="*/ 30 w 507"/>
                  <a:gd name="T81" fmla="*/ 1467 h 1498"/>
                  <a:gd name="T82" fmla="*/ 12 w 507"/>
                  <a:gd name="T83" fmla="*/ 536 h 1498"/>
                  <a:gd name="T84" fmla="*/ 8 w 507"/>
                  <a:gd name="T85" fmla="*/ 6 h 1498"/>
                  <a:gd name="T86" fmla="*/ 491 w 507"/>
                  <a:gd name="T87" fmla="*/ 3 h 1498"/>
                  <a:gd name="T88" fmla="*/ 498 w 507"/>
                  <a:gd name="T89" fmla="*/ 25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07" h="1498">
                    <a:moveTo>
                      <a:pt x="498" y="25"/>
                    </a:moveTo>
                    <a:cubicBezTo>
                      <a:pt x="442" y="35"/>
                      <a:pt x="377" y="32"/>
                      <a:pt x="349" y="68"/>
                    </a:cubicBezTo>
                    <a:cubicBezTo>
                      <a:pt x="365" y="88"/>
                      <a:pt x="403" y="85"/>
                      <a:pt x="415" y="108"/>
                    </a:cubicBezTo>
                    <a:cubicBezTo>
                      <a:pt x="384" y="125"/>
                      <a:pt x="334" y="124"/>
                      <a:pt x="310" y="148"/>
                    </a:cubicBezTo>
                    <a:cubicBezTo>
                      <a:pt x="330" y="157"/>
                      <a:pt x="352" y="166"/>
                      <a:pt x="368" y="181"/>
                    </a:cubicBezTo>
                    <a:cubicBezTo>
                      <a:pt x="327" y="224"/>
                      <a:pt x="251" y="177"/>
                      <a:pt x="233" y="141"/>
                    </a:cubicBezTo>
                    <a:cubicBezTo>
                      <a:pt x="209" y="136"/>
                      <a:pt x="195" y="121"/>
                      <a:pt x="161" y="126"/>
                    </a:cubicBezTo>
                    <a:cubicBezTo>
                      <a:pt x="203" y="230"/>
                      <a:pt x="91" y="241"/>
                      <a:pt x="88" y="311"/>
                    </a:cubicBezTo>
                    <a:cubicBezTo>
                      <a:pt x="117" y="320"/>
                      <a:pt x="134" y="306"/>
                      <a:pt x="164" y="308"/>
                    </a:cubicBezTo>
                    <a:cubicBezTo>
                      <a:pt x="172" y="326"/>
                      <a:pt x="174" y="351"/>
                      <a:pt x="179" y="373"/>
                    </a:cubicBezTo>
                    <a:cubicBezTo>
                      <a:pt x="289" y="353"/>
                      <a:pt x="291" y="224"/>
                      <a:pt x="426" y="228"/>
                    </a:cubicBezTo>
                    <a:cubicBezTo>
                      <a:pt x="366" y="272"/>
                      <a:pt x="312" y="322"/>
                      <a:pt x="259" y="373"/>
                    </a:cubicBezTo>
                    <a:cubicBezTo>
                      <a:pt x="277" y="387"/>
                      <a:pt x="315" y="363"/>
                      <a:pt x="346" y="366"/>
                    </a:cubicBezTo>
                    <a:cubicBezTo>
                      <a:pt x="342" y="396"/>
                      <a:pt x="330" y="418"/>
                      <a:pt x="320" y="442"/>
                    </a:cubicBezTo>
                    <a:cubicBezTo>
                      <a:pt x="329" y="475"/>
                      <a:pt x="392" y="464"/>
                      <a:pt x="415" y="471"/>
                    </a:cubicBezTo>
                    <a:cubicBezTo>
                      <a:pt x="415" y="503"/>
                      <a:pt x="383" y="502"/>
                      <a:pt x="364" y="515"/>
                    </a:cubicBezTo>
                    <a:cubicBezTo>
                      <a:pt x="286" y="493"/>
                      <a:pt x="219" y="443"/>
                      <a:pt x="124" y="449"/>
                    </a:cubicBezTo>
                    <a:cubicBezTo>
                      <a:pt x="165" y="531"/>
                      <a:pt x="241" y="577"/>
                      <a:pt x="364" y="576"/>
                    </a:cubicBezTo>
                    <a:cubicBezTo>
                      <a:pt x="343" y="647"/>
                      <a:pt x="308" y="712"/>
                      <a:pt x="237" y="721"/>
                    </a:cubicBezTo>
                    <a:cubicBezTo>
                      <a:pt x="227" y="690"/>
                      <a:pt x="219" y="657"/>
                      <a:pt x="186" y="649"/>
                    </a:cubicBezTo>
                    <a:cubicBezTo>
                      <a:pt x="141" y="656"/>
                      <a:pt x="129" y="715"/>
                      <a:pt x="150" y="758"/>
                    </a:cubicBezTo>
                    <a:cubicBezTo>
                      <a:pt x="194" y="760"/>
                      <a:pt x="229" y="759"/>
                      <a:pt x="270" y="751"/>
                    </a:cubicBezTo>
                    <a:cubicBezTo>
                      <a:pt x="277" y="815"/>
                      <a:pt x="252" y="847"/>
                      <a:pt x="219" y="870"/>
                    </a:cubicBezTo>
                    <a:cubicBezTo>
                      <a:pt x="196" y="847"/>
                      <a:pt x="181" y="816"/>
                      <a:pt x="128" y="823"/>
                    </a:cubicBezTo>
                    <a:cubicBezTo>
                      <a:pt x="109" y="868"/>
                      <a:pt x="127" y="916"/>
                      <a:pt x="161" y="928"/>
                    </a:cubicBezTo>
                    <a:cubicBezTo>
                      <a:pt x="198" y="919"/>
                      <a:pt x="222" y="879"/>
                      <a:pt x="255" y="878"/>
                    </a:cubicBezTo>
                    <a:cubicBezTo>
                      <a:pt x="250" y="942"/>
                      <a:pt x="273" y="1014"/>
                      <a:pt x="230" y="1052"/>
                    </a:cubicBezTo>
                    <a:cubicBezTo>
                      <a:pt x="196" y="1025"/>
                      <a:pt x="117" y="1015"/>
                      <a:pt x="128" y="1084"/>
                    </a:cubicBezTo>
                    <a:cubicBezTo>
                      <a:pt x="140" y="1158"/>
                      <a:pt x="237" y="1131"/>
                      <a:pt x="270" y="1081"/>
                    </a:cubicBezTo>
                    <a:cubicBezTo>
                      <a:pt x="288" y="1135"/>
                      <a:pt x="272" y="1184"/>
                      <a:pt x="233" y="1226"/>
                    </a:cubicBezTo>
                    <a:cubicBezTo>
                      <a:pt x="197" y="1209"/>
                      <a:pt x="140" y="1205"/>
                      <a:pt x="128" y="1255"/>
                    </a:cubicBezTo>
                    <a:cubicBezTo>
                      <a:pt x="158" y="1343"/>
                      <a:pt x="250" y="1285"/>
                      <a:pt x="284" y="1241"/>
                    </a:cubicBezTo>
                    <a:cubicBezTo>
                      <a:pt x="291" y="1283"/>
                      <a:pt x="290" y="1326"/>
                      <a:pt x="281" y="1360"/>
                    </a:cubicBezTo>
                    <a:cubicBezTo>
                      <a:pt x="224" y="1341"/>
                      <a:pt x="185" y="1357"/>
                      <a:pt x="164" y="1400"/>
                    </a:cubicBezTo>
                    <a:cubicBezTo>
                      <a:pt x="180" y="1426"/>
                      <a:pt x="202" y="1445"/>
                      <a:pt x="230" y="1458"/>
                    </a:cubicBezTo>
                    <a:cubicBezTo>
                      <a:pt x="287" y="1447"/>
                      <a:pt x="305" y="1395"/>
                      <a:pt x="328" y="1349"/>
                    </a:cubicBezTo>
                    <a:cubicBezTo>
                      <a:pt x="355" y="1368"/>
                      <a:pt x="360" y="1409"/>
                      <a:pt x="368" y="1447"/>
                    </a:cubicBezTo>
                    <a:cubicBezTo>
                      <a:pt x="355" y="1449"/>
                      <a:pt x="310" y="1431"/>
                      <a:pt x="320" y="1473"/>
                    </a:cubicBezTo>
                    <a:cubicBezTo>
                      <a:pt x="335" y="1471"/>
                      <a:pt x="347" y="1466"/>
                      <a:pt x="357" y="1458"/>
                    </a:cubicBezTo>
                    <a:cubicBezTo>
                      <a:pt x="376" y="1471"/>
                      <a:pt x="399" y="1479"/>
                      <a:pt x="411" y="1498"/>
                    </a:cubicBezTo>
                    <a:cubicBezTo>
                      <a:pt x="304" y="1498"/>
                      <a:pt x="159" y="1488"/>
                      <a:pt x="30" y="1467"/>
                    </a:cubicBezTo>
                    <a:cubicBezTo>
                      <a:pt x="35" y="1166"/>
                      <a:pt x="13" y="825"/>
                      <a:pt x="12" y="536"/>
                    </a:cubicBezTo>
                    <a:cubicBezTo>
                      <a:pt x="11" y="324"/>
                      <a:pt x="0" y="190"/>
                      <a:pt x="8" y="6"/>
                    </a:cubicBezTo>
                    <a:cubicBezTo>
                      <a:pt x="163" y="0"/>
                      <a:pt x="314" y="4"/>
                      <a:pt x="491" y="3"/>
                    </a:cubicBezTo>
                    <a:cubicBezTo>
                      <a:pt x="489" y="13"/>
                      <a:pt x="507" y="20"/>
                      <a:pt x="49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130"/>
              <p:cNvSpPr/>
              <p:nvPr/>
            </p:nvSpPr>
            <p:spPr bwMode="auto">
              <a:xfrm>
                <a:off x="-1840" y="-273"/>
                <a:ext cx="165" cy="227"/>
              </a:xfrm>
              <a:custGeom>
                <a:avLst/>
                <a:gdLst>
                  <a:gd name="T0" fmla="*/ 48 w 62"/>
                  <a:gd name="T1" fmla="*/ 16 h 85"/>
                  <a:gd name="T2" fmla="*/ 62 w 62"/>
                  <a:gd name="T3" fmla="*/ 56 h 85"/>
                  <a:gd name="T4" fmla="*/ 33 w 62"/>
                  <a:gd name="T5" fmla="*/ 19 h 85"/>
                  <a:gd name="T6" fmla="*/ 15 w 62"/>
                  <a:gd name="T7" fmla="*/ 85 h 85"/>
                  <a:gd name="T8" fmla="*/ 48 w 62"/>
                  <a:gd name="T9" fmla="*/ 1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5">
                    <a:moveTo>
                      <a:pt x="48" y="16"/>
                    </a:moveTo>
                    <a:cubicBezTo>
                      <a:pt x="56" y="26"/>
                      <a:pt x="61" y="39"/>
                      <a:pt x="62" y="56"/>
                    </a:cubicBezTo>
                    <a:cubicBezTo>
                      <a:pt x="44" y="53"/>
                      <a:pt x="42" y="33"/>
                      <a:pt x="33" y="19"/>
                    </a:cubicBezTo>
                    <a:cubicBezTo>
                      <a:pt x="14" y="28"/>
                      <a:pt x="41" y="82"/>
                      <a:pt x="15" y="85"/>
                    </a:cubicBezTo>
                    <a:cubicBezTo>
                      <a:pt x="9" y="59"/>
                      <a:pt x="0" y="0"/>
                      <a:pt x="4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131"/>
              <p:cNvSpPr/>
              <p:nvPr/>
            </p:nvSpPr>
            <p:spPr bwMode="auto">
              <a:xfrm>
                <a:off x="-2078" y="-182"/>
                <a:ext cx="200" cy="232"/>
              </a:xfrm>
              <a:custGeom>
                <a:avLst/>
                <a:gdLst>
                  <a:gd name="T0" fmla="*/ 10 w 75"/>
                  <a:gd name="T1" fmla="*/ 0 h 87"/>
                  <a:gd name="T2" fmla="*/ 75 w 75"/>
                  <a:gd name="T3" fmla="*/ 51 h 87"/>
                  <a:gd name="T4" fmla="*/ 28 w 75"/>
                  <a:gd name="T5" fmla="*/ 25 h 87"/>
                  <a:gd name="T6" fmla="*/ 46 w 75"/>
                  <a:gd name="T7" fmla="*/ 87 h 87"/>
                  <a:gd name="T8" fmla="*/ 10 w 75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87">
                    <a:moveTo>
                      <a:pt x="10" y="0"/>
                    </a:moveTo>
                    <a:cubicBezTo>
                      <a:pt x="36" y="13"/>
                      <a:pt x="65" y="22"/>
                      <a:pt x="75" y="51"/>
                    </a:cubicBezTo>
                    <a:cubicBezTo>
                      <a:pt x="56" y="46"/>
                      <a:pt x="47" y="31"/>
                      <a:pt x="28" y="25"/>
                    </a:cubicBezTo>
                    <a:cubicBezTo>
                      <a:pt x="12" y="43"/>
                      <a:pt x="44" y="65"/>
                      <a:pt x="46" y="87"/>
                    </a:cubicBezTo>
                    <a:cubicBezTo>
                      <a:pt x="20" y="81"/>
                      <a:pt x="0" y="27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32"/>
              <p:cNvSpPr/>
              <p:nvPr/>
            </p:nvSpPr>
            <p:spPr bwMode="auto">
              <a:xfrm>
                <a:off x="-532" y="-94"/>
                <a:ext cx="232" cy="211"/>
              </a:xfrm>
              <a:custGeom>
                <a:avLst/>
                <a:gdLst>
                  <a:gd name="T0" fmla="*/ 87 w 87"/>
                  <a:gd name="T1" fmla="*/ 0 h 79"/>
                  <a:gd name="T2" fmla="*/ 0 w 87"/>
                  <a:gd name="T3" fmla="*/ 79 h 79"/>
                  <a:gd name="T4" fmla="*/ 87 w 87"/>
                  <a:gd name="T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79">
                    <a:moveTo>
                      <a:pt x="87" y="0"/>
                    </a:moveTo>
                    <a:cubicBezTo>
                      <a:pt x="82" y="35"/>
                      <a:pt x="41" y="67"/>
                      <a:pt x="0" y="79"/>
                    </a:cubicBezTo>
                    <a:cubicBezTo>
                      <a:pt x="23" y="47"/>
                      <a:pt x="59" y="27"/>
                      <a:pt x="8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133"/>
              <p:cNvSpPr/>
              <p:nvPr/>
            </p:nvSpPr>
            <p:spPr bwMode="auto">
              <a:xfrm>
                <a:off x="-1403" y="-38"/>
                <a:ext cx="232" cy="177"/>
              </a:xfrm>
              <a:custGeom>
                <a:avLst/>
                <a:gdLst>
                  <a:gd name="T0" fmla="*/ 87 w 87"/>
                  <a:gd name="T1" fmla="*/ 0 h 66"/>
                  <a:gd name="T2" fmla="*/ 36 w 87"/>
                  <a:gd name="T3" fmla="*/ 66 h 66"/>
                  <a:gd name="T4" fmla="*/ 69 w 87"/>
                  <a:gd name="T5" fmla="*/ 22 h 66"/>
                  <a:gd name="T6" fmla="*/ 0 w 87"/>
                  <a:gd name="T7" fmla="*/ 44 h 66"/>
                  <a:gd name="T8" fmla="*/ 87 w 87"/>
                  <a:gd name="T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66">
                    <a:moveTo>
                      <a:pt x="87" y="0"/>
                    </a:moveTo>
                    <a:cubicBezTo>
                      <a:pt x="82" y="34"/>
                      <a:pt x="65" y="55"/>
                      <a:pt x="36" y="66"/>
                    </a:cubicBezTo>
                    <a:cubicBezTo>
                      <a:pt x="44" y="48"/>
                      <a:pt x="60" y="38"/>
                      <a:pt x="69" y="22"/>
                    </a:cubicBezTo>
                    <a:cubicBezTo>
                      <a:pt x="48" y="17"/>
                      <a:pt x="23" y="39"/>
                      <a:pt x="0" y="44"/>
                    </a:cubicBezTo>
                    <a:cubicBezTo>
                      <a:pt x="2" y="16"/>
                      <a:pt x="52" y="7"/>
                      <a:pt x="8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134"/>
              <p:cNvSpPr/>
              <p:nvPr/>
            </p:nvSpPr>
            <p:spPr bwMode="auto">
              <a:xfrm>
                <a:off x="-2275" y="13"/>
                <a:ext cx="213" cy="163"/>
              </a:xfrm>
              <a:custGeom>
                <a:avLst/>
                <a:gdLst>
                  <a:gd name="T0" fmla="*/ 0 w 80"/>
                  <a:gd name="T1" fmla="*/ 0 h 61"/>
                  <a:gd name="T2" fmla="*/ 80 w 80"/>
                  <a:gd name="T3" fmla="*/ 18 h 61"/>
                  <a:gd name="T4" fmla="*/ 26 w 80"/>
                  <a:gd name="T5" fmla="*/ 21 h 61"/>
                  <a:gd name="T6" fmla="*/ 66 w 80"/>
                  <a:gd name="T7" fmla="*/ 61 h 61"/>
                  <a:gd name="T8" fmla="*/ 0 w 80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61">
                    <a:moveTo>
                      <a:pt x="0" y="0"/>
                    </a:moveTo>
                    <a:cubicBezTo>
                      <a:pt x="34" y="4"/>
                      <a:pt x="54" y="3"/>
                      <a:pt x="80" y="18"/>
                    </a:cubicBezTo>
                    <a:cubicBezTo>
                      <a:pt x="69" y="41"/>
                      <a:pt x="39" y="9"/>
                      <a:pt x="26" y="21"/>
                    </a:cubicBezTo>
                    <a:cubicBezTo>
                      <a:pt x="31" y="42"/>
                      <a:pt x="60" y="40"/>
                      <a:pt x="66" y="61"/>
                    </a:cubicBezTo>
                    <a:cubicBezTo>
                      <a:pt x="38" y="61"/>
                      <a:pt x="7" y="33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135"/>
              <p:cNvSpPr/>
              <p:nvPr/>
            </p:nvSpPr>
            <p:spPr bwMode="auto">
              <a:xfrm>
                <a:off x="-1771" y="91"/>
                <a:ext cx="258" cy="261"/>
              </a:xfrm>
              <a:custGeom>
                <a:avLst/>
                <a:gdLst>
                  <a:gd name="T0" fmla="*/ 95 w 97"/>
                  <a:gd name="T1" fmla="*/ 98 h 98"/>
                  <a:gd name="T2" fmla="*/ 76 w 97"/>
                  <a:gd name="T3" fmla="*/ 98 h 98"/>
                  <a:gd name="T4" fmla="*/ 4 w 97"/>
                  <a:gd name="T5" fmla="*/ 21 h 98"/>
                  <a:gd name="T6" fmla="*/ 0 w 97"/>
                  <a:gd name="T7" fmla="*/ 10 h 98"/>
                  <a:gd name="T8" fmla="*/ 95 w 97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98">
                    <a:moveTo>
                      <a:pt x="95" y="98"/>
                    </a:moveTo>
                    <a:cubicBezTo>
                      <a:pt x="89" y="98"/>
                      <a:pt x="82" y="98"/>
                      <a:pt x="76" y="98"/>
                    </a:cubicBezTo>
                    <a:cubicBezTo>
                      <a:pt x="92" y="45"/>
                      <a:pt x="47" y="15"/>
                      <a:pt x="4" y="21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65" y="0"/>
                      <a:pt x="97" y="33"/>
                      <a:pt x="95" y="9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136"/>
              <p:cNvSpPr/>
              <p:nvPr/>
            </p:nvSpPr>
            <p:spPr bwMode="auto">
              <a:xfrm>
                <a:off x="-3139" y="168"/>
                <a:ext cx="110" cy="126"/>
              </a:xfrm>
              <a:custGeom>
                <a:avLst/>
                <a:gdLst>
                  <a:gd name="T0" fmla="*/ 9 w 41"/>
                  <a:gd name="T1" fmla="*/ 0 h 47"/>
                  <a:gd name="T2" fmla="*/ 38 w 41"/>
                  <a:gd name="T3" fmla="*/ 47 h 47"/>
                  <a:gd name="T4" fmla="*/ 9 w 41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7">
                    <a:moveTo>
                      <a:pt x="9" y="0"/>
                    </a:moveTo>
                    <a:cubicBezTo>
                      <a:pt x="19" y="13"/>
                      <a:pt x="41" y="32"/>
                      <a:pt x="38" y="47"/>
                    </a:cubicBezTo>
                    <a:cubicBezTo>
                      <a:pt x="22" y="38"/>
                      <a:pt x="0" y="2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137"/>
              <p:cNvSpPr/>
              <p:nvPr/>
            </p:nvSpPr>
            <p:spPr bwMode="auto">
              <a:xfrm>
                <a:off x="-1326" y="200"/>
                <a:ext cx="203" cy="158"/>
              </a:xfrm>
              <a:custGeom>
                <a:avLst/>
                <a:gdLst>
                  <a:gd name="T0" fmla="*/ 76 w 76"/>
                  <a:gd name="T1" fmla="*/ 20 h 59"/>
                  <a:gd name="T2" fmla="*/ 0 w 76"/>
                  <a:gd name="T3" fmla="*/ 53 h 59"/>
                  <a:gd name="T4" fmla="*/ 44 w 76"/>
                  <a:gd name="T5" fmla="*/ 24 h 59"/>
                  <a:gd name="T6" fmla="*/ 0 w 76"/>
                  <a:gd name="T7" fmla="*/ 20 h 59"/>
                  <a:gd name="T8" fmla="*/ 0 w 76"/>
                  <a:gd name="T9" fmla="*/ 9 h 59"/>
                  <a:gd name="T10" fmla="*/ 76 w 76"/>
                  <a:gd name="T11" fmla="*/ 2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59">
                    <a:moveTo>
                      <a:pt x="76" y="20"/>
                    </a:moveTo>
                    <a:cubicBezTo>
                      <a:pt x="59" y="37"/>
                      <a:pt x="29" y="59"/>
                      <a:pt x="0" y="53"/>
                    </a:cubicBezTo>
                    <a:cubicBezTo>
                      <a:pt x="12" y="41"/>
                      <a:pt x="39" y="43"/>
                      <a:pt x="44" y="24"/>
                    </a:cubicBezTo>
                    <a:cubicBezTo>
                      <a:pt x="38" y="8"/>
                      <a:pt x="18" y="26"/>
                      <a:pt x="0" y="20"/>
                    </a:cubicBezTo>
                    <a:cubicBezTo>
                      <a:pt x="0" y="17"/>
                      <a:pt x="0" y="13"/>
                      <a:pt x="0" y="9"/>
                    </a:cubicBezTo>
                    <a:cubicBezTo>
                      <a:pt x="25" y="0"/>
                      <a:pt x="56" y="14"/>
                      <a:pt x="76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138"/>
              <p:cNvSpPr/>
              <p:nvPr/>
            </p:nvSpPr>
            <p:spPr bwMode="auto">
              <a:xfrm>
                <a:off x="-2342" y="275"/>
                <a:ext cx="256" cy="179"/>
              </a:xfrm>
              <a:custGeom>
                <a:avLst/>
                <a:gdLst>
                  <a:gd name="T0" fmla="*/ 80 w 96"/>
                  <a:gd name="T1" fmla="*/ 0 h 67"/>
                  <a:gd name="T2" fmla="*/ 47 w 96"/>
                  <a:gd name="T3" fmla="*/ 43 h 67"/>
                  <a:gd name="T4" fmla="*/ 91 w 96"/>
                  <a:gd name="T5" fmla="*/ 47 h 67"/>
                  <a:gd name="T6" fmla="*/ 0 w 96"/>
                  <a:gd name="T7" fmla="*/ 50 h 67"/>
                  <a:gd name="T8" fmla="*/ 80 w 96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67">
                    <a:moveTo>
                      <a:pt x="80" y="0"/>
                    </a:moveTo>
                    <a:cubicBezTo>
                      <a:pt x="96" y="13"/>
                      <a:pt x="49" y="23"/>
                      <a:pt x="47" y="43"/>
                    </a:cubicBezTo>
                    <a:cubicBezTo>
                      <a:pt x="61" y="56"/>
                      <a:pt x="83" y="31"/>
                      <a:pt x="91" y="47"/>
                    </a:cubicBezTo>
                    <a:cubicBezTo>
                      <a:pt x="70" y="67"/>
                      <a:pt x="21" y="65"/>
                      <a:pt x="0" y="50"/>
                    </a:cubicBezTo>
                    <a:cubicBezTo>
                      <a:pt x="22" y="28"/>
                      <a:pt x="50" y="13"/>
                      <a:pt x="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139"/>
              <p:cNvSpPr/>
              <p:nvPr/>
            </p:nvSpPr>
            <p:spPr bwMode="auto">
              <a:xfrm>
                <a:off x="5661" y="144"/>
                <a:ext cx="1330" cy="1384"/>
              </a:xfrm>
              <a:custGeom>
                <a:avLst/>
                <a:gdLst>
                  <a:gd name="T0" fmla="*/ 472 w 499"/>
                  <a:gd name="T1" fmla="*/ 179 h 518"/>
                  <a:gd name="T2" fmla="*/ 377 w 499"/>
                  <a:gd name="T3" fmla="*/ 448 h 518"/>
                  <a:gd name="T4" fmla="*/ 254 w 499"/>
                  <a:gd name="T5" fmla="*/ 517 h 518"/>
                  <a:gd name="T6" fmla="*/ 109 w 499"/>
                  <a:gd name="T7" fmla="*/ 433 h 518"/>
                  <a:gd name="T8" fmla="*/ 0 w 499"/>
                  <a:gd name="T9" fmla="*/ 248 h 518"/>
                  <a:gd name="T10" fmla="*/ 36 w 499"/>
                  <a:gd name="T11" fmla="*/ 128 h 518"/>
                  <a:gd name="T12" fmla="*/ 472 w 499"/>
                  <a:gd name="T13" fmla="*/ 179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9" h="518">
                    <a:moveTo>
                      <a:pt x="472" y="179"/>
                    </a:moveTo>
                    <a:cubicBezTo>
                      <a:pt x="499" y="299"/>
                      <a:pt x="447" y="392"/>
                      <a:pt x="377" y="448"/>
                    </a:cubicBezTo>
                    <a:cubicBezTo>
                      <a:pt x="342" y="477"/>
                      <a:pt x="275" y="516"/>
                      <a:pt x="254" y="517"/>
                    </a:cubicBezTo>
                    <a:cubicBezTo>
                      <a:pt x="213" y="518"/>
                      <a:pt x="136" y="455"/>
                      <a:pt x="109" y="433"/>
                    </a:cubicBezTo>
                    <a:cubicBezTo>
                      <a:pt x="51" y="388"/>
                      <a:pt x="0" y="340"/>
                      <a:pt x="0" y="248"/>
                    </a:cubicBezTo>
                    <a:cubicBezTo>
                      <a:pt x="0" y="206"/>
                      <a:pt x="15" y="157"/>
                      <a:pt x="36" y="128"/>
                    </a:cubicBezTo>
                    <a:cubicBezTo>
                      <a:pt x="129" y="0"/>
                      <a:pt x="421" y="24"/>
                      <a:pt x="472" y="1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140"/>
              <p:cNvSpPr>
                <a:spLocks noEditPoints="1"/>
              </p:cNvSpPr>
              <p:nvPr/>
            </p:nvSpPr>
            <p:spPr bwMode="auto">
              <a:xfrm>
                <a:off x="7937" y="240"/>
                <a:ext cx="1631" cy="2987"/>
              </a:xfrm>
              <a:custGeom>
                <a:avLst/>
                <a:gdLst>
                  <a:gd name="T0" fmla="*/ 442 w 612"/>
                  <a:gd name="T1" fmla="*/ 521 h 1118"/>
                  <a:gd name="T2" fmla="*/ 514 w 612"/>
                  <a:gd name="T3" fmla="*/ 931 h 1118"/>
                  <a:gd name="T4" fmla="*/ 561 w 612"/>
                  <a:gd name="T5" fmla="*/ 1040 h 1118"/>
                  <a:gd name="T6" fmla="*/ 198 w 612"/>
                  <a:gd name="T7" fmla="*/ 993 h 1118"/>
                  <a:gd name="T8" fmla="*/ 46 w 612"/>
                  <a:gd name="T9" fmla="*/ 597 h 1118"/>
                  <a:gd name="T10" fmla="*/ 13 w 612"/>
                  <a:gd name="T11" fmla="*/ 506 h 1118"/>
                  <a:gd name="T12" fmla="*/ 28 w 612"/>
                  <a:gd name="T13" fmla="*/ 452 h 1118"/>
                  <a:gd name="T14" fmla="*/ 365 w 612"/>
                  <a:gd name="T15" fmla="*/ 20 h 1118"/>
                  <a:gd name="T16" fmla="*/ 427 w 612"/>
                  <a:gd name="T17" fmla="*/ 34 h 1118"/>
                  <a:gd name="T18" fmla="*/ 474 w 612"/>
                  <a:gd name="T19" fmla="*/ 60 h 1118"/>
                  <a:gd name="T20" fmla="*/ 420 w 612"/>
                  <a:gd name="T21" fmla="*/ 303 h 1118"/>
                  <a:gd name="T22" fmla="*/ 347 w 612"/>
                  <a:gd name="T23" fmla="*/ 361 h 1118"/>
                  <a:gd name="T24" fmla="*/ 177 w 612"/>
                  <a:gd name="T25" fmla="*/ 136 h 1118"/>
                  <a:gd name="T26" fmla="*/ 97 w 612"/>
                  <a:gd name="T27" fmla="*/ 209 h 1118"/>
                  <a:gd name="T28" fmla="*/ 453 w 612"/>
                  <a:gd name="T29" fmla="*/ 307 h 1118"/>
                  <a:gd name="T30" fmla="*/ 191 w 612"/>
                  <a:gd name="T31" fmla="*/ 248 h 1118"/>
                  <a:gd name="T32" fmla="*/ 90 w 612"/>
                  <a:gd name="T33" fmla="*/ 270 h 1118"/>
                  <a:gd name="T34" fmla="*/ 188 w 612"/>
                  <a:gd name="T35" fmla="*/ 267 h 1118"/>
                  <a:gd name="T36" fmla="*/ 79 w 612"/>
                  <a:gd name="T37" fmla="*/ 303 h 1118"/>
                  <a:gd name="T38" fmla="*/ 144 w 612"/>
                  <a:gd name="T39" fmla="*/ 376 h 1118"/>
                  <a:gd name="T40" fmla="*/ 202 w 612"/>
                  <a:gd name="T41" fmla="*/ 401 h 1118"/>
                  <a:gd name="T42" fmla="*/ 53 w 612"/>
                  <a:gd name="T43" fmla="*/ 357 h 1118"/>
                  <a:gd name="T44" fmla="*/ 257 w 612"/>
                  <a:gd name="T45" fmla="*/ 434 h 1118"/>
                  <a:gd name="T46" fmla="*/ 108 w 612"/>
                  <a:gd name="T47" fmla="*/ 372 h 1118"/>
                  <a:gd name="T48" fmla="*/ 278 w 612"/>
                  <a:gd name="T49" fmla="*/ 390 h 1118"/>
                  <a:gd name="T50" fmla="*/ 344 w 612"/>
                  <a:gd name="T51" fmla="*/ 470 h 1118"/>
                  <a:gd name="T52" fmla="*/ 242 w 612"/>
                  <a:gd name="T53" fmla="*/ 492 h 1118"/>
                  <a:gd name="T54" fmla="*/ 126 w 612"/>
                  <a:gd name="T55" fmla="*/ 459 h 1118"/>
                  <a:gd name="T56" fmla="*/ 140 w 612"/>
                  <a:gd name="T57" fmla="*/ 517 h 1118"/>
                  <a:gd name="T58" fmla="*/ 307 w 612"/>
                  <a:gd name="T59" fmla="*/ 470 h 1118"/>
                  <a:gd name="T60" fmla="*/ 126 w 612"/>
                  <a:gd name="T61" fmla="*/ 528 h 1118"/>
                  <a:gd name="T62" fmla="*/ 278 w 612"/>
                  <a:gd name="T63" fmla="*/ 575 h 1118"/>
                  <a:gd name="T64" fmla="*/ 235 w 612"/>
                  <a:gd name="T65" fmla="*/ 622 h 1118"/>
                  <a:gd name="T66" fmla="*/ 267 w 612"/>
                  <a:gd name="T67" fmla="*/ 622 h 1118"/>
                  <a:gd name="T68" fmla="*/ 133 w 612"/>
                  <a:gd name="T69" fmla="*/ 648 h 1118"/>
                  <a:gd name="T70" fmla="*/ 90 w 612"/>
                  <a:gd name="T71" fmla="*/ 622 h 1118"/>
                  <a:gd name="T72" fmla="*/ 115 w 612"/>
                  <a:gd name="T73" fmla="*/ 662 h 1118"/>
                  <a:gd name="T74" fmla="*/ 173 w 612"/>
                  <a:gd name="T75" fmla="*/ 695 h 1118"/>
                  <a:gd name="T76" fmla="*/ 260 w 612"/>
                  <a:gd name="T77" fmla="*/ 757 h 1118"/>
                  <a:gd name="T78" fmla="*/ 137 w 612"/>
                  <a:gd name="T79" fmla="*/ 724 h 1118"/>
                  <a:gd name="T80" fmla="*/ 220 w 612"/>
                  <a:gd name="T81" fmla="*/ 731 h 1118"/>
                  <a:gd name="T82" fmla="*/ 100 w 612"/>
                  <a:gd name="T83" fmla="*/ 753 h 1118"/>
                  <a:gd name="T84" fmla="*/ 445 w 612"/>
                  <a:gd name="T85" fmla="*/ 775 h 1118"/>
                  <a:gd name="T86" fmla="*/ 238 w 612"/>
                  <a:gd name="T87" fmla="*/ 789 h 1118"/>
                  <a:gd name="T88" fmla="*/ 162 w 612"/>
                  <a:gd name="T89" fmla="*/ 837 h 1118"/>
                  <a:gd name="T90" fmla="*/ 104 w 612"/>
                  <a:gd name="T91" fmla="*/ 829 h 1118"/>
                  <a:gd name="T92" fmla="*/ 111 w 612"/>
                  <a:gd name="T93" fmla="*/ 837 h 1118"/>
                  <a:gd name="T94" fmla="*/ 195 w 612"/>
                  <a:gd name="T95" fmla="*/ 826 h 1118"/>
                  <a:gd name="T96" fmla="*/ 119 w 612"/>
                  <a:gd name="T97" fmla="*/ 858 h 1118"/>
                  <a:gd name="T98" fmla="*/ 213 w 612"/>
                  <a:gd name="T99" fmla="*/ 876 h 1118"/>
                  <a:gd name="T100" fmla="*/ 336 w 612"/>
                  <a:gd name="T101" fmla="*/ 895 h 1118"/>
                  <a:gd name="T102" fmla="*/ 275 w 612"/>
                  <a:gd name="T103" fmla="*/ 891 h 1118"/>
                  <a:gd name="T104" fmla="*/ 362 w 612"/>
                  <a:gd name="T105" fmla="*/ 913 h 1118"/>
                  <a:gd name="T106" fmla="*/ 188 w 612"/>
                  <a:gd name="T107" fmla="*/ 916 h 1118"/>
                  <a:gd name="T108" fmla="*/ 347 w 612"/>
                  <a:gd name="T109" fmla="*/ 938 h 1118"/>
                  <a:gd name="T110" fmla="*/ 173 w 612"/>
                  <a:gd name="T111" fmla="*/ 945 h 1118"/>
                  <a:gd name="T112" fmla="*/ 362 w 612"/>
                  <a:gd name="T113" fmla="*/ 938 h 1118"/>
                  <a:gd name="T114" fmla="*/ 282 w 612"/>
                  <a:gd name="T115" fmla="*/ 949 h 1118"/>
                  <a:gd name="T116" fmla="*/ 340 w 612"/>
                  <a:gd name="T117" fmla="*/ 971 h 1118"/>
                  <a:gd name="T118" fmla="*/ 242 w 612"/>
                  <a:gd name="T119" fmla="*/ 978 h 1118"/>
                  <a:gd name="T120" fmla="*/ 275 w 612"/>
                  <a:gd name="T121" fmla="*/ 1007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2" h="1118">
                    <a:moveTo>
                      <a:pt x="525" y="56"/>
                    </a:moveTo>
                    <a:cubicBezTo>
                      <a:pt x="527" y="68"/>
                      <a:pt x="519" y="69"/>
                      <a:pt x="522" y="82"/>
                    </a:cubicBezTo>
                    <a:cubicBezTo>
                      <a:pt x="513" y="87"/>
                      <a:pt x="506" y="95"/>
                      <a:pt x="496" y="100"/>
                    </a:cubicBezTo>
                    <a:cubicBezTo>
                      <a:pt x="485" y="165"/>
                      <a:pt x="514" y="224"/>
                      <a:pt x="489" y="299"/>
                    </a:cubicBezTo>
                    <a:cubicBezTo>
                      <a:pt x="466" y="367"/>
                      <a:pt x="395" y="405"/>
                      <a:pt x="402" y="455"/>
                    </a:cubicBezTo>
                    <a:cubicBezTo>
                      <a:pt x="405" y="483"/>
                      <a:pt x="440" y="492"/>
                      <a:pt x="442" y="521"/>
                    </a:cubicBezTo>
                    <a:cubicBezTo>
                      <a:pt x="402" y="558"/>
                      <a:pt x="315" y="611"/>
                      <a:pt x="300" y="691"/>
                    </a:cubicBezTo>
                    <a:cubicBezTo>
                      <a:pt x="292" y="734"/>
                      <a:pt x="300" y="812"/>
                      <a:pt x="362" y="804"/>
                    </a:cubicBezTo>
                    <a:cubicBezTo>
                      <a:pt x="415" y="778"/>
                      <a:pt x="382" y="644"/>
                      <a:pt x="460" y="659"/>
                    </a:cubicBezTo>
                    <a:cubicBezTo>
                      <a:pt x="507" y="668"/>
                      <a:pt x="495" y="772"/>
                      <a:pt x="482" y="807"/>
                    </a:cubicBezTo>
                    <a:cubicBezTo>
                      <a:pt x="488" y="821"/>
                      <a:pt x="502" y="826"/>
                      <a:pt x="507" y="840"/>
                    </a:cubicBezTo>
                    <a:cubicBezTo>
                      <a:pt x="496" y="876"/>
                      <a:pt x="487" y="905"/>
                      <a:pt x="514" y="931"/>
                    </a:cubicBezTo>
                    <a:cubicBezTo>
                      <a:pt x="504" y="948"/>
                      <a:pt x="486" y="958"/>
                      <a:pt x="463" y="964"/>
                    </a:cubicBezTo>
                    <a:cubicBezTo>
                      <a:pt x="462" y="975"/>
                      <a:pt x="469" y="978"/>
                      <a:pt x="471" y="985"/>
                    </a:cubicBezTo>
                    <a:cubicBezTo>
                      <a:pt x="498" y="968"/>
                      <a:pt x="513" y="957"/>
                      <a:pt x="536" y="942"/>
                    </a:cubicBezTo>
                    <a:cubicBezTo>
                      <a:pt x="557" y="950"/>
                      <a:pt x="564" y="972"/>
                      <a:pt x="580" y="985"/>
                    </a:cubicBezTo>
                    <a:cubicBezTo>
                      <a:pt x="589" y="982"/>
                      <a:pt x="599" y="978"/>
                      <a:pt x="612" y="978"/>
                    </a:cubicBezTo>
                    <a:cubicBezTo>
                      <a:pt x="603" y="1006"/>
                      <a:pt x="580" y="1020"/>
                      <a:pt x="561" y="1040"/>
                    </a:cubicBezTo>
                    <a:cubicBezTo>
                      <a:pt x="556" y="1036"/>
                      <a:pt x="547" y="1035"/>
                      <a:pt x="543" y="1029"/>
                    </a:cubicBezTo>
                    <a:cubicBezTo>
                      <a:pt x="480" y="1062"/>
                      <a:pt x="417" y="1014"/>
                      <a:pt x="351" y="1000"/>
                    </a:cubicBezTo>
                    <a:cubicBezTo>
                      <a:pt x="350" y="1008"/>
                      <a:pt x="352" y="1014"/>
                      <a:pt x="355" y="1018"/>
                    </a:cubicBezTo>
                    <a:cubicBezTo>
                      <a:pt x="404" y="1042"/>
                      <a:pt x="483" y="1077"/>
                      <a:pt x="543" y="1047"/>
                    </a:cubicBezTo>
                    <a:cubicBezTo>
                      <a:pt x="516" y="1118"/>
                      <a:pt x="418" y="1086"/>
                      <a:pt x="376" y="1047"/>
                    </a:cubicBezTo>
                    <a:cubicBezTo>
                      <a:pt x="296" y="1064"/>
                      <a:pt x="254" y="1013"/>
                      <a:pt x="198" y="993"/>
                    </a:cubicBezTo>
                    <a:cubicBezTo>
                      <a:pt x="187" y="1005"/>
                      <a:pt x="169" y="1011"/>
                      <a:pt x="151" y="1018"/>
                    </a:cubicBezTo>
                    <a:cubicBezTo>
                      <a:pt x="125" y="1007"/>
                      <a:pt x="114" y="980"/>
                      <a:pt x="100" y="956"/>
                    </a:cubicBezTo>
                    <a:cubicBezTo>
                      <a:pt x="106" y="937"/>
                      <a:pt x="111" y="915"/>
                      <a:pt x="119" y="898"/>
                    </a:cubicBezTo>
                    <a:cubicBezTo>
                      <a:pt x="71" y="813"/>
                      <a:pt x="33" y="720"/>
                      <a:pt x="24" y="611"/>
                    </a:cubicBezTo>
                    <a:cubicBezTo>
                      <a:pt x="38" y="614"/>
                      <a:pt x="29" y="640"/>
                      <a:pt x="42" y="644"/>
                    </a:cubicBezTo>
                    <a:cubicBezTo>
                      <a:pt x="62" y="635"/>
                      <a:pt x="50" y="613"/>
                      <a:pt x="46" y="597"/>
                    </a:cubicBezTo>
                    <a:cubicBezTo>
                      <a:pt x="30" y="592"/>
                      <a:pt x="29" y="609"/>
                      <a:pt x="21" y="601"/>
                    </a:cubicBezTo>
                    <a:cubicBezTo>
                      <a:pt x="21" y="592"/>
                      <a:pt x="21" y="584"/>
                      <a:pt x="21" y="575"/>
                    </a:cubicBezTo>
                    <a:cubicBezTo>
                      <a:pt x="30" y="575"/>
                      <a:pt x="32" y="581"/>
                      <a:pt x="39" y="582"/>
                    </a:cubicBezTo>
                    <a:cubicBezTo>
                      <a:pt x="43" y="577"/>
                      <a:pt x="43" y="568"/>
                      <a:pt x="50" y="564"/>
                    </a:cubicBezTo>
                    <a:cubicBezTo>
                      <a:pt x="43" y="549"/>
                      <a:pt x="38" y="532"/>
                      <a:pt x="13" y="535"/>
                    </a:cubicBezTo>
                    <a:cubicBezTo>
                      <a:pt x="17" y="521"/>
                      <a:pt x="5" y="514"/>
                      <a:pt x="13" y="506"/>
                    </a:cubicBezTo>
                    <a:cubicBezTo>
                      <a:pt x="28" y="516"/>
                      <a:pt x="25" y="516"/>
                      <a:pt x="39" y="506"/>
                    </a:cubicBezTo>
                    <a:cubicBezTo>
                      <a:pt x="39" y="529"/>
                      <a:pt x="48" y="543"/>
                      <a:pt x="64" y="550"/>
                    </a:cubicBezTo>
                    <a:cubicBezTo>
                      <a:pt x="90" y="529"/>
                      <a:pt x="61" y="469"/>
                      <a:pt x="35" y="492"/>
                    </a:cubicBezTo>
                    <a:cubicBezTo>
                      <a:pt x="29" y="485"/>
                      <a:pt x="33" y="468"/>
                      <a:pt x="13" y="474"/>
                    </a:cubicBezTo>
                    <a:cubicBezTo>
                      <a:pt x="15" y="447"/>
                      <a:pt x="0" y="417"/>
                      <a:pt x="28" y="412"/>
                    </a:cubicBezTo>
                    <a:cubicBezTo>
                      <a:pt x="28" y="423"/>
                      <a:pt x="18" y="443"/>
                      <a:pt x="28" y="452"/>
                    </a:cubicBezTo>
                    <a:cubicBezTo>
                      <a:pt x="52" y="437"/>
                      <a:pt x="40" y="399"/>
                      <a:pt x="21" y="390"/>
                    </a:cubicBezTo>
                    <a:cubicBezTo>
                      <a:pt x="30" y="303"/>
                      <a:pt x="61" y="237"/>
                      <a:pt x="93" y="172"/>
                    </a:cubicBezTo>
                    <a:cubicBezTo>
                      <a:pt x="99" y="171"/>
                      <a:pt x="99" y="176"/>
                      <a:pt x="104" y="176"/>
                    </a:cubicBezTo>
                    <a:cubicBezTo>
                      <a:pt x="144" y="146"/>
                      <a:pt x="177" y="90"/>
                      <a:pt x="231" y="71"/>
                    </a:cubicBezTo>
                    <a:cubicBezTo>
                      <a:pt x="250" y="64"/>
                      <a:pt x="271" y="68"/>
                      <a:pt x="289" y="63"/>
                    </a:cubicBezTo>
                    <a:cubicBezTo>
                      <a:pt x="320" y="55"/>
                      <a:pt x="339" y="35"/>
                      <a:pt x="365" y="20"/>
                    </a:cubicBezTo>
                    <a:cubicBezTo>
                      <a:pt x="393" y="21"/>
                      <a:pt x="399" y="20"/>
                      <a:pt x="424" y="23"/>
                    </a:cubicBezTo>
                    <a:cubicBezTo>
                      <a:pt x="451" y="0"/>
                      <a:pt x="505" y="36"/>
                      <a:pt x="525" y="56"/>
                    </a:cubicBezTo>
                    <a:close/>
                    <a:moveTo>
                      <a:pt x="445" y="38"/>
                    </a:moveTo>
                    <a:cubicBezTo>
                      <a:pt x="451" y="48"/>
                      <a:pt x="469" y="46"/>
                      <a:pt x="474" y="56"/>
                    </a:cubicBezTo>
                    <a:cubicBezTo>
                      <a:pt x="456" y="61"/>
                      <a:pt x="449" y="43"/>
                      <a:pt x="438" y="52"/>
                    </a:cubicBezTo>
                    <a:cubicBezTo>
                      <a:pt x="440" y="41"/>
                      <a:pt x="434" y="38"/>
                      <a:pt x="427" y="34"/>
                    </a:cubicBezTo>
                    <a:cubicBezTo>
                      <a:pt x="408" y="48"/>
                      <a:pt x="389" y="61"/>
                      <a:pt x="369" y="74"/>
                    </a:cubicBezTo>
                    <a:cubicBezTo>
                      <a:pt x="364" y="68"/>
                      <a:pt x="347" y="64"/>
                      <a:pt x="355" y="56"/>
                    </a:cubicBezTo>
                    <a:cubicBezTo>
                      <a:pt x="350" y="56"/>
                      <a:pt x="345" y="56"/>
                      <a:pt x="340" y="56"/>
                    </a:cubicBezTo>
                    <a:cubicBezTo>
                      <a:pt x="326" y="91"/>
                      <a:pt x="386" y="97"/>
                      <a:pt x="398" y="71"/>
                    </a:cubicBezTo>
                    <a:cubicBezTo>
                      <a:pt x="431" y="59"/>
                      <a:pt x="465" y="69"/>
                      <a:pt x="485" y="74"/>
                    </a:cubicBezTo>
                    <a:cubicBezTo>
                      <a:pt x="480" y="71"/>
                      <a:pt x="481" y="62"/>
                      <a:pt x="474" y="60"/>
                    </a:cubicBezTo>
                    <a:cubicBezTo>
                      <a:pt x="482" y="54"/>
                      <a:pt x="479" y="60"/>
                      <a:pt x="489" y="60"/>
                    </a:cubicBezTo>
                    <a:cubicBezTo>
                      <a:pt x="489" y="40"/>
                      <a:pt x="456" y="23"/>
                      <a:pt x="445" y="38"/>
                    </a:cubicBezTo>
                    <a:close/>
                    <a:moveTo>
                      <a:pt x="347" y="310"/>
                    </a:moveTo>
                    <a:cubicBezTo>
                      <a:pt x="298" y="308"/>
                      <a:pt x="265" y="262"/>
                      <a:pt x="253" y="212"/>
                    </a:cubicBezTo>
                    <a:cubicBezTo>
                      <a:pt x="246" y="182"/>
                      <a:pt x="264" y="150"/>
                      <a:pt x="246" y="129"/>
                    </a:cubicBezTo>
                    <a:cubicBezTo>
                      <a:pt x="202" y="223"/>
                      <a:pt x="315" y="391"/>
                      <a:pt x="420" y="303"/>
                    </a:cubicBezTo>
                    <a:cubicBezTo>
                      <a:pt x="302" y="326"/>
                      <a:pt x="260" y="199"/>
                      <a:pt x="286" y="85"/>
                    </a:cubicBezTo>
                    <a:cubicBezTo>
                      <a:pt x="282" y="85"/>
                      <a:pt x="278" y="85"/>
                      <a:pt x="275" y="85"/>
                    </a:cubicBezTo>
                    <a:cubicBezTo>
                      <a:pt x="255" y="173"/>
                      <a:pt x="271" y="280"/>
                      <a:pt x="347" y="310"/>
                    </a:cubicBezTo>
                    <a:close/>
                    <a:moveTo>
                      <a:pt x="340" y="376"/>
                    </a:moveTo>
                    <a:cubicBezTo>
                      <a:pt x="351" y="400"/>
                      <a:pt x="364" y="421"/>
                      <a:pt x="391" y="430"/>
                    </a:cubicBezTo>
                    <a:cubicBezTo>
                      <a:pt x="384" y="400"/>
                      <a:pt x="354" y="392"/>
                      <a:pt x="347" y="361"/>
                    </a:cubicBezTo>
                    <a:cubicBezTo>
                      <a:pt x="250" y="336"/>
                      <a:pt x="193" y="229"/>
                      <a:pt x="220" y="114"/>
                    </a:cubicBezTo>
                    <a:cubicBezTo>
                      <a:pt x="219" y="111"/>
                      <a:pt x="217" y="110"/>
                      <a:pt x="213" y="111"/>
                    </a:cubicBezTo>
                    <a:cubicBezTo>
                      <a:pt x="170" y="217"/>
                      <a:pt x="240" y="347"/>
                      <a:pt x="340" y="376"/>
                    </a:cubicBezTo>
                    <a:close/>
                    <a:moveTo>
                      <a:pt x="140" y="169"/>
                    </a:moveTo>
                    <a:cubicBezTo>
                      <a:pt x="146" y="178"/>
                      <a:pt x="152" y="186"/>
                      <a:pt x="169" y="183"/>
                    </a:cubicBezTo>
                    <a:cubicBezTo>
                      <a:pt x="176" y="171"/>
                      <a:pt x="185" y="153"/>
                      <a:pt x="177" y="136"/>
                    </a:cubicBezTo>
                    <a:cubicBezTo>
                      <a:pt x="156" y="138"/>
                      <a:pt x="146" y="152"/>
                      <a:pt x="140" y="169"/>
                    </a:cubicBezTo>
                    <a:close/>
                    <a:moveTo>
                      <a:pt x="351" y="201"/>
                    </a:moveTo>
                    <a:cubicBezTo>
                      <a:pt x="353" y="224"/>
                      <a:pt x="380" y="243"/>
                      <a:pt x="405" y="238"/>
                    </a:cubicBezTo>
                    <a:cubicBezTo>
                      <a:pt x="414" y="231"/>
                      <a:pt x="419" y="220"/>
                      <a:pt x="427" y="212"/>
                    </a:cubicBezTo>
                    <a:cubicBezTo>
                      <a:pt x="428" y="149"/>
                      <a:pt x="344" y="142"/>
                      <a:pt x="351" y="201"/>
                    </a:cubicBezTo>
                    <a:close/>
                    <a:moveTo>
                      <a:pt x="97" y="209"/>
                    </a:moveTo>
                    <a:cubicBezTo>
                      <a:pt x="104" y="209"/>
                      <a:pt x="101" y="218"/>
                      <a:pt x="111" y="216"/>
                    </a:cubicBezTo>
                    <a:cubicBezTo>
                      <a:pt x="111" y="204"/>
                      <a:pt x="130" y="188"/>
                      <a:pt x="115" y="183"/>
                    </a:cubicBezTo>
                    <a:cubicBezTo>
                      <a:pt x="112" y="195"/>
                      <a:pt x="102" y="199"/>
                      <a:pt x="97" y="209"/>
                    </a:cubicBezTo>
                    <a:close/>
                    <a:moveTo>
                      <a:pt x="453" y="307"/>
                    </a:moveTo>
                    <a:cubicBezTo>
                      <a:pt x="450" y="256"/>
                      <a:pt x="507" y="227"/>
                      <a:pt x="478" y="183"/>
                    </a:cubicBezTo>
                    <a:cubicBezTo>
                      <a:pt x="473" y="222"/>
                      <a:pt x="423" y="269"/>
                      <a:pt x="453" y="307"/>
                    </a:cubicBezTo>
                    <a:close/>
                    <a:moveTo>
                      <a:pt x="155" y="245"/>
                    </a:moveTo>
                    <a:cubicBezTo>
                      <a:pt x="155" y="229"/>
                      <a:pt x="155" y="213"/>
                      <a:pt x="155" y="198"/>
                    </a:cubicBezTo>
                    <a:cubicBezTo>
                      <a:pt x="143" y="197"/>
                      <a:pt x="141" y="187"/>
                      <a:pt x="126" y="190"/>
                    </a:cubicBezTo>
                    <a:cubicBezTo>
                      <a:pt x="125" y="220"/>
                      <a:pt x="126" y="246"/>
                      <a:pt x="155" y="245"/>
                    </a:cubicBezTo>
                    <a:close/>
                    <a:moveTo>
                      <a:pt x="166" y="212"/>
                    </a:moveTo>
                    <a:cubicBezTo>
                      <a:pt x="170" y="228"/>
                      <a:pt x="171" y="248"/>
                      <a:pt x="191" y="248"/>
                    </a:cubicBezTo>
                    <a:cubicBezTo>
                      <a:pt x="195" y="241"/>
                      <a:pt x="190" y="217"/>
                      <a:pt x="184" y="209"/>
                    </a:cubicBezTo>
                    <a:cubicBezTo>
                      <a:pt x="176" y="207"/>
                      <a:pt x="170" y="209"/>
                      <a:pt x="166" y="212"/>
                    </a:cubicBezTo>
                    <a:close/>
                    <a:moveTo>
                      <a:pt x="90" y="270"/>
                    </a:moveTo>
                    <a:cubicBezTo>
                      <a:pt x="88" y="256"/>
                      <a:pt x="103" y="247"/>
                      <a:pt x="104" y="227"/>
                    </a:cubicBezTo>
                    <a:cubicBezTo>
                      <a:pt x="100" y="224"/>
                      <a:pt x="94" y="222"/>
                      <a:pt x="86" y="223"/>
                    </a:cubicBezTo>
                    <a:cubicBezTo>
                      <a:pt x="80" y="236"/>
                      <a:pt x="65" y="266"/>
                      <a:pt x="90" y="270"/>
                    </a:cubicBezTo>
                    <a:close/>
                    <a:moveTo>
                      <a:pt x="122" y="292"/>
                    </a:moveTo>
                    <a:cubicBezTo>
                      <a:pt x="123" y="288"/>
                      <a:pt x="128" y="288"/>
                      <a:pt x="133" y="288"/>
                    </a:cubicBezTo>
                    <a:cubicBezTo>
                      <a:pt x="146" y="263"/>
                      <a:pt x="133" y="246"/>
                      <a:pt x="111" y="238"/>
                    </a:cubicBezTo>
                    <a:cubicBezTo>
                      <a:pt x="103" y="257"/>
                      <a:pt x="102" y="284"/>
                      <a:pt x="122" y="292"/>
                    </a:cubicBezTo>
                    <a:close/>
                    <a:moveTo>
                      <a:pt x="177" y="310"/>
                    </a:moveTo>
                    <a:cubicBezTo>
                      <a:pt x="183" y="298"/>
                      <a:pt x="179" y="276"/>
                      <a:pt x="188" y="267"/>
                    </a:cubicBezTo>
                    <a:cubicBezTo>
                      <a:pt x="153" y="225"/>
                      <a:pt x="125" y="317"/>
                      <a:pt x="177" y="310"/>
                    </a:cubicBezTo>
                    <a:close/>
                    <a:moveTo>
                      <a:pt x="64" y="332"/>
                    </a:moveTo>
                    <a:cubicBezTo>
                      <a:pt x="68" y="327"/>
                      <a:pt x="67" y="316"/>
                      <a:pt x="79" y="317"/>
                    </a:cubicBezTo>
                    <a:cubicBezTo>
                      <a:pt x="74" y="342"/>
                      <a:pt x="82" y="352"/>
                      <a:pt x="104" y="357"/>
                    </a:cubicBezTo>
                    <a:cubicBezTo>
                      <a:pt x="103" y="325"/>
                      <a:pt x="121" y="297"/>
                      <a:pt x="90" y="288"/>
                    </a:cubicBezTo>
                    <a:cubicBezTo>
                      <a:pt x="82" y="289"/>
                      <a:pt x="86" y="302"/>
                      <a:pt x="79" y="303"/>
                    </a:cubicBezTo>
                    <a:cubicBezTo>
                      <a:pt x="77" y="283"/>
                      <a:pt x="79" y="279"/>
                      <a:pt x="64" y="270"/>
                    </a:cubicBezTo>
                    <a:cubicBezTo>
                      <a:pt x="59" y="285"/>
                      <a:pt x="42" y="323"/>
                      <a:pt x="64" y="332"/>
                    </a:cubicBezTo>
                    <a:close/>
                    <a:moveTo>
                      <a:pt x="228" y="339"/>
                    </a:moveTo>
                    <a:cubicBezTo>
                      <a:pt x="234" y="315"/>
                      <a:pt x="221" y="285"/>
                      <a:pt x="198" y="278"/>
                    </a:cubicBezTo>
                    <a:cubicBezTo>
                      <a:pt x="190" y="305"/>
                      <a:pt x="197" y="334"/>
                      <a:pt x="228" y="339"/>
                    </a:cubicBezTo>
                    <a:close/>
                    <a:moveTo>
                      <a:pt x="144" y="376"/>
                    </a:moveTo>
                    <a:cubicBezTo>
                      <a:pt x="159" y="360"/>
                      <a:pt x="161" y="312"/>
                      <a:pt x="133" y="303"/>
                    </a:cubicBezTo>
                    <a:cubicBezTo>
                      <a:pt x="111" y="318"/>
                      <a:pt x="114" y="372"/>
                      <a:pt x="144" y="376"/>
                    </a:cubicBezTo>
                    <a:close/>
                    <a:moveTo>
                      <a:pt x="202" y="401"/>
                    </a:moveTo>
                    <a:cubicBezTo>
                      <a:pt x="202" y="382"/>
                      <a:pt x="206" y="375"/>
                      <a:pt x="209" y="354"/>
                    </a:cubicBezTo>
                    <a:cubicBezTo>
                      <a:pt x="200" y="342"/>
                      <a:pt x="193" y="327"/>
                      <a:pt x="173" y="325"/>
                    </a:cubicBezTo>
                    <a:cubicBezTo>
                      <a:pt x="156" y="353"/>
                      <a:pt x="164" y="397"/>
                      <a:pt x="202" y="401"/>
                    </a:cubicBezTo>
                    <a:close/>
                    <a:moveTo>
                      <a:pt x="39" y="390"/>
                    </a:moveTo>
                    <a:cubicBezTo>
                      <a:pt x="56" y="392"/>
                      <a:pt x="49" y="369"/>
                      <a:pt x="57" y="361"/>
                    </a:cubicBezTo>
                    <a:cubicBezTo>
                      <a:pt x="70" y="374"/>
                      <a:pt x="58" y="383"/>
                      <a:pt x="53" y="397"/>
                    </a:cubicBezTo>
                    <a:cubicBezTo>
                      <a:pt x="64" y="407"/>
                      <a:pt x="66" y="426"/>
                      <a:pt x="86" y="426"/>
                    </a:cubicBezTo>
                    <a:cubicBezTo>
                      <a:pt x="81" y="406"/>
                      <a:pt x="84" y="393"/>
                      <a:pt x="90" y="376"/>
                    </a:cubicBezTo>
                    <a:cubicBezTo>
                      <a:pt x="80" y="367"/>
                      <a:pt x="77" y="352"/>
                      <a:pt x="53" y="357"/>
                    </a:cubicBezTo>
                    <a:cubicBezTo>
                      <a:pt x="53" y="346"/>
                      <a:pt x="55" y="333"/>
                      <a:pt x="42" y="336"/>
                    </a:cubicBezTo>
                    <a:cubicBezTo>
                      <a:pt x="37" y="353"/>
                      <a:pt x="34" y="373"/>
                      <a:pt x="39" y="390"/>
                    </a:cubicBezTo>
                    <a:close/>
                    <a:moveTo>
                      <a:pt x="282" y="372"/>
                    </a:moveTo>
                    <a:cubicBezTo>
                      <a:pt x="279" y="349"/>
                      <a:pt x="257" y="346"/>
                      <a:pt x="242" y="336"/>
                    </a:cubicBezTo>
                    <a:cubicBezTo>
                      <a:pt x="234" y="355"/>
                      <a:pt x="266" y="377"/>
                      <a:pt x="282" y="372"/>
                    </a:cubicBezTo>
                    <a:close/>
                    <a:moveTo>
                      <a:pt x="257" y="434"/>
                    </a:moveTo>
                    <a:cubicBezTo>
                      <a:pt x="263" y="418"/>
                      <a:pt x="253" y="404"/>
                      <a:pt x="264" y="390"/>
                    </a:cubicBezTo>
                    <a:cubicBezTo>
                      <a:pt x="250" y="381"/>
                      <a:pt x="245" y="363"/>
                      <a:pt x="228" y="357"/>
                    </a:cubicBezTo>
                    <a:cubicBezTo>
                      <a:pt x="206" y="386"/>
                      <a:pt x="224" y="427"/>
                      <a:pt x="257" y="434"/>
                    </a:cubicBezTo>
                    <a:close/>
                    <a:moveTo>
                      <a:pt x="130" y="444"/>
                    </a:moveTo>
                    <a:cubicBezTo>
                      <a:pt x="125" y="418"/>
                      <a:pt x="138" y="410"/>
                      <a:pt x="140" y="390"/>
                    </a:cubicBezTo>
                    <a:cubicBezTo>
                      <a:pt x="127" y="387"/>
                      <a:pt x="120" y="377"/>
                      <a:pt x="108" y="372"/>
                    </a:cubicBezTo>
                    <a:cubicBezTo>
                      <a:pt x="87" y="397"/>
                      <a:pt x="101" y="438"/>
                      <a:pt x="130" y="444"/>
                    </a:cubicBezTo>
                    <a:close/>
                    <a:moveTo>
                      <a:pt x="333" y="405"/>
                    </a:moveTo>
                    <a:cubicBezTo>
                      <a:pt x="334" y="381"/>
                      <a:pt x="320" y="374"/>
                      <a:pt x="297" y="376"/>
                    </a:cubicBezTo>
                    <a:cubicBezTo>
                      <a:pt x="302" y="392"/>
                      <a:pt x="312" y="404"/>
                      <a:pt x="333" y="405"/>
                    </a:cubicBezTo>
                    <a:close/>
                    <a:moveTo>
                      <a:pt x="304" y="455"/>
                    </a:moveTo>
                    <a:cubicBezTo>
                      <a:pt x="328" y="431"/>
                      <a:pt x="303" y="398"/>
                      <a:pt x="278" y="390"/>
                    </a:cubicBezTo>
                    <a:cubicBezTo>
                      <a:pt x="263" y="417"/>
                      <a:pt x="278" y="449"/>
                      <a:pt x="304" y="455"/>
                    </a:cubicBezTo>
                    <a:close/>
                    <a:moveTo>
                      <a:pt x="184" y="470"/>
                    </a:moveTo>
                    <a:cubicBezTo>
                      <a:pt x="187" y="453"/>
                      <a:pt x="185" y="436"/>
                      <a:pt x="188" y="412"/>
                    </a:cubicBezTo>
                    <a:cubicBezTo>
                      <a:pt x="176" y="406"/>
                      <a:pt x="170" y="396"/>
                      <a:pt x="155" y="394"/>
                    </a:cubicBezTo>
                    <a:cubicBezTo>
                      <a:pt x="133" y="420"/>
                      <a:pt x="142" y="469"/>
                      <a:pt x="184" y="470"/>
                    </a:cubicBezTo>
                    <a:close/>
                    <a:moveTo>
                      <a:pt x="344" y="470"/>
                    </a:moveTo>
                    <a:cubicBezTo>
                      <a:pt x="345" y="452"/>
                      <a:pt x="368" y="456"/>
                      <a:pt x="376" y="444"/>
                    </a:cubicBezTo>
                    <a:cubicBezTo>
                      <a:pt x="361" y="435"/>
                      <a:pt x="348" y="424"/>
                      <a:pt x="333" y="415"/>
                    </a:cubicBezTo>
                    <a:cubicBezTo>
                      <a:pt x="319" y="428"/>
                      <a:pt x="316" y="471"/>
                      <a:pt x="344" y="470"/>
                    </a:cubicBezTo>
                    <a:close/>
                    <a:moveTo>
                      <a:pt x="242" y="492"/>
                    </a:moveTo>
                    <a:cubicBezTo>
                      <a:pt x="248" y="449"/>
                      <a:pt x="234" y="427"/>
                      <a:pt x="206" y="419"/>
                    </a:cubicBezTo>
                    <a:cubicBezTo>
                      <a:pt x="186" y="449"/>
                      <a:pt x="202" y="504"/>
                      <a:pt x="242" y="492"/>
                    </a:cubicBezTo>
                    <a:close/>
                    <a:moveTo>
                      <a:pt x="71" y="484"/>
                    </a:moveTo>
                    <a:cubicBezTo>
                      <a:pt x="76" y="474"/>
                      <a:pt x="75" y="457"/>
                      <a:pt x="75" y="441"/>
                    </a:cubicBezTo>
                    <a:cubicBezTo>
                      <a:pt x="64" y="438"/>
                      <a:pt x="64" y="425"/>
                      <a:pt x="50" y="426"/>
                    </a:cubicBezTo>
                    <a:cubicBezTo>
                      <a:pt x="41" y="449"/>
                      <a:pt x="45" y="485"/>
                      <a:pt x="71" y="484"/>
                    </a:cubicBezTo>
                    <a:close/>
                    <a:moveTo>
                      <a:pt x="122" y="506"/>
                    </a:moveTo>
                    <a:cubicBezTo>
                      <a:pt x="126" y="490"/>
                      <a:pt x="124" y="487"/>
                      <a:pt x="126" y="459"/>
                    </a:cubicBezTo>
                    <a:cubicBezTo>
                      <a:pt x="113" y="455"/>
                      <a:pt x="110" y="441"/>
                      <a:pt x="93" y="441"/>
                    </a:cubicBezTo>
                    <a:cubicBezTo>
                      <a:pt x="78" y="466"/>
                      <a:pt x="92" y="505"/>
                      <a:pt x="122" y="506"/>
                    </a:cubicBezTo>
                    <a:close/>
                    <a:moveTo>
                      <a:pt x="286" y="510"/>
                    </a:moveTo>
                    <a:cubicBezTo>
                      <a:pt x="304" y="480"/>
                      <a:pt x="290" y="453"/>
                      <a:pt x="257" y="448"/>
                    </a:cubicBezTo>
                    <a:cubicBezTo>
                      <a:pt x="249" y="468"/>
                      <a:pt x="255" y="507"/>
                      <a:pt x="286" y="510"/>
                    </a:cubicBezTo>
                    <a:close/>
                    <a:moveTo>
                      <a:pt x="140" y="517"/>
                    </a:moveTo>
                    <a:cubicBezTo>
                      <a:pt x="153" y="526"/>
                      <a:pt x="166" y="535"/>
                      <a:pt x="184" y="539"/>
                    </a:cubicBezTo>
                    <a:cubicBezTo>
                      <a:pt x="181" y="521"/>
                      <a:pt x="181" y="513"/>
                      <a:pt x="184" y="495"/>
                    </a:cubicBezTo>
                    <a:cubicBezTo>
                      <a:pt x="168" y="488"/>
                      <a:pt x="163" y="471"/>
                      <a:pt x="140" y="470"/>
                    </a:cubicBezTo>
                    <a:cubicBezTo>
                      <a:pt x="140" y="486"/>
                      <a:pt x="140" y="501"/>
                      <a:pt x="140" y="517"/>
                    </a:cubicBezTo>
                    <a:close/>
                    <a:moveTo>
                      <a:pt x="300" y="521"/>
                    </a:moveTo>
                    <a:cubicBezTo>
                      <a:pt x="332" y="524"/>
                      <a:pt x="347" y="469"/>
                      <a:pt x="307" y="470"/>
                    </a:cubicBezTo>
                    <a:cubicBezTo>
                      <a:pt x="303" y="485"/>
                      <a:pt x="297" y="498"/>
                      <a:pt x="300" y="521"/>
                    </a:cubicBezTo>
                    <a:close/>
                    <a:moveTo>
                      <a:pt x="238" y="561"/>
                    </a:moveTo>
                    <a:cubicBezTo>
                      <a:pt x="244" y="534"/>
                      <a:pt x="233" y="501"/>
                      <a:pt x="198" y="495"/>
                    </a:cubicBezTo>
                    <a:cubicBezTo>
                      <a:pt x="184" y="531"/>
                      <a:pt x="207" y="559"/>
                      <a:pt x="238" y="561"/>
                    </a:cubicBezTo>
                    <a:close/>
                    <a:moveTo>
                      <a:pt x="122" y="582"/>
                    </a:moveTo>
                    <a:cubicBezTo>
                      <a:pt x="125" y="567"/>
                      <a:pt x="117" y="548"/>
                      <a:pt x="126" y="528"/>
                    </a:cubicBezTo>
                    <a:cubicBezTo>
                      <a:pt x="114" y="520"/>
                      <a:pt x="101" y="514"/>
                      <a:pt x="86" y="510"/>
                    </a:cubicBezTo>
                    <a:cubicBezTo>
                      <a:pt x="79" y="541"/>
                      <a:pt x="90" y="579"/>
                      <a:pt x="122" y="582"/>
                    </a:cubicBezTo>
                    <a:close/>
                    <a:moveTo>
                      <a:pt x="278" y="575"/>
                    </a:moveTo>
                    <a:cubicBezTo>
                      <a:pt x="283" y="561"/>
                      <a:pt x="294" y="555"/>
                      <a:pt x="293" y="535"/>
                    </a:cubicBezTo>
                    <a:cubicBezTo>
                      <a:pt x="281" y="526"/>
                      <a:pt x="269" y="518"/>
                      <a:pt x="253" y="513"/>
                    </a:cubicBezTo>
                    <a:cubicBezTo>
                      <a:pt x="249" y="534"/>
                      <a:pt x="254" y="571"/>
                      <a:pt x="278" y="575"/>
                    </a:cubicBezTo>
                    <a:close/>
                    <a:moveTo>
                      <a:pt x="140" y="593"/>
                    </a:moveTo>
                    <a:cubicBezTo>
                      <a:pt x="150" y="603"/>
                      <a:pt x="164" y="608"/>
                      <a:pt x="180" y="611"/>
                    </a:cubicBezTo>
                    <a:cubicBezTo>
                      <a:pt x="184" y="603"/>
                      <a:pt x="170" y="577"/>
                      <a:pt x="180" y="561"/>
                    </a:cubicBezTo>
                    <a:cubicBezTo>
                      <a:pt x="167" y="552"/>
                      <a:pt x="157" y="541"/>
                      <a:pt x="137" y="539"/>
                    </a:cubicBezTo>
                    <a:cubicBezTo>
                      <a:pt x="130" y="560"/>
                      <a:pt x="139" y="565"/>
                      <a:pt x="140" y="593"/>
                    </a:cubicBezTo>
                    <a:close/>
                    <a:moveTo>
                      <a:pt x="235" y="622"/>
                    </a:moveTo>
                    <a:cubicBezTo>
                      <a:pt x="239" y="583"/>
                      <a:pt x="223" y="564"/>
                      <a:pt x="191" y="561"/>
                    </a:cubicBezTo>
                    <a:cubicBezTo>
                      <a:pt x="187" y="588"/>
                      <a:pt x="192" y="630"/>
                      <a:pt x="235" y="622"/>
                    </a:cubicBezTo>
                    <a:close/>
                    <a:moveTo>
                      <a:pt x="90" y="608"/>
                    </a:moveTo>
                    <a:cubicBezTo>
                      <a:pt x="99" y="585"/>
                      <a:pt x="83" y="563"/>
                      <a:pt x="57" y="564"/>
                    </a:cubicBezTo>
                    <a:cubicBezTo>
                      <a:pt x="53" y="580"/>
                      <a:pt x="57" y="617"/>
                      <a:pt x="90" y="608"/>
                    </a:cubicBezTo>
                    <a:close/>
                    <a:moveTo>
                      <a:pt x="267" y="622"/>
                    </a:moveTo>
                    <a:cubicBezTo>
                      <a:pt x="270" y="596"/>
                      <a:pt x="266" y="578"/>
                      <a:pt x="246" y="575"/>
                    </a:cubicBezTo>
                    <a:cubicBezTo>
                      <a:pt x="247" y="597"/>
                      <a:pt x="239" y="628"/>
                      <a:pt x="267" y="622"/>
                    </a:cubicBezTo>
                    <a:close/>
                    <a:moveTo>
                      <a:pt x="133" y="648"/>
                    </a:moveTo>
                    <a:cubicBezTo>
                      <a:pt x="143" y="636"/>
                      <a:pt x="127" y="618"/>
                      <a:pt x="137" y="604"/>
                    </a:cubicBezTo>
                    <a:cubicBezTo>
                      <a:pt x="130" y="597"/>
                      <a:pt x="118" y="596"/>
                      <a:pt x="108" y="593"/>
                    </a:cubicBezTo>
                    <a:cubicBezTo>
                      <a:pt x="94" y="614"/>
                      <a:pt x="109" y="643"/>
                      <a:pt x="133" y="648"/>
                    </a:cubicBezTo>
                    <a:close/>
                    <a:moveTo>
                      <a:pt x="144" y="622"/>
                    </a:moveTo>
                    <a:cubicBezTo>
                      <a:pt x="144" y="658"/>
                      <a:pt x="168" y="683"/>
                      <a:pt x="202" y="673"/>
                    </a:cubicBezTo>
                    <a:cubicBezTo>
                      <a:pt x="204" y="637"/>
                      <a:pt x="176" y="613"/>
                      <a:pt x="144" y="622"/>
                    </a:cubicBezTo>
                    <a:close/>
                    <a:moveTo>
                      <a:pt x="61" y="630"/>
                    </a:moveTo>
                    <a:cubicBezTo>
                      <a:pt x="59" y="657"/>
                      <a:pt x="73" y="671"/>
                      <a:pt x="93" y="677"/>
                    </a:cubicBezTo>
                    <a:cubicBezTo>
                      <a:pt x="109" y="658"/>
                      <a:pt x="98" y="642"/>
                      <a:pt x="90" y="622"/>
                    </a:cubicBezTo>
                    <a:cubicBezTo>
                      <a:pt x="74" y="619"/>
                      <a:pt x="72" y="629"/>
                      <a:pt x="61" y="630"/>
                    </a:cubicBezTo>
                    <a:close/>
                    <a:moveTo>
                      <a:pt x="246" y="680"/>
                    </a:moveTo>
                    <a:cubicBezTo>
                      <a:pt x="251" y="673"/>
                      <a:pt x="253" y="661"/>
                      <a:pt x="253" y="648"/>
                    </a:cubicBezTo>
                    <a:cubicBezTo>
                      <a:pt x="237" y="644"/>
                      <a:pt x="227" y="635"/>
                      <a:pt x="206" y="637"/>
                    </a:cubicBezTo>
                    <a:cubicBezTo>
                      <a:pt x="210" y="658"/>
                      <a:pt x="224" y="687"/>
                      <a:pt x="246" y="680"/>
                    </a:cubicBezTo>
                    <a:close/>
                    <a:moveTo>
                      <a:pt x="115" y="662"/>
                    </a:moveTo>
                    <a:cubicBezTo>
                      <a:pt x="100" y="687"/>
                      <a:pt x="137" y="724"/>
                      <a:pt x="155" y="695"/>
                    </a:cubicBezTo>
                    <a:cubicBezTo>
                      <a:pt x="160" y="667"/>
                      <a:pt x="131" y="657"/>
                      <a:pt x="115" y="662"/>
                    </a:cubicBezTo>
                    <a:close/>
                    <a:moveTo>
                      <a:pt x="61" y="709"/>
                    </a:moveTo>
                    <a:cubicBezTo>
                      <a:pt x="78" y="696"/>
                      <a:pt x="63" y="661"/>
                      <a:pt x="42" y="662"/>
                    </a:cubicBezTo>
                    <a:cubicBezTo>
                      <a:pt x="45" y="682"/>
                      <a:pt x="46" y="703"/>
                      <a:pt x="61" y="709"/>
                    </a:cubicBezTo>
                    <a:close/>
                    <a:moveTo>
                      <a:pt x="173" y="695"/>
                    </a:moveTo>
                    <a:cubicBezTo>
                      <a:pt x="173" y="735"/>
                      <a:pt x="241" y="726"/>
                      <a:pt x="213" y="688"/>
                    </a:cubicBezTo>
                    <a:cubicBezTo>
                      <a:pt x="196" y="686"/>
                      <a:pt x="184" y="691"/>
                      <a:pt x="173" y="695"/>
                    </a:cubicBezTo>
                    <a:close/>
                    <a:moveTo>
                      <a:pt x="119" y="728"/>
                    </a:moveTo>
                    <a:cubicBezTo>
                      <a:pt x="118" y="711"/>
                      <a:pt x="108" y="704"/>
                      <a:pt x="104" y="691"/>
                    </a:cubicBezTo>
                    <a:cubicBezTo>
                      <a:pt x="51" y="687"/>
                      <a:pt x="98" y="755"/>
                      <a:pt x="119" y="728"/>
                    </a:cubicBezTo>
                    <a:close/>
                    <a:moveTo>
                      <a:pt x="260" y="757"/>
                    </a:moveTo>
                    <a:cubicBezTo>
                      <a:pt x="263" y="741"/>
                      <a:pt x="253" y="709"/>
                      <a:pt x="231" y="706"/>
                    </a:cubicBezTo>
                    <a:cubicBezTo>
                      <a:pt x="238" y="726"/>
                      <a:pt x="240" y="750"/>
                      <a:pt x="260" y="757"/>
                    </a:cubicBezTo>
                    <a:close/>
                    <a:moveTo>
                      <a:pt x="137" y="724"/>
                    </a:moveTo>
                    <a:cubicBezTo>
                      <a:pt x="132" y="754"/>
                      <a:pt x="180" y="764"/>
                      <a:pt x="184" y="735"/>
                    </a:cubicBezTo>
                    <a:cubicBezTo>
                      <a:pt x="176" y="732"/>
                      <a:pt x="175" y="722"/>
                      <a:pt x="169" y="717"/>
                    </a:cubicBezTo>
                    <a:cubicBezTo>
                      <a:pt x="153" y="713"/>
                      <a:pt x="148" y="721"/>
                      <a:pt x="137" y="724"/>
                    </a:cubicBezTo>
                    <a:close/>
                    <a:moveTo>
                      <a:pt x="82" y="768"/>
                    </a:moveTo>
                    <a:cubicBezTo>
                      <a:pt x="88" y="752"/>
                      <a:pt x="84" y="725"/>
                      <a:pt x="64" y="724"/>
                    </a:cubicBezTo>
                    <a:cubicBezTo>
                      <a:pt x="55" y="740"/>
                      <a:pt x="66" y="765"/>
                      <a:pt x="82" y="768"/>
                    </a:cubicBezTo>
                    <a:close/>
                    <a:moveTo>
                      <a:pt x="195" y="746"/>
                    </a:moveTo>
                    <a:cubicBezTo>
                      <a:pt x="206" y="756"/>
                      <a:pt x="223" y="784"/>
                      <a:pt x="242" y="764"/>
                    </a:cubicBezTo>
                    <a:cubicBezTo>
                      <a:pt x="237" y="751"/>
                      <a:pt x="233" y="737"/>
                      <a:pt x="220" y="731"/>
                    </a:cubicBezTo>
                    <a:cubicBezTo>
                      <a:pt x="221" y="745"/>
                      <a:pt x="195" y="732"/>
                      <a:pt x="195" y="746"/>
                    </a:cubicBezTo>
                    <a:close/>
                    <a:moveTo>
                      <a:pt x="100" y="753"/>
                    </a:moveTo>
                    <a:cubicBezTo>
                      <a:pt x="105" y="772"/>
                      <a:pt x="112" y="787"/>
                      <a:pt x="133" y="789"/>
                    </a:cubicBezTo>
                    <a:cubicBezTo>
                      <a:pt x="140" y="786"/>
                      <a:pt x="139" y="776"/>
                      <a:pt x="148" y="775"/>
                    </a:cubicBezTo>
                    <a:cubicBezTo>
                      <a:pt x="141" y="760"/>
                      <a:pt x="134" y="745"/>
                      <a:pt x="111" y="746"/>
                    </a:cubicBezTo>
                    <a:cubicBezTo>
                      <a:pt x="110" y="750"/>
                      <a:pt x="107" y="753"/>
                      <a:pt x="100" y="753"/>
                    </a:cubicBezTo>
                    <a:close/>
                    <a:moveTo>
                      <a:pt x="162" y="778"/>
                    </a:moveTo>
                    <a:cubicBezTo>
                      <a:pt x="167" y="800"/>
                      <a:pt x="199" y="807"/>
                      <a:pt x="213" y="789"/>
                    </a:cubicBezTo>
                    <a:cubicBezTo>
                      <a:pt x="209" y="763"/>
                      <a:pt x="174" y="750"/>
                      <a:pt x="162" y="778"/>
                    </a:cubicBezTo>
                    <a:close/>
                    <a:moveTo>
                      <a:pt x="351" y="866"/>
                    </a:moveTo>
                    <a:cubicBezTo>
                      <a:pt x="354" y="871"/>
                      <a:pt x="356" y="877"/>
                      <a:pt x="365" y="876"/>
                    </a:cubicBezTo>
                    <a:cubicBezTo>
                      <a:pt x="397" y="847"/>
                      <a:pt x="434" y="824"/>
                      <a:pt x="445" y="775"/>
                    </a:cubicBezTo>
                    <a:cubicBezTo>
                      <a:pt x="440" y="775"/>
                      <a:pt x="437" y="773"/>
                      <a:pt x="434" y="771"/>
                    </a:cubicBezTo>
                    <a:cubicBezTo>
                      <a:pt x="417" y="815"/>
                      <a:pt x="381" y="829"/>
                      <a:pt x="351" y="866"/>
                    </a:cubicBezTo>
                    <a:close/>
                    <a:moveTo>
                      <a:pt x="111" y="811"/>
                    </a:moveTo>
                    <a:cubicBezTo>
                      <a:pt x="119" y="793"/>
                      <a:pt x="100" y="779"/>
                      <a:pt x="82" y="775"/>
                    </a:cubicBezTo>
                    <a:cubicBezTo>
                      <a:pt x="84" y="795"/>
                      <a:pt x="90" y="810"/>
                      <a:pt x="111" y="811"/>
                    </a:cubicBezTo>
                    <a:close/>
                    <a:moveTo>
                      <a:pt x="238" y="789"/>
                    </a:moveTo>
                    <a:cubicBezTo>
                      <a:pt x="248" y="801"/>
                      <a:pt x="256" y="815"/>
                      <a:pt x="282" y="811"/>
                    </a:cubicBezTo>
                    <a:cubicBezTo>
                      <a:pt x="292" y="780"/>
                      <a:pt x="243" y="762"/>
                      <a:pt x="238" y="789"/>
                    </a:cubicBezTo>
                    <a:close/>
                    <a:moveTo>
                      <a:pt x="162" y="837"/>
                    </a:moveTo>
                    <a:cubicBezTo>
                      <a:pt x="168" y="830"/>
                      <a:pt x="179" y="829"/>
                      <a:pt x="180" y="818"/>
                    </a:cubicBezTo>
                    <a:cubicBezTo>
                      <a:pt x="172" y="808"/>
                      <a:pt x="164" y="796"/>
                      <a:pt x="144" y="797"/>
                    </a:cubicBezTo>
                    <a:cubicBezTo>
                      <a:pt x="134" y="813"/>
                      <a:pt x="146" y="835"/>
                      <a:pt x="162" y="837"/>
                    </a:cubicBezTo>
                    <a:close/>
                    <a:moveTo>
                      <a:pt x="209" y="815"/>
                    </a:moveTo>
                    <a:cubicBezTo>
                      <a:pt x="217" y="827"/>
                      <a:pt x="231" y="844"/>
                      <a:pt x="246" y="829"/>
                    </a:cubicBezTo>
                    <a:cubicBezTo>
                      <a:pt x="249" y="811"/>
                      <a:pt x="234" y="811"/>
                      <a:pt x="235" y="797"/>
                    </a:cubicBezTo>
                    <a:cubicBezTo>
                      <a:pt x="217" y="793"/>
                      <a:pt x="214" y="805"/>
                      <a:pt x="209" y="815"/>
                    </a:cubicBezTo>
                    <a:close/>
                    <a:moveTo>
                      <a:pt x="90" y="826"/>
                    </a:moveTo>
                    <a:cubicBezTo>
                      <a:pt x="95" y="827"/>
                      <a:pt x="97" y="831"/>
                      <a:pt x="104" y="829"/>
                    </a:cubicBezTo>
                    <a:cubicBezTo>
                      <a:pt x="105" y="820"/>
                      <a:pt x="99" y="818"/>
                      <a:pt x="93" y="815"/>
                    </a:cubicBezTo>
                    <a:cubicBezTo>
                      <a:pt x="93" y="820"/>
                      <a:pt x="92" y="823"/>
                      <a:pt x="90" y="826"/>
                    </a:cubicBezTo>
                    <a:close/>
                    <a:moveTo>
                      <a:pt x="111" y="837"/>
                    </a:moveTo>
                    <a:cubicBezTo>
                      <a:pt x="118" y="848"/>
                      <a:pt x="131" y="861"/>
                      <a:pt x="148" y="851"/>
                    </a:cubicBezTo>
                    <a:cubicBezTo>
                      <a:pt x="141" y="837"/>
                      <a:pt x="136" y="821"/>
                      <a:pt x="119" y="818"/>
                    </a:cubicBezTo>
                    <a:cubicBezTo>
                      <a:pt x="117" y="825"/>
                      <a:pt x="111" y="827"/>
                      <a:pt x="111" y="837"/>
                    </a:cubicBezTo>
                    <a:close/>
                    <a:moveTo>
                      <a:pt x="315" y="851"/>
                    </a:moveTo>
                    <a:cubicBezTo>
                      <a:pt x="315" y="831"/>
                      <a:pt x="304" y="823"/>
                      <a:pt x="289" y="818"/>
                    </a:cubicBezTo>
                    <a:cubicBezTo>
                      <a:pt x="271" y="832"/>
                      <a:pt x="294" y="866"/>
                      <a:pt x="315" y="851"/>
                    </a:cubicBezTo>
                    <a:close/>
                    <a:moveTo>
                      <a:pt x="180" y="855"/>
                    </a:moveTo>
                    <a:cubicBezTo>
                      <a:pt x="193" y="865"/>
                      <a:pt x="222" y="873"/>
                      <a:pt x="220" y="844"/>
                    </a:cubicBezTo>
                    <a:cubicBezTo>
                      <a:pt x="212" y="837"/>
                      <a:pt x="202" y="833"/>
                      <a:pt x="195" y="826"/>
                    </a:cubicBezTo>
                    <a:cubicBezTo>
                      <a:pt x="187" y="832"/>
                      <a:pt x="178" y="838"/>
                      <a:pt x="180" y="855"/>
                    </a:cubicBezTo>
                    <a:close/>
                    <a:moveTo>
                      <a:pt x="246" y="844"/>
                    </a:moveTo>
                    <a:cubicBezTo>
                      <a:pt x="249" y="863"/>
                      <a:pt x="269" y="889"/>
                      <a:pt x="289" y="869"/>
                    </a:cubicBezTo>
                    <a:cubicBezTo>
                      <a:pt x="281" y="848"/>
                      <a:pt x="265" y="815"/>
                      <a:pt x="246" y="844"/>
                    </a:cubicBezTo>
                    <a:close/>
                    <a:moveTo>
                      <a:pt x="130" y="884"/>
                    </a:moveTo>
                    <a:cubicBezTo>
                      <a:pt x="138" y="875"/>
                      <a:pt x="125" y="864"/>
                      <a:pt x="119" y="858"/>
                    </a:cubicBezTo>
                    <a:cubicBezTo>
                      <a:pt x="112" y="866"/>
                      <a:pt x="117" y="884"/>
                      <a:pt x="130" y="884"/>
                    </a:cubicBezTo>
                    <a:close/>
                    <a:moveTo>
                      <a:pt x="148" y="876"/>
                    </a:moveTo>
                    <a:cubicBezTo>
                      <a:pt x="155" y="886"/>
                      <a:pt x="169" y="889"/>
                      <a:pt x="173" y="902"/>
                    </a:cubicBezTo>
                    <a:cubicBezTo>
                      <a:pt x="187" y="901"/>
                      <a:pt x="187" y="886"/>
                      <a:pt x="195" y="880"/>
                    </a:cubicBezTo>
                    <a:cubicBezTo>
                      <a:pt x="185" y="863"/>
                      <a:pt x="156" y="849"/>
                      <a:pt x="148" y="876"/>
                    </a:cubicBezTo>
                    <a:close/>
                    <a:moveTo>
                      <a:pt x="213" y="876"/>
                    </a:moveTo>
                    <a:cubicBezTo>
                      <a:pt x="211" y="896"/>
                      <a:pt x="236" y="905"/>
                      <a:pt x="253" y="895"/>
                    </a:cubicBezTo>
                    <a:cubicBezTo>
                      <a:pt x="253" y="876"/>
                      <a:pt x="241" y="870"/>
                      <a:pt x="231" y="862"/>
                    </a:cubicBezTo>
                    <a:cubicBezTo>
                      <a:pt x="226" y="868"/>
                      <a:pt x="222" y="874"/>
                      <a:pt x="213" y="876"/>
                    </a:cubicBezTo>
                    <a:close/>
                    <a:moveTo>
                      <a:pt x="307" y="873"/>
                    </a:moveTo>
                    <a:cubicBezTo>
                      <a:pt x="307" y="885"/>
                      <a:pt x="319" y="885"/>
                      <a:pt x="318" y="898"/>
                    </a:cubicBezTo>
                    <a:cubicBezTo>
                      <a:pt x="329" y="901"/>
                      <a:pt x="328" y="893"/>
                      <a:pt x="336" y="895"/>
                    </a:cubicBezTo>
                    <a:cubicBezTo>
                      <a:pt x="331" y="875"/>
                      <a:pt x="336" y="868"/>
                      <a:pt x="318" y="862"/>
                    </a:cubicBezTo>
                    <a:cubicBezTo>
                      <a:pt x="316" y="867"/>
                      <a:pt x="313" y="871"/>
                      <a:pt x="307" y="873"/>
                    </a:cubicBezTo>
                    <a:close/>
                    <a:moveTo>
                      <a:pt x="169" y="920"/>
                    </a:moveTo>
                    <a:cubicBezTo>
                      <a:pt x="166" y="903"/>
                      <a:pt x="146" y="883"/>
                      <a:pt x="133" y="887"/>
                    </a:cubicBezTo>
                    <a:cubicBezTo>
                      <a:pt x="145" y="898"/>
                      <a:pt x="140" y="926"/>
                      <a:pt x="169" y="920"/>
                    </a:cubicBezTo>
                    <a:close/>
                    <a:moveTo>
                      <a:pt x="275" y="891"/>
                    </a:moveTo>
                    <a:cubicBezTo>
                      <a:pt x="274" y="903"/>
                      <a:pt x="281" y="906"/>
                      <a:pt x="278" y="920"/>
                    </a:cubicBezTo>
                    <a:cubicBezTo>
                      <a:pt x="284" y="920"/>
                      <a:pt x="290" y="920"/>
                      <a:pt x="297" y="920"/>
                    </a:cubicBezTo>
                    <a:cubicBezTo>
                      <a:pt x="299" y="906"/>
                      <a:pt x="308" y="897"/>
                      <a:pt x="300" y="884"/>
                    </a:cubicBezTo>
                    <a:cubicBezTo>
                      <a:pt x="285" y="879"/>
                      <a:pt x="284" y="890"/>
                      <a:pt x="275" y="891"/>
                    </a:cubicBezTo>
                    <a:close/>
                    <a:moveTo>
                      <a:pt x="358" y="891"/>
                    </a:moveTo>
                    <a:cubicBezTo>
                      <a:pt x="356" y="902"/>
                      <a:pt x="362" y="904"/>
                      <a:pt x="362" y="913"/>
                    </a:cubicBezTo>
                    <a:cubicBezTo>
                      <a:pt x="393" y="907"/>
                      <a:pt x="426" y="904"/>
                      <a:pt x="449" y="891"/>
                    </a:cubicBezTo>
                    <a:cubicBezTo>
                      <a:pt x="427" y="872"/>
                      <a:pt x="395" y="901"/>
                      <a:pt x="358" y="891"/>
                    </a:cubicBezTo>
                    <a:close/>
                    <a:moveTo>
                      <a:pt x="188" y="916"/>
                    </a:moveTo>
                    <a:cubicBezTo>
                      <a:pt x="197" y="924"/>
                      <a:pt x="202" y="935"/>
                      <a:pt x="220" y="935"/>
                    </a:cubicBezTo>
                    <a:cubicBezTo>
                      <a:pt x="221" y="930"/>
                      <a:pt x="224" y="929"/>
                      <a:pt x="228" y="927"/>
                    </a:cubicBezTo>
                    <a:cubicBezTo>
                      <a:pt x="229" y="895"/>
                      <a:pt x="193" y="884"/>
                      <a:pt x="188" y="916"/>
                    </a:cubicBezTo>
                    <a:close/>
                    <a:moveTo>
                      <a:pt x="235" y="927"/>
                    </a:moveTo>
                    <a:cubicBezTo>
                      <a:pt x="242" y="934"/>
                      <a:pt x="249" y="942"/>
                      <a:pt x="264" y="942"/>
                    </a:cubicBezTo>
                    <a:cubicBezTo>
                      <a:pt x="275" y="929"/>
                      <a:pt x="266" y="928"/>
                      <a:pt x="267" y="905"/>
                    </a:cubicBezTo>
                    <a:cubicBezTo>
                      <a:pt x="250" y="906"/>
                      <a:pt x="239" y="913"/>
                      <a:pt x="235" y="927"/>
                    </a:cubicBezTo>
                    <a:close/>
                    <a:moveTo>
                      <a:pt x="340" y="945"/>
                    </a:moveTo>
                    <a:cubicBezTo>
                      <a:pt x="340" y="941"/>
                      <a:pt x="346" y="942"/>
                      <a:pt x="347" y="938"/>
                    </a:cubicBezTo>
                    <a:cubicBezTo>
                      <a:pt x="343" y="937"/>
                      <a:pt x="350" y="917"/>
                      <a:pt x="347" y="905"/>
                    </a:cubicBezTo>
                    <a:cubicBezTo>
                      <a:pt x="317" y="899"/>
                      <a:pt x="314" y="945"/>
                      <a:pt x="340" y="945"/>
                    </a:cubicBezTo>
                    <a:close/>
                    <a:moveTo>
                      <a:pt x="173" y="945"/>
                    </a:moveTo>
                    <a:cubicBezTo>
                      <a:pt x="181" y="951"/>
                      <a:pt x="189" y="956"/>
                      <a:pt x="202" y="956"/>
                    </a:cubicBezTo>
                    <a:cubicBezTo>
                      <a:pt x="203" y="936"/>
                      <a:pt x="191" y="929"/>
                      <a:pt x="173" y="927"/>
                    </a:cubicBezTo>
                    <a:cubicBezTo>
                      <a:pt x="173" y="933"/>
                      <a:pt x="173" y="939"/>
                      <a:pt x="173" y="945"/>
                    </a:cubicBezTo>
                    <a:close/>
                    <a:moveTo>
                      <a:pt x="311" y="964"/>
                    </a:moveTo>
                    <a:cubicBezTo>
                      <a:pt x="314" y="955"/>
                      <a:pt x="318" y="935"/>
                      <a:pt x="311" y="927"/>
                    </a:cubicBezTo>
                    <a:cubicBezTo>
                      <a:pt x="287" y="925"/>
                      <a:pt x="281" y="967"/>
                      <a:pt x="311" y="964"/>
                    </a:cubicBezTo>
                    <a:close/>
                    <a:moveTo>
                      <a:pt x="362" y="938"/>
                    </a:moveTo>
                    <a:cubicBezTo>
                      <a:pt x="374" y="956"/>
                      <a:pt x="408" y="946"/>
                      <a:pt x="420" y="949"/>
                    </a:cubicBezTo>
                    <a:cubicBezTo>
                      <a:pt x="417" y="924"/>
                      <a:pt x="373" y="930"/>
                      <a:pt x="362" y="938"/>
                    </a:cubicBezTo>
                    <a:close/>
                    <a:moveTo>
                      <a:pt x="238" y="978"/>
                    </a:moveTo>
                    <a:cubicBezTo>
                      <a:pt x="244" y="965"/>
                      <a:pt x="243" y="941"/>
                      <a:pt x="224" y="942"/>
                    </a:cubicBezTo>
                    <a:cubicBezTo>
                      <a:pt x="213" y="957"/>
                      <a:pt x="229" y="972"/>
                      <a:pt x="238" y="978"/>
                    </a:cubicBezTo>
                    <a:close/>
                    <a:moveTo>
                      <a:pt x="257" y="953"/>
                    </a:moveTo>
                    <a:cubicBezTo>
                      <a:pt x="256" y="969"/>
                      <a:pt x="261" y="980"/>
                      <a:pt x="275" y="982"/>
                    </a:cubicBezTo>
                    <a:cubicBezTo>
                      <a:pt x="286" y="971"/>
                      <a:pt x="283" y="969"/>
                      <a:pt x="282" y="949"/>
                    </a:cubicBezTo>
                    <a:cubicBezTo>
                      <a:pt x="272" y="949"/>
                      <a:pt x="261" y="948"/>
                      <a:pt x="257" y="953"/>
                    </a:cubicBezTo>
                    <a:close/>
                    <a:moveTo>
                      <a:pt x="217" y="985"/>
                    </a:moveTo>
                    <a:cubicBezTo>
                      <a:pt x="224" y="977"/>
                      <a:pt x="219" y="959"/>
                      <a:pt x="206" y="960"/>
                    </a:cubicBezTo>
                    <a:cubicBezTo>
                      <a:pt x="199" y="973"/>
                      <a:pt x="207" y="980"/>
                      <a:pt x="217" y="985"/>
                    </a:cubicBezTo>
                    <a:close/>
                    <a:moveTo>
                      <a:pt x="326" y="1011"/>
                    </a:moveTo>
                    <a:cubicBezTo>
                      <a:pt x="330" y="997"/>
                      <a:pt x="341" y="990"/>
                      <a:pt x="340" y="971"/>
                    </a:cubicBezTo>
                    <a:cubicBezTo>
                      <a:pt x="314" y="948"/>
                      <a:pt x="295" y="1001"/>
                      <a:pt x="326" y="1011"/>
                    </a:cubicBezTo>
                    <a:close/>
                    <a:moveTo>
                      <a:pt x="431" y="1003"/>
                    </a:moveTo>
                    <a:cubicBezTo>
                      <a:pt x="421" y="977"/>
                      <a:pt x="384" y="977"/>
                      <a:pt x="362" y="964"/>
                    </a:cubicBezTo>
                    <a:cubicBezTo>
                      <a:pt x="371" y="991"/>
                      <a:pt x="398" y="1000"/>
                      <a:pt x="431" y="1003"/>
                    </a:cubicBezTo>
                    <a:close/>
                    <a:moveTo>
                      <a:pt x="264" y="1003"/>
                    </a:moveTo>
                    <a:cubicBezTo>
                      <a:pt x="261" y="990"/>
                      <a:pt x="255" y="980"/>
                      <a:pt x="242" y="978"/>
                    </a:cubicBezTo>
                    <a:cubicBezTo>
                      <a:pt x="237" y="987"/>
                      <a:pt x="249" y="1004"/>
                      <a:pt x="264" y="1003"/>
                    </a:cubicBezTo>
                    <a:close/>
                    <a:moveTo>
                      <a:pt x="275" y="1007"/>
                    </a:moveTo>
                    <a:cubicBezTo>
                      <a:pt x="286" y="1004"/>
                      <a:pt x="280" y="1019"/>
                      <a:pt x="289" y="1018"/>
                    </a:cubicBezTo>
                    <a:cubicBezTo>
                      <a:pt x="290" y="1015"/>
                      <a:pt x="292" y="1014"/>
                      <a:pt x="297" y="1014"/>
                    </a:cubicBezTo>
                    <a:cubicBezTo>
                      <a:pt x="304" y="1007"/>
                      <a:pt x="299" y="994"/>
                      <a:pt x="297" y="985"/>
                    </a:cubicBezTo>
                    <a:cubicBezTo>
                      <a:pt x="282" y="986"/>
                      <a:pt x="275" y="993"/>
                      <a:pt x="275" y="100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141"/>
              <p:cNvSpPr/>
              <p:nvPr/>
            </p:nvSpPr>
            <p:spPr bwMode="auto">
              <a:xfrm>
                <a:off x="-598" y="302"/>
                <a:ext cx="162" cy="66"/>
              </a:xfrm>
              <a:custGeom>
                <a:avLst/>
                <a:gdLst>
                  <a:gd name="T0" fmla="*/ 3 w 61"/>
                  <a:gd name="T1" fmla="*/ 0 h 25"/>
                  <a:gd name="T2" fmla="*/ 61 w 61"/>
                  <a:gd name="T3" fmla="*/ 11 h 25"/>
                  <a:gd name="T4" fmla="*/ 3 w 61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" h="25">
                    <a:moveTo>
                      <a:pt x="3" y="0"/>
                    </a:moveTo>
                    <a:cubicBezTo>
                      <a:pt x="25" y="1"/>
                      <a:pt x="42" y="7"/>
                      <a:pt x="61" y="11"/>
                    </a:cubicBezTo>
                    <a:cubicBezTo>
                      <a:pt x="51" y="25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142"/>
              <p:cNvSpPr/>
              <p:nvPr/>
            </p:nvSpPr>
            <p:spPr bwMode="auto">
              <a:xfrm>
                <a:off x="-1995" y="312"/>
                <a:ext cx="64" cy="78"/>
              </a:xfrm>
              <a:custGeom>
                <a:avLst/>
                <a:gdLst>
                  <a:gd name="T0" fmla="*/ 8 w 24"/>
                  <a:gd name="T1" fmla="*/ 0 h 29"/>
                  <a:gd name="T2" fmla="*/ 15 w 24"/>
                  <a:gd name="T3" fmla="*/ 25 h 29"/>
                  <a:gd name="T4" fmla="*/ 8 w 24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8" y="0"/>
                    </a:moveTo>
                    <a:cubicBezTo>
                      <a:pt x="24" y="2"/>
                      <a:pt x="16" y="14"/>
                      <a:pt x="15" y="25"/>
                    </a:cubicBezTo>
                    <a:cubicBezTo>
                      <a:pt x="0" y="29"/>
                      <a:pt x="3" y="6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143"/>
              <p:cNvSpPr/>
              <p:nvPr/>
            </p:nvSpPr>
            <p:spPr bwMode="auto">
              <a:xfrm>
                <a:off x="-3203" y="371"/>
                <a:ext cx="262" cy="96"/>
              </a:xfrm>
              <a:custGeom>
                <a:avLst/>
                <a:gdLst>
                  <a:gd name="T0" fmla="*/ 98 w 98"/>
                  <a:gd name="T1" fmla="*/ 0 h 36"/>
                  <a:gd name="T2" fmla="*/ 0 w 98"/>
                  <a:gd name="T3" fmla="*/ 36 h 36"/>
                  <a:gd name="T4" fmla="*/ 98 w 98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" h="36">
                    <a:moveTo>
                      <a:pt x="98" y="0"/>
                    </a:moveTo>
                    <a:cubicBezTo>
                      <a:pt x="76" y="23"/>
                      <a:pt x="38" y="30"/>
                      <a:pt x="0" y="36"/>
                    </a:cubicBezTo>
                    <a:cubicBezTo>
                      <a:pt x="14" y="6"/>
                      <a:pt x="67" y="14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144"/>
              <p:cNvSpPr/>
              <p:nvPr/>
            </p:nvSpPr>
            <p:spPr bwMode="auto">
              <a:xfrm>
                <a:off x="1774" y="438"/>
                <a:ext cx="192" cy="190"/>
              </a:xfrm>
              <a:custGeom>
                <a:avLst/>
                <a:gdLst>
                  <a:gd name="T0" fmla="*/ 53 w 72"/>
                  <a:gd name="T1" fmla="*/ 11 h 71"/>
                  <a:gd name="T2" fmla="*/ 24 w 72"/>
                  <a:gd name="T3" fmla="*/ 62 h 71"/>
                  <a:gd name="T4" fmla="*/ 53 w 72"/>
                  <a:gd name="T5" fmla="*/ 1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2" h="71">
                    <a:moveTo>
                      <a:pt x="53" y="11"/>
                    </a:moveTo>
                    <a:cubicBezTo>
                      <a:pt x="72" y="31"/>
                      <a:pt x="65" y="71"/>
                      <a:pt x="24" y="62"/>
                    </a:cubicBezTo>
                    <a:cubicBezTo>
                      <a:pt x="0" y="44"/>
                      <a:pt x="9" y="0"/>
                      <a:pt x="5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145"/>
              <p:cNvSpPr/>
              <p:nvPr/>
            </p:nvSpPr>
            <p:spPr bwMode="auto">
              <a:xfrm>
                <a:off x="2166" y="414"/>
                <a:ext cx="216" cy="211"/>
              </a:xfrm>
              <a:custGeom>
                <a:avLst/>
                <a:gdLst>
                  <a:gd name="T0" fmla="*/ 69 w 81"/>
                  <a:gd name="T1" fmla="*/ 27 h 79"/>
                  <a:gd name="T2" fmla="*/ 33 w 81"/>
                  <a:gd name="T3" fmla="*/ 71 h 79"/>
                  <a:gd name="T4" fmla="*/ 69 w 81"/>
                  <a:gd name="T5" fmla="*/ 2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79">
                    <a:moveTo>
                      <a:pt x="69" y="27"/>
                    </a:moveTo>
                    <a:cubicBezTo>
                      <a:pt x="81" y="54"/>
                      <a:pt x="68" y="79"/>
                      <a:pt x="33" y="71"/>
                    </a:cubicBezTo>
                    <a:cubicBezTo>
                      <a:pt x="0" y="50"/>
                      <a:pt x="36" y="0"/>
                      <a:pt x="6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146"/>
              <p:cNvSpPr/>
              <p:nvPr/>
            </p:nvSpPr>
            <p:spPr bwMode="auto">
              <a:xfrm>
                <a:off x="-3096" y="478"/>
                <a:ext cx="144" cy="126"/>
              </a:xfrm>
              <a:custGeom>
                <a:avLst/>
                <a:gdLst>
                  <a:gd name="T0" fmla="*/ 54 w 54"/>
                  <a:gd name="T1" fmla="*/ 0 h 47"/>
                  <a:gd name="T2" fmla="*/ 0 w 54"/>
                  <a:gd name="T3" fmla="*/ 40 h 47"/>
                  <a:gd name="T4" fmla="*/ 54 w 54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47">
                    <a:moveTo>
                      <a:pt x="54" y="0"/>
                    </a:moveTo>
                    <a:cubicBezTo>
                      <a:pt x="51" y="26"/>
                      <a:pt x="26" y="47"/>
                      <a:pt x="0" y="40"/>
                    </a:cubicBezTo>
                    <a:cubicBezTo>
                      <a:pt x="14" y="22"/>
                      <a:pt x="37" y="14"/>
                      <a:pt x="5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147"/>
              <p:cNvSpPr/>
              <p:nvPr/>
            </p:nvSpPr>
            <p:spPr bwMode="auto">
              <a:xfrm>
                <a:off x="-2192" y="478"/>
                <a:ext cx="189" cy="214"/>
              </a:xfrm>
              <a:custGeom>
                <a:avLst/>
                <a:gdLst>
                  <a:gd name="T0" fmla="*/ 42 w 71"/>
                  <a:gd name="T1" fmla="*/ 0 h 80"/>
                  <a:gd name="T2" fmla="*/ 31 w 71"/>
                  <a:gd name="T3" fmla="*/ 54 h 80"/>
                  <a:gd name="T4" fmla="*/ 71 w 71"/>
                  <a:gd name="T5" fmla="*/ 40 h 80"/>
                  <a:gd name="T6" fmla="*/ 9 w 71"/>
                  <a:gd name="T7" fmla="*/ 80 h 80"/>
                  <a:gd name="T8" fmla="*/ 42 w 71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80">
                    <a:moveTo>
                      <a:pt x="42" y="0"/>
                    </a:moveTo>
                    <a:cubicBezTo>
                      <a:pt x="62" y="16"/>
                      <a:pt x="24" y="28"/>
                      <a:pt x="31" y="54"/>
                    </a:cubicBezTo>
                    <a:cubicBezTo>
                      <a:pt x="49" y="54"/>
                      <a:pt x="53" y="40"/>
                      <a:pt x="71" y="40"/>
                    </a:cubicBezTo>
                    <a:cubicBezTo>
                      <a:pt x="64" y="67"/>
                      <a:pt x="34" y="70"/>
                      <a:pt x="9" y="80"/>
                    </a:cubicBezTo>
                    <a:cubicBezTo>
                      <a:pt x="0" y="47"/>
                      <a:pt x="28" y="21"/>
                      <a:pt x="4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148"/>
              <p:cNvSpPr/>
              <p:nvPr/>
            </p:nvSpPr>
            <p:spPr bwMode="auto">
              <a:xfrm>
                <a:off x="-1243" y="507"/>
                <a:ext cx="74" cy="59"/>
              </a:xfrm>
              <a:custGeom>
                <a:avLst/>
                <a:gdLst>
                  <a:gd name="T0" fmla="*/ 5 w 28"/>
                  <a:gd name="T1" fmla="*/ 0 h 22"/>
                  <a:gd name="T2" fmla="*/ 27 w 28"/>
                  <a:gd name="T3" fmla="*/ 14 h 22"/>
                  <a:gd name="T4" fmla="*/ 5 w 28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5" y="0"/>
                    </a:moveTo>
                    <a:cubicBezTo>
                      <a:pt x="14" y="3"/>
                      <a:pt x="28" y="1"/>
                      <a:pt x="27" y="14"/>
                    </a:cubicBezTo>
                    <a:cubicBezTo>
                      <a:pt x="18" y="22"/>
                      <a:pt x="0" y="18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149"/>
              <p:cNvSpPr/>
              <p:nvPr/>
            </p:nvSpPr>
            <p:spPr bwMode="auto">
              <a:xfrm>
                <a:off x="-1414" y="497"/>
                <a:ext cx="91" cy="61"/>
              </a:xfrm>
              <a:custGeom>
                <a:avLst/>
                <a:gdLst>
                  <a:gd name="T0" fmla="*/ 26 w 34"/>
                  <a:gd name="T1" fmla="*/ 22 h 23"/>
                  <a:gd name="T2" fmla="*/ 1 w 34"/>
                  <a:gd name="T3" fmla="*/ 15 h 23"/>
                  <a:gd name="T4" fmla="*/ 26 w 34"/>
                  <a:gd name="T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3">
                    <a:moveTo>
                      <a:pt x="26" y="22"/>
                    </a:moveTo>
                    <a:cubicBezTo>
                      <a:pt x="23" y="14"/>
                      <a:pt x="3" y="23"/>
                      <a:pt x="1" y="15"/>
                    </a:cubicBezTo>
                    <a:cubicBezTo>
                      <a:pt x="0" y="0"/>
                      <a:pt x="34" y="5"/>
                      <a:pt x="26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150"/>
              <p:cNvSpPr/>
              <p:nvPr/>
            </p:nvSpPr>
            <p:spPr bwMode="auto">
              <a:xfrm>
                <a:off x="-793" y="483"/>
                <a:ext cx="2351" cy="2608"/>
              </a:xfrm>
              <a:custGeom>
                <a:avLst/>
                <a:gdLst>
                  <a:gd name="T0" fmla="*/ 856 w 882"/>
                  <a:gd name="T1" fmla="*/ 963 h 976"/>
                  <a:gd name="T2" fmla="*/ 769 w 882"/>
                  <a:gd name="T3" fmla="*/ 974 h 976"/>
                  <a:gd name="T4" fmla="*/ 849 w 882"/>
                  <a:gd name="T5" fmla="*/ 949 h 976"/>
                  <a:gd name="T6" fmla="*/ 853 w 882"/>
                  <a:gd name="T7" fmla="*/ 49 h 976"/>
                  <a:gd name="T8" fmla="*/ 635 w 882"/>
                  <a:gd name="T9" fmla="*/ 27 h 976"/>
                  <a:gd name="T10" fmla="*/ 11 w 882"/>
                  <a:gd name="T11" fmla="*/ 23 h 976"/>
                  <a:gd name="T12" fmla="*/ 0 w 882"/>
                  <a:gd name="T13" fmla="*/ 20 h 976"/>
                  <a:gd name="T14" fmla="*/ 11 w 882"/>
                  <a:gd name="T15" fmla="*/ 12 h 976"/>
                  <a:gd name="T16" fmla="*/ 660 w 882"/>
                  <a:gd name="T17" fmla="*/ 12 h 976"/>
                  <a:gd name="T18" fmla="*/ 856 w 882"/>
                  <a:gd name="T19" fmla="*/ 30 h 976"/>
                  <a:gd name="T20" fmla="*/ 867 w 882"/>
                  <a:gd name="T21" fmla="*/ 259 h 976"/>
                  <a:gd name="T22" fmla="*/ 867 w 882"/>
                  <a:gd name="T23" fmla="*/ 738 h 976"/>
                  <a:gd name="T24" fmla="*/ 856 w 882"/>
                  <a:gd name="T25" fmla="*/ 963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2" h="976">
                    <a:moveTo>
                      <a:pt x="856" y="963"/>
                    </a:moveTo>
                    <a:cubicBezTo>
                      <a:pt x="836" y="976"/>
                      <a:pt x="803" y="975"/>
                      <a:pt x="769" y="974"/>
                    </a:cubicBezTo>
                    <a:cubicBezTo>
                      <a:pt x="789" y="958"/>
                      <a:pt x="835" y="970"/>
                      <a:pt x="849" y="949"/>
                    </a:cubicBezTo>
                    <a:cubicBezTo>
                      <a:pt x="858" y="672"/>
                      <a:pt x="850" y="331"/>
                      <a:pt x="853" y="49"/>
                    </a:cubicBezTo>
                    <a:cubicBezTo>
                      <a:pt x="794" y="7"/>
                      <a:pt x="706" y="26"/>
                      <a:pt x="635" y="27"/>
                    </a:cubicBezTo>
                    <a:cubicBezTo>
                      <a:pt x="392" y="28"/>
                      <a:pt x="210" y="23"/>
                      <a:pt x="11" y="23"/>
                    </a:cubicBezTo>
                    <a:cubicBezTo>
                      <a:pt x="5" y="24"/>
                      <a:pt x="4" y="20"/>
                      <a:pt x="0" y="20"/>
                    </a:cubicBezTo>
                    <a:cubicBezTo>
                      <a:pt x="1" y="15"/>
                      <a:pt x="4" y="12"/>
                      <a:pt x="11" y="12"/>
                    </a:cubicBezTo>
                    <a:cubicBezTo>
                      <a:pt x="220" y="12"/>
                      <a:pt x="439" y="12"/>
                      <a:pt x="660" y="12"/>
                    </a:cubicBezTo>
                    <a:cubicBezTo>
                      <a:pt x="717" y="12"/>
                      <a:pt x="830" y="0"/>
                      <a:pt x="856" y="30"/>
                    </a:cubicBezTo>
                    <a:cubicBezTo>
                      <a:pt x="882" y="60"/>
                      <a:pt x="867" y="197"/>
                      <a:pt x="867" y="259"/>
                    </a:cubicBezTo>
                    <a:cubicBezTo>
                      <a:pt x="867" y="422"/>
                      <a:pt x="867" y="577"/>
                      <a:pt x="867" y="738"/>
                    </a:cubicBezTo>
                    <a:cubicBezTo>
                      <a:pt x="867" y="817"/>
                      <a:pt x="875" y="896"/>
                      <a:pt x="856" y="9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151"/>
              <p:cNvSpPr>
                <a:spLocks noEditPoints="1"/>
              </p:cNvSpPr>
              <p:nvPr/>
            </p:nvSpPr>
            <p:spPr bwMode="auto">
              <a:xfrm>
                <a:off x="1529" y="668"/>
                <a:ext cx="960" cy="1648"/>
              </a:xfrm>
              <a:custGeom>
                <a:avLst/>
                <a:gdLst>
                  <a:gd name="T0" fmla="*/ 62 w 360"/>
                  <a:gd name="T1" fmla="*/ 5 h 617"/>
                  <a:gd name="T2" fmla="*/ 345 w 360"/>
                  <a:gd name="T3" fmla="*/ 9 h 617"/>
                  <a:gd name="T4" fmla="*/ 348 w 360"/>
                  <a:gd name="T5" fmla="*/ 611 h 617"/>
                  <a:gd name="T6" fmla="*/ 51 w 360"/>
                  <a:gd name="T7" fmla="*/ 611 h 617"/>
                  <a:gd name="T8" fmla="*/ 47 w 360"/>
                  <a:gd name="T9" fmla="*/ 16 h 617"/>
                  <a:gd name="T10" fmla="*/ 62 w 360"/>
                  <a:gd name="T11" fmla="*/ 5 h 617"/>
                  <a:gd name="T12" fmla="*/ 83 w 360"/>
                  <a:gd name="T13" fmla="*/ 128 h 617"/>
                  <a:gd name="T14" fmla="*/ 319 w 360"/>
                  <a:gd name="T15" fmla="*/ 143 h 617"/>
                  <a:gd name="T16" fmla="*/ 196 w 360"/>
                  <a:gd name="T17" fmla="*/ 38 h 617"/>
                  <a:gd name="T18" fmla="*/ 83 w 360"/>
                  <a:gd name="T19" fmla="*/ 128 h 617"/>
                  <a:gd name="T20" fmla="*/ 258 w 360"/>
                  <a:gd name="T21" fmla="*/ 528 h 617"/>
                  <a:gd name="T22" fmla="*/ 167 w 360"/>
                  <a:gd name="T23" fmla="*/ 314 h 617"/>
                  <a:gd name="T24" fmla="*/ 258 w 360"/>
                  <a:gd name="T25" fmla="*/ 52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0" h="617">
                    <a:moveTo>
                      <a:pt x="62" y="5"/>
                    </a:moveTo>
                    <a:cubicBezTo>
                      <a:pt x="155" y="7"/>
                      <a:pt x="258" y="0"/>
                      <a:pt x="345" y="9"/>
                    </a:cubicBezTo>
                    <a:cubicBezTo>
                      <a:pt x="359" y="194"/>
                      <a:pt x="352" y="420"/>
                      <a:pt x="348" y="611"/>
                    </a:cubicBezTo>
                    <a:cubicBezTo>
                      <a:pt x="258" y="617"/>
                      <a:pt x="142" y="617"/>
                      <a:pt x="51" y="611"/>
                    </a:cubicBezTo>
                    <a:cubicBezTo>
                      <a:pt x="38" y="401"/>
                      <a:pt x="48" y="247"/>
                      <a:pt x="47" y="16"/>
                    </a:cubicBezTo>
                    <a:cubicBezTo>
                      <a:pt x="55" y="15"/>
                      <a:pt x="54" y="6"/>
                      <a:pt x="62" y="5"/>
                    </a:cubicBezTo>
                    <a:close/>
                    <a:moveTo>
                      <a:pt x="83" y="128"/>
                    </a:moveTo>
                    <a:cubicBezTo>
                      <a:pt x="55" y="304"/>
                      <a:pt x="331" y="314"/>
                      <a:pt x="319" y="143"/>
                    </a:cubicBezTo>
                    <a:cubicBezTo>
                      <a:pt x="315" y="75"/>
                      <a:pt x="262" y="34"/>
                      <a:pt x="196" y="38"/>
                    </a:cubicBezTo>
                    <a:cubicBezTo>
                      <a:pt x="125" y="41"/>
                      <a:pt x="90" y="87"/>
                      <a:pt x="83" y="128"/>
                    </a:cubicBezTo>
                    <a:close/>
                    <a:moveTo>
                      <a:pt x="258" y="528"/>
                    </a:moveTo>
                    <a:cubicBezTo>
                      <a:pt x="360" y="473"/>
                      <a:pt x="322" y="274"/>
                      <a:pt x="167" y="314"/>
                    </a:cubicBezTo>
                    <a:cubicBezTo>
                      <a:pt x="0" y="365"/>
                      <a:pt x="115" y="605"/>
                      <a:pt x="258" y="5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152"/>
              <p:cNvSpPr/>
              <p:nvPr/>
            </p:nvSpPr>
            <p:spPr bwMode="auto">
              <a:xfrm>
                <a:off x="-1686" y="705"/>
                <a:ext cx="2999" cy="2221"/>
              </a:xfrm>
              <a:custGeom>
                <a:avLst/>
                <a:gdLst>
                  <a:gd name="T0" fmla="*/ 1093 w 1125"/>
                  <a:gd name="T1" fmla="*/ 49 h 831"/>
                  <a:gd name="T2" fmla="*/ 1097 w 1125"/>
                  <a:gd name="T3" fmla="*/ 721 h 831"/>
                  <a:gd name="T4" fmla="*/ 1086 w 1125"/>
                  <a:gd name="T5" fmla="*/ 797 h 831"/>
                  <a:gd name="T6" fmla="*/ 981 w 1125"/>
                  <a:gd name="T7" fmla="*/ 808 h 831"/>
                  <a:gd name="T8" fmla="*/ 868 w 1125"/>
                  <a:gd name="T9" fmla="*/ 819 h 831"/>
                  <a:gd name="T10" fmla="*/ 502 w 1125"/>
                  <a:gd name="T11" fmla="*/ 822 h 831"/>
                  <a:gd name="T12" fmla="*/ 132 w 1125"/>
                  <a:gd name="T13" fmla="*/ 819 h 831"/>
                  <a:gd name="T14" fmla="*/ 48 w 1125"/>
                  <a:gd name="T15" fmla="*/ 793 h 831"/>
                  <a:gd name="T16" fmla="*/ 26 w 1125"/>
                  <a:gd name="T17" fmla="*/ 183 h 831"/>
                  <a:gd name="T18" fmla="*/ 66 w 1125"/>
                  <a:gd name="T19" fmla="*/ 292 h 831"/>
                  <a:gd name="T20" fmla="*/ 66 w 1125"/>
                  <a:gd name="T21" fmla="*/ 641 h 831"/>
                  <a:gd name="T22" fmla="*/ 92 w 1125"/>
                  <a:gd name="T23" fmla="*/ 764 h 831"/>
                  <a:gd name="T24" fmla="*/ 182 w 1125"/>
                  <a:gd name="T25" fmla="*/ 797 h 831"/>
                  <a:gd name="T26" fmla="*/ 509 w 1125"/>
                  <a:gd name="T27" fmla="*/ 797 h 831"/>
                  <a:gd name="T28" fmla="*/ 759 w 1125"/>
                  <a:gd name="T29" fmla="*/ 797 h 831"/>
                  <a:gd name="T30" fmla="*/ 901 w 1125"/>
                  <a:gd name="T31" fmla="*/ 786 h 831"/>
                  <a:gd name="T32" fmla="*/ 1061 w 1125"/>
                  <a:gd name="T33" fmla="*/ 775 h 831"/>
                  <a:gd name="T34" fmla="*/ 1079 w 1125"/>
                  <a:gd name="T35" fmla="*/ 321 h 831"/>
                  <a:gd name="T36" fmla="*/ 1079 w 1125"/>
                  <a:gd name="T37" fmla="*/ 71 h 831"/>
                  <a:gd name="T38" fmla="*/ 770 w 1125"/>
                  <a:gd name="T39" fmla="*/ 35 h 831"/>
                  <a:gd name="T40" fmla="*/ 622 w 1125"/>
                  <a:gd name="T41" fmla="*/ 35 h 831"/>
                  <a:gd name="T42" fmla="*/ 567 w 1125"/>
                  <a:gd name="T43" fmla="*/ 27 h 831"/>
                  <a:gd name="T44" fmla="*/ 393 w 1125"/>
                  <a:gd name="T45" fmla="*/ 13 h 831"/>
                  <a:gd name="T46" fmla="*/ 807 w 1125"/>
                  <a:gd name="T47" fmla="*/ 13 h 831"/>
                  <a:gd name="T48" fmla="*/ 1093 w 1125"/>
                  <a:gd name="T49" fmla="*/ 49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25" h="831">
                    <a:moveTo>
                      <a:pt x="1093" y="49"/>
                    </a:moveTo>
                    <a:cubicBezTo>
                      <a:pt x="1125" y="231"/>
                      <a:pt x="1110" y="529"/>
                      <a:pt x="1097" y="721"/>
                    </a:cubicBezTo>
                    <a:cubicBezTo>
                      <a:pt x="1095" y="750"/>
                      <a:pt x="1103" y="780"/>
                      <a:pt x="1086" y="797"/>
                    </a:cubicBezTo>
                    <a:cubicBezTo>
                      <a:pt x="1069" y="813"/>
                      <a:pt x="1023" y="808"/>
                      <a:pt x="981" y="808"/>
                    </a:cubicBezTo>
                    <a:cubicBezTo>
                      <a:pt x="937" y="808"/>
                      <a:pt x="897" y="817"/>
                      <a:pt x="868" y="819"/>
                    </a:cubicBezTo>
                    <a:cubicBezTo>
                      <a:pt x="752" y="825"/>
                      <a:pt x="635" y="825"/>
                      <a:pt x="502" y="822"/>
                    </a:cubicBezTo>
                    <a:cubicBezTo>
                      <a:pt x="375" y="819"/>
                      <a:pt x="253" y="831"/>
                      <a:pt x="132" y="819"/>
                    </a:cubicBezTo>
                    <a:cubicBezTo>
                      <a:pt x="100" y="815"/>
                      <a:pt x="74" y="805"/>
                      <a:pt x="48" y="793"/>
                    </a:cubicBezTo>
                    <a:cubicBezTo>
                      <a:pt x="0" y="623"/>
                      <a:pt x="28" y="364"/>
                      <a:pt x="26" y="183"/>
                    </a:cubicBezTo>
                    <a:cubicBezTo>
                      <a:pt x="66" y="203"/>
                      <a:pt x="69" y="233"/>
                      <a:pt x="66" y="292"/>
                    </a:cubicBezTo>
                    <a:cubicBezTo>
                      <a:pt x="62" y="391"/>
                      <a:pt x="59" y="552"/>
                      <a:pt x="66" y="641"/>
                    </a:cubicBezTo>
                    <a:cubicBezTo>
                      <a:pt x="69" y="675"/>
                      <a:pt x="74" y="742"/>
                      <a:pt x="92" y="764"/>
                    </a:cubicBezTo>
                    <a:cubicBezTo>
                      <a:pt x="104" y="780"/>
                      <a:pt x="152" y="793"/>
                      <a:pt x="182" y="797"/>
                    </a:cubicBezTo>
                    <a:cubicBezTo>
                      <a:pt x="267" y="808"/>
                      <a:pt x="399" y="795"/>
                      <a:pt x="509" y="797"/>
                    </a:cubicBezTo>
                    <a:cubicBezTo>
                      <a:pt x="584" y="798"/>
                      <a:pt x="672" y="797"/>
                      <a:pt x="759" y="797"/>
                    </a:cubicBezTo>
                    <a:cubicBezTo>
                      <a:pt x="811" y="797"/>
                      <a:pt x="858" y="788"/>
                      <a:pt x="901" y="786"/>
                    </a:cubicBezTo>
                    <a:cubicBezTo>
                      <a:pt x="943" y="784"/>
                      <a:pt x="1018" y="794"/>
                      <a:pt x="1061" y="775"/>
                    </a:cubicBezTo>
                    <a:cubicBezTo>
                      <a:pt x="1087" y="621"/>
                      <a:pt x="1078" y="461"/>
                      <a:pt x="1079" y="321"/>
                    </a:cubicBezTo>
                    <a:cubicBezTo>
                      <a:pt x="1079" y="217"/>
                      <a:pt x="1085" y="152"/>
                      <a:pt x="1079" y="71"/>
                    </a:cubicBezTo>
                    <a:cubicBezTo>
                      <a:pt x="1007" y="36"/>
                      <a:pt x="873" y="48"/>
                      <a:pt x="770" y="35"/>
                    </a:cubicBezTo>
                    <a:cubicBezTo>
                      <a:pt x="724" y="29"/>
                      <a:pt x="668" y="38"/>
                      <a:pt x="622" y="35"/>
                    </a:cubicBezTo>
                    <a:cubicBezTo>
                      <a:pt x="602" y="33"/>
                      <a:pt x="584" y="27"/>
                      <a:pt x="567" y="27"/>
                    </a:cubicBezTo>
                    <a:cubicBezTo>
                      <a:pt x="510" y="29"/>
                      <a:pt x="431" y="54"/>
                      <a:pt x="393" y="13"/>
                    </a:cubicBezTo>
                    <a:cubicBezTo>
                      <a:pt x="514" y="0"/>
                      <a:pt x="673" y="7"/>
                      <a:pt x="807" y="13"/>
                    </a:cubicBezTo>
                    <a:cubicBezTo>
                      <a:pt x="913" y="17"/>
                      <a:pt x="1017" y="17"/>
                      <a:pt x="1093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153"/>
              <p:cNvSpPr/>
              <p:nvPr/>
            </p:nvSpPr>
            <p:spPr bwMode="auto">
              <a:xfrm>
                <a:off x="-1147" y="705"/>
                <a:ext cx="439" cy="126"/>
              </a:xfrm>
              <a:custGeom>
                <a:avLst/>
                <a:gdLst>
                  <a:gd name="T0" fmla="*/ 165 w 165"/>
                  <a:gd name="T1" fmla="*/ 35 h 47"/>
                  <a:gd name="T2" fmla="*/ 6 w 165"/>
                  <a:gd name="T3" fmla="*/ 42 h 47"/>
                  <a:gd name="T4" fmla="*/ 2 w 165"/>
                  <a:gd name="T5" fmla="*/ 20 h 47"/>
                  <a:gd name="T6" fmla="*/ 165 w 165"/>
                  <a:gd name="T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5" h="47">
                    <a:moveTo>
                      <a:pt x="165" y="35"/>
                    </a:moveTo>
                    <a:cubicBezTo>
                      <a:pt x="105" y="30"/>
                      <a:pt x="67" y="47"/>
                      <a:pt x="6" y="42"/>
                    </a:cubicBezTo>
                    <a:cubicBezTo>
                      <a:pt x="8" y="31"/>
                      <a:pt x="0" y="31"/>
                      <a:pt x="2" y="20"/>
                    </a:cubicBezTo>
                    <a:cubicBezTo>
                      <a:pt x="58" y="10"/>
                      <a:pt x="127" y="0"/>
                      <a:pt x="165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154"/>
              <p:cNvSpPr/>
              <p:nvPr/>
            </p:nvSpPr>
            <p:spPr bwMode="auto">
              <a:xfrm>
                <a:off x="8937" y="729"/>
                <a:ext cx="85" cy="88"/>
              </a:xfrm>
              <a:custGeom>
                <a:avLst/>
                <a:gdLst>
                  <a:gd name="T0" fmla="*/ 5 w 32"/>
                  <a:gd name="T1" fmla="*/ 0 h 33"/>
                  <a:gd name="T2" fmla="*/ 23 w 32"/>
                  <a:gd name="T3" fmla="*/ 0 h 33"/>
                  <a:gd name="T4" fmla="*/ 9 w 32"/>
                  <a:gd name="T5" fmla="*/ 33 h 33"/>
                  <a:gd name="T6" fmla="*/ 5 w 32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5" y="0"/>
                    </a:moveTo>
                    <a:cubicBezTo>
                      <a:pt x="11" y="0"/>
                      <a:pt x="17" y="0"/>
                      <a:pt x="23" y="0"/>
                    </a:cubicBezTo>
                    <a:cubicBezTo>
                      <a:pt x="32" y="13"/>
                      <a:pt x="30" y="33"/>
                      <a:pt x="9" y="33"/>
                    </a:cubicBezTo>
                    <a:cubicBezTo>
                      <a:pt x="2" y="20"/>
                      <a:pt x="0" y="9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155"/>
              <p:cNvSpPr/>
              <p:nvPr/>
            </p:nvSpPr>
            <p:spPr bwMode="auto">
              <a:xfrm>
                <a:off x="-1395" y="751"/>
                <a:ext cx="90" cy="56"/>
              </a:xfrm>
              <a:custGeom>
                <a:avLst/>
                <a:gdLst>
                  <a:gd name="T0" fmla="*/ 26 w 34"/>
                  <a:gd name="T1" fmla="*/ 21 h 21"/>
                  <a:gd name="T2" fmla="*/ 1 w 34"/>
                  <a:gd name="T3" fmla="*/ 14 h 21"/>
                  <a:gd name="T4" fmla="*/ 26 w 34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1">
                    <a:moveTo>
                      <a:pt x="26" y="21"/>
                    </a:moveTo>
                    <a:cubicBezTo>
                      <a:pt x="17" y="20"/>
                      <a:pt x="6" y="19"/>
                      <a:pt x="1" y="14"/>
                    </a:cubicBezTo>
                    <a:cubicBezTo>
                      <a:pt x="0" y="0"/>
                      <a:pt x="34" y="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156"/>
              <p:cNvSpPr/>
              <p:nvPr/>
            </p:nvSpPr>
            <p:spPr bwMode="auto">
              <a:xfrm>
                <a:off x="-2400" y="825"/>
                <a:ext cx="154" cy="118"/>
              </a:xfrm>
              <a:custGeom>
                <a:avLst/>
                <a:gdLst>
                  <a:gd name="T0" fmla="*/ 58 w 58"/>
                  <a:gd name="T1" fmla="*/ 0 h 44"/>
                  <a:gd name="T2" fmla="*/ 0 w 58"/>
                  <a:gd name="T3" fmla="*/ 44 h 44"/>
                  <a:gd name="T4" fmla="*/ 58 w 58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44">
                    <a:moveTo>
                      <a:pt x="58" y="0"/>
                    </a:moveTo>
                    <a:cubicBezTo>
                      <a:pt x="47" y="23"/>
                      <a:pt x="28" y="38"/>
                      <a:pt x="0" y="44"/>
                    </a:cubicBezTo>
                    <a:cubicBezTo>
                      <a:pt x="14" y="26"/>
                      <a:pt x="38" y="0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157"/>
              <p:cNvSpPr>
                <a:spLocks noEditPoints="1"/>
              </p:cNvSpPr>
              <p:nvPr/>
            </p:nvSpPr>
            <p:spPr bwMode="auto">
              <a:xfrm>
                <a:off x="1817" y="849"/>
                <a:ext cx="520" cy="543"/>
              </a:xfrm>
              <a:custGeom>
                <a:avLst/>
                <a:gdLst>
                  <a:gd name="T0" fmla="*/ 88 w 195"/>
                  <a:gd name="T1" fmla="*/ 13 h 203"/>
                  <a:gd name="T2" fmla="*/ 179 w 195"/>
                  <a:gd name="T3" fmla="*/ 79 h 203"/>
                  <a:gd name="T4" fmla="*/ 19 w 195"/>
                  <a:gd name="T5" fmla="*/ 86 h 203"/>
                  <a:gd name="T6" fmla="*/ 88 w 195"/>
                  <a:gd name="T7" fmla="*/ 13 h 203"/>
                  <a:gd name="T8" fmla="*/ 73 w 195"/>
                  <a:gd name="T9" fmla="*/ 31 h 203"/>
                  <a:gd name="T10" fmla="*/ 161 w 195"/>
                  <a:gd name="T11" fmla="*/ 118 h 203"/>
                  <a:gd name="T12" fmla="*/ 73 w 195"/>
                  <a:gd name="T13" fmla="*/ 31 h 203"/>
                  <a:gd name="T14" fmla="*/ 132 w 195"/>
                  <a:gd name="T15" fmla="*/ 137 h 203"/>
                  <a:gd name="T16" fmla="*/ 52 w 195"/>
                  <a:gd name="T17" fmla="*/ 53 h 203"/>
                  <a:gd name="T18" fmla="*/ 132 w 195"/>
                  <a:gd name="T19" fmla="*/ 13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203">
                    <a:moveTo>
                      <a:pt x="88" y="13"/>
                    </a:moveTo>
                    <a:cubicBezTo>
                      <a:pt x="134" y="5"/>
                      <a:pt x="173" y="38"/>
                      <a:pt x="179" y="79"/>
                    </a:cubicBezTo>
                    <a:cubicBezTo>
                      <a:pt x="195" y="203"/>
                      <a:pt x="10" y="185"/>
                      <a:pt x="19" y="86"/>
                    </a:cubicBezTo>
                    <a:cubicBezTo>
                      <a:pt x="22" y="58"/>
                      <a:pt x="43" y="22"/>
                      <a:pt x="88" y="13"/>
                    </a:cubicBezTo>
                    <a:close/>
                    <a:moveTo>
                      <a:pt x="73" y="31"/>
                    </a:moveTo>
                    <a:cubicBezTo>
                      <a:pt x="97" y="65"/>
                      <a:pt x="118" y="103"/>
                      <a:pt x="161" y="118"/>
                    </a:cubicBezTo>
                    <a:cubicBezTo>
                      <a:pt x="179" y="63"/>
                      <a:pt x="127" y="0"/>
                      <a:pt x="73" y="31"/>
                    </a:cubicBezTo>
                    <a:close/>
                    <a:moveTo>
                      <a:pt x="132" y="137"/>
                    </a:moveTo>
                    <a:cubicBezTo>
                      <a:pt x="108" y="106"/>
                      <a:pt x="80" y="79"/>
                      <a:pt x="52" y="53"/>
                    </a:cubicBezTo>
                    <a:cubicBezTo>
                      <a:pt x="0" y="101"/>
                      <a:pt x="90" y="194"/>
                      <a:pt x="132" y="1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158"/>
              <p:cNvSpPr/>
              <p:nvPr/>
            </p:nvSpPr>
            <p:spPr bwMode="auto">
              <a:xfrm>
                <a:off x="-3125" y="1068"/>
                <a:ext cx="338" cy="147"/>
              </a:xfrm>
              <a:custGeom>
                <a:avLst/>
                <a:gdLst>
                  <a:gd name="T0" fmla="*/ 0 w 127"/>
                  <a:gd name="T1" fmla="*/ 0 h 55"/>
                  <a:gd name="T2" fmla="*/ 127 w 127"/>
                  <a:gd name="T3" fmla="*/ 55 h 55"/>
                  <a:gd name="T4" fmla="*/ 0 w 127"/>
                  <a:gd name="T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7" h="55">
                    <a:moveTo>
                      <a:pt x="0" y="0"/>
                    </a:moveTo>
                    <a:cubicBezTo>
                      <a:pt x="42" y="19"/>
                      <a:pt x="97" y="24"/>
                      <a:pt x="127" y="55"/>
                    </a:cubicBezTo>
                    <a:cubicBezTo>
                      <a:pt x="90" y="45"/>
                      <a:pt x="24" y="3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159"/>
              <p:cNvSpPr/>
              <p:nvPr/>
            </p:nvSpPr>
            <p:spPr bwMode="auto">
              <a:xfrm>
                <a:off x="-1904" y="1437"/>
                <a:ext cx="133" cy="1660"/>
              </a:xfrm>
              <a:custGeom>
                <a:avLst/>
                <a:gdLst>
                  <a:gd name="T0" fmla="*/ 18 w 50"/>
                  <a:gd name="T1" fmla="*/ 0 h 621"/>
                  <a:gd name="T2" fmla="*/ 28 w 50"/>
                  <a:gd name="T3" fmla="*/ 0 h 621"/>
                  <a:gd name="T4" fmla="*/ 28 w 50"/>
                  <a:gd name="T5" fmla="*/ 526 h 621"/>
                  <a:gd name="T6" fmla="*/ 25 w 50"/>
                  <a:gd name="T7" fmla="*/ 570 h 621"/>
                  <a:gd name="T8" fmla="*/ 50 w 50"/>
                  <a:gd name="T9" fmla="*/ 621 h 621"/>
                  <a:gd name="T10" fmla="*/ 10 w 50"/>
                  <a:gd name="T11" fmla="*/ 508 h 621"/>
                  <a:gd name="T12" fmla="*/ 10 w 50"/>
                  <a:gd name="T13" fmla="*/ 11 h 621"/>
                  <a:gd name="T14" fmla="*/ 18 w 50"/>
                  <a:gd name="T15" fmla="*/ 0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621">
                    <a:moveTo>
                      <a:pt x="18" y="0"/>
                    </a:moveTo>
                    <a:cubicBezTo>
                      <a:pt x="21" y="0"/>
                      <a:pt x="25" y="0"/>
                      <a:pt x="28" y="0"/>
                    </a:cubicBezTo>
                    <a:cubicBezTo>
                      <a:pt x="23" y="140"/>
                      <a:pt x="35" y="372"/>
                      <a:pt x="28" y="526"/>
                    </a:cubicBezTo>
                    <a:cubicBezTo>
                      <a:pt x="28" y="541"/>
                      <a:pt x="23" y="556"/>
                      <a:pt x="25" y="570"/>
                    </a:cubicBezTo>
                    <a:cubicBezTo>
                      <a:pt x="28" y="597"/>
                      <a:pt x="45" y="605"/>
                      <a:pt x="50" y="621"/>
                    </a:cubicBezTo>
                    <a:cubicBezTo>
                      <a:pt x="0" y="617"/>
                      <a:pt x="11" y="551"/>
                      <a:pt x="10" y="508"/>
                    </a:cubicBezTo>
                    <a:cubicBezTo>
                      <a:pt x="9" y="357"/>
                      <a:pt x="11" y="157"/>
                      <a:pt x="10" y="11"/>
                    </a:cubicBezTo>
                    <a:cubicBezTo>
                      <a:pt x="12" y="6"/>
                      <a:pt x="17" y="5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160"/>
              <p:cNvSpPr>
                <a:spLocks noEditPoints="1"/>
              </p:cNvSpPr>
              <p:nvPr/>
            </p:nvSpPr>
            <p:spPr bwMode="auto">
              <a:xfrm>
                <a:off x="1697" y="1477"/>
                <a:ext cx="618" cy="628"/>
              </a:xfrm>
              <a:custGeom>
                <a:avLst/>
                <a:gdLst>
                  <a:gd name="T0" fmla="*/ 209 w 232"/>
                  <a:gd name="T1" fmla="*/ 112 h 235"/>
                  <a:gd name="T2" fmla="*/ 115 w 232"/>
                  <a:gd name="T3" fmla="*/ 76 h 235"/>
                  <a:gd name="T4" fmla="*/ 195 w 232"/>
                  <a:gd name="T5" fmla="*/ 152 h 235"/>
                  <a:gd name="T6" fmla="*/ 213 w 232"/>
                  <a:gd name="T7" fmla="*/ 119 h 235"/>
                  <a:gd name="T8" fmla="*/ 71 w 232"/>
                  <a:gd name="T9" fmla="*/ 170 h 235"/>
                  <a:gd name="T10" fmla="*/ 209 w 232"/>
                  <a:gd name="T11" fmla="*/ 112 h 235"/>
                  <a:gd name="T12" fmla="*/ 86 w 232"/>
                  <a:gd name="T13" fmla="*/ 101 h 235"/>
                  <a:gd name="T14" fmla="*/ 177 w 232"/>
                  <a:gd name="T15" fmla="*/ 170 h 235"/>
                  <a:gd name="T16" fmla="*/ 86 w 232"/>
                  <a:gd name="T17" fmla="*/ 101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2" h="235">
                    <a:moveTo>
                      <a:pt x="209" y="112"/>
                    </a:moveTo>
                    <a:cubicBezTo>
                      <a:pt x="194" y="84"/>
                      <a:pt x="152" y="49"/>
                      <a:pt x="115" y="76"/>
                    </a:cubicBezTo>
                    <a:cubicBezTo>
                      <a:pt x="124" y="105"/>
                      <a:pt x="165" y="132"/>
                      <a:pt x="195" y="152"/>
                    </a:cubicBezTo>
                    <a:cubicBezTo>
                      <a:pt x="203" y="143"/>
                      <a:pt x="206" y="129"/>
                      <a:pt x="213" y="119"/>
                    </a:cubicBezTo>
                    <a:cubicBezTo>
                      <a:pt x="232" y="200"/>
                      <a:pt x="108" y="235"/>
                      <a:pt x="71" y="170"/>
                    </a:cubicBezTo>
                    <a:cubicBezTo>
                      <a:pt x="0" y="67"/>
                      <a:pt x="204" y="0"/>
                      <a:pt x="209" y="112"/>
                    </a:cubicBezTo>
                    <a:close/>
                    <a:moveTo>
                      <a:pt x="86" y="101"/>
                    </a:moveTo>
                    <a:cubicBezTo>
                      <a:pt x="51" y="160"/>
                      <a:pt x="142" y="226"/>
                      <a:pt x="177" y="170"/>
                    </a:cubicBezTo>
                    <a:cubicBezTo>
                      <a:pt x="142" y="152"/>
                      <a:pt x="132" y="109"/>
                      <a:pt x="86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161"/>
              <p:cNvSpPr/>
              <p:nvPr/>
            </p:nvSpPr>
            <p:spPr bwMode="auto">
              <a:xfrm>
                <a:off x="-2827" y="1662"/>
                <a:ext cx="264" cy="406"/>
              </a:xfrm>
              <a:custGeom>
                <a:avLst/>
                <a:gdLst>
                  <a:gd name="T0" fmla="*/ 26 w 99"/>
                  <a:gd name="T1" fmla="*/ 0 h 152"/>
                  <a:gd name="T2" fmla="*/ 37 w 99"/>
                  <a:gd name="T3" fmla="*/ 0 h 152"/>
                  <a:gd name="T4" fmla="*/ 55 w 99"/>
                  <a:gd name="T5" fmla="*/ 152 h 152"/>
                  <a:gd name="T6" fmla="*/ 26 w 99"/>
                  <a:gd name="T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152">
                    <a:moveTo>
                      <a:pt x="26" y="0"/>
                    </a:moveTo>
                    <a:cubicBezTo>
                      <a:pt x="30" y="0"/>
                      <a:pt x="33" y="0"/>
                      <a:pt x="37" y="0"/>
                    </a:cubicBezTo>
                    <a:cubicBezTo>
                      <a:pt x="55" y="47"/>
                      <a:pt x="99" y="102"/>
                      <a:pt x="55" y="152"/>
                    </a:cubicBezTo>
                    <a:cubicBezTo>
                      <a:pt x="11" y="123"/>
                      <a:pt x="0" y="55"/>
                      <a:pt x="2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162"/>
              <p:cNvSpPr/>
              <p:nvPr/>
            </p:nvSpPr>
            <p:spPr bwMode="auto">
              <a:xfrm>
                <a:off x="-2621" y="1662"/>
                <a:ext cx="80" cy="133"/>
              </a:xfrm>
              <a:custGeom>
                <a:avLst/>
                <a:gdLst>
                  <a:gd name="T0" fmla="*/ 0 w 30"/>
                  <a:gd name="T1" fmla="*/ 0 h 50"/>
                  <a:gd name="T2" fmla="*/ 25 w 30"/>
                  <a:gd name="T3" fmla="*/ 50 h 50"/>
                  <a:gd name="T4" fmla="*/ 0 w 30"/>
                  <a:gd name="T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0">
                    <a:moveTo>
                      <a:pt x="0" y="0"/>
                    </a:moveTo>
                    <a:cubicBezTo>
                      <a:pt x="21" y="3"/>
                      <a:pt x="30" y="34"/>
                      <a:pt x="25" y="50"/>
                    </a:cubicBezTo>
                    <a:cubicBezTo>
                      <a:pt x="7" y="44"/>
                      <a:pt x="1" y="2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163"/>
              <p:cNvSpPr/>
              <p:nvPr/>
            </p:nvSpPr>
            <p:spPr bwMode="auto">
              <a:xfrm>
                <a:off x="6010" y="1835"/>
                <a:ext cx="530" cy="321"/>
              </a:xfrm>
              <a:custGeom>
                <a:avLst/>
                <a:gdLst>
                  <a:gd name="T0" fmla="*/ 196 w 199"/>
                  <a:gd name="T1" fmla="*/ 47 h 120"/>
                  <a:gd name="T2" fmla="*/ 199 w 199"/>
                  <a:gd name="T3" fmla="*/ 62 h 120"/>
                  <a:gd name="T4" fmla="*/ 116 w 199"/>
                  <a:gd name="T5" fmla="*/ 40 h 120"/>
                  <a:gd name="T6" fmla="*/ 98 w 199"/>
                  <a:gd name="T7" fmla="*/ 33 h 120"/>
                  <a:gd name="T8" fmla="*/ 21 w 199"/>
                  <a:gd name="T9" fmla="*/ 120 h 120"/>
                  <a:gd name="T10" fmla="*/ 21 w 199"/>
                  <a:gd name="T11" fmla="*/ 65 h 120"/>
                  <a:gd name="T12" fmla="*/ 87 w 199"/>
                  <a:gd name="T13" fmla="*/ 18 h 120"/>
                  <a:gd name="T14" fmla="*/ 196 w 199"/>
                  <a:gd name="T15" fmla="*/ 4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9" h="120">
                    <a:moveTo>
                      <a:pt x="196" y="47"/>
                    </a:moveTo>
                    <a:cubicBezTo>
                      <a:pt x="196" y="53"/>
                      <a:pt x="194" y="61"/>
                      <a:pt x="199" y="62"/>
                    </a:cubicBezTo>
                    <a:cubicBezTo>
                      <a:pt x="167" y="74"/>
                      <a:pt x="148" y="21"/>
                      <a:pt x="116" y="40"/>
                    </a:cubicBezTo>
                    <a:cubicBezTo>
                      <a:pt x="105" y="43"/>
                      <a:pt x="111" y="27"/>
                      <a:pt x="98" y="33"/>
                    </a:cubicBezTo>
                    <a:cubicBezTo>
                      <a:pt x="74" y="71"/>
                      <a:pt x="12" y="70"/>
                      <a:pt x="21" y="120"/>
                    </a:cubicBezTo>
                    <a:cubicBezTo>
                      <a:pt x="0" y="114"/>
                      <a:pt x="13" y="75"/>
                      <a:pt x="21" y="65"/>
                    </a:cubicBezTo>
                    <a:cubicBezTo>
                      <a:pt x="51" y="67"/>
                      <a:pt x="68" y="27"/>
                      <a:pt x="87" y="18"/>
                    </a:cubicBezTo>
                    <a:cubicBezTo>
                      <a:pt x="126" y="0"/>
                      <a:pt x="149" y="34"/>
                      <a:pt x="19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164"/>
              <p:cNvSpPr/>
              <p:nvPr/>
            </p:nvSpPr>
            <p:spPr bwMode="auto">
              <a:xfrm>
                <a:off x="6532" y="1932"/>
                <a:ext cx="339" cy="203"/>
              </a:xfrm>
              <a:custGeom>
                <a:avLst/>
                <a:gdLst>
                  <a:gd name="T0" fmla="*/ 0 w 127"/>
                  <a:gd name="T1" fmla="*/ 0 h 76"/>
                  <a:gd name="T2" fmla="*/ 127 w 127"/>
                  <a:gd name="T3" fmla="*/ 76 h 76"/>
                  <a:gd name="T4" fmla="*/ 14 w 127"/>
                  <a:gd name="T5" fmla="*/ 76 h 76"/>
                  <a:gd name="T6" fmla="*/ 0 w 127"/>
                  <a:gd name="T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7" h="76">
                    <a:moveTo>
                      <a:pt x="0" y="0"/>
                    </a:moveTo>
                    <a:cubicBezTo>
                      <a:pt x="45" y="8"/>
                      <a:pt x="91" y="47"/>
                      <a:pt x="127" y="76"/>
                    </a:cubicBezTo>
                    <a:cubicBezTo>
                      <a:pt x="96" y="60"/>
                      <a:pt x="51" y="52"/>
                      <a:pt x="14" y="76"/>
                    </a:cubicBezTo>
                    <a:cubicBezTo>
                      <a:pt x="19" y="46"/>
                      <a:pt x="25" y="1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165"/>
              <p:cNvSpPr/>
              <p:nvPr/>
            </p:nvSpPr>
            <p:spPr bwMode="auto">
              <a:xfrm>
                <a:off x="6106" y="2025"/>
                <a:ext cx="405" cy="286"/>
              </a:xfrm>
              <a:custGeom>
                <a:avLst/>
                <a:gdLst>
                  <a:gd name="T0" fmla="*/ 141 w 152"/>
                  <a:gd name="T1" fmla="*/ 89 h 107"/>
                  <a:gd name="T2" fmla="*/ 120 w 152"/>
                  <a:gd name="T3" fmla="*/ 49 h 107"/>
                  <a:gd name="T4" fmla="*/ 58 w 152"/>
                  <a:gd name="T5" fmla="*/ 38 h 107"/>
                  <a:gd name="T6" fmla="*/ 18 w 152"/>
                  <a:gd name="T7" fmla="*/ 107 h 107"/>
                  <a:gd name="T8" fmla="*/ 0 w 152"/>
                  <a:gd name="T9" fmla="*/ 70 h 107"/>
                  <a:gd name="T10" fmla="*/ 138 w 152"/>
                  <a:gd name="T11" fmla="*/ 41 h 107"/>
                  <a:gd name="T12" fmla="*/ 141 w 152"/>
                  <a:gd name="T13" fmla="*/ 89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107">
                    <a:moveTo>
                      <a:pt x="141" y="89"/>
                    </a:moveTo>
                    <a:cubicBezTo>
                      <a:pt x="129" y="81"/>
                      <a:pt x="132" y="57"/>
                      <a:pt x="120" y="49"/>
                    </a:cubicBezTo>
                    <a:cubicBezTo>
                      <a:pt x="93" y="46"/>
                      <a:pt x="82" y="37"/>
                      <a:pt x="58" y="38"/>
                    </a:cubicBezTo>
                    <a:cubicBezTo>
                      <a:pt x="43" y="59"/>
                      <a:pt x="13" y="66"/>
                      <a:pt x="18" y="107"/>
                    </a:cubicBezTo>
                    <a:cubicBezTo>
                      <a:pt x="2" y="105"/>
                      <a:pt x="0" y="88"/>
                      <a:pt x="0" y="70"/>
                    </a:cubicBezTo>
                    <a:cubicBezTo>
                      <a:pt x="35" y="27"/>
                      <a:pt x="73" y="0"/>
                      <a:pt x="138" y="41"/>
                    </a:cubicBezTo>
                    <a:cubicBezTo>
                      <a:pt x="142" y="52"/>
                      <a:pt x="152" y="76"/>
                      <a:pt x="141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166"/>
              <p:cNvSpPr/>
              <p:nvPr/>
            </p:nvSpPr>
            <p:spPr bwMode="auto">
              <a:xfrm>
                <a:off x="6599" y="2084"/>
                <a:ext cx="461" cy="513"/>
              </a:xfrm>
              <a:custGeom>
                <a:avLst/>
                <a:gdLst>
                  <a:gd name="T0" fmla="*/ 36 w 173"/>
                  <a:gd name="T1" fmla="*/ 34 h 192"/>
                  <a:gd name="T2" fmla="*/ 0 w 173"/>
                  <a:gd name="T3" fmla="*/ 41 h 192"/>
                  <a:gd name="T4" fmla="*/ 105 w 173"/>
                  <a:gd name="T5" fmla="*/ 63 h 192"/>
                  <a:gd name="T6" fmla="*/ 127 w 173"/>
                  <a:gd name="T7" fmla="*/ 128 h 192"/>
                  <a:gd name="T8" fmla="*/ 76 w 173"/>
                  <a:gd name="T9" fmla="*/ 190 h 192"/>
                  <a:gd name="T10" fmla="*/ 105 w 173"/>
                  <a:gd name="T11" fmla="*/ 172 h 192"/>
                  <a:gd name="T12" fmla="*/ 91 w 173"/>
                  <a:gd name="T13" fmla="*/ 154 h 192"/>
                  <a:gd name="T14" fmla="*/ 91 w 173"/>
                  <a:gd name="T15" fmla="*/ 85 h 192"/>
                  <a:gd name="T16" fmla="*/ 51 w 173"/>
                  <a:gd name="T17" fmla="*/ 48 h 192"/>
                  <a:gd name="T18" fmla="*/ 36 w 173"/>
                  <a:gd name="T1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3" h="192">
                    <a:moveTo>
                      <a:pt x="36" y="34"/>
                    </a:moveTo>
                    <a:cubicBezTo>
                      <a:pt x="18" y="31"/>
                      <a:pt x="19" y="46"/>
                      <a:pt x="0" y="41"/>
                    </a:cubicBezTo>
                    <a:cubicBezTo>
                      <a:pt x="20" y="0"/>
                      <a:pt x="104" y="14"/>
                      <a:pt x="105" y="63"/>
                    </a:cubicBezTo>
                    <a:cubicBezTo>
                      <a:pt x="155" y="45"/>
                      <a:pt x="173" y="121"/>
                      <a:pt x="127" y="128"/>
                    </a:cubicBezTo>
                    <a:cubicBezTo>
                      <a:pt x="127" y="166"/>
                      <a:pt x="116" y="192"/>
                      <a:pt x="76" y="190"/>
                    </a:cubicBezTo>
                    <a:cubicBezTo>
                      <a:pt x="79" y="177"/>
                      <a:pt x="93" y="175"/>
                      <a:pt x="105" y="172"/>
                    </a:cubicBezTo>
                    <a:cubicBezTo>
                      <a:pt x="110" y="156"/>
                      <a:pt x="88" y="167"/>
                      <a:pt x="91" y="154"/>
                    </a:cubicBezTo>
                    <a:cubicBezTo>
                      <a:pt x="123" y="153"/>
                      <a:pt x="125" y="85"/>
                      <a:pt x="91" y="85"/>
                    </a:cubicBezTo>
                    <a:cubicBezTo>
                      <a:pt x="94" y="70"/>
                      <a:pt x="75" y="48"/>
                      <a:pt x="51" y="48"/>
                    </a:cubicBezTo>
                    <a:cubicBezTo>
                      <a:pt x="60" y="37"/>
                      <a:pt x="39" y="49"/>
                      <a:pt x="36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167"/>
              <p:cNvSpPr/>
              <p:nvPr/>
            </p:nvSpPr>
            <p:spPr bwMode="auto">
              <a:xfrm>
                <a:off x="5573" y="2113"/>
                <a:ext cx="461" cy="601"/>
              </a:xfrm>
              <a:custGeom>
                <a:avLst/>
                <a:gdLst>
                  <a:gd name="T0" fmla="*/ 167 w 173"/>
                  <a:gd name="T1" fmla="*/ 52 h 225"/>
                  <a:gd name="T2" fmla="*/ 138 w 173"/>
                  <a:gd name="T3" fmla="*/ 37 h 225"/>
                  <a:gd name="T4" fmla="*/ 58 w 173"/>
                  <a:gd name="T5" fmla="*/ 103 h 225"/>
                  <a:gd name="T6" fmla="*/ 36 w 173"/>
                  <a:gd name="T7" fmla="*/ 121 h 225"/>
                  <a:gd name="T8" fmla="*/ 62 w 173"/>
                  <a:gd name="T9" fmla="*/ 175 h 225"/>
                  <a:gd name="T10" fmla="*/ 55 w 173"/>
                  <a:gd name="T11" fmla="*/ 190 h 225"/>
                  <a:gd name="T12" fmla="*/ 80 w 173"/>
                  <a:gd name="T13" fmla="*/ 197 h 225"/>
                  <a:gd name="T14" fmla="*/ 33 w 173"/>
                  <a:gd name="T15" fmla="*/ 150 h 225"/>
                  <a:gd name="T16" fmla="*/ 69 w 173"/>
                  <a:gd name="T17" fmla="*/ 52 h 225"/>
                  <a:gd name="T18" fmla="*/ 167 w 173"/>
                  <a:gd name="T19" fmla="*/ 5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3" h="225">
                    <a:moveTo>
                      <a:pt x="167" y="52"/>
                    </a:moveTo>
                    <a:cubicBezTo>
                      <a:pt x="153" y="51"/>
                      <a:pt x="152" y="38"/>
                      <a:pt x="138" y="37"/>
                    </a:cubicBezTo>
                    <a:cubicBezTo>
                      <a:pt x="106" y="46"/>
                      <a:pt x="61" y="55"/>
                      <a:pt x="58" y="103"/>
                    </a:cubicBezTo>
                    <a:cubicBezTo>
                      <a:pt x="47" y="94"/>
                      <a:pt x="53" y="124"/>
                      <a:pt x="36" y="121"/>
                    </a:cubicBezTo>
                    <a:cubicBezTo>
                      <a:pt x="58" y="141"/>
                      <a:pt x="38" y="165"/>
                      <a:pt x="62" y="175"/>
                    </a:cubicBezTo>
                    <a:cubicBezTo>
                      <a:pt x="62" y="183"/>
                      <a:pt x="52" y="180"/>
                      <a:pt x="55" y="190"/>
                    </a:cubicBezTo>
                    <a:cubicBezTo>
                      <a:pt x="60" y="196"/>
                      <a:pt x="69" y="198"/>
                      <a:pt x="80" y="197"/>
                    </a:cubicBezTo>
                    <a:cubicBezTo>
                      <a:pt x="59" y="225"/>
                      <a:pt x="23" y="188"/>
                      <a:pt x="33" y="150"/>
                    </a:cubicBezTo>
                    <a:cubicBezTo>
                      <a:pt x="0" y="112"/>
                      <a:pt x="37" y="68"/>
                      <a:pt x="69" y="52"/>
                    </a:cubicBezTo>
                    <a:cubicBezTo>
                      <a:pt x="72" y="0"/>
                      <a:pt x="173" y="10"/>
                      <a:pt x="167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168"/>
              <p:cNvSpPr/>
              <p:nvPr/>
            </p:nvSpPr>
            <p:spPr bwMode="auto">
              <a:xfrm>
                <a:off x="6879" y="2153"/>
                <a:ext cx="50" cy="59"/>
              </a:xfrm>
              <a:custGeom>
                <a:avLst/>
                <a:gdLst>
                  <a:gd name="T0" fmla="*/ 0 w 19"/>
                  <a:gd name="T1" fmla="*/ 8 h 22"/>
                  <a:gd name="T2" fmla="*/ 15 w 19"/>
                  <a:gd name="T3" fmla="*/ 19 h 22"/>
                  <a:gd name="T4" fmla="*/ 0 w 19"/>
                  <a:gd name="T5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0" y="8"/>
                    </a:moveTo>
                    <a:cubicBezTo>
                      <a:pt x="3" y="0"/>
                      <a:pt x="19" y="8"/>
                      <a:pt x="15" y="19"/>
                    </a:cubicBezTo>
                    <a:cubicBezTo>
                      <a:pt x="3" y="22"/>
                      <a:pt x="7" y="9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169"/>
              <p:cNvSpPr/>
              <p:nvPr/>
            </p:nvSpPr>
            <p:spPr bwMode="auto">
              <a:xfrm>
                <a:off x="6226" y="2252"/>
                <a:ext cx="232" cy="174"/>
              </a:xfrm>
              <a:custGeom>
                <a:avLst/>
                <a:gdLst>
                  <a:gd name="T0" fmla="*/ 53 w 87"/>
                  <a:gd name="T1" fmla="*/ 0 h 65"/>
                  <a:gd name="T2" fmla="*/ 75 w 87"/>
                  <a:gd name="T3" fmla="*/ 65 h 65"/>
                  <a:gd name="T4" fmla="*/ 49 w 87"/>
                  <a:gd name="T5" fmla="*/ 22 h 65"/>
                  <a:gd name="T6" fmla="*/ 38 w 87"/>
                  <a:gd name="T7" fmla="*/ 40 h 65"/>
                  <a:gd name="T8" fmla="*/ 6 w 87"/>
                  <a:gd name="T9" fmla="*/ 58 h 65"/>
                  <a:gd name="T10" fmla="*/ 53 w 87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7" h="65">
                    <a:moveTo>
                      <a:pt x="53" y="0"/>
                    </a:moveTo>
                    <a:cubicBezTo>
                      <a:pt x="60" y="19"/>
                      <a:pt x="87" y="39"/>
                      <a:pt x="75" y="65"/>
                    </a:cubicBezTo>
                    <a:cubicBezTo>
                      <a:pt x="56" y="61"/>
                      <a:pt x="69" y="32"/>
                      <a:pt x="49" y="22"/>
                    </a:cubicBezTo>
                    <a:cubicBezTo>
                      <a:pt x="39" y="21"/>
                      <a:pt x="39" y="31"/>
                      <a:pt x="38" y="40"/>
                    </a:cubicBezTo>
                    <a:cubicBezTo>
                      <a:pt x="17" y="26"/>
                      <a:pt x="22" y="57"/>
                      <a:pt x="6" y="58"/>
                    </a:cubicBezTo>
                    <a:cubicBezTo>
                      <a:pt x="0" y="31"/>
                      <a:pt x="28" y="9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170"/>
              <p:cNvSpPr/>
              <p:nvPr/>
            </p:nvSpPr>
            <p:spPr bwMode="auto">
              <a:xfrm>
                <a:off x="6503" y="2314"/>
                <a:ext cx="232" cy="374"/>
              </a:xfrm>
              <a:custGeom>
                <a:avLst/>
                <a:gdLst>
                  <a:gd name="T0" fmla="*/ 87 w 87"/>
                  <a:gd name="T1" fmla="*/ 50 h 140"/>
                  <a:gd name="T2" fmla="*/ 11 w 87"/>
                  <a:gd name="T3" fmla="*/ 100 h 140"/>
                  <a:gd name="T4" fmla="*/ 50 w 87"/>
                  <a:gd name="T5" fmla="*/ 86 h 140"/>
                  <a:gd name="T6" fmla="*/ 36 w 87"/>
                  <a:gd name="T7" fmla="*/ 68 h 140"/>
                  <a:gd name="T8" fmla="*/ 50 w 87"/>
                  <a:gd name="T9" fmla="*/ 53 h 140"/>
                  <a:gd name="T10" fmla="*/ 0 w 87"/>
                  <a:gd name="T11" fmla="*/ 6 h 140"/>
                  <a:gd name="T12" fmla="*/ 87 w 87"/>
                  <a:gd name="T13" fmla="*/ 5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140">
                    <a:moveTo>
                      <a:pt x="87" y="50"/>
                    </a:moveTo>
                    <a:cubicBezTo>
                      <a:pt x="77" y="78"/>
                      <a:pt x="42" y="140"/>
                      <a:pt x="11" y="100"/>
                    </a:cubicBezTo>
                    <a:cubicBezTo>
                      <a:pt x="21" y="93"/>
                      <a:pt x="39" y="93"/>
                      <a:pt x="50" y="86"/>
                    </a:cubicBezTo>
                    <a:cubicBezTo>
                      <a:pt x="53" y="72"/>
                      <a:pt x="43" y="72"/>
                      <a:pt x="36" y="68"/>
                    </a:cubicBezTo>
                    <a:cubicBezTo>
                      <a:pt x="36" y="58"/>
                      <a:pt x="50" y="63"/>
                      <a:pt x="50" y="53"/>
                    </a:cubicBezTo>
                    <a:cubicBezTo>
                      <a:pt x="46" y="25"/>
                      <a:pt x="20" y="18"/>
                      <a:pt x="0" y="6"/>
                    </a:cubicBezTo>
                    <a:cubicBezTo>
                      <a:pt x="36" y="0"/>
                      <a:pt x="73" y="22"/>
                      <a:pt x="87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71"/>
              <p:cNvSpPr/>
              <p:nvPr/>
            </p:nvSpPr>
            <p:spPr bwMode="auto">
              <a:xfrm>
                <a:off x="5837" y="2274"/>
                <a:ext cx="210" cy="259"/>
              </a:xfrm>
              <a:custGeom>
                <a:avLst/>
                <a:gdLst>
                  <a:gd name="T0" fmla="*/ 79 w 79"/>
                  <a:gd name="T1" fmla="*/ 43 h 97"/>
                  <a:gd name="T2" fmla="*/ 25 w 79"/>
                  <a:gd name="T3" fmla="*/ 94 h 97"/>
                  <a:gd name="T4" fmla="*/ 3 w 79"/>
                  <a:gd name="T5" fmla="*/ 86 h 97"/>
                  <a:gd name="T6" fmla="*/ 79 w 79"/>
                  <a:gd name="T7" fmla="*/ 4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97">
                    <a:moveTo>
                      <a:pt x="79" y="43"/>
                    </a:moveTo>
                    <a:cubicBezTo>
                      <a:pt x="46" y="37"/>
                      <a:pt x="21" y="58"/>
                      <a:pt x="25" y="94"/>
                    </a:cubicBezTo>
                    <a:cubicBezTo>
                      <a:pt x="12" y="97"/>
                      <a:pt x="9" y="90"/>
                      <a:pt x="3" y="86"/>
                    </a:cubicBezTo>
                    <a:cubicBezTo>
                      <a:pt x="0" y="49"/>
                      <a:pt x="59" y="0"/>
                      <a:pt x="79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172"/>
              <p:cNvSpPr/>
              <p:nvPr/>
            </p:nvSpPr>
            <p:spPr bwMode="auto">
              <a:xfrm>
                <a:off x="6724" y="2407"/>
                <a:ext cx="405" cy="719"/>
              </a:xfrm>
              <a:custGeom>
                <a:avLst/>
                <a:gdLst>
                  <a:gd name="T0" fmla="*/ 109 w 152"/>
                  <a:gd name="T1" fmla="*/ 0 h 269"/>
                  <a:gd name="T2" fmla="*/ 120 w 152"/>
                  <a:gd name="T3" fmla="*/ 0 h 269"/>
                  <a:gd name="T4" fmla="*/ 0 w 152"/>
                  <a:gd name="T5" fmla="*/ 269 h 269"/>
                  <a:gd name="T6" fmla="*/ 22 w 152"/>
                  <a:gd name="T7" fmla="*/ 182 h 269"/>
                  <a:gd name="T8" fmla="*/ 33 w 152"/>
                  <a:gd name="T9" fmla="*/ 87 h 269"/>
                  <a:gd name="T10" fmla="*/ 109 w 152"/>
                  <a:gd name="T11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2" h="269">
                    <a:moveTo>
                      <a:pt x="109" y="0"/>
                    </a:moveTo>
                    <a:cubicBezTo>
                      <a:pt x="113" y="0"/>
                      <a:pt x="116" y="0"/>
                      <a:pt x="120" y="0"/>
                    </a:cubicBezTo>
                    <a:cubicBezTo>
                      <a:pt x="152" y="118"/>
                      <a:pt x="95" y="234"/>
                      <a:pt x="0" y="269"/>
                    </a:cubicBezTo>
                    <a:cubicBezTo>
                      <a:pt x="6" y="238"/>
                      <a:pt x="32" y="228"/>
                      <a:pt x="22" y="182"/>
                    </a:cubicBezTo>
                    <a:cubicBezTo>
                      <a:pt x="62" y="170"/>
                      <a:pt x="68" y="108"/>
                      <a:pt x="33" y="87"/>
                    </a:cubicBezTo>
                    <a:cubicBezTo>
                      <a:pt x="86" y="86"/>
                      <a:pt x="86" y="31"/>
                      <a:pt x="10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73"/>
              <p:cNvSpPr/>
              <p:nvPr/>
            </p:nvSpPr>
            <p:spPr bwMode="auto">
              <a:xfrm>
                <a:off x="6010" y="2356"/>
                <a:ext cx="192" cy="316"/>
              </a:xfrm>
              <a:custGeom>
                <a:avLst/>
                <a:gdLst>
                  <a:gd name="T0" fmla="*/ 69 w 72"/>
                  <a:gd name="T1" fmla="*/ 45 h 118"/>
                  <a:gd name="T2" fmla="*/ 32 w 72"/>
                  <a:gd name="T3" fmla="*/ 74 h 118"/>
                  <a:gd name="T4" fmla="*/ 72 w 72"/>
                  <a:gd name="T5" fmla="*/ 99 h 118"/>
                  <a:gd name="T6" fmla="*/ 0 w 72"/>
                  <a:gd name="T7" fmla="*/ 63 h 118"/>
                  <a:gd name="T8" fmla="*/ 69 w 72"/>
                  <a:gd name="T9" fmla="*/ 4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18">
                    <a:moveTo>
                      <a:pt x="69" y="45"/>
                    </a:moveTo>
                    <a:cubicBezTo>
                      <a:pt x="39" y="37"/>
                      <a:pt x="51" y="71"/>
                      <a:pt x="32" y="74"/>
                    </a:cubicBezTo>
                    <a:cubicBezTo>
                      <a:pt x="44" y="83"/>
                      <a:pt x="60" y="90"/>
                      <a:pt x="72" y="99"/>
                    </a:cubicBezTo>
                    <a:cubicBezTo>
                      <a:pt x="51" y="118"/>
                      <a:pt x="0" y="98"/>
                      <a:pt x="0" y="63"/>
                    </a:cubicBezTo>
                    <a:cubicBezTo>
                      <a:pt x="19" y="55"/>
                      <a:pt x="53" y="0"/>
                      <a:pt x="69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174"/>
              <p:cNvSpPr/>
              <p:nvPr/>
            </p:nvSpPr>
            <p:spPr bwMode="auto">
              <a:xfrm>
                <a:off x="6276" y="2458"/>
                <a:ext cx="80" cy="80"/>
              </a:xfrm>
              <a:custGeom>
                <a:avLst/>
                <a:gdLst>
                  <a:gd name="T0" fmla="*/ 30 w 30"/>
                  <a:gd name="T1" fmla="*/ 7 h 30"/>
                  <a:gd name="T2" fmla="*/ 30 w 30"/>
                  <a:gd name="T3" fmla="*/ 25 h 30"/>
                  <a:gd name="T4" fmla="*/ 1 w 30"/>
                  <a:gd name="T5" fmla="*/ 14 h 30"/>
                  <a:gd name="T6" fmla="*/ 30 w 30"/>
                  <a:gd name="T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7"/>
                    </a:moveTo>
                    <a:cubicBezTo>
                      <a:pt x="30" y="13"/>
                      <a:pt x="30" y="19"/>
                      <a:pt x="30" y="25"/>
                    </a:cubicBezTo>
                    <a:cubicBezTo>
                      <a:pt x="19" y="30"/>
                      <a:pt x="2" y="29"/>
                      <a:pt x="1" y="14"/>
                    </a:cubicBezTo>
                    <a:cubicBezTo>
                      <a:pt x="0" y="0"/>
                      <a:pt x="23" y="1"/>
                      <a:pt x="3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75"/>
              <p:cNvSpPr/>
              <p:nvPr/>
            </p:nvSpPr>
            <p:spPr bwMode="auto">
              <a:xfrm>
                <a:off x="6247" y="2543"/>
                <a:ext cx="208" cy="260"/>
              </a:xfrm>
              <a:custGeom>
                <a:avLst/>
                <a:gdLst>
                  <a:gd name="T0" fmla="*/ 63 w 78"/>
                  <a:gd name="T1" fmla="*/ 0 h 97"/>
                  <a:gd name="T2" fmla="*/ 78 w 78"/>
                  <a:gd name="T3" fmla="*/ 18 h 97"/>
                  <a:gd name="T4" fmla="*/ 74 w 78"/>
                  <a:gd name="T5" fmla="*/ 54 h 97"/>
                  <a:gd name="T6" fmla="*/ 16 w 78"/>
                  <a:gd name="T7" fmla="*/ 22 h 97"/>
                  <a:gd name="T8" fmla="*/ 34 w 78"/>
                  <a:gd name="T9" fmla="*/ 40 h 97"/>
                  <a:gd name="T10" fmla="*/ 63 w 78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8" h="97">
                    <a:moveTo>
                      <a:pt x="63" y="0"/>
                    </a:moveTo>
                    <a:cubicBezTo>
                      <a:pt x="69" y="5"/>
                      <a:pt x="77" y="7"/>
                      <a:pt x="78" y="18"/>
                    </a:cubicBezTo>
                    <a:cubicBezTo>
                      <a:pt x="68" y="25"/>
                      <a:pt x="62" y="46"/>
                      <a:pt x="74" y="54"/>
                    </a:cubicBezTo>
                    <a:cubicBezTo>
                      <a:pt x="57" y="97"/>
                      <a:pt x="0" y="44"/>
                      <a:pt x="16" y="22"/>
                    </a:cubicBezTo>
                    <a:cubicBezTo>
                      <a:pt x="29" y="20"/>
                      <a:pt x="23" y="39"/>
                      <a:pt x="34" y="40"/>
                    </a:cubicBezTo>
                    <a:cubicBezTo>
                      <a:pt x="46" y="29"/>
                      <a:pt x="62" y="29"/>
                      <a:pt x="6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76"/>
              <p:cNvSpPr/>
              <p:nvPr/>
            </p:nvSpPr>
            <p:spPr bwMode="auto">
              <a:xfrm>
                <a:off x="5863" y="2541"/>
                <a:ext cx="304" cy="275"/>
              </a:xfrm>
              <a:custGeom>
                <a:avLst/>
                <a:gdLst>
                  <a:gd name="T0" fmla="*/ 22 w 114"/>
                  <a:gd name="T1" fmla="*/ 8 h 103"/>
                  <a:gd name="T2" fmla="*/ 80 w 114"/>
                  <a:gd name="T3" fmla="*/ 74 h 103"/>
                  <a:gd name="T4" fmla="*/ 113 w 114"/>
                  <a:gd name="T5" fmla="*/ 66 h 103"/>
                  <a:gd name="T6" fmla="*/ 98 w 114"/>
                  <a:gd name="T7" fmla="*/ 103 h 103"/>
                  <a:gd name="T8" fmla="*/ 73 w 114"/>
                  <a:gd name="T9" fmla="*/ 103 h 103"/>
                  <a:gd name="T10" fmla="*/ 55 w 114"/>
                  <a:gd name="T11" fmla="*/ 74 h 103"/>
                  <a:gd name="T12" fmla="*/ 0 w 114"/>
                  <a:gd name="T13" fmla="*/ 12 h 103"/>
                  <a:gd name="T14" fmla="*/ 22 w 114"/>
                  <a:gd name="T15" fmla="*/ 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03">
                    <a:moveTo>
                      <a:pt x="22" y="8"/>
                    </a:moveTo>
                    <a:cubicBezTo>
                      <a:pt x="11" y="43"/>
                      <a:pt x="54" y="54"/>
                      <a:pt x="80" y="74"/>
                    </a:cubicBezTo>
                    <a:cubicBezTo>
                      <a:pt x="92" y="73"/>
                      <a:pt x="97" y="64"/>
                      <a:pt x="113" y="66"/>
                    </a:cubicBezTo>
                    <a:cubicBezTo>
                      <a:pt x="114" y="85"/>
                      <a:pt x="104" y="92"/>
                      <a:pt x="98" y="103"/>
                    </a:cubicBezTo>
                    <a:cubicBezTo>
                      <a:pt x="90" y="103"/>
                      <a:pt x="81" y="103"/>
                      <a:pt x="73" y="103"/>
                    </a:cubicBezTo>
                    <a:cubicBezTo>
                      <a:pt x="68" y="91"/>
                      <a:pt x="60" y="83"/>
                      <a:pt x="55" y="74"/>
                    </a:cubicBezTo>
                    <a:cubicBezTo>
                      <a:pt x="11" y="78"/>
                      <a:pt x="0" y="51"/>
                      <a:pt x="0" y="12"/>
                    </a:cubicBezTo>
                    <a:cubicBezTo>
                      <a:pt x="8" y="9"/>
                      <a:pt x="14" y="0"/>
                      <a:pt x="2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177"/>
              <p:cNvSpPr/>
              <p:nvPr/>
            </p:nvSpPr>
            <p:spPr bwMode="auto">
              <a:xfrm>
                <a:off x="6367" y="2626"/>
                <a:ext cx="493" cy="489"/>
              </a:xfrm>
              <a:custGeom>
                <a:avLst/>
                <a:gdLst>
                  <a:gd name="T0" fmla="*/ 174 w 185"/>
                  <a:gd name="T1" fmla="*/ 71 h 183"/>
                  <a:gd name="T2" fmla="*/ 141 w 185"/>
                  <a:gd name="T3" fmla="*/ 92 h 183"/>
                  <a:gd name="T4" fmla="*/ 76 w 185"/>
                  <a:gd name="T5" fmla="*/ 147 h 183"/>
                  <a:gd name="T6" fmla="*/ 0 w 185"/>
                  <a:gd name="T7" fmla="*/ 140 h 183"/>
                  <a:gd name="T8" fmla="*/ 112 w 185"/>
                  <a:gd name="T9" fmla="*/ 140 h 183"/>
                  <a:gd name="T10" fmla="*/ 109 w 185"/>
                  <a:gd name="T11" fmla="*/ 92 h 183"/>
                  <a:gd name="T12" fmla="*/ 160 w 185"/>
                  <a:gd name="T13" fmla="*/ 56 h 183"/>
                  <a:gd name="T14" fmla="*/ 134 w 185"/>
                  <a:gd name="T15" fmla="*/ 42 h 183"/>
                  <a:gd name="T16" fmla="*/ 145 w 185"/>
                  <a:gd name="T17" fmla="*/ 31 h 183"/>
                  <a:gd name="T18" fmla="*/ 123 w 185"/>
                  <a:gd name="T19" fmla="*/ 20 h 183"/>
                  <a:gd name="T20" fmla="*/ 174 w 185"/>
                  <a:gd name="T21" fmla="*/ 7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5" h="183">
                    <a:moveTo>
                      <a:pt x="174" y="71"/>
                    </a:moveTo>
                    <a:cubicBezTo>
                      <a:pt x="165" y="79"/>
                      <a:pt x="153" y="86"/>
                      <a:pt x="141" y="92"/>
                    </a:cubicBezTo>
                    <a:cubicBezTo>
                      <a:pt x="156" y="156"/>
                      <a:pt x="110" y="180"/>
                      <a:pt x="76" y="147"/>
                    </a:cubicBezTo>
                    <a:cubicBezTo>
                      <a:pt x="66" y="177"/>
                      <a:pt x="0" y="183"/>
                      <a:pt x="0" y="140"/>
                    </a:cubicBezTo>
                    <a:cubicBezTo>
                      <a:pt x="31" y="172"/>
                      <a:pt x="76" y="131"/>
                      <a:pt x="112" y="140"/>
                    </a:cubicBezTo>
                    <a:cubicBezTo>
                      <a:pt x="112" y="126"/>
                      <a:pt x="130" y="103"/>
                      <a:pt x="109" y="92"/>
                    </a:cubicBezTo>
                    <a:cubicBezTo>
                      <a:pt x="128" y="82"/>
                      <a:pt x="134" y="59"/>
                      <a:pt x="160" y="56"/>
                    </a:cubicBezTo>
                    <a:cubicBezTo>
                      <a:pt x="156" y="46"/>
                      <a:pt x="149" y="40"/>
                      <a:pt x="134" y="42"/>
                    </a:cubicBezTo>
                    <a:cubicBezTo>
                      <a:pt x="135" y="35"/>
                      <a:pt x="146" y="39"/>
                      <a:pt x="145" y="31"/>
                    </a:cubicBezTo>
                    <a:cubicBezTo>
                      <a:pt x="143" y="22"/>
                      <a:pt x="131" y="23"/>
                      <a:pt x="123" y="20"/>
                    </a:cubicBezTo>
                    <a:cubicBezTo>
                      <a:pt x="149" y="0"/>
                      <a:pt x="185" y="30"/>
                      <a:pt x="174" y="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178"/>
              <p:cNvSpPr/>
              <p:nvPr/>
            </p:nvSpPr>
            <p:spPr bwMode="auto">
              <a:xfrm>
                <a:off x="6258" y="2680"/>
                <a:ext cx="312" cy="264"/>
              </a:xfrm>
              <a:custGeom>
                <a:avLst/>
                <a:gdLst>
                  <a:gd name="T0" fmla="*/ 99 w 117"/>
                  <a:gd name="T1" fmla="*/ 0 h 99"/>
                  <a:gd name="T2" fmla="*/ 117 w 117"/>
                  <a:gd name="T3" fmla="*/ 25 h 99"/>
                  <a:gd name="T4" fmla="*/ 77 w 117"/>
                  <a:gd name="T5" fmla="*/ 98 h 99"/>
                  <a:gd name="T6" fmla="*/ 12 w 117"/>
                  <a:gd name="T7" fmla="*/ 72 h 99"/>
                  <a:gd name="T8" fmla="*/ 1 w 117"/>
                  <a:gd name="T9" fmla="*/ 43 h 99"/>
                  <a:gd name="T10" fmla="*/ 74 w 117"/>
                  <a:gd name="T11" fmla="*/ 80 h 99"/>
                  <a:gd name="T12" fmla="*/ 103 w 117"/>
                  <a:gd name="T13" fmla="*/ 32 h 99"/>
                  <a:gd name="T14" fmla="*/ 99 w 117"/>
                  <a:gd name="T1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99">
                    <a:moveTo>
                      <a:pt x="99" y="0"/>
                    </a:moveTo>
                    <a:cubicBezTo>
                      <a:pt x="110" y="4"/>
                      <a:pt x="112" y="16"/>
                      <a:pt x="117" y="25"/>
                    </a:cubicBezTo>
                    <a:cubicBezTo>
                      <a:pt x="96" y="56"/>
                      <a:pt x="116" y="96"/>
                      <a:pt x="77" y="98"/>
                    </a:cubicBezTo>
                    <a:cubicBezTo>
                      <a:pt x="56" y="99"/>
                      <a:pt x="42" y="70"/>
                      <a:pt x="12" y="72"/>
                    </a:cubicBezTo>
                    <a:cubicBezTo>
                      <a:pt x="10" y="61"/>
                      <a:pt x="0" y="57"/>
                      <a:pt x="1" y="43"/>
                    </a:cubicBezTo>
                    <a:cubicBezTo>
                      <a:pt x="21" y="59"/>
                      <a:pt x="55" y="62"/>
                      <a:pt x="74" y="80"/>
                    </a:cubicBezTo>
                    <a:cubicBezTo>
                      <a:pt x="77" y="58"/>
                      <a:pt x="88" y="43"/>
                      <a:pt x="103" y="32"/>
                    </a:cubicBezTo>
                    <a:cubicBezTo>
                      <a:pt x="104" y="19"/>
                      <a:pt x="88" y="12"/>
                      <a:pt x="9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179"/>
              <p:cNvSpPr/>
              <p:nvPr/>
            </p:nvSpPr>
            <p:spPr bwMode="auto">
              <a:xfrm>
                <a:off x="6250" y="3000"/>
                <a:ext cx="106" cy="86"/>
              </a:xfrm>
              <a:custGeom>
                <a:avLst/>
                <a:gdLst>
                  <a:gd name="T0" fmla="*/ 22 w 40"/>
                  <a:gd name="T1" fmla="*/ 0 h 32"/>
                  <a:gd name="T2" fmla="*/ 40 w 40"/>
                  <a:gd name="T3" fmla="*/ 32 h 32"/>
                  <a:gd name="T4" fmla="*/ 0 w 40"/>
                  <a:gd name="T5" fmla="*/ 32 h 32"/>
                  <a:gd name="T6" fmla="*/ 22 w 40"/>
                  <a:gd name="T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32">
                    <a:moveTo>
                      <a:pt x="22" y="0"/>
                    </a:moveTo>
                    <a:cubicBezTo>
                      <a:pt x="29" y="8"/>
                      <a:pt x="34" y="15"/>
                      <a:pt x="40" y="32"/>
                    </a:cubicBezTo>
                    <a:cubicBezTo>
                      <a:pt x="27" y="32"/>
                      <a:pt x="14" y="32"/>
                      <a:pt x="0" y="32"/>
                    </a:cubicBezTo>
                    <a:cubicBezTo>
                      <a:pt x="4" y="18"/>
                      <a:pt x="13" y="9"/>
                      <a:pt x="2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180"/>
              <p:cNvSpPr/>
              <p:nvPr/>
            </p:nvSpPr>
            <p:spPr bwMode="auto">
              <a:xfrm>
                <a:off x="6628" y="3626"/>
                <a:ext cx="261" cy="422"/>
              </a:xfrm>
              <a:custGeom>
                <a:avLst/>
                <a:gdLst>
                  <a:gd name="T0" fmla="*/ 11 w 98"/>
                  <a:gd name="T1" fmla="*/ 1 h 158"/>
                  <a:gd name="T2" fmla="*/ 76 w 98"/>
                  <a:gd name="T3" fmla="*/ 1 h 158"/>
                  <a:gd name="T4" fmla="*/ 62 w 98"/>
                  <a:gd name="T5" fmla="*/ 38 h 158"/>
                  <a:gd name="T6" fmla="*/ 98 w 98"/>
                  <a:gd name="T7" fmla="*/ 150 h 158"/>
                  <a:gd name="T8" fmla="*/ 0 w 98"/>
                  <a:gd name="T9" fmla="*/ 158 h 158"/>
                  <a:gd name="T10" fmla="*/ 29 w 98"/>
                  <a:gd name="T11" fmla="*/ 45 h 158"/>
                  <a:gd name="T12" fmla="*/ 11 w 98"/>
                  <a:gd name="T13" fmla="*/ 1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" h="158">
                    <a:moveTo>
                      <a:pt x="11" y="1"/>
                    </a:moveTo>
                    <a:cubicBezTo>
                      <a:pt x="36" y="10"/>
                      <a:pt x="45" y="0"/>
                      <a:pt x="76" y="1"/>
                    </a:cubicBezTo>
                    <a:cubicBezTo>
                      <a:pt x="80" y="22"/>
                      <a:pt x="72" y="31"/>
                      <a:pt x="62" y="38"/>
                    </a:cubicBezTo>
                    <a:cubicBezTo>
                      <a:pt x="79" y="70"/>
                      <a:pt x="76" y="123"/>
                      <a:pt x="98" y="150"/>
                    </a:cubicBezTo>
                    <a:cubicBezTo>
                      <a:pt x="75" y="149"/>
                      <a:pt x="25" y="142"/>
                      <a:pt x="0" y="158"/>
                    </a:cubicBezTo>
                    <a:cubicBezTo>
                      <a:pt x="6" y="131"/>
                      <a:pt x="8" y="69"/>
                      <a:pt x="29" y="45"/>
                    </a:cubicBezTo>
                    <a:cubicBezTo>
                      <a:pt x="24" y="29"/>
                      <a:pt x="3" y="29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81"/>
              <p:cNvSpPr/>
              <p:nvPr/>
            </p:nvSpPr>
            <p:spPr bwMode="auto">
              <a:xfrm>
                <a:off x="8049" y="3687"/>
                <a:ext cx="235" cy="409"/>
              </a:xfrm>
              <a:custGeom>
                <a:avLst/>
                <a:gdLst>
                  <a:gd name="T0" fmla="*/ 73 w 88"/>
                  <a:gd name="T1" fmla="*/ 0 h 153"/>
                  <a:gd name="T2" fmla="*/ 62 w 88"/>
                  <a:gd name="T3" fmla="*/ 37 h 153"/>
                  <a:gd name="T4" fmla="*/ 88 w 88"/>
                  <a:gd name="T5" fmla="*/ 149 h 153"/>
                  <a:gd name="T6" fmla="*/ 0 w 88"/>
                  <a:gd name="T7" fmla="*/ 153 h 153"/>
                  <a:gd name="T8" fmla="*/ 26 w 88"/>
                  <a:gd name="T9" fmla="*/ 44 h 153"/>
                  <a:gd name="T10" fmla="*/ 11 w 88"/>
                  <a:gd name="T11" fmla="*/ 4 h 153"/>
                  <a:gd name="T12" fmla="*/ 73 w 88"/>
                  <a:gd name="T1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153">
                    <a:moveTo>
                      <a:pt x="73" y="0"/>
                    </a:moveTo>
                    <a:cubicBezTo>
                      <a:pt x="82" y="16"/>
                      <a:pt x="72" y="29"/>
                      <a:pt x="62" y="37"/>
                    </a:cubicBezTo>
                    <a:cubicBezTo>
                      <a:pt x="69" y="73"/>
                      <a:pt x="88" y="116"/>
                      <a:pt x="88" y="149"/>
                    </a:cubicBezTo>
                    <a:cubicBezTo>
                      <a:pt x="59" y="138"/>
                      <a:pt x="16" y="151"/>
                      <a:pt x="0" y="153"/>
                    </a:cubicBezTo>
                    <a:cubicBezTo>
                      <a:pt x="7" y="108"/>
                      <a:pt x="10" y="81"/>
                      <a:pt x="26" y="44"/>
                    </a:cubicBezTo>
                    <a:cubicBezTo>
                      <a:pt x="21" y="27"/>
                      <a:pt x="2" y="25"/>
                      <a:pt x="11" y="4"/>
                    </a:cubicBezTo>
                    <a:cubicBezTo>
                      <a:pt x="37" y="7"/>
                      <a:pt x="46" y="2"/>
                      <a:pt x="7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82"/>
              <p:cNvSpPr/>
              <p:nvPr/>
            </p:nvSpPr>
            <p:spPr bwMode="auto">
              <a:xfrm>
                <a:off x="-1209" y="3882"/>
                <a:ext cx="1781" cy="390"/>
              </a:xfrm>
              <a:custGeom>
                <a:avLst/>
                <a:gdLst>
                  <a:gd name="T0" fmla="*/ 668 w 668"/>
                  <a:gd name="T1" fmla="*/ 76 h 146"/>
                  <a:gd name="T2" fmla="*/ 555 w 668"/>
                  <a:gd name="T3" fmla="*/ 123 h 146"/>
                  <a:gd name="T4" fmla="*/ 366 w 668"/>
                  <a:gd name="T5" fmla="*/ 138 h 146"/>
                  <a:gd name="T6" fmla="*/ 112 w 668"/>
                  <a:gd name="T7" fmla="*/ 112 h 146"/>
                  <a:gd name="T8" fmla="*/ 0 w 668"/>
                  <a:gd name="T9" fmla="*/ 72 h 146"/>
                  <a:gd name="T10" fmla="*/ 199 w 668"/>
                  <a:gd name="T11" fmla="*/ 14 h 146"/>
                  <a:gd name="T12" fmla="*/ 668 w 668"/>
                  <a:gd name="T13" fmla="*/ 7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8" h="146">
                    <a:moveTo>
                      <a:pt x="668" y="76"/>
                    </a:moveTo>
                    <a:cubicBezTo>
                      <a:pt x="642" y="102"/>
                      <a:pt x="594" y="117"/>
                      <a:pt x="555" y="123"/>
                    </a:cubicBezTo>
                    <a:cubicBezTo>
                      <a:pt x="502" y="131"/>
                      <a:pt x="431" y="133"/>
                      <a:pt x="366" y="138"/>
                    </a:cubicBezTo>
                    <a:cubicBezTo>
                      <a:pt x="266" y="146"/>
                      <a:pt x="193" y="126"/>
                      <a:pt x="112" y="112"/>
                    </a:cubicBezTo>
                    <a:cubicBezTo>
                      <a:pt x="70" y="105"/>
                      <a:pt x="22" y="105"/>
                      <a:pt x="0" y="72"/>
                    </a:cubicBezTo>
                    <a:cubicBezTo>
                      <a:pt x="38" y="28"/>
                      <a:pt x="128" y="20"/>
                      <a:pt x="199" y="14"/>
                    </a:cubicBezTo>
                    <a:cubicBezTo>
                      <a:pt x="368" y="0"/>
                      <a:pt x="577" y="3"/>
                      <a:pt x="668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183"/>
              <p:cNvSpPr/>
              <p:nvPr/>
            </p:nvSpPr>
            <p:spPr bwMode="auto">
              <a:xfrm>
                <a:off x="7316" y="3997"/>
                <a:ext cx="357" cy="574"/>
              </a:xfrm>
              <a:custGeom>
                <a:avLst/>
                <a:gdLst>
                  <a:gd name="T0" fmla="*/ 21 w 134"/>
                  <a:gd name="T1" fmla="*/ 0 h 215"/>
                  <a:gd name="T2" fmla="*/ 101 w 134"/>
                  <a:gd name="T3" fmla="*/ 0 h 215"/>
                  <a:gd name="T4" fmla="*/ 87 w 134"/>
                  <a:gd name="T5" fmla="*/ 51 h 215"/>
                  <a:gd name="T6" fmla="*/ 134 w 134"/>
                  <a:gd name="T7" fmla="*/ 215 h 215"/>
                  <a:gd name="T8" fmla="*/ 0 w 134"/>
                  <a:gd name="T9" fmla="*/ 215 h 215"/>
                  <a:gd name="T10" fmla="*/ 39 w 134"/>
                  <a:gd name="T11" fmla="*/ 58 h 215"/>
                  <a:gd name="T12" fmla="*/ 21 w 134"/>
                  <a:gd name="T13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4" h="215">
                    <a:moveTo>
                      <a:pt x="21" y="0"/>
                    </a:moveTo>
                    <a:cubicBezTo>
                      <a:pt x="44" y="15"/>
                      <a:pt x="73" y="6"/>
                      <a:pt x="101" y="0"/>
                    </a:cubicBezTo>
                    <a:cubicBezTo>
                      <a:pt x="114" y="22"/>
                      <a:pt x="105" y="42"/>
                      <a:pt x="87" y="51"/>
                    </a:cubicBezTo>
                    <a:cubicBezTo>
                      <a:pt x="104" y="108"/>
                      <a:pt x="113" y="172"/>
                      <a:pt x="134" y="215"/>
                    </a:cubicBezTo>
                    <a:cubicBezTo>
                      <a:pt x="99" y="193"/>
                      <a:pt x="27" y="209"/>
                      <a:pt x="0" y="215"/>
                    </a:cubicBezTo>
                    <a:cubicBezTo>
                      <a:pt x="14" y="163"/>
                      <a:pt x="15" y="99"/>
                      <a:pt x="39" y="58"/>
                    </a:cubicBezTo>
                    <a:cubicBezTo>
                      <a:pt x="22" y="47"/>
                      <a:pt x="5" y="27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84"/>
              <p:cNvSpPr/>
              <p:nvPr/>
            </p:nvSpPr>
            <p:spPr bwMode="auto">
              <a:xfrm>
                <a:off x="6666" y="4042"/>
                <a:ext cx="205" cy="73"/>
              </a:xfrm>
              <a:custGeom>
                <a:avLst/>
                <a:gdLst>
                  <a:gd name="T0" fmla="*/ 77 w 77"/>
                  <a:gd name="T1" fmla="*/ 9 h 27"/>
                  <a:gd name="T2" fmla="*/ 0 w 77"/>
                  <a:gd name="T3" fmla="*/ 20 h 27"/>
                  <a:gd name="T4" fmla="*/ 77 w 77"/>
                  <a:gd name="T5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" h="27">
                    <a:moveTo>
                      <a:pt x="77" y="9"/>
                    </a:moveTo>
                    <a:cubicBezTo>
                      <a:pt x="67" y="27"/>
                      <a:pt x="17" y="21"/>
                      <a:pt x="0" y="20"/>
                    </a:cubicBezTo>
                    <a:cubicBezTo>
                      <a:pt x="9" y="0"/>
                      <a:pt x="54" y="3"/>
                      <a:pt x="77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85"/>
              <p:cNvSpPr/>
              <p:nvPr/>
            </p:nvSpPr>
            <p:spPr bwMode="auto">
              <a:xfrm>
                <a:off x="8100" y="4096"/>
                <a:ext cx="184" cy="64"/>
              </a:xfrm>
              <a:custGeom>
                <a:avLst/>
                <a:gdLst>
                  <a:gd name="T0" fmla="*/ 69 w 69"/>
                  <a:gd name="T1" fmla="*/ 18 h 24"/>
                  <a:gd name="T2" fmla="*/ 0 w 69"/>
                  <a:gd name="T3" fmla="*/ 18 h 24"/>
                  <a:gd name="T4" fmla="*/ 69 w 69"/>
                  <a:gd name="T5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24">
                    <a:moveTo>
                      <a:pt x="69" y="18"/>
                    </a:moveTo>
                    <a:cubicBezTo>
                      <a:pt x="53" y="23"/>
                      <a:pt x="15" y="24"/>
                      <a:pt x="0" y="18"/>
                    </a:cubicBezTo>
                    <a:cubicBezTo>
                      <a:pt x="5" y="2"/>
                      <a:pt x="64" y="0"/>
                      <a:pt x="6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186"/>
              <p:cNvSpPr/>
              <p:nvPr/>
            </p:nvSpPr>
            <p:spPr bwMode="auto">
              <a:xfrm>
                <a:off x="6578" y="4117"/>
                <a:ext cx="333" cy="278"/>
              </a:xfrm>
              <a:custGeom>
                <a:avLst/>
                <a:gdLst>
                  <a:gd name="T0" fmla="*/ 52 w 125"/>
                  <a:gd name="T1" fmla="*/ 24 h 104"/>
                  <a:gd name="T2" fmla="*/ 66 w 125"/>
                  <a:gd name="T3" fmla="*/ 101 h 104"/>
                  <a:gd name="T4" fmla="*/ 52 w 125"/>
                  <a:gd name="T5" fmla="*/ 2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5" h="104">
                    <a:moveTo>
                      <a:pt x="52" y="24"/>
                    </a:moveTo>
                    <a:cubicBezTo>
                      <a:pt x="125" y="0"/>
                      <a:pt x="119" y="104"/>
                      <a:pt x="66" y="101"/>
                    </a:cubicBezTo>
                    <a:cubicBezTo>
                      <a:pt x="44" y="99"/>
                      <a:pt x="0" y="41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187"/>
              <p:cNvSpPr/>
              <p:nvPr/>
            </p:nvSpPr>
            <p:spPr bwMode="auto">
              <a:xfrm>
                <a:off x="-1171" y="4192"/>
                <a:ext cx="1615" cy="473"/>
              </a:xfrm>
              <a:custGeom>
                <a:avLst/>
                <a:gdLst>
                  <a:gd name="T0" fmla="*/ 0 w 606"/>
                  <a:gd name="T1" fmla="*/ 0 h 177"/>
                  <a:gd name="T2" fmla="*/ 606 w 606"/>
                  <a:gd name="T3" fmla="*/ 7 h 177"/>
                  <a:gd name="T4" fmla="*/ 577 w 606"/>
                  <a:gd name="T5" fmla="*/ 102 h 177"/>
                  <a:gd name="T6" fmla="*/ 47 w 606"/>
                  <a:gd name="T7" fmla="*/ 109 h 177"/>
                  <a:gd name="T8" fmla="*/ 0 w 606"/>
                  <a:gd name="T9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6" h="177">
                    <a:moveTo>
                      <a:pt x="0" y="0"/>
                    </a:moveTo>
                    <a:cubicBezTo>
                      <a:pt x="159" y="35"/>
                      <a:pt x="426" y="67"/>
                      <a:pt x="606" y="7"/>
                    </a:cubicBezTo>
                    <a:cubicBezTo>
                      <a:pt x="595" y="37"/>
                      <a:pt x="579" y="62"/>
                      <a:pt x="577" y="102"/>
                    </a:cubicBezTo>
                    <a:cubicBezTo>
                      <a:pt x="433" y="177"/>
                      <a:pt x="190" y="162"/>
                      <a:pt x="47" y="109"/>
                    </a:cubicBezTo>
                    <a:cubicBezTo>
                      <a:pt x="43" y="70"/>
                      <a:pt x="20" y="3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188"/>
              <p:cNvSpPr/>
              <p:nvPr/>
            </p:nvSpPr>
            <p:spPr bwMode="auto">
              <a:xfrm>
                <a:off x="8060" y="4176"/>
                <a:ext cx="288" cy="259"/>
              </a:xfrm>
              <a:custGeom>
                <a:avLst/>
                <a:gdLst>
                  <a:gd name="T0" fmla="*/ 80 w 108"/>
                  <a:gd name="T1" fmla="*/ 79 h 97"/>
                  <a:gd name="T2" fmla="*/ 58 w 108"/>
                  <a:gd name="T3" fmla="*/ 93 h 97"/>
                  <a:gd name="T4" fmla="*/ 4 w 108"/>
                  <a:gd name="T5" fmla="*/ 46 h 97"/>
                  <a:gd name="T6" fmla="*/ 80 w 108"/>
                  <a:gd name="T7" fmla="*/ 7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97">
                    <a:moveTo>
                      <a:pt x="80" y="79"/>
                    </a:moveTo>
                    <a:cubicBezTo>
                      <a:pt x="72" y="82"/>
                      <a:pt x="63" y="86"/>
                      <a:pt x="58" y="93"/>
                    </a:cubicBezTo>
                    <a:cubicBezTo>
                      <a:pt x="22" y="97"/>
                      <a:pt x="0" y="68"/>
                      <a:pt x="4" y="46"/>
                    </a:cubicBezTo>
                    <a:cubicBezTo>
                      <a:pt x="10" y="0"/>
                      <a:pt x="108" y="14"/>
                      <a:pt x="80" y="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89"/>
              <p:cNvSpPr/>
              <p:nvPr/>
            </p:nvSpPr>
            <p:spPr bwMode="auto">
              <a:xfrm>
                <a:off x="4605" y="4406"/>
                <a:ext cx="1530" cy="676"/>
              </a:xfrm>
              <a:custGeom>
                <a:avLst/>
                <a:gdLst>
                  <a:gd name="T0" fmla="*/ 483 w 574"/>
                  <a:gd name="T1" fmla="*/ 0 h 253"/>
                  <a:gd name="T2" fmla="*/ 534 w 574"/>
                  <a:gd name="T3" fmla="*/ 87 h 253"/>
                  <a:gd name="T4" fmla="*/ 574 w 574"/>
                  <a:gd name="T5" fmla="*/ 185 h 253"/>
                  <a:gd name="T6" fmla="*/ 432 w 574"/>
                  <a:gd name="T7" fmla="*/ 239 h 253"/>
                  <a:gd name="T8" fmla="*/ 479 w 574"/>
                  <a:gd name="T9" fmla="*/ 98 h 253"/>
                  <a:gd name="T10" fmla="*/ 298 w 574"/>
                  <a:gd name="T11" fmla="*/ 47 h 253"/>
                  <a:gd name="T12" fmla="*/ 294 w 574"/>
                  <a:gd name="T13" fmla="*/ 80 h 253"/>
                  <a:gd name="T14" fmla="*/ 44 w 574"/>
                  <a:gd name="T15" fmla="*/ 167 h 253"/>
                  <a:gd name="T16" fmla="*/ 4 w 574"/>
                  <a:gd name="T17" fmla="*/ 87 h 253"/>
                  <a:gd name="T18" fmla="*/ 251 w 574"/>
                  <a:gd name="T19" fmla="*/ 0 h 253"/>
                  <a:gd name="T20" fmla="*/ 298 w 574"/>
                  <a:gd name="T21" fmla="*/ 22 h 253"/>
                  <a:gd name="T22" fmla="*/ 443 w 574"/>
                  <a:gd name="T23" fmla="*/ 29 h 253"/>
                  <a:gd name="T24" fmla="*/ 483 w 574"/>
                  <a:gd name="T2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4" h="253">
                    <a:moveTo>
                      <a:pt x="483" y="0"/>
                    </a:moveTo>
                    <a:cubicBezTo>
                      <a:pt x="505" y="13"/>
                      <a:pt x="518" y="51"/>
                      <a:pt x="534" y="87"/>
                    </a:cubicBezTo>
                    <a:cubicBezTo>
                      <a:pt x="548" y="119"/>
                      <a:pt x="574" y="158"/>
                      <a:pt x="574" y="185"/>
                    </a:cubicBezTo>
                    <a:cubicBezTo>
                      <a:pt x="574" y="253"/>
                      <a:pt x="508" y="248"/>
                      <a:pt x="432" y="239"/>
                    </a:cubicBezTo>
                    <a:cubicBezTo>
                      <a:pt x="485" y="205"/>
                      <a:pt x="554" y="160"/>
                      <a:pt x="479" y="98"/>
                    </a:cubicBezTo>
                    <a:cubicBezTo>
                      <a:pt x="437" y="63"/>
                      <a:pt x="360" y="52"/>
                      <a:pt x="298" y="47"/>
                    </a:cubicBezTo>
                    <a:cubicBezTo>
                      <a:pt x="292" y="53"/>
                      <a:pt x="295" y="68"/>
                      <a:pt x="294" y="80"/>
                    </a:cubicBezTo>
                    <a:cubicBezTo>
                      <a:pt x="211" y="109"/>
                      <a:pt x="133" y="143"/>
                      <a:pt x="44" y="167"/>
                    </a:cubicBezTo>
                    <a:cubicBezTo>
                      <a:pt x="12" y="158"/>
                      <a:pt x="0" y="130"/>
                      <a:pt x="4" y="87"/>
                    </a:cubicBezTo>
                    <a:cubicBezTo>
                      <a:pt x="85" y="57"/>
                      <a:pt x="171" y="31"/>
                      <a:pt x="251" y="0"/>
                    </a:cubicBezTo>
                    <a:cubicBezTo>
                      <a:pt x="273" y="0"/>
                      <a:pt x="282" y="15"/>
                      <a:pt x="298" y="22"/>
                    </a:cubicBezTo>
                    <a:cubicBezTo>
                      <a:pt x="352" y="19"/>
                      <a:pt x="397" y="24"/>
                      <a:pt x="443" y="29"/>
                    </a:cubicBezTo>
                    <a:cubicBezTo>
                      <a:pt x="456" y="18"/>
                      <a:pt x="465" y="5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90"/>
              <p:cNvSpPr/>
              <p:nvPr/>
            </p:nvSpPr>
            <p:spPr bwMode="auto">
              <a:xfrm>
                <a:off x="6647" y="4406"/>
                <a:ext cx="242" cy="56"/>
              </a:xfrm>
              <a:custGeom>
                <a:avLst/>
                <a:gdLst>
                  <a:gd name="T0" fmla="*/ 91 w 91"/>
                  <a:gd name="T1" fmla="*/ 0 h 21"/>
                  <a:gd name="T2" fmla="*/ 91 w 91"/>
                  <a:gd name="T3" fmla="*/ 18 h 21"/>
                  <a:gd name="T4" fmla="*/ 0 w 91"/>
                  <a:gd name="T5" fmla="*/ 14 h 21"/>
                  <a:gd name="T6" fmla="*/ 0 w 91"/>
                  <a:gd name="T7" fmla="*/ 3 h 21"/>
                  <a:gd name="T8" fmla="*/ 91 w 9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21">
                    <a:moveTo>
                      <a:pt x="91" y="0"/>
                    </a:moveTo>
                    <a:cubicBezTo>
                      <a:pt x="91" y="6"/>
                      <a:pt x="91" y="12"/>
                      <a:pt x="91" y="18"/>
                    </a:cubicBezTo>
                    <a:cubicBezTo>
                      <a:pt x="57" y="10"/>
                      <a:pt x="23" y="21"/>
                      <a:pt x="0" y="14"/>
                    </a:cubicBezTo>
                    <a:cubicBezTo>
                      <a:pt x="0" y="11"/>
                      <a:pt x="0" y="7"/>
                      <a:pt x="0" y="3"/>
                    </a:cubicBezTo>
                    <a:cubicBezTo>
                      <a:pt x="33" y="4"/>
                      <a:pt x="52" y="11"/>
                      <a:pt x="9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191"/>
              <p:cNvSpPr/>
              <p:nvPr/>
            </p:nvSpPr>
            <p:spPr bwMode="auto">
              <a:xfrm>
                <a:off x="8185" y="4416"/>
                <a:ext cx="125" cy="99"/>
              </a:xfrm>
              <a:custGeom>
                <a:avLst/>
                <a:gdLst>
                  <a:gd name="T0" fmla="*/ 47 w 47"/>
                  <a:gd name="T1" fmla="*/ 28 h 37"/>
                  <a:gd name="T2" fmla="*/ 4 w 47"/>
                  <a:gd name="T3" fmla="*/ 32 h 37"/>
                  <a:gd name="T4" fmla="*/ 0 w 47"/>
                  <a:gd name="T5" fmla="*/ 25 h 37"/>
                  <a:gd name="T6" fmla="*/ 47 w 47"/>
                  <a:gd name="T7" fmla="*/ 2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37">
                    <a:moveTo>
                      <a:pt x="47" y="28"/>
                    </a:moveTo>
                    <a:cubicBezTo>
                      <a:pt x="29" y="37"/>
                      <a:pt x="23" y="20"/>
                      <a:pt x="4" y="32"/>
                    </a:cubicBezTo>
                    <a:cubicBezTo>
                      <a:pt x="4" y="28"/>
                      <a:pt x="3" y="26"/>
                      <a:pt x="0" y="25"/>
                    </a:cubicBezTo>
                    <a:cubicBezTo>
                      <a:pt x="10" y="13"/>
                      <a:pt x="46" y="0"/>
                      <a:pt x="47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192"/>
              <p:cNvSpPr/>
              <p:nvPr/>
            </p:nvSpPr>
            <p:spPr bwMode="auto">
              <a:xfrm>
                <a:off x="8060" y="4443"/>
                <a:ext cx="120" cy="67"/>
              </a:xfrm>
              <a:custGeom>
                <a:avLst/>
                <a:gdLst>
                  <a:gd name="T0" fmla="*/ 40 w 45"/>
                  <a:gd name="T1" fmla="*/ 22 h 25"/>
                  <a:gd name="T2" fmla="*/ 0 w 45"/>
                  <a:gd name="T3" fmla="*/ 8 h 25"/>
                  <a:gd name="T4" fmla="*/ 40 w 45"/>
                  <a:gd name="T5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25">
                    <a:moveTo>
                      <a:pt x="40" y="22"/>
                    </a:moveTo>
                    <a:cubicBezTo>
                      <a:pt x="26" y="17"/>
                      <a:pt x="1" y="25"/>
                      <a:pt x="0" y="8"/>
                    </a:cubicBezTo>
                    <a:cubicBezTo>
                      <a:pt x="10" y="3"/>
                      <a:pt x="45" y="0"/>
                      <a:pt x="4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193"/>
              <p:cNvSpPr/>
              <p:nvPr/>
            </p:nvSpPr>
            <p:spPr bwMode="auto">
              <a:xfrm>
                <a:off x="7372" y="4571"/>
                <a:ext cx="283" cy="105"/>
              </a:xfrm>
              <a:custGeom>
                <a:avLst/>
                <a:gdLst>
                  <a:gd name="T0" fmla="*/ 106 w 106"/>
                  <a:gd name="T1" fmla="*/ 10 h 39"/>
                  <a:gd name="T2" fmla="*/ 0 w 106"/>
                  <a:gd name="T3" fmla="*/ 21 h 39"/>
                  <a:gd name="T4" fmla="*/ 106 w 106"/>
                  <a:gd name="T5" fmla="*/ 1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39">
                    <a:moveTo>
                      <a:pt x="106" y="10"/>
                    </a:moveTo>
                    <a:cubicBezTo>
                      <a:pt x="89" y="31"/>
                      <a:pt x="21" y="39"/>
                      <a:pt x="0" y="21"/>
                    </a:cubicBezTo>
                    <a:cubicBezTo>
                      <a:pt x="19" y="0"/>
                      <a:pt x="73" y="7"/>
                      <a:pt x="10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194"/>
              <p:cNvSpPr/>
              <p:nvPr/>
            </p:nvSpPr>
            <p:spPr bwMode="auto">
              <a:xfrm>
                <a:off x="-931" y="4641"/>
                <a:ext cx="90" cy="48"/>
              </a:xfrm>
              <a:custGeom>
                <a:avLst/>
                <a:gdLst>
                  <a:gd name="T0" fmla="*/ 5 w 34"/>
                  <a:gd name="T1" fmla="*/ 3 h 18"/>
                  <a:gd name="T2" fmla="*/ 34 w 34"/>
                  <a:gd name="T3" fmla="*/ 6 h 18"/>
                  <a:gd name="T4" fmla="*/ 5 w 34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18">
                    <a:moveTo>
                      <a:pt x="5" y="3"/>
                    </a:moveTo>
                    <a:cubicBezTo>
                      <a:pt x="18" y="0"/>
                      <a:pt x="20" y="9"/>
                      <a:pt x="34" y="6"/>
                    </a:cubicBezTo>
                    <a:cubicBezTo>
                      <a:pt x="33" y="17"/>
                      <a:pt x="0" y="18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195"/>
              <p:cNvSpPr/>
              <p:nvPr/>
            </p:nvSpPr>
            <p:spPr bwMode="auto">
              <a:xfrm>
                <a:off x="-833" y="4670"/>
                <a:ext cx="59" cy="46"/>
              </a:xfrm>
              <a:custGeom>
                <a:avLst/>
                <a:gdLst>
                  <a:gd name="T0" fmla="*/ 22 w 22"/>
                  <a:gd name="T1" fmla="*/ 2 h 17"/>
                  <a:gd name="T2" fmla="*/ 0 w 22"/>
                  <a:gd name="T3" fmla="*/ 10 h 17"/>
                  <a:gd name="T4" fmla="*/ 22 w 22"/>
                  <a:gd name="T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2"/>
                    </a:moveTo>
                    <a:cubicBezTo>
                      <a:pt x="20" y="17"/>
                      <a:pt x="12" y="10"/>
                      <a:pt x="0" y="10"/>
                    </a:cubicBezTo>
                    <a:cubicBezTo>
                      <a:pt x="1" y="0"/>
                      <a:pt x="12" y="3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196"/>
              <p:cNvSpPr/>
              <p:nvPr/>
            </p:nvSpPr>
            <p:spPr bwMode="auto">
              <a:xfrm>
                <a:off x="7340" y="4716"/>
                <a:ext cx="330" cy="344"/>
              </a:xfrm>
              <a:custGeom>
                <a:avLst/>
                <a:gdLst>
                  <a:gd name="T0" fmla="*/ 110 w 124"/>
                  <a:gd name="T1" fmla="*/ 36 h 129"/>
                  <a:gd name="T2" fmla="*/ 38 w 124"/>
                  <a:gd name="T3" fmla="*/ 112 h 129"/>
                  <a:gd name="T4" fmla="*/ 1 w 124"/>
                  <a:gd name="T5" fmla="*/ 51 h 129"/>
                  <a:gd name="T6" fmla="*/ 110 w 124"/>
                  <a:gd name="T7" fmla="*/ 3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4" h="129">
                    <a:moveTo>
                      <a:pt x="110" y="36"/>
                    </a:moveTo>
                    <a:cubicBezTo>
                      <a:pt x="124" y="106"/>
                      <a:pt x="74" y="129"/>
                      <a:pt x="38" y="112"/>
                    </a:cubicBezTo>
                    <a:cubicBezTo>
                      <a:pt x="21" y="105"/>
                      <a:pt x="0" y="62"/>
                      <a:pt x="1" y="51"/>
                    </a:cubicBezTo>
                    <a:cubicBezTo>
                      <a:pt x="6" y="10"/>
                      <a:pt x="82" y="0"/>
                      <a:pt x="110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197"/>
              <p:cNvSpPr/>
              <p:nvPr/>
            </p:nvSpPr>
            <p:spPr bwMode="auto">
              <a:xfrm>
                <a:off x="-977" y="4748"/>
                <a:ext cx="155" cy="85"/>
              </a:xfrm>
              <a:custGeom>
                <a:avLst/>
                <a:gdLst>
                  <a:gd name="T0" fmla="*/ 0 w 58"/>
                  <a:gd name="T1" fmla="*/ 10 h 32"/>
                  <a:gd name="T2" fmla="*/ 58 w 58"/>
                  <a:gd name="T3" fmla="*/ 21 h 32"/>
                  <a:gd name="T4" fmla="*/ 0 w 58"/>
                  <a:gd name="T5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32">
                    <a:moveTo>
                      <a:pt x="0" y="10"/>
                    </a:moveTo>
                    <a:cubicBezTo>
                      <a:pt x="18" y="0"/>
                      <a:pt x="46" y="12"/>
                      <a:pt x="58" y="21"/>
                    </a:cubicBezTo>
                    <a:cubicBezTo>
                      <a:pt x="38" y="32"/>
                      <a:pt x="19" y="11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198"/>
              <p:cNvSpPr/>
              <p:nvPr/>
            </p:nvSpPr>
            <p:spPr bwMode="auto">
              <a:xfrm>
                <a:off x="6823" y="4833"/>
                <a:ext cx="58" cy="78"/>
              </a:xfrm>
              <a:custGeom>
                <a:avLst/>
                <a:gdLst>
                  <a:gd name="T0" fmla="*/ 18 w 22"/>
                  <a:gd name="T1" fmla="*/ 0 h 29"/>
                  <a:gd name="T2" fmla="*/ 18 w 22"/>
                  <a:gd name="T3" fmla="*/ 29 h 29"/>
                  <a:gd name="T4" fmla="*/ 18 w 22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18" y="0"/>
                    </a:moveTo>
                    <a:cubicBezTo>
                      <a:pt x="22" y="10"/>
                      <a:pt x="22" y="18"/>
                      <a:pt x="18" y="29"/>
                    </a:cubicBezTo>
                    <a:cubicBezTo>
                      <a:pt x="0" y="29"/>
                      <a:pt x="0" y="0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199"/>
              <p:cNvSpPr/>
              <p:nvPr/>
            </p:nvSpPr>
            <p:spPr bwMode="auto">
              <a:xfrm>
                <a:off x="4576" y="4791"/>
                <a:ext cx="959" cy="275"/>
              </a:xfrm>
              <a:custGeom>
                <a:avLst/>
                <a:gdLst>
                  <a:gd name="T0" fmla="*/ 360 w 360"/>
                  <a:gd name="T1" fmla="*/ 88 h 103"/>
                  <a:gd name="T2" fmla="*/ 0 w 360"/>
                  <a:gd name="T3" fmla="*/ 88 h 103"/>
                  <a:gd name="T4" fmla="*/ 124 w 360"/>
                  <a:gd name="T5" fmla="*/ 30 h 103"/>
                  <a:gd name="T6" fmla="*/ 360 w 360"/>
                  <a:gd name="T7" fmla="*/ 8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0" h="103">
                    <a:moveTo>
                      <a:pt x="360" y="88"/>
                    </a:moveTo>
                    <a:cubicBezTo>
                      <a:pt x="255" y="103"/>
                      <a:pt x="147" y="81"/>
                      <a:pt x="0" y="88"/>
                    </a:cubicBezTo>
                    <a:cubicBezTo>
                      <a:pt x="31" y="67"/>
                      <a:pt x="83" y="44"/>
                      <a:pt x="124" y="30"/>
                    </a:cubicBezTo>
                    <a:cubicBezTo>
                      <a:pt x="211" y="0"/>
                      <a:pt x="289" y="60"/>
                      <a:pt x="360" y="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200"/>
              <p:cNvSpPr/>
              <p:nvPr/>
            </p:nvSpPr>
            <p:spPr bwMode="auto">
              <a:xfrm>
                <a:off x="8246" y="4871"/>
                <a:ext cx="62" cy="77"/>
              </a:xfrm>
              <a:custGeom>
                <a:avLst/>
                <a:gdLst>
                  <a:gd name="T0" fmla="*/ 10 w 23"/>
                  <a:gd name="T1" fmla="*/ 0 h 29"/>
                  <a:gd name="T2" fmla="*/ 14 w 23"/>
                  <a:gd name="T3" fmla="*/ 29 h 29"/>
                  <a:gd name="T4" fmla="*/ 10 w 23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9">
                    <a:moveTo>
                      <a:pt x="10" y="0"/>
                    </a:moveTo>
                    <a:cubicBezTo>
                      <a:pt x="23" y="2"/>
                      <a:pt x="23" y="23"/>
                      <a:pt x="14" y="29"/>
                    </a:cubicBezTo>
                    <a:cubicBezTo>
                      <a:pt x="2" y="25"/>
                      <a:pt x="0" y="7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201"/>
              <p:cNvSpPr/>
              <p:nvPr/>
            </p:nvSpPr>
            <p:spPr bwMode="auto">
              <a:xfrm>
                <a:off x="6839" y="4927"/>
                <a:ext cx="53" cy="61"/>
              </a:xfrm>
              <a:custGeom>
                <a:avLst/>
                <a:gdLst>
                  <a:gd name="T0" fmla="*/ 4 w 20"/>
                  <a:gd name="T1" fmla="*/ 1 h 23"/>
                  <a:gd name="T2" fmla="*/ 8 w 20"/>
                  <a:gd name="T3" fmla="*/ 23 h 23"/>
                  <a:gd name="T4" fmla="*/ 4 w 20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4" y="1"/>
                    </a:moveTo>
                    <a:cubicBezTo>
                      <a:pt x="20" y="0"/>
                      <a:pt x="8" y="17"/>
                      <a:pt x="8" y="23"/>
                    </a:cubicBezTo>
                    <a:cubicBezTo>
                      <a:pt x="0" y="22"/>
                      <a:pt x="6" y="7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202"/>
              <p:cNvSpPr/>
              <p:nvPr/>
            </p:nvSpPr>
            <p:spPr bwMode="auto">
              <a:xfrm>
                <a:off x="8297" y="4948"/>
                <a:ext cx="99" cy="281"/>
              </a:xfrm>
              <a:custGeom>
                <a:avLst/>
                <a:gdLst>
                  <a:gd name="T0" fmla="*/ 27 w 37"/>
                  <a:gd name="T1" fmla="*/ 0 h 105"/>
                  <a:gd name="T2" fmla="*/ 24 w 37"/>
                  <a:gd name="T3" fmla="*/ 105 h 105"/>
                  <a:gd name="T4" fmla="*/ 27 w 37"/>
                  <a:gd name="T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105">
                    <a:moveTo>
                      <a:pt x="27" y="0"/>
                    </a:moveTo>
                    <a:cubicBezTo>
                      <a:pt x="37" y="30"/>
                      <a:pt x="16" y="77"/>
                      <a:pt x="24" y="105"/>
                    </a:cubicBezTo>
                    <a:cubicBezTo>
                      <a:pt x="0" y="82"/>
                      <a:pt x="20" y="27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203"/>
              <p:cNvSpPr>
                <a:spLocks noEditPoints="1"/>
              </p:cNvSpPr>
              <p:nvPr/>
            </p:nvSpPr>
            <p:spPr bwMode="auto">
              <a:xfrm>
                <a:off x="1510" y="4972"/>
                <a:ext cx="4518" cy="1315"/>
              </a:xfrm>
              <a:custGeom>
                <a:avLst/>
                <a:gdLst>
                  <a:gd name="T0" fmla="*/ 1136 w 1695"/>
                  <a:gd name="T1" fmla="*/ 20 h 492"/>
                  <a:gd name="T2" fmla="*/ 1089 w 1695"/>
                  <a:gd name="T3" fmla="*/ 42 h 492"/>
                  <a:gd name="T4" fmla="*/ 1118 w 1695"/>
                  <a:gd name="T5" fmla="*/ 118 h 492"/>
                  <a:gd name="T6" fmla="*/ 1354 w 1695"/>
                  <a:gd name="T7" fmla="*/ 27 h 492"/>
                  <a:gd name="T8" fmla="*/ 1477 w 1695"/>
                  <a:gd name="T9" fmla="*/ 78 h 492"/>
                  <a:gd name="T10" fmla="*/ 1216 w 1695"/>
                  <a:gd name="T11" fmla="*/ 234 h 492"/>
                  <a:gd name="T12" fmla="*/ 1299 w 1695"/>
                  <a:gd name="T13" fmla="*/ 183 h 492"/>
                  <a:gd name="T14" fmla="*/ 1571 w 1695"/>
                  <a:gd name="T15" fmla="*/ 111 h 492"/>
                  <a:gd name="T16" fmla="*/ 1695 w 1695"/>
                  <a:gd name="T17" fmla="*/ 409 h 492"/>
                  <a:gd name="T18" fmla="*/ 1655 w 1695"/>
                  <a:gd name="T19" fmla="*/ 438 h 492"/>
                  <a:gd name="T20" fmla="*/ 1673 w 1695"/>
                  <a:gd name="T21" fmla="*/ 485 h 492"/>
                  <a:gd name="T22" fmla="*/ 508 w 1695"/>
                  <a:gd name="T23" fmla="*/ 477 h 492"/>
                  <a:gd name="T24" fmla="*/ 25 w 1695"/>
                  <a:gd name="T25" fmla="*/ 470 h 492"/>
                  <a:gd name="T26" fmla="*/ 0 w 1695"/>
                  <a:gd name="T27" fmla="*/ 394 h 492"/>
                  <a:gd name="T28" fmla="*/ 225 w 1695"/>
                  <a:gd name="T29" fmla="*/ 318 h 492"/>
                  <a:gd name="T30" fmla="*/ 272 w 1695"/>
                  <a:gd name="T31" fmla="*/ 289 h 492"/>
                  <a:gd name="T32" fmla="*/ 381 w 1695"/>
                  <a:gd name="T33" fmla="*/ 267 h 492"/>
                  <a:gd name="T34" fmla="*/ 443 w 1695"/>
                  <a:gd name="T35" fmla="*/ 169 h 492"/>
                  <a:gd name="T36" fmla="*/ 464 w 1695"/>
                  <a:gd name="T37" fmla="*/ 209 h 492"/>
                  <a:gd name="T38" fmla="*/ 602 w 1695"/>
                  <a:gd name="T39" fmla="*/ 154 h 492"/>
                  <a:gd name="T40" fmla="*/ 504 w 1695"/>
                  <a:gd name="T41" fmla="*/ 136 h 492"/>
                  <a:gd name="T42" fmla="*/ 577 w 1695"/>
                  <a:gd name="T43" fmla="*/ 111 h 492"/>
                  <a:gd name="T44" fmla="*/ 577 w 1695"/>
                  <a:gd name="T45" fmla="*/ 71 h 492"/>
                  <a:gd name="T46" fmla="*/ 599 w 1695"/>
                  <a:gd name="T47" fmla="*/ 56 h 492"/>
                  <a:gd name="T48" fmla="*/ 548 w 1695"/>
                  <a:gd name="T49" fmla="*/ 13 h 492"/>
                  <a:gd name="T50" fmla="*/ 1136 w 1695"/>
                  <a:gd name="T51" fmla="*/ 20 h 492"/>
                  <a:gd name="T52" fmla="*/ 864 w 1695"/>
                  <a:gd name="T53" fmla="*/ 111 h 492"/>
                  <a:gd name="T54" fmla="*/ 911 w 1695"/>
                  <a:gd name="T55" fmla="*/ 158 h 492"/>
                  <a:gd name="T56" fmla="*/ 820 w 1695"/>
                  <a:gd name="T57" fmla="*/ 162 h 492"/>
                  <a:gd name="T58" fmla="*/ 925 w 1695"/>
                  <a:gd name="T59" fmla="*/ 263 h 492"/>
                  <a:gd name="T60" fmla="*/ 1049 w 1695"/>
                  <a:gd name="T61" fmla="*/ 169 h 492"/>
                  <a:gd name="T62" fmla="*/ 1034 w 1695"/>
                  <a:gd name="T63" fmla="*/ 46 h 492"/>
                  <a:gd name="T64" fmla="*/ 882 w 1695"/>
                  <a:gd name="T65" fmla="*/ 35 h 492"/>
                  <a:gd name="T66" fmla="*/ 940 w 1695"/>
                  <a:gd name="T67" fmla="*/ 75 h 492"/>
                  <a:gd name="T68" fmla="*/ 889 w 1695"/>
                  <a:gd name="T69" fmla="*/ 75 h 492"/>
                  <a:gd name="T70" fmla="*/ 925 w 1695"/>
                  <a:gd name="T71" fmla="*/ 115 h 492"/>
                  <a:gd name="T72" fmla="*/ 864 w 1695"/>
                  <a:gd name="T73" fmla="*/ 111 h 492"/>
                  <a:gd name="T74" fmla="*/ 762 w 1695"/>
                  <a:gd name="T75" fmla="*/ 85 h 492"/>
                  <a:gd name="T76" fmla="*/ 682 w 1695"/>
                  <a:gd name="T77" fmla="*/ 125 h 492"/>
                  <a:gd name="T78" fmla="*/ 762 w 1695"/>
                  <a:gd name="T79" fmla="*/ 85 h 492"/>
                  <a:gd name="T80" fmla="*/ 533 w 1695"/>
                  <a:gd name="T81" fmla="*/ 314 h 492"/>
                  <a:gd name="T82" fmla="*/ 606 w 1695"/>
                  <a:gd name="T83" fmla="*/ 369 h 492"/>
                  <a:gd name="T84" fmla="*/ 791 w 1695"/>
                  <a:gd name="T85" fmla="*/ 412 h 492"/>
                  <a:gd name="T86" fmla="*/ 802 w 1695"/>
                  <a:gd name="T87" fmla="*/ 216 h 492"/>
                  <a:gd name="T88" fmla="*/ 773 w 1695"/>
                  <a:gd name="T89" fmla="*/ 311 h 492"/>
                  <a:gd name="T90" fmla="*/ 766 w 1695"/>
                  <a:gd name="T91" fmla="*/ 249 h 492"/>
                  <a:gd name="T92" fmla="*/ 726 w 1695"/>
                  <a:gd name="T93" fmla="*/ 321 h 492"/>
                  <a:gd name="T94" fmla="*/ 718 w 1695"/>
                  <a:gd name="T95" fmla="*/ 245 h 492"/>
                  <a:gd name="T96" fmla="*/ 678 w 1695"/>
                  <a:gd name="T97" fmla="*/ 307 h 492"/>
                  <a:gd name="T98" fmla="*/ 678 w 1695"/>
                  <a:gd name="T99" fmla="*/ 256 h 492"/>
                  <a:gd name="T100" fmla="*/ 639 w 1695"/>
                  <a:gd name="T101" fmla="*/ 289 h 492"/>
                  <a:gd name="T102" fmla="*/ 668 w 1695"/>
                  <a:gd name="T103" fmla="*/ 180 h 492"/>
                  <a:gd name="T104" fmla="*/ 533 w 1695"/>
                  <a:gd name="T105" fmla="*/ 314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95" h="492">
                    <a:moveTo>
                      <a:pt x="1136" y="20"/>
                    </a:moveTo>
                    <a:cubicBezTo>
                      <a:pt x="1128" y="36"/>
                      <a:pt x="1108" y="38"/>
                      <a:pt x="1089" y="42"/>
                    </a:cubicBezTo>
                    <a:cubicBezTo>
                      <a:pt x="1086" y="84"/>
                      <a:pt x="1093" y="100"/>
                      <a:pt x="1118" y="118"/>
                    </a:cubicBezTo>
                    <a:cubicBezTo>
                      <a:pt x="1207" y="99"/>
                      <a:pt x="1272" y="55"/>
                      <a:pt x="1354" y="27"/>
                    </a:cubicBezTo>
                    <a:cubicBezTo>
                      <a:pt x="1393" y="46"/>
                      <a:pt x="1438" y="60"/>
                      <a:pt x="1477" y="78"/>
                    </a:cubicBezTo>
                    <a:cubicBezTo>
                      <a:pt x="1357" y="98"/>
                      <a:pt x="1254" y="133"/>
                      <a:pt x="1216" y="234"/>
                    </a:cubicBezTo>
                    <a:cubicBezTo>
                      <a:pt x="1258" y="265"/>
                      <a:pt x="1281" y="210"/>
                      <a:pt x="1299" y="183"/>
                    </a:cubicBezTo>
                    <a:cubicBezTo>
                      <a:pt x="1351" y="108"/>
                      <a:pt x="1442" y="115"/>
                      <a:pt x="1571" y="111"/>
                    </a:cubicBezTo>
                    <a:cubicBezTo>
                      <a:pt x="1618" y="204"/>
                      <a:pt x="1652" y="311"/>
                      <a:pt x="1695" y="409"/>
                    </a:cubicBezTo>
                    <a:cubicBezTo>
                      <a:pt x="1691" y="427"/>
                      <a:pt x="1667" y="427"/>
                      <a:pt x="1655" y="438"/>
                    </a:cubicBezTo>
                    <a:cubicBezTo>
                      <a:pt x="1659" y="455"/>
                      <a:pt x="1669" y="467"/>
                      <a:pt x="1673" y="485"/>
                    </a:cubicBezTo>
                    <a:cubicBezTo>
                      <a:pt x="1293" y="473"/>
                      <a:pt x="928" y="492"/>
                      <a:pt x="508" y="477"/>
                    </a:cubicBezTo>
                    <a:cubicBezTo>
                      <a:pt x="344" y="472"/>
                      <a:pt x="182" y="477"/>
                      <a:pt x="25" y="470"/>
                    </a:cubicBezTo>
                    <a:cubicBezTo>
                      <a:pt x="21" y="441"/>
                      <a:pt x="4" y="423"/>
                      <a:pt x="0" y="394"/>
                    </a:cubicBezTo>
                    <a:cubicBezTo>
                      <a:pt x="70" y="368"/>
                      <a:pt x="153" y="352"/>
                      <a:pt x="225" y="318"/>
                    </a:cubicBezTo>
                    <a:cubicBezTo>
                      <a:pt x="241" y="310"/>
                      <a:pt x="255" y="295"/>
                      <a:pt x="272" y="289"/>
                    </a:cubicBezTo>
                    <a:cubicBezTo>
                      <a:pt x="308" y="275"/>
                      <a:pt x="348" y="281"/>
                      <a:pt x="381" y="267"/>
                    </a:cubicBezTo>
                    <a:cubicBezTo>
                      <a:pt x="422" y="249"/>
                      <a:pt x="424" y="204"/>
                      <a:pt x="443" y="169"/>
                    </a:cubicBezTo>
                    <a:cubicBezTo>
                      <a:pt x="449" y="183"/>
                      <a:pt x="454" y="199"/>
                      <a:pt x="464" y="209"/>
                    </a:cubicBezTo>
                    <a:cubicBezTo>
                      <a:pt x="531" y="212"/>
                      <a:pt x="574" y="190"/>
                      <a:pt x="602" y="154"/>
                    </a:cubicBezTo>
                    <a:cubicBezTo>
                      <a:pt x="590" y="120"/>
                      <a:pt x="545" y="141"/>
                      <a:pt x="504" y="136"/>
                    </a:cubicBezTo>
                    <a:cubicBezTo>
                      <a:pt x="510" y="117"/>
                      <a:pt x="560" y="129"/>
                      <a:pt x="577" y="111"/>
                    </a:cubicBezTo>
                    <a:cubicBezTo>
                      <a:pt x="577" y="99"/>
                      <a:pt x="584" y="86"/>
                      <a:pt x="577" y="71"/>
                    </a:cubicBezTo>
                    <a:cubicBezTo>
                      <a:pt x="573" y="55"/>
                      <a:pt x="601" y="71"/>
                      <a:pt x="599" y="56"/>
                    </a:cubicBezTo>
                    <a:cubicBezTo>
                      <a:pt x="598" y="25"/>
                      <a:pt x="563" y="29"/>
                      <a:pt x="548" y="13"/>
                    </a:cubicBezTo>
                    <a:cubicBezTo>
                      <a:pt x="690" y="0"/>
                      <a:pt x="928" y="23"/>
                      <a:pt x="1136" y="20"/>
                    </a:cubicBezTo>
                    <a:close/>
                    <a:moveTo>
                      <a:pt x="864" y="111"/>
                    </a:moveTo>
                    <a:cubicBezTo>
                      <a:pt x="850" y="142"/>
                      <a:pt x="906" y="133"/>
                      <a:pt x="911" y="158"/>
                    </a:cubicBezTo>
                    <a:cubicBezTo>
                      <a:pt x="874" y="163"/>
                      <a:pt x="840" y="154"/>
                      <a:pt x="820" y="162"/>
                    </a:cubicBezTo>
                    <a:cubicBezTo>
                      <a:pt x="851" y="200"/>
                      <a:pt x="866" y="264"/>
                      <a:pt x="925" y="263"/>
                    </a:cubicBezTo>
                    <a:cubicBezTo>
                      <a:pt x="982" y="263"/>
                      <a:pt x="1022" y="214"/>
                      <a:pt x="1049" y="169"/>
                    </a:cubicBezTo>
                    <a:cubicBezTo>
                      <a:pt x="1062" y="118"/>
                      <a:pt x="1046" y="93"/>
                      <a:pt x="1034" y="46"/>
                    </a:cubicBezTo>
                    <a:cubicBezTo>
                      <a:pt x="1003" y="11"/>
                      <a:pt x="925" y="37"/>
                      <a:pt x="882" y="35"/>
                    </a:cubicBezTo>
                    <a:cubicBezTo>
                      <a:pt x="881" y="84"/>
                      <a:pt x="930" y="40"/>
                      <a:pt x="940" y="75"/>
                    </a:cubicBezTo>
                    <a:cubicBezTo>
                      <a:pt x="925" y="86"/>
                      <a:pt x="902" y="64"/>
                      <a:pt x="889" y="75"/>
                    </a:cubicBezTo>
                    <a:cubicBezTo>
                      <a:pt x="886" y="103"/>
                      <a:pt x="918" y="96"/>
                      <a:pt x="925" y="115"/>
                    </a:cubicBezTo>
                    <a:cubicBezTo>
                      <a:pt x="910" y="123"/>
                      <a:pt x="880" y="101"/>
                      <a:pt x="864" y="111"/>
                    </a:cubicBezTo>
                    <a:close/>
                    <a:moveTo>
                      <a:pt x="762" y="85"/>
                    </a:moveTo>
                    <a:cubicBezTo>
                      <a:pt x="753" y="39"/>
                      <a:pt x="643" y="61"/>
                      <a:pt x="682" y="125"/>
                    </a:cubicBezTo>
                    <a:cubicBezTo>
                      <a:pt x="717" y="144"/>
                      <a:pt x="769" y="122"/>
                      <a:pt x="762" y="85"/>
                    </a:cubicBezTo>
                    <a:close/>
                    <a:moveTo>
                      <a:pt x="533" y="314"/>
                    </a:moveTo>
                    <a:cubicBezTo>
                      <a:pt x="540" y="349"/>
                      <a:pt x="566" y="359"/>
                      <a:pt x="606" y="369"/>
                    </a:cubicBezTo>
                    <a:cubicBezTo>
                      <a:pt x="673" y="385"/>
                      <a:pt x="723" y="436"/>
                      <a:pt x="791" y="412"/>
                    </a:cubicBezTo>
                    <a:cubicBezTo>
                      <a:pt x="863" y="371"/>
                      <a:pt x="794" y="272"/>
                      <a:pt x="802" y="216"/>
                    </a:cubicBezTo>
                    <a:cubicBezTo>
                      <a:pt x="758" y="221"/>
                      <a:pt x="787" y="290"/>
                      <a:pt x="773" y="311"/>
                    </a:cubicBezTo>
                    <a:cubicBezTo>
                      <a:pt x="750" y="306"/>
                      <a:pt x="768" y="267"/>
                      <a:pt x="766" y="249"/>
                    </a:cubicBezTo>
                    <a:cubicBezTo>
                      <a:pt x="720" y="240"/>
                      <a:pt x="758" y="317"/>
                      <a:pt x="726" y="321"/>
                    </a:cubicBezTo>
                    <a:cubicBezTo>
                      <a:pt x="700" y="304"/>
                      <a:pt x="749" y="256"/>
                      <a:pt x="718" y="245"/>
                    </a:cubicBezTo>
                    <a:cubicBezTo>
                      <a:pt x="697" y="257"/>
                      <a:pt x="704" y="298"/>
                      <a:pt x="678" y="307"/>
                    </a:cubicBezTo>
                    <a:cubicBezTo>
                      <a:pt x="663" y="288"/>
                      <a:pt x="707" y="267"/>
                      <a:pt x="678" y="256"/>
                    </a:cubicBezTo>
                    <a:cubicBezTo>
                      <a:pt x="663" y="265"/>
                      <a:pt x="661" y="287"/>
                      <a:pt x="639" y="289"/>
                    </a:cubicBezTo>
                    <a:cubicBezTo>
                      <a:pt x="601" y="247"/>
                      <a:pt x="681" y="221"/>
                      <a:pt x="668" y="180"/>
                    </a:cubicBezTo>
                    <a:cubicBezTo>
                      <a:pt x="612" y="214"/>
                      <a:pt x="554" y="245"/>
                      <a:pt x="533" y="3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204"/>
              <p:cNvSpPr/>
              <p:nvPr/>
            </p:nvSpPr>
            <p:spPr bwMode="auto">
              <a:xfrm>
                <a:off x="7500" y="5044"/>
                <a:ext cx="184" cy="102"/>
              </a:xfrm>
              <a:custGeom>
                <a:avLst/>
                <a:gdLst>
                  <a:gd name="T0" fmla="*/ 39 w 69"/>
                  <a:gd name="T1" fmla="*/ 0 h 38"/>
                  <a:gd name="T2" fmla="*/ 65 w 69"/>
                  <a:gd name="T3" fmla="*/ 8 h 38"/>
                  <a:gd name="T4" fmla="*/ 65 w 69"/>
                  <a:gd name="T5" fmla="*/ 29 h 38"/>
                  <a:gd name="T6" fmla="*/ 14 w 69"/>
                  <a:gd name="T7" fmla="*/ 29 h 38"/>
                  <a:gd name="T8" fmla="*/ 39 w 69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38">
                    <a:moveTo>
                      <a:pt x="39" y="0"/>
                    </a:moveTo>
                    <a:cubicBezTo>
                      <a:pt x="43" y="8"/>
                      <a:pt x="53" y="9"/>
                      <a:pt x="65" y="8"/>
                    </a:cubicBezTo>
                    <a:cubicBezTo>
                      <a:pt x="69" y="19"/>
                      <a:pt x="65" y="16"/>
                      <a:pt x="65" y="29"/>
                    </a:cubicBezTo>
                    <a:cubicBezTo>
                      <a:pt x="49" y="38"/>
                      <a:pt x="31" y="10"/>
                      <a:pt x="14" y="29"/>
                    </a:cubicBezTo>
                    <a:cubicBezTo>
                      <a:pt x="0" y="12"/>
                      <a:pt x="36" y="13"/>
                      <a:pt x="3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02" name="Freeform 206"/>
            <p:cNvSpPr/>
            <p:nvPr/>
          </p:nvSpPr>
          <p:spPr bwMode="auto">
            <a:xfrm>
              <a:off x="4597400" y="8024813"/>
              <a:ext cx="119063" cy="76200"/>
            </a:xfrm>
            <a:custGeom>
              <a:avLst/>
              <a:gdLst>
                <a:gd name="T0" fmla="*/ 2 w 28"/>
                <a:gd name="T1" fmla="*/ 0 h 18"/>
                <a:gd name="T2" fmla="*/ 28 w 28"/>
                <a:gd name="T3" fmla="*/ 18 h 18"/>
                <a:gd name="T4" fmla="*/ 2 w 28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8">
                  <a:moveTo>
                    <a:pt x="2" y="0"/>
                  </a:moveTo>
                  <a:cubicBezTo>
                    <a:pt x="14" y="3"/>
                    <a:pt x="28" y="4"/>
                    <a:pt x="28" y="18"/>
                  </a:cubicBezTo>
                  <a:cubicBezTo>
                    <a:pt x="18" y="14"/>
                    <a:pt x="0" y="17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207"/>
            <p:cNvSpPr/>
            <p:nvPr/>
          </p:nvSpPr>
          <p:spPr bwMode="auto">
            <a:xfrm>
              <a:off x="8863013" y="8007350"/>
              <a:ext cx="182563" cy="76200"/>
            </a:xfrm>
            <a:custGeom>
              <a:avLst/>
              <a:gdLst>
                <a:gd name="T0" fmla="*/ 43 w 43"/>
                <a:gd name="T1" fmla="*/ 8 h 18"/>
                <a:gd name="T2" fmla="*/ 0 w 43"/>
                <a:gd name="T3" fmla="*/ 11 h 18"/>
                <a:gd name="T4" fmla="*/ 43 w 43"/>
                <a:gd name="T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18">
                  <a:moveTo>
                    <a:pt x="43" y="8"/>
                  </a:moveTo>
                  <a:cubicBezTo>
                    <a:pt x="39" y="18"/>
                    <a:pt x="9" y="17"/>
                    <a:pt x="0" y="11"/>
                  </a:cubicBezTo>
                  <a:cubicBezTo>
                    <a:pt x="6" y="0"/>
                    <a:pt x="32" y="4"/>
                    <a:pt x="4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208"/>
            <p:cNvSpPr/>
            <p:nvPr/>
          </p:nvSpPr>
          <p:spPr bwMode="auto">
            <a:xfrm>
              <a:off x="11657013" y="8029575"/>
              <a:ext cx="231775" cy="152400"/>
            </a:xfrm>
            <a:custGeom>
              <a:avLst/>
              <a:gdLst>
                <a:gd name="T0" fmla="*/ 0 w 55"/>
                <a:gd name="T1" fmla="*/ 3 h 36"/>
                <a:gd name="T2" fmla="*/ 55 w 55"/>
                <a:gd name="T3" fmla="*/ 14 h 36"/>
                <a:gd name="T4" fmla="*/ 4 w 55"/>
                <a:gd name="T5" fmla="*/ 24 h 36"/>
                <a:gd name="T6" fmla="*/ 0 w 55"/>
                <a:gd name="T7" fmla="*/ 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36">
                  <a:moveTo>
                    <a:pt x="0" y="3"/>
                  </a:moveTo>
                  <a:cubicBezTo>
                    <a:pt x="25" y="0"/>
                    <a:pt x="41" y="6"/>
                    <a:pt x="55" y="14"/>
                  </a:cubicBezTo>
                  <a:cubicBezTo>
                    <a:pt x="50" y="36"/>
                    <a:pt x="22" y="14"/>
                    <a:pt x="4" y="24"/>
                  </a:cubicBezTo>
                  <a:cubicBezTo>
                    <a:pt x="0" y="20"/>
                    <a:pt x="0" y="1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209"/>
            <p:cNvSpPr/>
            <p:nvPr/>
          </p:nvSpPr>
          <p:spPr bwMode="auto">
            <a:xfrm>
              <a:off x="-7424738" y="8012113"/>
              <a:ext cx="2446338" cy="177800"/>
            </a:xfrm>
            <a:custGeom>
              <a:avLst/>
              <a:gdLst>
                <a:gd name="T0" fmla="*/ 578 w 578"/>
                <a:gd name="T1" fmla="*/ 36 h 42"/>
                <a:gd name="T2" fmla="*/ 5 w 578"/>
                <a:gd name="T3" fmla="*/ 36 h 42"/>
                <a:gd name="T4" fmla="*/ 9 w 578"/>
                <a:gd name="T5" fmla="*/ 21 h 42"/>
                <a:gd name="T6" fmla="*/ 16 w 578"/>
                <a:gd name="T7" fmla="*/ 18 h 42"/>
                <a:gd name="T8" fmla="*/ 462 w 578"/>
                <a:gd name="T9" fmla="*/ 14 h 42"/>
                <a:gd name="T10" fmla="*/ 578 w 578"/>
                <a:gd name="T11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8" h="42">
                  <a:moveTo>
                    <a:pt x="578" y="36"/>
                  </a:moveTo>
                  <a:cubicBezTo>
                    <a:pt x="415" y="42"/>
                    <a:pt x="172" y="42"/>
                    <a:pt x="5" y="36"/>
                  </a:cubicBezTo>
                  <a:cubicBezTo>
                    <a:pt x="0" y="31"/>
                    <a:pt x="3" y="25"/>
                    <a:pt x="9" y="21"/>
                  </a:cubicBezTo>
                  <a:cubicBezTo>
                    <a:pt x="12" y="19"/>
                    <a:pt x="14" y="11"/>
                    <a:pt x="16" y="18"/>
                  </a:cubicBezTo>
                  <a:cubicBezTo>
                    <a:pt x="121" y="11"/>
                    <a:pt x="322" y="14"/>
                    <a:pt x="462" y="14"/>
                  </a:cubicBezTo>
                  <a:cubicBezTo>
                    <a:pt x="504" y="14"/>
                    <a:pt x="557" y="0"/>
                    <a:pt x="578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210"/>
            <p:cNvSpPr/>
            <p:nvPr/>
          </p:nvSpPr>
          <p:spPr bwMode="auto">
            <a:xfrm>
              <a:off x="4505325" y="8194675"/>
              <a:ext cx="269875" cy="160338"/>
            </a:xfrm>
            <a:custGeom>
              <a:avLst/>
              <a:gdLst>
                <a:gd name="T0" fmla="*/ 3 w 64"/>
                <a:gd name="T1" fmla="*/ 0 h 38"/>
                <a:gd name="T2" fmla="*/ 64 w 64"/>
                <a:gd name="T3" fmla="*/ 18 h 38"/>
                <a:gd name="T4" fmla="*/ 3 w 64"/>
                <a:gd name="T5" fmla="*/ 18 h 38"/>
                <a:gd name="T6" fmla="*/ 3 w 64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38">
                  <a:moveTo>
                    <a:pt x="3" y="0"/>
                  </a:moveTo>
                  <a:cubicBezTo>
                    <a:pt x="24" y="5"/>
                    <a:pt x="44" y="11"/>
                    <a:pt x="64" y="18"/>
                  </a:cubicBezTo>
                  <a:cubicBezTo>
                    <a:pt x="52" y="38"/>
                    <a:pt x="20" y="24"/>
                    <a:pt x="3" y="18"/>
                  </a:cubicBezTo>
                  <a:cubicBezTo>
                    <a:pt x="0" y="7"/>
                    <a:pt x="0" y="1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211"/>
            <p:cNvSpPr/>
            <p:nvPr/>
          </p:nvSpPr>
          <p:spPr bwMode="auto">
            <a:xfrm>
              <a:off x="-8880475" y="8220075"/>
              <a:ext cx="250825" cy="377825"/>
            </a:xfrm>
            <a:custGeom>
              <a:avLst/>
              <a:gdLst>
                <a:gd name="T0" fmla="*/ 55 w 59"/>
                <a:gd name="T1" fmla="*/ 8 h 89"/>
                <a:gd name="T2" fmla="*/ 51 w 59"/>
                <a:gd name="T3" fmla="*/ 85 h 89"/>
                <a:gd name="T4" fmla="*/ 0 w 59"/>
                <a:gd name="T5" fmla="*/ 81 h 89"/>
                <a:gd name="T6" fmla="*/ 0 w 59"/>
                <a:gd name="T7" fmla="*/ 8 h 89"/>
                <a:gd name="T8" fmla="*/ 55 w 59"/>
                <a:gd name="T9" fmla="*/ 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89">
                  <a:moveTo>
                    <a:pt x="55" y="8"/>
                  </a:moveTo>
                  <a:cubicBezTo>
                    <a:pt x="53" y="33"/>
                    <a:pt x="59" y="66"/>
                    <a:pt x="51" y="85"/>
                  </a:cubicBezTo>
                  <a:cubicBezTo>
                    <a:pt x="32" y="80"/>
                    <a:pt x="19" y="89"/>
                    <a:pt x="0" y="81"/>
                  </a:cubicBezTo>
                  <a:cubicBezTo>
                    <a:pt x="1" y="53"/>
                    <a:pt x="5" y="38"/>
                    <a:pt x="0" y="8"/>
                  </a:cubicBezTo>
                  <a:cubicBezTo>
                    <a:pt x="10" y="0"/>
                    <a:pt x="38" y="4"/>
                    <a:pt x="5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212"/>
            <p:cNvSpPr/>
            <p:nvPr/>
          </p:nvSpPr>
          <p:spPr bwMode="auto">
            <a:xfrm>
              <a:off x="-8651875" y="8224838"/>
              <a:ext cx="757238" cy="363538"/>
            </a:xfrm>
            <a:custGeom>
              <a:avLst/>
              <a:gdLst>
                <a:gd name="T0" fmla="*/ 161 w 179"/>
                <a:gd name="T1" fmla="*/ 0 h 86"/>
                <a:gd name="T2" fmla="*/ 168 w 179"/>
                <a:gd name="T3" fmla="*/ 80 h 86"/>
                <a:gd name="T4" fmla="*/ 12 w 179"/>
                <a:gd name="T5" fmla="*/ 80 h 86"/>
                <a:gd name="T6" fmla="*/ 23 w 179"/>
                <a:gd name="T7" fmla="*/ 4 h 86"/>
                <a:gd name="T8" fmla="*/ 30 w 179"/>
                <a:gd name="T9" fmla="*/ 69 h 86"/>
                <a:gd name="T10" fmla="*/ 81 w 179"/>
                <a:gd name="T11" fmla="*/ 69 h 86"/>
                <a:gd name="T12" fmla="*/ 81 w 179"/>
                <a:gd name="T13" fmla="*/ 4 h 86"/>
                <a:gd name="T14" fmla="*/ 103 w 179"/>
                <a:gd name="T15" fmla="*/ 4 h 86"/>
                <a:gd name="T16" fmla="*/ 103 w 179"/>
                <a:gd name="T17" fmla="*/ 69 h 86"/>
                <a:gd name="T18" fmla="*/ 153 w 179"/>
                <a:gd name="T19" fmla="*/ 73 h 86"/>
                <a:gd name="T20" fmla="*/ 161 w 179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9" h="86">
                  <a:moveTo>
                    <a:pt x="161" y="0"/>
                  </a:moveTo>
                  <a:cubicBezTo>
                    <a:pt x="179" y="7"/>
                    <a:pt x="162" y="52"/>
                    <a:pt x="168" y="80"/>
                  </a:cubicBezTo>
                  <a:cubicBezTo>
                    <a:pt x="117" y="85"/>
                    <a:pt x="63" y="86"/>
                    <a:pt x="12" y="80"/>
                  </a:cubicBezTo>
                  <a:cubicBezTo>
                    <a:pt x="26" y="57"/>
                    <a:pt x="0" y="13"/>
                    <a:pt x="23" y="4"/>
                  </a:cubicBezTo>
                  <a:cubicBezTo>
                    <a:pt x="39" y="12"/>
                    <a:pt x="26" y="49"/>
                    <a:pt x="30" y="69"/>
                  </a:cubicBezTo>
                  <a:cubicBezTo>
                    <a:pt x="40" y="75"/>
                    <a:pt x="70" y="75"/>
                    <a:pt x="81" y="69"/>
                  </a:cubicBezTo>
                  <a:cubicBezTo>
                    <a:pt x="79" y="51"/>
                    <a:pt x="72" y="21"/>
                    <a:pt x="81" y="4"/>
                  </a:cubicBezTo>
                  <a:cubicBezTo>
                    <a:pt x="88" y="4"/>
                    <a:pt x="95" y="4"/>
                    <a:pt x="103" y="4"/>
                  </a:cubicBezTo>
                  <a:cubicBezTo>
                    <a:pt x="103" y="26"/>
                    <a:pt x="103" y="47"/>
                    <a:pt x="103" y="69"/>
                  </a:cubicBezTo>
                  <a:cubicBezTo>
                    <a:pt x="113" y="76"/>
                    <a:pt x="137" y="71"/>
                    <a:pt x="153" y="73"/>
                  </a:cubicBezTo>
                  <a:cubicBezTo>
                    <a:pt x="157" y="50"/>
                    <a:pt x="146" y="12"/>
                    <a:pt x="16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213"/>
            <p:cNvSpPr>
              <a:spLocks noEditPoints="1"/>
            </p:cNvSpPr>
            <p:nvPr/>
          </p:nvSpPr>
          <p:spPr bwMode="auto">
            <a:xfrm>
              <a:off x="-7513638" y="8194675"/>
              <a:ext cx="2695575" cy="525463"/>
            </a:xfrm>
            <a:custGeom>
              <a:avLst/>
              <a:gdLst>
                <a:gd name="T0" fmla="*/ 40 w 637"/>
                <a:gd name="T1" fmla="*/ 11 h 124"/>
                <a:gd name="T2" fmla="*/ 22 w 637"/>
                <a:gd name="T3" fmla="*/ 22 h 124"/>
                <a:gd name="T4" fmla="*/ 618 w 637"/>
                <a:gd name="T5" fmla="*/ 22 h 124"/>
                <a:gd name="T6" fmla="*/ 48 w 637"/>
                <a:gd name="T7" fmla="*/ 14 h 124"/>
                <a:gd name="T8" fmla="*/ 636 w 637"/>
                <a:gd name="T9" fmla="*/ 11 h 124"/>
                <a:gd name="T10" fmla="*/ 636 w 637"/>
                <a:gd name="T11" fmla="*/ 112 h 124"/>
                <a:gd name="T12" fmla="*/ 0 w 637"/>
                <a:gd name="T13" fmla="*/ 120 h 124"/>
                <a:gd name="T14" fmla="*/ 0 w 637"/>
                <a:gd name="T15" fmla="*/ 14 h 124"/>
                <a:gd name="T16" fmla="*/ 40 w 637"/>
                <a:gd name="T17" fmla="*/ 11 h 124"/>
                <a:gd name="T18" fmla="*/ 614 w 637"/>
                <a:gd name="T19" fmla="*/ 33 h 124"/>
                <a:gd name="T20" fmla="*/ 19 w 637"/>
                <a:gd name="T21" fmla="*/ 44 h 124"/>
                <a:gd name="T22" fmla="*/ 367 w 637"/>
                <a:gd name="T23" fmla="*/ 47 h 124"/>
                <a:gd name="T24" fmla="*/ 621 w 637"/>
                <a:gd name="T25" fmla="*/ 40 h 124"/>
                <a:gd name="T26" fmla="*/ 614 w 637"/>
                <a:gd name="T27" fmla="*/ 33 h 124"/>
                <a:gd name="T28" fmla="*/ 218 w 637"/>
                <a:gd name="T29" fmla="*/ 62 h 124"/>
                <a:gd name="T30" fmla="*/ 138 w 637"/>
                <a:gd name="T31" fmla="*/ 73 h 124"/>
                <a:gd name="T32" fmla="*/ 342 w 637"/>
                <a:gd name="T33" fmla="*/ 76 h 124"/>
                <a:gd name="T34" fmla="*/ 556 w 637"/>
                <a:gd name="T35" fmla="*/ 65 h 124"/>
                <a:gd name="T36" fmla="*/ 218 w 637"/>
                <a:gd name="T37" fmla="*/ 62 h 124"/>
                <a:gd name="T38" fmla="*/ 30 w 637"/>
                <a:gd name="T39" fmla="*/ 91 h 124"/>
                <a:gd name="T40" fmla="*/ 30 w 637"/>
                <a:gd name="T41" fmla="*/ 102 h 124"/>
                <a:gd name="T42" fmla="*/ 226 w 637"/>
                <a:gd name="T43" fmla="*/ 102 h 124"/>
                <a:gd name="T44" fmla="*/ 284 w 637"/>
                <a:gd name="T45" fmla="*/ 91 h 124"/>
                <a:gd name="T46" fmla="*/ 30 w 637"/>
                <a:gd name="T47" fmla="*/ 91 h 124"/>
                <a:gd name="T48" fmla="*/ 520 w 637"/>
                <a:gd name="T49" fmla="*/ 98 h 124"/>
                <a:gd name="T50" fmla="*/ 559 w 637"/>
                <a:gd name="T51" fmla="*/ 102 h 124"/>
                <a:gd name="T52" fmla="*/ 520 w 637"/>
                <a:gd name="T53" fmla="*/ 9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7" h="124">
                  <a:moveTo>
                    <a:pt x="40" y="11"/>
                  </a:moveTo>
                  <a:cubicBezTo>
                    <a:pt x="39" y="19"/>
                    <a:pt x="21" y="10"/>
                    <a:pt x="22" y="22"/>
                  </a:cubicBezTo>
                  <a:cubicBezTo>
                    <a:pt x="212" y="28"/>
                    <a:pt x="428" y="28"/>
                    <a:pt x="618" y="22"/>
                  </a:cubicBezTo>
                  <a:cubicBezTo>
                    <a:pt x="432" y="4"/>
                    <a:pt x="209" y="21"/>
                    <a:pt x="48" y="14"/>
                  </a:cubicBezTo>
                  <a:cubicBezTo>
                    <a:pt x="238" y="7"/>
                    <a:pt x="471" y="12"/>
                    <a:pt x="636" y="11"/>
                  </a:cubicBezTo>
                  <a:cubicBezTo>
                    <a:pt x="637" y="32"/>
                    <a:pt x="635" y="80"/>
                    <a:pt x="636" y="112"/>
                  </a:cubicBezTo>
                  <a:cubicBezTo>
                    <a:pt x="414" y="124"/>
                    <a:pt x="213" y="109"/>
                    <a:pt x="0" y="120"/>
                  </a:cubicBezTo>
                  <a:cubicBezTo>
                    <a:pt x="0" y="85"/>
                    <a:pt x="0" y="50"/>
                    <a:pt x="0" y="14"/>
                  </a:cubicBezTo>
                  <a:cubicBezTo>
                    <a:pt x="9" y="0"/>
                    <a:pt x="23" y="14"/>
                    <a:pt x="40" y="11"/>
                  </a:cubicBezTo>
                  <a:close/>
                  <a:moveTo>
                    <a:pt x="614" y="33"/>
                  </a:moveTo>
                  <a:cubicBezTo>
                    <a:pt x="425" y="46"/>
                    <a:pt x="201" y="24"/>
                    <a:pt x="19" y="44"/>
                  </a:cubicBezTo>
                  <a:cubicBezTo>
                    <a:pt x="115" y="53"/>
                    <a:pt x="236" y="47"/>
                    <a:pt x="367" y="47"/>
                  </a:cubicBezTo>
                  <a:cubicBezTo>
                    <a:pt x="459" y="47"/>
                    <a:pt x="549" y="54"/>
                    <a:pt x="621" y="40"/>
                  </a:cubicBezTo>
                  <a:cubicBezTo>
                    <a:pt x="620" y="36"/>
                    <a:pt x="617" y="34"/>
                    <a:pt x="614" y="33"/>
                  </a:cubicBezTo>
                  <a:close/>
                  <a:moveTo>
                    <a:pt x="218" y="62"/>
                  </a:moveTo>
                  <a:cubicBezTo>
                    <a:pt x="191" y="62"/>
                    <a:pt x="157" y="55"/>
                    <a:pt x="138" y="73"/>
                  </a:cubicBezTo>
                  <a:cubicBezTo>
                    <a:pt x="197" y="78"/>
                    <a:pt x="270" y="76"/>
                    <a:pt x="342" y="76"/>
                  </a:cubicBezTo>
                  <a:cubicBezTo>
                    <a:pt x="419" y="76"/>
                    <a:pt x="506" y="84"/>
                    <a:pt x="556" y="65"/>
                  </a:cubicBezTo>
                  <a:cubicBezTo>
                    <a:pt x="468" y="60"/>
                    <a:pt x="323" y="60"/>
                    <a:pt x="218" y="62"/>
                  </a:cubicBezTo>
                  <a:close/>
                  <a:moveTo>
                    <a:pt x="30" y="91"/>
                  </a:moveTo>
                  <a:cubicBezTo>
                    <a:pt x="30" y="94"/>
                    <a:pt x="30" y="98"/>
                    <a:pt x="30" y="102"/>
                  </a:cubicBezTo>
                  <a:cubicBezTo>
                    <a:pt x="91" y="101"/>
                    <a:pt x="166" y="102"/>
                    <a:pt x="226" y="102"/>
                  </a:cubicBezTo>
                  <a:cubicBezTo>
                    <a:pt x="244" y="101"/>
                    <a:pt x="274" y="110"/>
                    <a:pt x="284" y="91"/>
                  </a:cubicBezTo>
                  <a:cubicBezTo>
                    <a:pt x="188" y="95"/>
                    <a:pt x="108" y="81"/>
                    <a:pt x="30" y="91"/>
                  </a:cubicBezTo>
                  <a:close/>
                  <a:moveTo>
                    <a:pt x="520" y="98"/>
                  </a:moveTo>
                  <a:cubicBezTo>
                    <a:pt x="527" y="105"/>
                    <a:pt x="546" y="100"/>
                    <a:pt x="559" y="102"/>
                  </a:cubicBezTo>
                  <a:cubicBezTo>
                    <a:pt x="566" y="79"/>
                    <a:pt x="518" y="83"/>
                    <a:pt x="520" y="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214"/>
            <p:cNvSpPr/>
            <p:nvPr/>
          </p:nvSpPr>
          <p:spPr bwMode="auto">
            <a:xfrm>
              <a:off x="-4732338" y="8151813"/>
              <a:ext cx="274638" cy="441325"/>
            </a:xfrm>
            <a:custGeom>
              <a:avLst/>
              <a:gdLst>
                <a:gd name="T0" fmla="*/ 51 w 65"/>
                <a:gd name="T1" fmla="*/ 101 h 104"/>
                <a:gd name="T2" fmla="*/ 0 w 65"/>
                <a:gd name="T3" fmla="*/ 97 h 104"/>
                <a:gd name="T4" fmla="*/ 0 w 65"/>
                <a:gd name="T5" fmla="*/ 21 h 104"/>
                <a:gd name="T6" fmla="*/ 51 w 65"/>
                <a:gd name="T7" fmla="*/ 10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04">
                  <a:moveTo>
                    <a:pt x="51" y="101"/>
                  </a:moveTo>
                  <a:cubicBezTo>
                    <a:pt x="35" y="99"/>
                    <a:pt x="11" y="104"/>
                    <a:pt x="0" y="97"/>
                  </a:cubicBezTo>
                  <a:cubicBezTo>
                    <a:pt x="0" y="72"/>
                    <a:pt x="0" y="46"/>
                    <a:pt x="0" y="21"/>
                  </a:cubicBezTo>
                  <a:cubicBezTo>
                    <a:pt x="65" y="0"/>
                    <a:pt x="51" y="51"/>
                    <a:pt x="51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215"/>
            <p:cNvSpPr/>
            <p:nvPr/>
          </p:nvSpPr>
          <p:spPr bwMode="auto">
            <a:xfrm>
              <a:off x="-4475163" y="8220075"/>
              <a:ext cx="757238" cy="368300"/>
            </a:xfrm>
            <a:custGeom>
              <a:avLst/>
              <a:gdLst>
                <a:gd name="T0" fmla="*/ 12 w 179"/>
                <a:gd name="T1" fmla="*/ 1 h 87"/>
                <a:gd name="T2" fmla="*/ 23 w 179"/>
                <a:gd name="T3" fmla="*/ 70 h 87"/>
                <a:gd name="T4" fmla="*/ 77 w 179"/>
                <a:gd name="T5" fmla="*/ 70 h 87"/>
                <a:gd name="T6" fmla="*/ 81 w 179"/>
                <a:gd name="T7" fmla="*/ 1 h 87"/>
                <a:gd name="T8" fmla="*/ 92 w 179"/>
                <a:gd name="T9" fmla="*/ 67 h 87"/>
                <a:gd name="T10" fmla="*/ 146 w 179"/>
                <a:gd name="T11" fmla="*/ 74 h 87"/>
                <a:gd name="T12" fmla="*/ 150 w 179"/>
                <a:gd name="T13" fmla="*/ 5 h 87"/>
                <a:gd name="T14" fmla="*/ 165 w 179"/>
                <a:gd name="T15" fmla="*/ 81 h 87"/>
                <a:gd name="T16" fmla="*/ 5 w 179"/>
                <a:gd name="T17" fmla="*/ 81 h 87"/>
                <a:gd name="T18" fmla="*/ 12 w 179"/>
                <a:gd name="T19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87">
                  <a:moveTo>
                    <a:pt x="12" y="1"/>
                  </a:moveTo>
                  <a:cubicBezTo>
                    <a:pt x="32" y="8"/>
                    <a:pt x="20" y="47"/>
                    <a:pt x="23" y="70"/>
                  </a:cubicBezTo>
                  <a:cubicBezTo>
                    <a:pt x="33" y="77"/>
                    <a:pt x="67" y="75"/>
                    <a:pt x="77" y="70"/>
                  </a:cubicBezTo>
                  <a:cubicBezTo>
                    <a:pt x="76" y="38"/>
                    <a:pt x="69" y="25"/>
                    <a:pt x="81" y="1"/>
                  </a:cubicBezTo>
                  <a:cubicBezTo>
                    <a:pt x="107" y="10"/>
                    <a:pt x="91" y="42"/>
                    <a:pt x="92" y="67"/>
                  </a:cubicBezTo>
                  <a:cubicBezTo>
                    <a:pt x="98" y="81"/>
                    <a:pt x="129" y="71"/>
                    <a:pt x="146" y="74"/>
                  </a:cubicBezTo>
                  <a:cubicBezTo>
                    <a:pt x="153" y="60"/>
                    <a:pt x="139" y="23"/>
                    <a:pt x="150" y="5"/>
                  </a:cubicBezTo>
                  <a:cubicBezTo>
                    <a:pt x="179" y="0"/>
                    <a:pt x="153" y="59"/>
                    <a:pt x="165" y="81"/>
                  </a:cubicBezTo>
                  <a:cubicBezTo>
                    <a:pt x="112" y="87"/>
                    <a:pt x="57" y="87"/>
                    <a:pt x="5" y="81"/>
                  </a:cubicBezTo>
                  <a:cubicBezTo>
                    <a:pt x="13" y="60"/>
                    <a:pt x="0" y="2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216"/>
            <p:cNvSpPr/>
            <p:nvPr/>
          </p:nvSpPr>
          <p:spPr bwMode="auto">
            <a:xfrm>
              <a:off x="-3717925" y="8164513"/>
              <a:ext cx="271463" cy="420688"/>
            </a:xfrm>
            <a:custGeom>
              <a:avLst/>
              <a:gdLst>
                <a:gd name="T0" fmla="*/ 58 w 64"/>
                <a:gd name="T1" fmla="*/ 94 h 99"/>
                <a:gd name="T2" fmla="*/ 0 w 64"/>
                <a:gd name="T3" fmla="*/ 94 h 99"/>
                <a:gd name="T4" fmla="*/ 0 w 64"/>
                <a:gd name="T5" fmla="*/ 18 h 99"/>
                <a:gd name="T6" fmla="*/ 58 w 64"/>
                <a:gd name="T7" fmla="*/ 9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99">
                  <a:moveTo>
                    <a:pt x="58" y="94"/>
                  </a:moveTo>
                  <a:cubicBezTo>
                    <a:pt x="41" y="99"/>
                    <a:pt x="17" y="99"/>
                    <a:pt x="0" y="94"/>
                  </a:cubicBezTo>
                  <a:cubicBezTo>
                    <a:pt x="0" y="69"/>
                    <a:pt x="0" y="43"/>
                    <a:pt x="0" y="18"/>
                  </a:cubicBezTo>
                  <a:cubicBezTo>
                    <a:pt x="64" y="0"/>
                    <a:pt x="62" y="38"/>
                    <a:pt x="58" y="9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217"/>
            <p:cNvSpPr/>
            <p:nvPr/>
          </p:nvSpPr>
          <p:spPr bwMode="auto">
            <a:xfrm>
              <a:off x="-7885113" y="8240713"/>
              <a:ext cx="320675" cy="339725"/>
            </a:xfrm>
            <a:custGeom>
              <a:avLst/>
              <a:gdLst>
                <a:gd name="T0" fmla="*/ 1 w 76"/>
                <a:gd name="T1" fmla="*/ 0 h 80"/>
                <a:gd name="T2" fmla="*/ 70 w 76"/>
                <a:gd name="T3" fmla="*/ 0 h 80"/>
                <a:gd name="T4" fmla="*/ 70 w 76"/>
                <a:gd name="T5" fmla="*/ 80 h 80"/>
                <a:gd name="T6" fmla="*/ 1 w 76"/>
                <a:gd name="T7" fmla="*/ 80 h 80"/>
                <a:gd name="T8" fmla="*/ 1 w 76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80">
                  <a:moveTo>
                    <a:pt x="1" y="0"/>
                  </a:moveTo>
                  <a:cubicBezTo>
                    <a:pt x="24" y="0"/>
                    <a:pt x="47" y="0"/>
                    <a:pt x="70" y="0"/>
                  </a:cubicBezTo>
                  <a:cubicBezTo>
                    <a:pt x="76" y="19"/>
                    <a:pt x="76" y="61"/>
                    <a:pt x="70" y="80"/>
                  </a:cubicBezTo>
                  <a:cubicBezTo>
                    <a:pt x="43" y="78"/>
                    <a:pt x="32" y="80"/>
                    <a:pt x="1" y="80"/>
                  </a:cubicBezTo>
                  <a:cubicBezTo>
                    <a:pt x="5" y="52"/>
                    <a:pt x="0" y="33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218"/>
            <p:cNvSpPr/>
            <p:nvPr/>
          </p:nvSpPr>
          <p:spPr bwMode="auto">
            <a:xfrm>
              <a:off x="10983913" y="8270875"/>
              <a:ext cx="71438" cy="119063"/>
            </a:xfrm>
            <a:custGeom>
              <a:avLst/>
              <a:gdLst>
                <a:gd name="T0" fmla="*/ 7 w 17"/>
                <a:gd name="T1" fmla="*/ 0 h 28"/>
                <a:gd name="T2" fmla="*/ 14 w 17"/>
                <a:gd name="T3" fmla="*/ 26 h 28"/>
                <a:gd name="T4" fmla="*/ 7 w 17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8">
                  <a:moveTo>
                    <a:pt x="7" y="0"/>
                  </a:moveTo>
                  <a:cubicBezTo>
                    <a:pt x="17" y="1"/>
                    <a:pt x="14" y="15"/>
                    <a:pt x="14" y="26"/>
                  </a:cubicBezTo>
                  <a:cubicBezTo>
                    <a:pt x="0" y="28"/>
                    <a:pt x="10" y="8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219"/>
            <p:cNvSpPr/>
            <p:nvPr/>
          </p:nvSpPr>
          <p:spPr bwMode="auto">
            <a:xfrm>
              <a:off x="10856913" y="8347075"/>
              <a:ext cx="92075" cy="246063"/>
            </a:xfrm>
            <a:custGeom>
              <a:avLst/>
              <a:gdLst>
                <a:gd name="T0" fmla="*/ 4 w 22"/>
                <a:gd name="T1" fmla="*/ 0 h 58"/>
                <a:gd name="T2" fmla="*/ 19 w 22"/>
                <a:gd name="T3" fmla="*/ 58 h 58"/>
                <a:gd name="T4" fmla="*/ 4 w 22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58">
                  <a:moveTo>
                    <a:pt x="4" y="0"/>
                  </a:moveTo>
                  <a:cubicBezTo>
                    <a:pt x="22" y="11"/>
                    <a:pt x="11" y="28"/>
                    <a:pt x="19" y="58"/>
                  </a:cubicBezTo>
                  <a:cubicBezTo>
                    <a:pt x="0" y="53"/>
                    <a:pt x="5" y="24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220"/>
            <p:cNvSpPr/>
            <p:nvPr/>
          </p:nvSpPr>
          <p:spPr bwMode="auto">
            <a:xfrm>
              <a:off x="6299200" y="8351838"/>
              <a:ext cx="106363" cy="68263"/>
            </a:xfrm>
            <a:custGeom>
              <a:avLst/>
              <a:gdLst>
                <a:gd name="T0" fmla="*/ 25 w 25"/>
                <a:gd name="T1" fmla="*/ 7 h 16"/>
                <a:gd name="T2" fmla="*/ 3 w 25"/>
                <a:gd name="T3" fmla="*/ 14 h 16"/>
                <a:gd name="T4" fmla="*/ 25 w 25"/>
                <a:gd name="T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6">
                  <a:moveTo>
                    <a:pt x="25" y="7"/>
                  </a:moveTo>
                  <a:cubicBezTo>
                    <a:pt x="25" y="16"/>
                    <a:pt x="13" y="14"/>
                    <a:pt x="3" y="14"/>
                  </a:cubicBezTo>
                  <a:cubicBezTo>
                    <a:pt x="0" y="0"/>
                    <a:pt x="20" y="1"/>
                    <a:pt x="2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221"/>
            <p:cNvSpPr/>
            <p:nvPr/>
          </p:nvSpPr>
          <p:spPr bwMode="auto">
            <a:xfrm>
              <a:off x="13074650" y="8410575"/>
              <a:ext cx="127000" cy="230188"/>
            </a:xfrm>
            <a:custGeom>
              <a:avLst/>
              <a:gdLst>
                <a:gd name="T0" fmla="*/ 10 w 30"/>
                <a:gd name="T1" fmla="*/ 0 h 54"/>
                <a:gd name="T2" fmla="*/ 25 w 30"/>
                <a:gd name="T3" fmla="*/ 54 h 54"/>
                <a:gd name="T4" fmla="*/ 10 w 30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54">
                  <a:moveTo>
                    <a:pt x="10" y="0"/>
                  </a:moveTo>
                  <a:cubicBezTo>
                    <a:pt x="30" y="3"/>
                    <a:pt x="25" y="43"/>
                    <a:pt x="25" y="54"/>
                  </a:cubicBezTo>
                  <a:cubicBezTo>
                    <a:pt x="0" y="39"/>
                    <a:pt x="18" y="2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222"/>
            <p:cNvSpPr/>
            <p:nvPr/>
          </p:nvSpPr>
          <p:spPr bwMode="auto">
            <a:xfrm>
              <a:off x="-8901113" y="8623300"/>
              <a:ext cx="1349375" cy="1433513"/>
            </a:xfrm>
            <a:custGeom>
              <a:avLst/>
              <a:gdLst>
                <a:gd name="T0" fmla="*/ 314 w 319"/>
                <a:gd name="T1" fmla="*/ 8 h 338"/>
                <a:gd name="T2" fmla="*/ 310 w 319"/>
                <a:gd name="T3" fmla="*/ 331 h 338"/>
                <a:gd name="T4" fmla="*/ 9 w 319"/>
                <a:gd name="T5" fmla="*/ 335 h 338"/>
                <a:gd name="T6" fmla="*/ 5 w 319"/>
                <a:gd name="T7" fmla="*/ 189 h 338"/>
                <a:gd name="T8" fmla="*/ 172 w 319"/>
                <a:gd name="T9" fmla="*/ 298 h 338"/>
                <a:gd name="T10" fmla="*/ 281 w 319"/>
                <a:gd name="T11" fmla="*/ 142 h 338"/>
                <a:gd name="T12" fmla="*/ 176 w 319"/>
                <a:gd name="T13" fmla="*/ 30 h 338"/>
                <a:gd name="T14" fmla="*/ 2 w 319"/>
                <a:gd name="T15" fmla="*/ 135 h 338"/>
                <a:gd name="T16" fmla="*/ 5 w 319"/>
                <a:gd name="T17" fmla="*/ 8 h 338"/>
                <a:gd name="T18" fmla="*/ 314 w 319"/>
                <a:gd name="T19" fmla="*/ 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9" h="338">
                  <a:moveTo>
                    <a:pt x="314" y="8"/>
                  </a:moveTo>
                  <a:cubicBezTo>
                    <a:pt x="312" y="114"/>
                    <a:pt x="319" y="230"/>
                    <a:pt x="310" y="331"/>
                  </a:cubicBezTo>
                  <a:cubicBezTo>
                    <a:pt x="189" y="338"/>
                    <a:pt x="134" y="328"/>
                    <a:pt x="9" y="335"/>
                  </a:cubicBezTo>
                  <a:cubicBezTo>
                    <a:pt x="0" y="279"/>
                    <a:pt x="11" y="240"/>
                    <a:pt x="5" y="189"/>
                  </a:cubicBezTo>
                  <a:cubicBezTo>
                    <a:pt x="34" y="260"/>
                    <a:pt x="82" y="313"/>
                    <a:pt x="172" y="298"/>
                  </a:cubicBezTo>
                  <a:cubicBezTo>
                    <a:pt x="234" y="288"/>
                    <a:pt x="293" y="218"/>
                    <a:pt x="281" y="142"/>
                  </a:cubicBezTo>
                  <a:cubicBezTo>
                    <a:pt x="273" y="88"/>
                    <a:pt x="224" y="38"/>
                    <a:pt x="176" y="30"/>
                  </a:cubicBezTo>
                  <a:cubicBezTo>
                    <a:pt x="81" y="12"/>
                    <a:pt x="38" y="71"/>
                    <a:pt x="2" y="135"/>
                  </a:cubicBezTo>
                  <a:cubicBezTo>
                    <a:pt x="13" y="94"/>
                    <a:pt x="5" y="55"/>
                    <a:pt x="5" y="8"/>
                  </a:cubicBezTo>
                  <a:cubicBezTo>
                    <a:pt x="81" y="0"/>
                    <a:pt x="224" y="2"/>
                    <a:pt x="31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223"/>
            <p:cNvSpPr/>
            <p:nvPr/>
          </p:nvSpPr>
          <p:spPr bwMode="auto">
            <a:xfrm>
              <a:off x="-4856163" y="8636000"/>
              <a:ext cx="1414463" cy="1408113"/>
            </a:xfrm>
            <a:custGeom>
              <a:avLst/>
              <a:gdLst>
                <a:gd name="T0" fmla="*/ 323 w 334"/>
                <a:gd name="T1" fmla="*/ 1 h 332"/>
                <a:gd name="T2" fmla="*/ 323 w 334"/>
                <a:gd name="T3" fmla="*/ 114 h 332"/>
                <a:gd name="T4" fmla="*/ 302 w 334"/>
                <a:gd name="T5" fmla="*/ 77 h 332"/>
                <a:gd name="T6" fmla="*/ 175 w 334"/>
                <a:gd name="T7" fmla="*/ 23 h 332"/>
                <a:gd name="T8" fmla="*/ 222 w 334"/>
                <a:gd name="T9" fmla="*/ 295 h 332"/>
                <a:gd name="T10" fmla="*/ 320 w 334"/>
                <a:gd name="T11" fmla="*/ 208 h 332"/>
                <a:gd name="T12" fmla="*/ 323 w 334"/>
                <a:gd name="T13" fmla="*/ 332 h 332"/>
                <a:gd name="T14" fmla="*/ 33 w 334"/>
                <a:gd name="T15" fmla="*/ 332 h 332"/>
                <a:gd name="T16" fmla="*/ 33 w 334"/>
                <a:gd name="T17" fmla="*/ 1 h 332"/>
                <a:gd name="T18" fmla="*/ 323 w 334"/>
                <a:gd name="T19" fmla="*/ 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4" h="332">
                  <a:moveTo>
                    <a:pt x="323" y="1"/>
                  </a:moveTo>
                  <a:cubicBezTo>
                    <a:pt x="325" y="32"/>
                    <a:pt x="332" y="74"/>
                    <a:pt x="323" y="114"/>
                  </a:cubicBezTo>
                  <a:cubicBezTo>
                    <a:pt x="314" y="110"/>
                    <a:pt x="310" y="89"/>
                    <a:pt x="302" y="77"/>
                  </a:cubicBezTo>
                  <a:cubicBezTo>
                    <a:pt x="280" y="46"/>
                    <a:pt x="227" y="16"/>
                    <a:pt x="175" y="23"/>
                  </a:cubicBezTo>
                  <a:cubicBezTo>
                    <a:pt x="0" y="45"/>
                    <a:pt x="31" y="326"/>
                    <a:pt x="222" y="295"/>
                  </a:cubicBezTo>
                  <a:cubicBezTo>
                    <a:pt x="270" y="287"/>
                    <a:pt x="298" y="256"/>
                    <a:pt x="320" y="208"/>
                  </a:cubicBezTo>
                  <a:cubicBezTo>
                    <a:pt x="334" y="241"/>
                    <a:pt x="326" y="292"/>
                    <a:pt x="323" y="332"/>
                  </a:cubicBezTo>
                  <a:cubicBezTo>
                    <a:pt x="236" y="332"/>
                    <a:pt x="125" y="331"/>
                    <a:pt x="33" y="332"/>
                  </a:cubicBezTo>
                  <a:cubicBezTo>
                    <a:pt x="31" y="212"/>
                    <a:pt x="31" y="128"/>
                    <a:pt x="33" y="1"/>
                  </a:cubicBezTo>
                  <a:cubicBezTo>
                    <a:pt x="128" y="2"/>
                    <a:pt x="263" y="0"/>
                    <a:pt x="32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224"/>
            <p:cNvSpPr/>
            <p:nvPr/>
          </p:nvSpPr>
          <p:spPr bwMode="auto">
            <a:xfrm>
              <a:off x="-7300913" y="8770938"/>
              <a:ext cx="955675" cy="390525"/>
            </a:xfrm>
            <a:custGeom>
              <a:avLst/>
              <a:gdLst>
                <a:gd name="T0" fmla="*/ 226 w 226"/>
                <a:gd name="T1" fmla="*/ 2 h 92"/>
                <a:gd name="T2" fmla="*/ 226 w 226"/>
                <a:gd name="T3" fmla="*/ 85 h 92"/>
                <a:gd name="T4" fmla="*/ 183 w 226"/>
                <a:gd name="T5" fmla="*/ 89 h 92"/>
                <a:gd name="T6" fmla="*/ 161 w 226"/>
                <a:gd name="T7" fmla="*/ 60 h 92"/>
                <a:gd name="T8" fmla="*/ 139 w 226"/>
                <a:gd name="T9" fmla="*/ 89 h 92"/>
                <a:gd name="T10" fmla="*/ 136 w 226"/>
                <a:gd name="T11" fmla="*/ 64 h 92"/>
                <a:gd name="T12" fmla="*/ 99 w 226"/>
                <a:gd name="T13" fmla="*/ 64 h 92"/>
                <a:gd name="T14" fmla="*/ 92 w 226"/>
                <a:gd name="T15" fmla="*/ 89 h 92"/>
                <a:gd name="T16" fmla="*/ 45 w 226"/>
                <a:gd name="T17" fmla="*/ 89 h 92"/>
                <a:gd name="T18" fmla="*/ 5 w 226"/>
                <a:gd name="T19" fmla="*/ 89 h 92"/>
                <a:gd name="T20" fmla="*/ 9 w 226"/>
                <a:gd name="T21" fmla="*/ 2 h 92"/>
                <a:gd name="T22" fmla="*/ 226 w 226"/>
                <a:gd name="T23" fmla="*/ 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6" h="92">
                  <a:moveTo>
                    <a:pt x="226" y="2"/>
                  </a:moveTo>
                  <a:cubicBezTo>
                    <a:pt x="221" y="25"/>
                    <a:pt x="221" y="62"/>
                    <a:pt x="226" y="85"/>
                  </a:cubicBezTo>
                  <a:cubicBezTo>
                    <a:pt x="218" y="92"/>
                    <a:pt x="197" y="88"/>
                    <a:pt x="183" y="89"/>
                  </a:cubicBezTo>
                  <a:cubicBezTo>
                    <a:pt x="180" y="77"/>
                    <a:pt x="185" y="59"/>
                    <a:pt x="161" y="60"/>
                  </a:cubicBezTo>
                  <a:cubicBezTo>
                    <a:pt x="138" y="62"/>
                    <a:pt x="160" y="88"/>
                    <a:pt x="139" y="89"/>
                  </a:cubicBezTo>
                  <a:cubicBezTo>
                    <a:pt x="141" y="75"/>
                    <a:pt x="142" y="74"/>
                    <a:pt x="136" y="64"/>
                  </a:cubicBezTo>
                  <a:cubicBezTo>
                    <a:pt x="124" y="64"/>
                    <a:pt x="111" y="64"/>
                    <a:pt x="99" y="64"/>
                  </a:cubicBezTo>
                  <a:cubicBezTo>
                    <a:pt x="89" y="64"/>
                    <a:pt x="102" y="89"/>
                    <a:pt x="92" y="89"/>
                  </a:cubicBezTo>
                  <a:cubicBezTo>
                    <a:pt x="87" y="55"/>
                    <a:pt x="43" y="50"/>
                    <a:pt x="45" y="89"/>
                  </a:cubicBezTo>
                  <a:cubicBezTo>
                    <a:pt x="32" y="89"/>
                    <a:pt x="18" y="89"/>
                    <a:pt x="5" y="89"/>
                  </a:cubicBezTo>
                  <a:cubicBezTo>
                    <a:pt x="7" y="61"/>
                    <a:pt x="0" y="24"/>
                    <a:pt x="9" y="2"/>
                  </a:cubicBezTo>
                  <a:cubicBezTo>
                    <a:pt x="79" y="0"/>
                    <a:pt x="146" y="1"/>
                    <a:pt x="22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225"/>
            <p:cNvSpPr/>
            <p:nvPr/>
          </p:nvSpPr>
          <p:spPr bwMode="auto">
            <a:xfrm>
              <a:off x="-5938838" y="8750300"/>
              <a:ext cx="917575" cy="411163"/>
            </a:xfrm>
            <a:custGeom>
              <a:avLst/>
              <a:gdLst>
                <a:gd name="T0" fmla="*/ 217 w 217"/>
                <a:gd name="T1" fmla="*/ 11 h 97"/>
                <a:gd name="T2" fmla="*/ 213 w 217"/>
                <a:gd name="T3" fmla="*/ 87 h 97"/>
                <a:gd name="T4" fmla="*/ 177 w 217"/>
                <a:gd name="T5" fmla="*/ 87 h 97"/>
                <a:gd name="T6" fmla="*/ 162 w 217"/>
                <a:gd name="T7" fmla="*/ 65 h 97"/>
                <a:gd name="T8" fmla="*/ 148 w 217"/>
                <a:gd name="T9" fmla="*/ 65 h 97"/>
                <a:gd name="T10" fmla="*/ 137 w 217"/>
                <a:gd name="T11" fmla="*/ 90 h 97"/>
                <a:gd name="T12" fmla="*/ 119 w 217"/>
                <a:gd name="T13" fmla="*/ 69 h 97"/>
                <a:gd name="T14" fmla="*/ 89 w 217"/>
                <a:gd name="T15" fmla="*/ 69 h 97"/>
                <a:gd name="T16" fmla="*/ 79 w 217"/>
                <a:gd name="T17" fmla="*/ 90 h 97"/>
                <a:gd name="T18" fmla="*/ 53 w 217"/>
                <a:gd name="T19" fmla="*/ 65 h 97"/>
                <a:gd name="T20" fmla="*/ 10 w 217"/>
                <a:gd name="T21" fmla="*/ 90 h 97"/>
                <a:gd name="T22" fmla="*/ 6 w 217"/>
                <a:gd name="T23" fmla="*/ 11 h 97"/>
                <a:gd name="T24" fmla="*/ 217 w 217"/>
                <a:gd name="T25" fmla="*/ 1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7" h="97">
                  <a:moveTo>
                    <a:pt x="217" y="11"/>
                  </a:moveTo>
                  <a:cubicBezTo>
                    <a:pt x="208" y="31"/>
                    <a:pt x="217" y="71"/>
                    <a:pt x="213" y="87"/>
                  </a:cubicBezTo>
                  <a:cubicBezTo>
                    <a:pt x="201" y="87"/>
                    <a:pt x="189" y="87"/>
                    <a:pt x="177" y="87"/>
                  </a:cubicBezTo>
                  <a:cubicBezTo>
                    <a:pt x="172" y="79"/>
                    <a:pt x="172" y="67"/>
                    <a:pt x="162" y="65"/>
                  </a:cubicBezTo>
                  <a:cubicBezTo>
                    <a:pt x="157" y="65"/>
                    <a:pt x="152" y="65"/>
                    <a:pt x="148" y="65"/>
                  </a:cubicBezTo>
                  <a:cubicBezTo>
                    <a:pt x="138" y="68"/>
                    <a:pt x="135" y="77"/>
                    <a:pt x="137" y="90"/>
                  </a:cubicBezTo>
                  <a:cubicBezTo>
                    <a:pt x="123" y="91"/>
                    <a:pt x="125" y="76"/>
                    <a:pt x="119" y="69"/>
                  </a:cubicBezTo>
                  <a:cubicBezTo>
                    <a:pt x="104" y="65"/>
                    <a:pt x="97" y="77"/>
                    <a:pt x="89" y="69"/>
                  </a:cubicBezTo>
                  <a:cubicBezTo>
                    <a:pt x="79" y="69"/>
                    <a:pt x="85" y="86"/>
                    <a:pt x="79" y="90"/>
                  </a:cubicBezTo>
                  <a:cubicBezTo>
                    <a:pt x="64" y="88"/>
                    <a:pt x="71" y="64"/>
                    <a:pt x="53" y="65"/>
                  </a:cubicBezTo>
                  <a:cubicBezTo>
                    <a:pt x="28" y="63"/>
                    <a:pt x="39" y="97"/>
                    <a:pt x="10" y="90"/>
                  </a:cubicBezTo>
                  <a:cubicBezTo>
                    <a:pt x="0" y="66"/>
                    <a:pt x="18" y="41"/>
                    <a:pt x="6" y="11"/>
                  </a:cubicBezTo>
                  <a:cubicBezTo>
                    <a:pt x="75" y="0"/>
                    <a:pt x="136" y="3"/>
                    <a:pt x="21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226"/>
            <p:cNvSpPr/>
            <p:nvPr/>
          </p:nvSpPr>
          <p:spPr bwMode="auto">
            <a:xfrm>
              <a:off x="-6142038" y="8788400"/>
              <a:ext cx="80963" cy="96838"/>
            </a:xfrm>
            <a:custGeom>
              <a:avLst/>
              <a:gdLst>
                <a:gd name="T0" fmla="*/ 3 w 19"/>
                <a:gd name="T1" fmla="*/ 2 h 23"/>
                <a:gd name="T2" fmla="*/ 7 w 19"/>
                <a:gd name="T3" fmla="*/ 23 h 23"/>
                <a:gd name="T4" fmla="*/ 3 w 19"/>
                <a:gd name="T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3" y="2"/>
                  </a:moveTo>
                  <a:cubicBezTo>
                    <a:pt x="19" y="0"/>
                    <a:pt x="6" y="17"/>
                    <a:pt x="7" y="23"/>
                  </a:cubicBezTo>
                  <a:cubicBezTo>
                    <a:pt x="0" y="16"/>
                    <a:pt x="1" y="11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227"/>
            <p:cNvSpPr/>
            <p:nvPr/>
          </p:nvSpPr>
          <p:spPr bwMode="auto">
            <a:xfrm>
              <a:off x="-319088" y="8924925"/>
              <a:ext cx="257175" cy="109538"/>
            </a:xfrm>
            <a:custGeom>
              <a:avLst/>
              <a:gdLst>
                <a:gd name="T0" fmla="*/ 61 w 61"/>
                <a:gd name="T1" fmla="*/ 2 h 26"/>
                <a:gd name="T2" fmla="*/ 6 w 61"/>
                <a:gd name="T3" fmla="*/ 24 h 26"/>
                <a:gd name="T4" fmla="*/ 3 w 61"/>
                <a:gd name="T5" fmla="*/ 6 h 26"/>
                <a:gd name="T6" fmla="*/ 61 w 61"/>
                <a:gd name="T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26">
                  <a:moveTo>
                    <a:pt x="61" y="2"/>
                  </a:moveTo>
                  <a:cubicBezTo>
                    <a:pt x="52" y="26"/>
                    <a:pt x="30" y="15"/>
                    <a:pt x="6" y="24"/>
                  </a:cubicBezTo>
                  <a:cubicBezTo>
                    <a:pt x="8" y="15"/>
                    <a:pt x="0" y="16"/>
                    <a:pt x="3" y="6"/>
                  </a:cubicBezTo>
                  <a:cubicBezTo>
                    <a:pt x="28" y="15"/>
                    <a:pt x="34" y="0"/>
                    <a:pt x="6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228"/>
            <p:cNvSpPr/>
            <p:nvPr/>
          </p:nvSpPr>
          <p:spPr bwMode="auto">
            <a:xfrm>
              <a:off x="12058650" y="8963025"/>
              <a:ext cx="134938" cy="155575"/>
            </a:xfrm>
            <a:custGeom>
              <a:avLst/>
              <a:gdLst>
                <a:gd name="T0" fmla="*/ 7 w 32"/>
                <a:gd name="T1" fmla="*/ 0 h 37"/>
                <a:gd name="T2" fmla="*/ 22 w 32"/>
                <a:gd name="T3" fmla="*/ 0 h 37"/>
                <a:gd name="T4" fmla="*/ 7 w 32"/>
                <a:gd name="T5" fmla="*/ 37 h 37"/>
                <a:gd name="T6" fmla="*/ 7 w 32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7" y="0"/>
                  </a:moveTo>
                  <a:cubicBezTo>
                    <a:pt x="12" y="0"/>
                    <a:pt x="17" y="0"/>
                    <a:pt x="22" y="0"/>
                  </a:cubicBezTo>
                  <a:cubicBezTo>
                    <a:pt x="32" y="12"/>
                    <a:pt x="28" y="37"/>
                    <a:pt x="7" y="37"/>
                  </a:cubicBezTo>
                  <a:cubicBezTo>
                    <a:pt x="7" y="21"/>
                    <a:pt x="0" y="1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229"/>
            <p:cNvSpPr>
              <a:spLocks noEditPoints="1"/>
            </p:cNvSpPr>
            <p:nvPr/>
          </p:nvSpPr>
          <p:spPr bwMode="auto">
            <a:xfrm>
              <a:off x="16082963" y="8920163"/>
              <a:ext cx="1857375" cy="1933575"/>
            </a:xfrm>
            <a:custGeom>
              <a:avLst/>
              <a:gdLst>
                <a:gd name="T0" fmla="*/ 24 w 439"/>
                <a:gd name="T1" fmla="*/ 272 h 456"/>
                <a:gd name="T2" fmla="*/ 253 w 439"/>
                <a:gd name="T3" fmla="*/ 29 h 456"/>
                <a:gd name="T4" fmla="*/ 394 w 439"/>
                <a:gd name="T5" fmla="*/ 286 h 456"/>
                <a:gd name="T6" fmla="*/ 24 w 439"/>
                <a:gd name="T7" fmla="*/ 272 h 456"/>
                <a:gd name="T8" fmla="*/ 42 w 439"/>
                <a:gd name="T9" fmla="*/ 257 h 456"/>
                <a:gd name="T10" fmla="*/ 111 w 439"/>
                <a:gd name="T11" fmla="*/ 359 h 456"/>
                <a:gd name="T12" fmla="*/ 384 w 439"/>
                <a:gd name="T13" fmla="*/ 174 h 456"/>
                <a:gd name="T14" fmla="*/ 166 w 439"/>
                <a:gd name="T15" fmla="*/ 50 h 456"/>
                <a:gd name="T16" fmla="*/ 42 w 439"/>
                <a:gd name="T17" fmla="*/ 25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9" h="456">
                  <a:moveTo>
                    <a:pt x="24" y="272"/>
                  </a:moveTo>
                  <a:cubicBezTo>
                    <a:pt x="0" y="129"/>
                    <a:pt x="92" y="0"/>
                    <a:pt x="253" y="29"/>
                  </a:cubicBezTo>
                  <a:cubicBezTo>
                    <a:pt x="358" y="47"/>
                    <a:pt x="439" y="169"/>
                    <a:pt x="394" y="286"/>
                  </a:cubicBezTo>
                  <a:cubicBezTo>
                    <a:pt x="335" y="445"/>
                    <a:pt x="76" y="451"/>
                    <a:pt x="24" y="272"/>
                  </a:cubicBezTo>
                  <a:close/>
                  <a:moveTo>
                    <a:pt x="42" y="257"/>
                  </a:moveTo>
                  <a:cubicBezTo>
                    <a:pt x="63" y="296"/>
                    <a:pt x="77" y="334"/>
                    <a:pt x="111" y="359"/>
                  </a:cubicBezTo>
                  <a:cubicBezTo>
                    <a:pt x="247" y="456"/>
                    <a:pt x="416" y="320"/>
                    <a:pt x="384" y="174"/>
                  </a:cubicBezTo>
                  <a:cubicBezTo>
                    <a:pt x="367" y="97"/>
                    <a:pt x="279" y="24"/>
                    <a:pt x="166" y="50"/>
                  </a:cubicBezTo>
                  <a:cubicBezTo>
                    <a:pt x="77" y="81"/>
                    <a:pt x="33" y="141"/>
                    <a:pt x="42" y="2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230"/>
            <p:cNvSpPr/>
            <p:nvPr/>
          </p:nvSpPr>
          <p:spPr bwMode="auto">
            <a:xfrm>
              <a:off x="-1441450" y="9055100"/>
              <a:ext cx="1595438" cy="400050"/>
            </a:xfrm>
            <a:custGeom>
              <a:avLst/>
              <a:gdLst>
                <a:gd name="T0" fmla="*/ 7 w 377"/>
                <a:gd name="T1" fmla="*/ 0 h 94"/>
                <a:gd name="T2" fmla="*/ 101 w 377"/>
                <a:gd name="T3" fmla="*/ 29 h 94"/>
                <a:gd name="T4" fmla="*/ 377 w 377"/>
                <a:gd name="T5" fmla="*/ 29 h 94"/>
                <a:gd name="T6" fmla="*/ 7 w 377"/>
                <a:gd name="T7" fmla="*/ 15 h 94"/>
                <a:gd name="T8" fmla="*/ 7 w 377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7" h="94">
                  <a:moveTo>
                    <a:pt x="7" y="0"/>
                  </a:moveTo>
                  <a:cubicBezTo>
                    <a:pt x="40" y="1"/>
                    <a:pt x="67" y="22"/>
                    <a:pt x="101" y="29"/>
                  </a:cubicBezTo>
                  <a:cubicBezTo>
                    <a:pt x="188" y="47"/>
                    <a:pt x="288" y="27"/>
                    <a:pt x="377" y="29"/>
                  </a:cubicBezTo>
                  <a:cubicBezTo>
                    <a:pt x="284" y="94"/>
                    <a:pt x="86" y="80"/>
                    <a:pt x="7" y="15"/>
                  </a:cubicBezTo>
                  <a:cubicBezTo>
                    <a:pt x="7" y="5"/>
                    <a:pt x="0" y="7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231"/>
            <p:cNvSpPr/>
            <p:nvPr/>
          </p:nvSpPr>
          <p:spPr bwMode="auto">
            <a:xfrm>
              <a:off x="-230188" y="9042400"/>
              <a:ext cx="93663" cy="76200"/>
            </a:xfrm>
            <a:custGeom>
              <a:avLst/>
              <a:gdLst>
                <a:gd name="T0" fmla="*/ 22 w 22"/>
                <a:gd name="T1" fmla="*/ 7 h 18"/>
                <a:gd name="T2" fmla="*/ 15 w 22"/>
                <a:gd name="T3" fmla="*/ 18 h 18"/>
                <a:gd name="T4" fmla="*/ 0 w 22"/>
                <a:gd name="T5" fmla="*/ 14 h 18"/>
                <a:gd name="T6" fmla="*/ 22 w 22"/>
                <a:gd name="T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8">
                  <a:moveTo>
                    <a:pt x="22" y="7"/>
                  </a:moveTo>
                  <a:cubicBezTo>
                    <a:pt x="20" y="12"/>
                    <a:pt x="15" y="13"/>
                    <a:pt x="15" y="18"/>
                  </a:cubicBezTo>
                  <a:cubicBezTo>
                    <a:pt x="8" y="18"/>
                    <a:pt x="7" y="13"/>
                    <a:pt x="0" y="14"/>
                  </a:cubicBezTo>
                  <a:cubicBezTo>
                    <a:pt x="3" y="6"/>
                    <a:pt x="15" y="0"/>
                    <a:pt x="2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232"/>
            <p:cNvSpPr/>
            <p:nvPr/>
          </p:nvSpPr>
          <p:spPr bwMode="auto">
            <a:xfrm>
              <a:off x="12201525" y="9115425"/>
              <a:ext cx="149225" cy="835025"/>
            </a:xfrm>
            <a:custGeom>
              <a:avLst/>
              <a:gdLst>
                <a:gd name="T0" fmla="*/ 28 w 35"/>
                <a:gd name="T1" fmla="*/ 1 h 197"/>
                <a:gd name="T2" fmla="*/ 35 w 35"/>
                <a:gd name="T3" fmla="*/ 4 h 197"/>
                <a:gd name="T4" fmla="*/ 28 w 35"/>
                <a:gd name="T5" fmla="*/ 197 h 197"/>
                <a:gd name="T6" fmla="*/ 28 w 35"/>
                <a:gd name="T7" fmla="*/ 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97">
                  <a:moveTo>
                    <a:pt x="28" y="1"/>
                  </a:moveTo>
                  <a:cubicBezTo>
                    <a:pt x="32" y="0"/>
                    <a:pt x="34" y="2"/>
                    <a:pt x="35" y="4"/>
                  </a:cubicBezTo>
                  <a:cubicBezTo>
                    <a:pt x="22" y="65"/>
                    <a:pt x="22" y="127"/>
                    <a:pt x="28" y="197"/>
                  </a:cubicBezTo>
                  <a:cubicBezTo>
                    <a:pt x="0" y="147"/>
                    <a:pt x="8" y="53"/>
                    <a:pt x="2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233"/>
            <p:cNvSpPr/>
            <p:nvPr/>
          </p:nvSpPr>
          <p:spPr bwMode="auto">
            <a:xfrm>
              <a:off x="12066588" y="9166225"/>
              <a:ext cx="80963" cy="134938"/>
            </a:xfrm>
            <a:custGeom>
              <a:avLst/>
              <a:gdLst>
                <a:gd name="T0" fmla="*/ 9 w 19"/>
                <a:gd name="T1" fmla="*/ 0 h 32"/>
                <a:gd name="T2" fmla="*/ 12 w 19"/>
                <a:gd name="T3" fmla="*/ 32 h 32"/>
                <a:gd name="T4" fmla="*/ 9 w 19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32">
                  <a:moveTo>
                    <a:pt x="9" y="0"/>
                  </a:moveTo>
                  <a:cubicBezTo>
                    <a:pt x="19" y="10"/>
                    <a:pt x="12" y="16"/>
                    <a:pt x="12" y="32"/>
                  </a:cubicBezTo>
                  <a:cubicBezTo>
                    <a:pt x="0" y="25"/>
                    <a:pt x="10" y="14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234"/>
            <p:cNvSpPr/>
            <p:nvPr/>
          </p:nvSpPr>
          <p:spPr bwMode="auto">
            <a:xfrm>
              <a:off x="-8680450" y="8950325"/>
              <a:ext cx="523875" cy="538163"/>
            </a:xfrm>
            <a:custGeom>
              <a:avLst/>
              <a:gdLst>
                <a:gd name="T0" fmla="*/ 124 w 124"/>
                <a:gd name="T1" fmla="*/ 87 h 127"/>
                <a:gd name="T2" fmla="*/ 106 w 124"/>
                <a:gd name="T3" fmla="*/ 120 h 127"/>
                <a:gd name="T4" fmla="*/ 124 w 124"/>
                <a:gd name="T5" fmla="*/ 8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4" h="127">
                  <a:moveTo>
                    <a:pt x="124" y="87"/>
                  </a:moveTo>
                  <a:cubicBezTo>
                    <a:pt x="118" y="98"/>
                    <a:pt x="113" y="110"/>
                    <a:pt x="106" y="120"/>
                  </a:cubicBezTo>
                  <a:cubicBezTo>
                    <a:pt x="0" y="127"/>
                    <a:pt x="100" y="0"/>
                    <a:pt x="124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235"/>
            <p:cNvSpPr/>
            <p:nvPr/>
          </p:nvSpPr>
          <p:spPr bwMode="auto">
            <a:xfrm>
              <a:off x="-4170363" y="8963025"/>
              <a:ext cx="457200" cy="596900"/>
            </a:xfrm>
            <a:custGeom>
              <a:avLst/>
              <a:gdLst>
                <a:gd name="T0" fmla="*/ 13 w 108"/>
                <a:gd name="T1" fmla="*/ 113 h 141"/>
                <a:gd name="T2" fmla="*/ 2 w 108"/>
                <a:gd name="T3" fmla="*/ 73 h 141"/>
                <a:gd name="T4" fmla="*/ 13 w 108"/>
                <a:gd name="T5" fmla="*/ 113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141">
                  <a:moveTo>
                    <a:pt x="13" y="113"/>
                  </a:moveTo>
                  <a:cubicBezTo>
                    <a:pt x="5" y="103"/>
                    <a:pt x="0" y="92"/>
                    <a:pt x="2" y="73"/>
                  </a:cubicBezTo>
                  <a:cubicBezTo>
                    <a:pt x="47" y="0"/>
                    <a:pt x="108" y="141"/>
                    <a:pt x="13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236"/>
            <p:cNvSpPr>
              <a:spLocks noEditPoints="1"/>
            </p:cNvSpPr>
            <p:nvPr/>
          </p:nvSpPr>
          <p:spPr bwMode="auto">
            <a:xfrm>
              <a:off x="16306800" y="9161463"/>
              <a:ext cx="1336675" cy="1327150"/>
            </a:xfrm>
            <a:custGeom>
              <a:avLst/>
              <a:gdLst>
                <a:gd name="T0" fmla="*/ 156 w 316"/>
                <a:gd name="T1" fmla="*/ 4 h 313"/>
                <a:gd name="T2" fmla="*/ 164 w 316"/>
                <a:gd name="T3" fmla="*/ 37 h 313"/>
                <a:gd name="T4" fmla="*/ 175 w 316"/>
                <a:gd name="T5" fmla="*/ 33 h 313"/>
                <a:gd name="T6" fmla="*/ 171 w 316"/>
                <a:gd name="T7" fmla="*/ 4 h 313"/>
                <a:gd name="T8" fmla="*/ 233 w 316"/>
                <a:gd name="T9" fmla="*/ 19 h 313"/>
                <a:gd name="T10" fmla="*/ 233 w 316"/>
                <a:gd name="T11" fmla="*/ 44 h 313"/>
                <a:gd name="T12" fmla="*/ 251 w 316"/>
                <a:gd name="T13" fmla="*/ 33 h 313"/>
                <a:gd name="T14" fmla="*/ 291 w 316"/>
                <a:gd name="T15" fmla="*/ 70 h 313"/>
                <a:gd name="T16" fmla="*/ 276 w 316"/>
                <a:gd name="T17" fmla="*/ 84 h 313"/>
                <a:gd name="T18" fmla="*/ 283 w 316"/>
                <a:gd name="T19" fmla="*/ 99 h 313"/>
                <a:gd name="T20" fmla="*/ 298 w 316"/>
                <a:gd name="T21" fmla="*/ 91 h 313"/>
                <a:gd name="T22" fmla="*/ 316 w 316"/>
                <a:gd name="T23" fmla="*/ 146 h 313"/>
                <a:gd name="T24" fmla="*/ 276 w 316"/>
                <a:gd name="T25" fmla="*/ 157 h 313"/>
                <a:gd name="T26" fmla="*/ 316 w 316"/>
                <a:gd name="T27" fmla="*/ 164 h 313"/>
                <a:gd name="T28" fmla="*/ 298 w 316"/>
                <a:gd name="T29" fmla="*/ 229 h 313"/>
                <a:gd name="T30" fmla="*/ 276 w 316"/>
                <a:gd name="T31" fmla="*/ 226 h 313"/>
                <a:gd name="T32" fmla="*/ 291 w 316"/>
                <a:gd name="T33" fmla="*/ 251 h 313"/>
                <a:gd name="T34" fmla="*/ 251 w 316"/>
                <a:gd name="T35" fmla="*/ 287 h 313"/>
                <a:gd name="T36" fmla="*/ 229 w 316"/>
                <a:gd name="T37" fmla="*/ 273 h 313"/>
                <a:gd name="T38" fmla="*/ 233 w 316"/>
                <a:gd name="T39" fmla="*/ 298 h 313"/>
                <a:gd name="T40" fmla="*/ 171 w 316"/>
                <a:gd name="T41" fmla="*/ 313 h 313"/>
                <a:gd name="T42" fmla="*/ 164 w 316"/>
                <a:gd name="T43" fmla="*/ 273 h 313"/>
                <a:gd name="T44" fmla="*/ 153 w 316"/>
                <a:gd name="T45" fmla="*/ 313 h 313"/>
                <a:gd name="T46" fmla="*/ 95 w 316"/>
                <a:gd name="T47" fmla="*/ 302 h 313"/>
                <a:gd name="T48" fmla="*/ 98 w 316"/>
                <a:gd name="T49" fmla="*/ 273 h 313"/>
                <a:gd name="T50" fmla="*/ 73 w 316"/>
                <a:gd name="T51" fmla="*/ 287 h 313"/>
                <a:gd name="T52" fmla="*/ 29 w 316"/>
                <a:gd name="T53" fmla="*/ 244 h 313"/>
                <a:gd name="T54" fmla="*/ 44 w 316"/>
                <a:gd name="T55" fmla="*/ 222 h 313"/>
                <a:gd name="T56" fmla="*/ 15 w 316"/>
                <a:gd name="T57" fmla="*/ 222 h 313"/>
                <a:gd name="T58" fmla="*/ 4 w 316"/>
                <a:gd name="T59" fmla="*/ 164 h 313"/>
                <a:gd name="T60" fmla="*/ 47 w 316"/>
                <a:gd name="T61" fmla="*/ 164 h 313"/>
                <a:gd name="T62" fmla="*/ 4 w 316"/>
                <a:gd name="T63" fmla="*/ 146 h 313"/>
                <a:gd name="T64" fmla="*/ 22 w 316"/>
                <a:gd name="T65" fmla="*/ 84 h 313"/>
                <a:gd name="T66" fmla="*/ 44 w 316"/>
                <a:gd name="T67" fmla="*/ 88 h 313"/>
                <a:gd name="T68" fmla="*/ 37 w 316"/>
                <a:gd name="T69" fmla="*/ 62 h 313"/>
                <a:gd name="T70" fmla="*/ 77 w 316"/>
                <a:gd name="T71" fmla="*/ 26 h 313"/>
                <a:gd name="T72" fmla="*/ 95 w 316"/>
                <a:gd name="T73" fmla="*/ 41 h 313"/>
                <a:gd name="T74" fmla="*/ 98 w 316"/>
                <a:gd name="T75" fmla="*/ 12 h 313"/>
                <a:gd name="T76" fmla="*/ 156 w 316"/>
                <a:gd name="T77" fmla="*/ 4 h 313"/>
                <a:gd name="T78" fmla="*/ 84 w 316"/>
                <a:gd name="T79" fmla="*/ 186 h 313"/>
                <a:gd name="T80" fmla="*/ 77 w 316"/>
                <a:gd name="T81" fmla="*/ 128 h 313"/>
                <a:gd name="T82" fmla="*/ 84 w 316"/>
                <a:gd name="T83" fmla="*/ 186 h 313"/>
                <a:gd name="T84" fmla="*/ 145 w 316"/>
                <a:gd name="T85" fmla="*/ 157 h 313"/>
                <a:gd name="T86" fmla="*/ 116 w 316"/>
                <a:gd name="T87" fmla="*/ 273 h 313"/>
                <a:gd name="T88" fmla="*/ 167 w 316"/>
                <a:gd name="T89" fmla="*/ 193 h 313"/>
                <a:gd name="T90" fmla="*/ 182 w 316"/>
                <a:gd name="T91" fmla="*/ 244 h 313"/>
                <a:gd name="T92" fmla="*/ 164 w 316"/>
                <a:gd name="T93" fmla="*/ 128 h 313"/>
                <a:gd name="T94" fmla="*/ 145 w 316"/>
                <a:gd name="T95" fmla="*/ 157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6" h="313">
                  <a:moveTo>
                    <a:pt x="156" y="4"/>
                  </a:moveTo>
                  <a:cubicBezTo>
                    <a:pt x="153" y="18"/>
                    <a:pt x="150" y="31"/>
                    <a:pt x="164" y="37"/>
                  </a:cubicBezTo>
                  <a:cubicBezTo>
                    <a:pt x="167" y="35"/>
                    <a:pt x="170" y="33"/>
                    <a:pt x="175" y="33"/>
                  </a:cubicBezTo>
                  <a:cubicBezTo>
                    <a:pt x="177" y="20"/>
                    <a:pt x="168" y="18"/>
                    <a:pt x="171" y="4"/>
                  </a:cubicBezTo>
                  <a:cubicBezTo>
                    <a:pt x="199" y="1"/>
                    <a:pt x="213" y="12"/>
                    <a:pt x="233" y="19"/>
                  </a:cubicBezTo>
                  <a:cubicBezTo>
                    <a:pt x="242" y="26"/>
                    <a:pt x="220" y="34"/>
                    <a:pt x="233" y="44"/>
                  </a:cubicBezTo>
                  <a:cubicBezTo>
                    <a:pt x="243" y="45"/>
                    <a:pt x="245" y="37"/>
                    <a:pt x="251" y="33"/>
                  </a:cubicBezTo>
                  <a:cubicBezTo>
                    <a:pt x="269" y="40"/>
                    <a:pt x="278" y="57"/>
                    <a:pt x="291" y="70"/>
                  </a:cubicBezTo>
                  <a:cubicBezTo>
                    <a:pt x="293" y="82"/>
                    <a:pt x="277" y="76"/>
                    <a:pt x="276" y="84"/>
                  </a:cubicBezTo>
                  <a:cubicBezTo>
                    <a:pt x="274" y="94"/>
                    <a:pt x="283" y="91"/>
                    <a:pt x="283" y="99"/>
                  </a:cubicBezTo>
                  <a:cubicBezTo>
                    <a:pt x="294" y="104"/>
                    <a:pt x="293" y="79"/>
                    <a:pt x="298" y="91"/>
                  </a:cubicBezTo>
                  <a:cubicBezTo>
                    <a:pt x="315" y="99"/>
                    <a:pt x="311" y="127"/>
                    <a:pt x="316" y="146"/>
                  </a:cubicBezTo>
                  <a:cubicBezTo>
                    <a:pt x="306" y="151"/>
                    <a:pt x="280" y="138"/>
                    <a:pt x="276" y="157"/>
                  </a:cubicBezTo>
                  <a:cubicBezTo>
                    <a:pt x="279" y="170"/>
                    <a:pt x="303" y="162"/>
                    <a:pt x="316" y="164"/>
                  </a:cubicBezTo>
                  <a:cubicBezTo>
                    <a:pt x="314" y="190"/>
                    <a:pt x="310" y="214"/>
                    <a:pt x="298" y="229"/>
                  </a:cubicBezTo>
                  <a:cubicBezTo>
                    <a:pt x="287" y="230"/>
                    <a:pt x="286" y="216"/>
                    <a:pt x="276" y="226"/>
                  </a:cubicBezTo>
                  <a:cubicBezTo>
                    <a:pt x="271" y="244"/>
                    <a:pt x="293" y="236"/>
                    <a:pt x="291" y="251"/>
                  </a:cubicBezTo>
                  <a:cubicBezTo>
                    <a:pt x="275" y="260"/>
                    <a:pt x="266" y="277"/>
                    <a:pt x="251" y="287"/>
                  </a:cubicBezTo>
                  <a:cubicBezTo>
                    <a:pt x="236" y="290"/>
                    <a:pt x="246" y="267"/>
                    <a:pt x="229" y="273"/>
                  </a:cubicBezTo>
                  <a:cubicBezTo>
                    <a:pt x="214" y="283"/>
                    <a:pt x="245" y="290"/>
                    <a:pt x="233" y="298"/>
                  </a:cubicBezTo>
                  <a:cubicBezTo>
                    <a:pt x="213" y="304"/>
                    <a:pt x="196" y="313"/>
                    <a:pt x="171" y="313"/>
                  </a:cubicBezTo>
                  <a:cubicBezTo>
                    <a:pt x="169" y="299"/>
                    <a:pt x="177" y="275"/>
                    <a:pt x="164" y="273"/>
                  </a:cubicBezTo>
                  <a:cubicBezTo>
                    <a:pt x="145" y="271"/>
                    <a:pt x="155" y="299"/>
                    <a:pt x="153" y="313"/>
                  </a:cubicBezTo>
                  <a:cubicBezTo>
                    <a:pt x="130" y="312"/>
                    <a:pt x="112" y="307"/>
                    <a:pt x="95" y="302"/>
                  </a:cubicBezTo>
                  <a:cubicBezTo>
                    <a:pt x="92" y="288"/>
                    <a:pt x="108" y="283"/>
                    <a:pt x="98" y="273"/>
                  </a:cubicBezTo>
                  <a:cubicBezTo>
                    <a:pt x="85" y="273"/>
                    <a:pt x="85" y="286"/>
                    <a:pt x="73" y="287"/>
                  </a:cubicBezTo>
                  <a:cubicBezTo>
                    <a:pt x="55" y="276"/>
                    <a:pt x="41" y="261"/>
                    <a:pt x="29" y="244"/>
                  </a:cubicBezTo>
                  <a:cubicBezTo>
                    <a:pt x="28" y="230"/>
                    <a:pt x="50" y="240"/>
                    <a:pt x="44" y="222"/>
                  </a:cubicBezTo>
                  <a:cubicBezTo>
                    <a:pt x="38" y="212"/>
                    <a:pt x="27" y="227"/>
                    <a:pt x="15" y="222"/>
                  </a:cubicBezTo>
                  <a:cubicBezTo>
                    <a:pt x="13" y="200"/>
                    <a:pt x="0" y="190"/>
                    <a:pt x="4" y="164"/>
                  </a:cubicBezTo>
                  <a:cubicBezTo>
                    <a:pt x="18" y="164"/>
                    <a:pt x="33" y="164"/>
                    <a:pt x="47" y="164"/>
                  </a:cubicBezTo>
                  <a:cubicBezTo>
                    <a:pt x="53" y="132"/>
                    <a:pt x="15" y="154"/>
                    <a:pt x="4" y="146"/>
                  </a:cubicBezTo>
                  <a:cubicBezTo>
                    <a:pt x="9" y="116"/>
                    <a:pt x="13" y="108"/>
                    <a:pt x="22" y="84"/>
                  </a:cubicBezTo>
                  <a:cubicBezTo>
                    <a:pt x="33" y="81"/>
                    <a:pt x="33" y="90"/>
                    <a:pt x="44" y="88"/>
                  </a:cubicBezTo>
                  <a:cubicBezTo>
                    <a:pt x="53" y="79"/>
                    <a:pt x="35" y="76"/>
                    <a:pt x="37" y="62"/>
                  </a:cubicBezTo>
                  <a:cubicBezTo>
                    <a:pt x="48" y="48"/>
                    <a:pt x="61" y="36"/>
                    <a:pt x="77" y="26"/>
                  </a:cubicBezTo>
                  <a:cubicBezTo>
                    <a:pt x="90" y="23"/>
                    <a:pt x="84" y="40"/>
                    <a:pt x="95" y="41"/>
                  </a:cubicBezTo>
                  <a:cubicBezTo>
                    <a:pt x="109" y="37"/>
                    <a:pt x="98" y="22"/>
                    <a:pt x="98" y="12"/>
                  </a:cubicBezTo>
                  <a:cubicBezTo>
                    <a:pt x="118" y="10"/>
                    <a:pt x="131" y="0"/>
                    <a:pt x="156" y="4"/>
                  </a:cubicBezTo>
                  <a:close/>
                  <a:moveTo>
                    <a:pt x="84" y="186"/>
                  </a:moveTo>
                  <a:cubicBezTo>
                    <a:pt x="101" y="169"/>
                    <a:pt x="102" y="136"/>
                    <a:pt x="77" y="128"/>
                  </a:cubicBezTo>
                  <a:cubicBezTo>
                    <a:pt x="59" y="147"/>
                    <a:pt x="60" y="173"/>
                    <a:pt x="84" y="186"/>
                  </a:cubicBezTo>
                  <a:close/>
                  <a:moveTo>
                    <a:pt x="145" y="157"/>
                  </a:moveTo>
                  <a:cubicBezTo>
                    <a:pt x="158" y="195"/>
                    <a:pt x="109" y="228"/>
                    <a:pt x="116" y="273"/>
                  </a:cubicBezTo>
                  <a:cubicBezTo>
                    <a:pt x="145" y="258"/>
                    <a:pt x="135" y="205"/>
                    <a:pt x="167" y="193"/>
                  </a:cubicBezTo>
                  <a:cubicBezTo>
                    <a:pt x="169" y="217"/>
                    <a:pt x="159" y="234"/>
                    <a:pt x="182" y="244"/>
                  </a:cubicBezTo>
                  <a:cubicBezTo>
                    <a:pt x="178" y="209"/>
                    <a:pt x="201" y="143"/>
                    <a:pt x="164" y="128"/>
                  </a:cubicBezTo>
                  <a:cubicBezTo>
                    <a:pt x="160" y="140"/>
                    <a:pt x="146" y="142"/>
                    <a:pt x="145" y="1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237"/>
            <p:cNvSpPr>
              <a:spLocks noEditPoints="1"/>
            </p:cNvSpPr>
            <p:nvPr/>
          </p:nvSpPr>
          <p:spPr bwMode="auto">
            <a:xfrm>
              <a:off x="-7554913" y="9196388"/>
              <a:ext cx="2767013" cy="873125"/>
            </a:xfrm>
            <a:custGeom>
              <a:avLst/>
              <a:gdLst>
                <a:gd name="T0" fmla="*/ 646 w 654"/>
                <a:gd name="T1" fmla="*/ 4 h 206"/>
                <a:gd name="T2" fmla="*/ 341 w 654"/>
                <a:gd name="T3" fmla="*/ 58 h 206"/>
                <a:gd name="T4" fmla="*/ 646 w 654"/>
                <a:gd name="T5" fmla="*/ 69 h 206"/>
                <a:gd name="T6" fmla="*/ 312 w 654"/>
                <a:gd name="T7" fmla="*/ 200 h 206"/>
                <a:gd name="T8" fmla="*/ 268 w 654"/>
                <a:gd name="T9" fmla="*/ 167 h 206"/>
                <a:gd name="T10" fmla="*/ 236 w 654"/>
                <a:gd name="T11" fmla="*/ 200 h 206"/>
                <a:gd name="T12" fmla="*/ 196 w 654"/>
                <a:gd name="T13" fmla="*/ 163 h 206"/>
                <a:gd name="T14" fmla="*/ 163 w 654"/>
                <a:gd name="T15" fmla="*/ 200 h 206"/>
                <a:gd name="T16" fmla="*/ 141 w 654"/>
                <a:gd name="T17" fmla="*/ 196 h 206"/>
                <a:gd name="T18" fmla="*/ 50 w 654"/>
                <a:gd name="T19" fmla="*/ 170 h 206"/>
                <a:gd name="T20" fmla="*/ 32 w 654"/>
                <a:gd name="T21" fmla="*/ 200 h 206"/>
                <a:gd name="T22" fmla="*/ 10 w 654"/>
                <a:gd name="T23" fmla="*/ 11 h 206"/>
                <a:gd name="T24" fmla="*/ 599 w 654"/>
                <a:gd name="T25" fmla="*/ 22 h 206"/>
                <a:gd name="T26" fmla="*/ 635 w 654"/>
                <a:gd name="T27" fmla="*/ 11 h 206"/>
                <a:gd name="T28" fmla="*/ 32 w 654"/>
                <a:gd name="T29" fmla="*/ 18 h 206"/>
                <a:gd name="T30" fmla="*/ 32 w 654"/>
                <a:gd name="T31" fmla="*/ 18 h 206"/>
                <a:gd name="T32" fmla="*/ 21 w 654"/>
                <a:gd name="T33" fmla="*/ 54 h 206"/>
                <a:gd name="T34" fmla="*/ 257 w 654"/>
                <a:gd name="T35" fmla="*/ 69 h 206"/>
                <a:gd name="T36" fmla="*/ 29 w 654"/>
                <a:gd name="T37" fmla="*/ 51 h 206"/>
                <a:gd name="T38" fmla="*/ 232 w 654"/>
                <a:gd name="T39" fmla="*/ 127 h 206"/>
                <a:gd name="T40" fmla="*/ 268 w 654"/>
                <a:gd name="T41" fmla="*/ 105 h 206"/>
                <a:gd name="T42" fmla="*/ 232 w 654"/>
                <a:gd name="T43" fmla="*/ 102 h 206"/>
                <a:gd name="T44" fmla="*/ 199 w 654"/>
                <a:gd name="T45" fmla="*/ 102 h 206"/>
                <a:gd name="T46" fmla="*/ 152 w 654"/>
                <a:gd name="T47" fmla="*/ 102 h 206"/>
                <a:gd name="T48" fmla="*/ 90 w 654"/>
                <a:gd name="T49" fmla="*/ 112 h 206"/>
                <a:gd name="T50" fmla="*/ 29 w 654"/>
                <a:gd name="T51" fmla="*/ 123 h 206"/>
                <a:gd name="T52" fmla="*/ 569 w 654"/>
                <a:gd name="T53" fmla="*/ 112 h 206"/>
                <a:gd name="T54" fmla="*/ 479 w 654"/>
                <a:gd name="T55" fmla="*/ 127 h 206"/>
                <a:gd name="T56" fmla="*/ 620 w 654"/>
                <a:gd name="T57" fmla="*/ 105 h 206"/>
                <a:gd name="T58" fmla="*/ 471 w 654"/>
                <a:gd name="T59" fmla="*/ 181 h 206"/>
                <a:gd name="T60" fmla="*/ 461 w 654"/>
                <a:gd name="T61" fmla="*/ 149 h 206"/>
                <a:gd name="T62" fmla="*/ 504 w 654"/>
                <a:gd name="T63" fmla="*/ 178 h 206"/>
                <a:gd name="T64" fmla="*/ 493 w 654"/>
                <a:gd name="T65" fmla="*/ 149 h 206"/>
                <a:gd name="T66" fmla="*/ 435 w 654"/>
                <a:gd name="T67" fmla="*/ 178 h 206"/>
                <a:gd name="T68" fmla="*/ 435 w 654"/>
                <a:gd name="T69" fmla="*/ 178 h 206"/>
                <a:gd name="T70" fmla="*/ 526 w 654"/>
                <a:gd name="T71" fmla="*/ 15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54" h="206">
                  <a:moveTo>
                    <a:pt x="10" y="0"/>
                  </a:moveTo>
                  <a:cubicBezTo>
                    <a:pt x="223" y="8"/>
                    <a:pt x="428" y="1"/>
                    <a:pt x="646" y="4"/>
                  </a:cubicBezTo>
                  <a:cubicBezTo>
                    <a:pt x="654" y="19"/>
                    <a:pt x="643" y="30"/>
                    <a:pt x="646" y="51"/>
                  </a:cubicBezTo>
                  <a:cubicBezTo>
                    <a:pt x="560" y="56"/>
                    <a:pt x="426" y="41"/>
                    <a:pt x="341" y="58"/>
                  </a:cubicBezTo>
                  <a:cubicBezTo>
                    <a:pt x="349" y="81"/>
                    <a:pt x="375" y="65"/>
                    <a:pt x="392" y="65"/>
                  </a:cubicBezTo>
                  <a:cubicBezTo>
                    <a:pt x="476" y="66"/>
                    <a:pt x="580" y="70"/>
                    <a:pt x="646" y="69"/>
                  </a:cubicBezTo>
                  <a:cubicBezTo>
                    <a:pt x="646" y="111"/>
                    <a:pt x="646" y="154"/>
                    <a:pt x="646" y="196"/>
                  </a:cubicBezTo>
                  <a:cubicBezTo>
                    <a:pt x="518" y="204"/>
                    <a:pt x="444" y="196"/>
                    <a:pt x="312" y="200"/>
                  </a:cubicBezTo>
                  <a:cubicBezTo>
                    <a:pt x="310" y="183"/>
                    <a:pt x="328" y="187"/>
                    <a:pt x="326" y="170"/>
                  </a:cubicBezTo>
                  <a:cubicBezTo>
                    <a:pt x="327" y="132"/>
                    <a:pt x="272" y="136"/>
                    <a:pt x="268" y="167"/>
                  </a:cubicBezTo>
                  <a:cubicBezTo>
                    <a:pt x="270" y="181"/>
                    <a:pt x="280" y="187"/>
                    <a:pt x="286" y="196"/>
                  </a:cubicBezTo>
                  <a:cubicBezTo>
                    <a:pt x="277" y="204"/>
                    <a:pt x="251" y="197"/>
                    <a:pt x="236" y="200"/>
                  </a:cubicBezTo>
                  <a:cubicBezTo>
                    <a:pt x="239" y="187"/>
                    <a:pt x="250" y="183"/>
                    <a:pt x="254" y="170"/>
                  </a:cubicBezTo>
                  <a:cubicBezTo>
                    <a:pt x="249" y="139"/>
                    <a:pt x="206" y="133"/>
                    <a:pt x="196" y="163"/>
                  </a:cubicBezTo>
                  <a:cubicBezTo>
                    <a:pt x="195" y="181"/>
                    <a:pt x="207" y="186"/>
                    <a:pt x="214" y="196"/>
                  </a:cubicBezTo>
                  <a:cubicBezTo>
                    <a:pt x="198" y="202"/>
                    <a:pt x="186" y="197"/>
                    <a:pt x="163" y="200"/>
                  </a:cubicBezTo>
                  <a:cubicBezTo>
                    <a:pt x="161" y="182"/>
                    <a:pt x="183" y="188"/>
                    <a:pt x="177" y="167"/>
                  </a:cubicBezTo>
                  <a:cubicBezTo>
                    <a:pt x="162" y="109"/>
                    <a:pt x="87" y="172"/>
                    <a:pt x="141" y="196"/>
                  </a:cubicBezTo>
                  <a:cubicBezTo>
                    <a:pt x="116" y="201"/>
                    <a:pt x="83" y="199"/>
                    <a:pt x="47" y="200"/>
                  </a:cubicBezTo>
                  <a:cubicBezTo>
                    <a:pt x="47" y="188"/>
                    <a:pt x="59" y="179"/>
                    <a:pt x="50" y="170"/>
                  </a:cubicBezTo>
                  <a:cubicBezTo>
                    <a:pt x="44" y="170"/>
                    <a:pt x="38" y="170"/>
                    <a:pt x="32" y="170"/>
                  </a:cubicBezTo>
                  <a:cubicBezTo>
                    <a:pt x="18" y="178"/>
                    <a:pt x="41" y="198"/>
                    <a:pt x="32" y="200"/>
                  </a:cubicBezTo>
                  <a:cubicBezTo>
                    <a:pt x="0" y="206"/>
                    <a:pt x="10" y="161"/>
                    <a:pt x="10" y="138"/>
                  </a:cubicBezTo>
                  <a:cubicBezTo>
                    <a:pt x="10" y="94"/>
                    <a:pt x="9" y="54"/>
                    <a:pt x="10" y="11"/>
                  </a:cubicBezTo>
                  <a:cubicBezTo>
                    <a:pt x="10" y="7"/>
                    <a:pt x="10" y="4"/>
                    <a:pt x="10" y="0"/>
                  </a:cubicBezTo>
                  <a:close/>
                  <a:moveTo>
                    <a:pt x="599" y="22"/>
                  </a:moveTo>
                  <a:cubicBezTo>
                    <a:pt x="603" y="36"/>
                    <a:pt x="618" y="20"/>
                    <a:pt x="635" y="25"/>
                  </a:cubicBezTo>
                  <a:cubicBezTo>
                    <a:pt x="635" y="20"/>
                    <a:pt x="635" y="16"/>
                    <a:pt x="635" y="11"/>
                  </a:cubicBezTo>
                  <a:cubicBezTo>
                    <a:pt x="620" y="12"/>
                    <a:pt x="600" y="8"/>
                    <a:pt x="599" y="22"/>
                  </a:cubicBezTo>
                  <a:close/>
                  <a:moveTo>
                    <a:pt x="32" y="18"/>
                  </a:moveTo>
                  <a:cubicBezTo>
                    <a:pt x="33" y="39"/>
                    <a:pt x="56" y="37"/>
                    <a:pt x="72" y="33"/>
                  </a:cubicBezTo>
                  <a:cubicBezTo>
                    <a:pt x="75" y="13"/>
                    <a:pt x="46" y="10"/>
                    <a:pt x="32" y="18"/>
                  </a:cubicBezTo>
                  <a:close/>
                  <a:moveTo>
                    <a:pt x="29" y="51"/>
                  </a:moveTo>
                  <a:cubicBezTo>
                    <a:pt x="25" y="51"/>
                    <a:pt x="24" y="54"/>
                    <a:pt x="21" y="54"/>
                  </a:cubicBezTo>
                  <a:cubicBezTo>
                    <a:pt x="21" y="58"/>
                    <a:pt x="21" y="62"/>
                    <a:pt x="21" y="65"/>
                  </a:cubicBezTo>
                  <a:cubicBezTo>
                    <a:pt x="76" y="69"/>
                    <a:pt x="176" y="69"/>
                    <a:pt x="257" y="69"/>
                  </a:cubicBezTo>
                  <a:cubicBezTo>
                    <a:pt x="276" y="69"/>
                    <a:pt x="318" y="76"/>
                    <a:pt x="326" y="58"/>
                  </a:cubicBezTo>
                  <a:cubicBezTo>
                    <a:pt x="239" y="41"/>
                    <a:pt x="123" y="55"/>
                    <a:pt x="29" y="51"/>
                  </a:cubicBezTo>
                  <a:close/>
                  <a:moveTo>
                    <a:pt x="29" y="123"/>
                  </a:moveTo>
                  <a:cubicBezTo>
                    <a:pt x="83" y="133"/>
                    <a:pt x="167" y="128"/>
                    <a:pt x="232" y="127"/>
                  </a:cubicBezTo>
                  <a:cubicBezTo>
                    <a:pt x="255" y="127"/>
                    <a:pt x="291" y="142"/>
                    <a:pt x="301" y="112"/>
                  </a:cubicBezTo>
                  <a:cubicBezTo>
                    <a:pt x="285" y="115"/>
                    <a:pt x="277" y="110"/>
                    <a:pt x="268" y="105"/>
                  </a:cubicBezTo>
                  <a:cubicBezTo>
                    <a:pt x="262" y="108"/>
                    <a:pt x="264" y="120"/>
                    <a:pt x="250" y="116"/>
                  </a:cubicBezTo>
                  <a:cubicBezTo>
                    <a:pt x="240" y="115"/>
                    <a:pt x="246" y="99"/>
                    <a:pt x="232" y="102"/>
                  </a:cubicBezTo>
                  <a:cubicBezTo>
                    <a:pt x="223" y="103"/>
                    <a:pt x="230" y="119"/>
                    <a:pt x="217" y="116"/>
                  </a:cubicBezTo>
                  <a:cubicBezTo>
                    <a:pt x="207" y="115"/>
                    <a:pt x="213" y="99"/>
                    <a:pt x="199" y="102"/>
                  </a:cubicBezTo>
                  <a:cubicBezTo>
                    <a:pt x="193" y="120"/>
                    <a:pt x="182" y="113"/>
                    <a:pt x="163" y="116"/>
                  </a:cubicBezTo>
                  <a:cubicBezTo>
                    <a:pt x="157" y="113"/>
                    <a:pt x="164" y="98"/>
                    <a:pt x="152" y="102"/>
                  </a:cubicBezTo>
                  <a:cubicBezTo>
                    <a:pt x="143" y="102"/>
                    <a:pt x="147" y="116"/>
                    <a:pt x="138" y="116"/>
                  </a:cubicBezTo>
                  <a:cubicBezTo>
                    <a:pt x="129" y="108"/>
                    <a:pt x="105" y="115"/>
                    <a:pt x="90" y="112"/>
                  </a:cubicBezTo>
                  <a:cubicBezTo>
                    <a:pt x="91" y="103"/>
                    <a:pt x="92" y="94"/>
                    <a:pt x="79" y="98"/>
                  </a:cubicBezTo>
                  <a:cubicBezTo>
                    <a:pt x="72" y="125"/>
                    <a:pt x="43" y="96"/>
                    <a:pt x="29" y="123"/>
                  </a:cubicBezTo>
                  <a:close/>
                  <a:moveTo>
                    <a:pt x="595" y="112"/>
                  </a:moveTo>
                  <a:cubicBezTo>
                    <a:pt x="576" y="107"/>
                    <a:pt x="581" y="111"/>
                    <a:pt x="569" y="112"/>
                  </a:cubicBezTo>
                  <a:cubicBezTo>
                    <a:pt x="511" y="119"/>
                    <a:pt x="395" y="96"/>
                    <a:pt x="363" y="123"/>
                  </a:cubicBezTo>
                  <a:cubicBezTo>
                    <a:pt x="386" y="132"/>
                    <a:pt x="431" y="127"/>
                    <a:pt x="479" y="127"/>
                  </a:cubicBezTo>
                  <a:cubicBezTo>
                    <a:pt x="522" y="127"/>
                    <a:pt x="580" y="136"/>
                    <a:pt x="602" y="131"/>
                  </a:cubicBezTo>
                  <a:cubicBezTo>
                    <a:pt x="615" y="127"/>
                    <a:pt x="631" y="124"/>
                    <a:pt x="620" y="105"/>
                  </a:cubicBezTo>
                  <a:cubicBezTo>
                    <a:pt x="606" y="102"/>
                    <a:pt x="611" y="118"/>
                    <a:pt x="595" y="112"/>
                  </a:cubicBezTo>
                  <a:close/>
                  <a:moveTo>
                    <a:pt x="471" y="181"/>
                  </a:moveTo>
                  <a:cubicBezTo>
                    <a:pt x="471" y="170"/>
                    <a:pt x="471" y="160"/>
                    <a:pt x="471" y="149"/>
                  </a:cubicBezTo>
                  <a:cubicBezTo>
                    <a:pt x="468" y="149"/>
                    <a:pt x="464" y="149"/>
                    <a:pt x="461" y="149"/>
                  </a:cubicBezTo>
                  <a:cubicBezTo>
                    <a:pt x="462" y="162"/>
                    <a:pt x="455" y="184"/>
                    <a:pt x="471" y="181"/>
                  </a:cubicBezTo>
                  <a:close/>
                  <a:moveTo>
                    <a:pt x="504" y="178"/>
                  </a:moveTo>
                  <a:cubicBezTo>
                    <a:pt x="507" y="164"/>
                    <a:pt x="498" y="155"/>
                    <a:pt x="504" y="149"/>
                  </a:cubicBezTo>
                  <a:cubicBezTo>
                    <a:pt x="501" y="149"/>
                    <a:pt x="497" y="149"/>
                    <a:pt x="493" y="149"/>
                  </a:cubicBezTo>
                  <a:cubicBezTo>
                    <a:pt x="487" y="156"/>
                    <a:pt x="485" y="184"/>
                    <a:pt x="504" y="178"/>
                  </a:cubicBezTo>
                  <a:close/>
                  <a:moveTo>
                    <a:pt x="435" y="178"/>
                  </a:moveTo>
                  <a:cubicBezTo>
                    <a:pt x="435" y="168"/>
                    <a:pt x="437" y="157"/>
                    <a:pt x="432" y="152"/>
                  </a:cubicBezTo>
                  <a:cubicBezTo>
                    <a:pt x="413" y="150"/>
                    <a:pt x="413" y="183"/>
                    <a:pt x="435" y="178"/>
                  </a:cubicBezTo>
                  <a:close/>
                  <a:moveTo>
                    <a:pt x="540" y="178"/>
                  </a:moveTo>
                  <a:cubicBezTo>
                    <a:pt x="544" y="161"/>
                    <a:pt x="536" y="155"/>
                    <a:pt x="526" y="152"/>
                  </a:cubicBezTo>
                  <a:cubicBezTo>
                    <a:pt x="519" y="161"/>
                    <a:pt x="522" y="183"/>
                    <a:pt x="540" y="17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238"/>
            <p:cNvSpPr/>
            <p:nvPr/>
          </p:nvSpPr>
          <p:spPr bwMode="auto">
            <a:xfrm>
              <a:off x="-1322388" y="9339263"/>
              <a:ext cx="309563" cy="182563"/>
            </a:xfrm>
            <a:custGeom>
              <a:avLst/>
              <a:gdLst>
                <a:gd name="T0" fmla="*/ 0 w 73"/>
                <a:gd name="T1" fmla="*/ 6 h 43"/>
                <a:gd name="T2" fmla="*/ 73 w 73"/>
                <a:gd name="T3" fmla="*/ 28 h 43"/>
                <a:gd name="T4" fmla="*/ 0 w 73"/>
                <a:gd name="T5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43">
                  <a:moveTo>
                    <a:pt x="0" y="6"/>
                  </a:moveTo>
                  <a:cubicBezTo>
                    <a:pt x="23" y="0"/>
                    <a:pt x="51" y="20"/>
                    <a:pt x="73" y="28"/>
                  </a:cubicBezTo>
                  <a:cubicBezTo>
                    <a:pt x="54" y="43"/>
                    <a:pt x="19" y="15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239"/>
            <p:cNvSpPr/>
            <p:nvPr/>
          </p:nvSpPr>
          <p:spPr bwMode="auto">
            <a:xfrm>
              <a:off x="17749838" y="9348788"/>
              <a:ext cx="215900" cy="941388"/>
            </a:xfrm>
            <a:custGeom>
              <a:avLst/>
              <a:gdLst>
                <a:gd name="T0" fmla="*/ 48 w 51"/>
                <a:gd name="T1" fmla="*/ 7 h 222"/>
                <a:gd name="T2" fmla="*/ 37 w 51"/>
                <a:gd name="T3" fmla="*/ 22 h 222"/>
                <a:gd name="T4" fmla="*/ 44 w 51"/>
                <a:gd name="T5" fmla="*/ 214 h 222"/>
                <a:gd name="T6" fmla="*/ 4 w 51"/>
                <a:gd name="T7" fmla="*/ 214 h 222"/>
                <a:gd name="T8" fmla="*/ 0 w 51"/>
                <a:gd name="T9" fmla="*/ 11 h 222"/>
                <a:gd name="T10" fmla="*/ 48 w 51"/>
                <a:gd name="T11" fmla="*/ 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222">
                  <a:moveTo>
                    <a:pt x="48" y="7"/>
                  </a:moveTo>
                  <a:cubicBezTo>
                    <a:pt x="51" y="19"/>
                    <a:pt x="38" y="15"/>
                    <a:pt x="37" y="22"/>
                  </a:cubicBezTo>
                  <a:cubicBezTo>
                    <a:pt x="42" y="91"/>
                    <a:pt x="28" y="157"/>
                    <a:pt x="44" y="214"/>
                  </a:cubicBezTo>
                  <a:cubicBezTo>
                    <a:pt x="37" y="222"/>
                    <a:pt x="20" y="210"/>
                    <a:pt x="4" y="214"/>
                  </a:cubicBezTo>
                  <a:cubicBezTo>
                    <a:pt x="33" y="161"/>
                    <a:pt x="32" y="61"/>
                    <a:pt x="0" y="11"/>
                  </a:cubicBezTo>
                  <a:cubicBezTo>
                    <a:pt x="18" y="12"/>
                    <a:pt x="36" y="0"/>
                    <a:pt x="4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240"/>
            <p:cNvSpPr/>
            <p:nvPr/>
          </p:nvSpPr>
          <p:spPr bwMode="auto">
            <a:xfrm>
              <a:off x="-7466013" y="9369425"/>
              <a:ext cx="1290638" cy="149225"/>
            </a:xfrm>
            <a:custGeom>
              <a:avLst/>
              <a:gdLst>
                <a:gd name="T0" fmla="*/ 305 w 305"/>
                <a:gd name="T1" fmla="*/ 17 h 35"/>
                <a:gd name="T2" fmla="*/ 236 w 305"/>
                <a:gd name="T3" fmla="*/ 28 h 35"/>
                <a:gd name="T4" fmla="*/ 0 w 305"/>
                <a:gd name="T5" fmla="*/ 24 h 35"/>
                <a:gd name="T6" fmla="*/ 0 w 305"/>
                <a:gd name="T7" fmla="*/ 13 h 35"/>
                <a:gd name="T8" fmla="*/ 8 w 305"/>
                <a:gd name="T9" fmla="*/ 10 h 35"/>
                <a:gd name="T10" fmla="*/ 305 w 305"/>
                <a:gd name="T1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5" h="35">
                  <a:moveTo>
                    <a:pt x="305" y="17"/>
                  </a:moveTo>
                  <a:cubicBezTo>
                    <a:pt x="297" y="35"/>
                    <a:pt x="255" y="28"/>
                    <a:pt x="236" y="28"/>
                  </a:cubicBezTo>
                  <a:cubicBezTo>
                    <a:pt x="155" y="28"/>
                    <a:pt x="55" y="28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3" y="13"/>
                    <a:pt x="4" y="10"/>
                    <a:pt x="8" y="10"/>
                  </a:cubicBezTo>
                  <a:cubicBezTo>
                    <a:pt x="102" y="14"/>
                    <a:pt x="218" y="0"/>
                    <a:pt x="305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241"/>
            <p:cNvSpPr/>
            <p:nvPr/>
          </p:nvSpPr>
          <p:spPr bwMode="auto">
            <a:xfrm>
              <a:off x="16057563" y="9402763"/>
              <a:ext cx="127000" cy="854075"/>
            </a:xfrm>
            <a:custGeom>
              <a:avLst/>
              <a:gdLst>
                <a:gd name="T0" fmla="*/ 1 w 30"/>
                <a:gd name="T1" fmla="*/ 2 h 201"/>
                <a:gd name="T2" fmla="*/ 30 w 30"/>
                <a:gd name="T3" fmla="*/ 5 h 201"/>
                <a:gd name="T4" fmla="*/ 30 w 30"/>
                <a:gd name="T5" fmla="*/ 201 h 201"/>
                <a:gd name="T6" fmla="*/ 1 w 30"/>
                <a:gd name="T7" fmla="*/ 201 h 201"/>
                <a:gd name="T8" fmla="*/ 1 w 30"/>
                <a:gd name="T9" fmla="*/ 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01">
                  <a:moveTo>
                    <a:pt x="1" y="2"/>
                  </a:moveTo>
                  <a:cubicBezTo>
                    <a:pt x="12" y="2"/>
                    <a:pt x="25" y="0"/>
                    <a:pt x="30" y="5"/>
                  </a:cubicBezTo>
                  <a:cubicBezTo>
                    <a:pt x="1" y="59"/>
                    <a:pt x="2" y="138"/>
                    <a:pt x="30" y="201"/>
                  </a:cubicBezTo>
                  <a:cubicBezTo>
                    <a:pt x="21" y="201"/>
                    <a:pt x="11" y="201"/>
                    <a:pt x="1" y="201"/>
                  </a:cubicBezTo>
                  <a:cubicBezTo>
                    <a:pt x="0" y="125"/>
                    <a:pt x="2" y="85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242"/>
            <p:cNvSpPr/>
            <p:nvPr/>
          </p:nvSpPr>
          <p:spPr bwMode="auto">
            <a:xfrm>
              <a:off x="-1457325" y="9471025"/>
              <a:ext cx="333375" cy="169863"/>
            </a:xfrm>
            <a:custGeom>
              <a:avLst/>
              <a:gdLst>
                <a:gd name="T0" fmla="*/ 79 w 79"/>
                <a:gd name="T1" fmla="*/ 40 h 40"/>
                <a:gd name="T2" fmla="*/ 0 w 79"/>
                <a:gd name="T3" fmla="*/ 0 h 40"/>
                <a:gd name="T4" fmla="*/ 79 w 79"/>
                <a:gd name="T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9" h="40">
                  <a:moveTo>
                    <a:pt x="79" y="40"/>
                  </a:moveTo>
                  <a:cubicBezTo>
                    <a:pt x="45" y="34"/>
                    <a:pt x="17" y="23"/>
                    <a:pt x="0" y="0"/>
                  </a:cubicBezTo>
                  <a:cubicBezTo>
                    <a:pt x="20" y="6"/>
                    <a:pt x="65" y="16"/>
                    <a:pt x="79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243"/>
            <p:cNvSpPr/>
            <p:nvPr/>
          </p:nvSpPr>
          <p:spPr bwMode="auto">
            <a:xfrm>
              <a:off x="15760700" y="9564688"/>
              <a:ext cx="98425" cy="131763"/>
            </a:xfrm>
            <a:custGeom>
              <a:avLst/>
              <a:gdLst>
                <a:gd name="T0" fmla="*/ 9 w 23"/>
                <a:gd name="T1" fmla="*/ 0 h 31"/>
                <a:gd name="T2" fmla="*/ 9 w 23"/>
                <a:gd name="T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3" h="31">
                  <a:moveTo>
                    <a:pt x="9" y="0"/>
                  </a:moveTo>
                  <a:cubicBezTo>
                    <a:pt x="23" y="31"/>
                    <a:pt x="0" y="29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244"/>
            <p:cNvSpPr/>
            <p:nvPr/>
          </p:nvSpPr>
          <p:spPr bwMode="auto">
            <a:xfrm>
              <a:off x="18300700" y="9594850"/>
              <a:ext cx="63500" cy="584200"/>
            </a:xfrm>
            <a:custGeom>
              <a:avLst/>
              <a:gdLst>
                <a:gd name="T0" fmla="*/ 5 w 15"/>
                <a:gd name="T1" fmla="*/ 0 h 138"/>
                <a:gd name="T2" fmla="*/ 8 w 15"/>
                <a:gd name="T3" fmla="*/ 138 h 138"/>
                <a:gd name="T4" fmla="*/ 5 w 15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38">
                  <a:moveTo>
                    <a:pt x="5" y="0"/>
                  </a:moveTo>
                  <a:cubicBezTo>
                    <a:pt x="15" y="50"/>
                    <a:pt x="8" y="85"/>
                    <a:pt x="8" y="138"/>
                  </a:cubicBezTo>
                  <a:cubicBezTo>
                    <a:pt x="0" y="99"/>
                    <a:pt x="7" y="45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245"/>
            <p:cNvSpPr/>
            <p:nvPr/>
          </p:nvSpPr>
          <p:spPr bwMode="auto">
            <a:xfrm>
              <a:off x="20119975" y="9628188"/>
              <a:ext cx="55563" cy="504825"/>
            </a:xfrm>
            <a:custGeom>
              <a:avLst/>
              <a:gdLst>
                <a:gd name="T0" fmla="*/ 3 w 13"/>
                <a:gd name="T1" fmla="*/ 0 h 119"/>
                <a:gd name="T2" fmla="*/ 10 w 13"/>
                <a:gd name="T3" fmla="*/ 7 h 119"/>
                <a:gd name="T4" fmla="*/ 3 w 13"/>
                <a:gd name="T5" fmla="*/ 119 h 119"/>
                <a:gd name="T6" fmla="*/ 3 w 13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9">
                  <a:moveTo>
                    <a:pt x="3" y="0"/>
                  </a:moveTo>
                  <a:cubicBezTo>
                    <a:pt x="7" y="0"/>
                    <a:pt x="6" y="7"/>
                    <a:pt x="10" y="7"/>
                  </a:cubicBezTo>
                  <a:cubicBezTo>
                    <a:pt x="0" y="34"/>
                    <a:pt x="13" y="104"/>
                    <a:pt x="3" y="119"/>
                  </a:cubicBezTo>
                  <a:cubicBezTo>
                    <a:pt x="4" y="80"/>
                    <a:pt x="2" y="27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246"/>
            <p:cNvSpPr/>
            <p:nvPr/>
          </p:nvSpPr>
          <p:spPr bwMode="auto">
            <a:xfrm>
              <a:off x="20216813" y="9628188"/>
              <a:ext cx="88900" cy="522288"/>
            </a:xfrm>
            <a:custGeom>
              <a:avLst/>
              <a:gdLst>
                <a:gd name="T0" fmla="*/ 13 w 21"/>
                <a:gd name="T1" fmla="*/ 0 h 123"/>
                <a:gd name="T2" fmla="*/ 16 w 21"/>
                <a:gd name="T3" fmla="*/ 123 h 123"/>
                <a:gd name="T4" fmla="*/ 13 w 21"/>
                <a:gd name="T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23">
                  <a:moveTo>
                    <a:pt x="13" y="0"/>
                  </a:moveTo>
                  <a:cubicBezTo>
                    <a:pt x="21" y="26"/>
                    <a:pt x="15" y="99"/>
                    <a:pt x="16" y="123"/>
                  </a:cubicBezTo>
                  <a:cubicBezTo>
                    <a:pt x="0" y="93"/>
                    <a:pt x="12" y="27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247"/>
            <p:cNvSpPr/>
            <p:nvPr/>
          </p:nvSpPr>
          <p:spPr bwMode="auto">
            <a:xfrm>
              <a:off x="15506700" y="9658350"/>
              <a:ext cx="50800" cy="274638"/>
            </a:xfrm>
            <a:custGeom>
              <a:avLst/>
              <a:gdLst>
                <a:gd name="T0" fmla="*/ 4 w 12"/>
                <a:gd name="T1" fmla="*/ 0 h 65"/>
                <a:gd name="T2" fmla="*/ 8 w 12"/>
                <a:gd name="T3" fmla="*/ 65 h 65"/>
                <a:gd name="T4" fmla="*/ 4 w 12"/>
                <a:gd name="T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65">
                  <a:moveTo>
                    <a:pt x="4" y="0"/>
                  </a:moveTo>
                  <a:cubicBezTo>
                    <a:pt x="12" y="1"/>
                    <a:pt x="6" y="46"/>
                    <a:pt x="8" y="65"/>
                  </a:cubicBezTo>
                  <a:cubicBezTo>
                    <a:pt x="0" y="64"/>
                    <a:pt x="6" y="18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248"/>
            <p:cNvSpPr/>
            <p:nvPr/>
          </p:nvSpPr>
          <p:spPr bwMode="auto">
            <a:xfrm>
              <a:off x="15782925" y="9717088"/>
              <a:ext cx="50800" cy="327025"/>
            </a:xfrm>
            <a:custGeom>
              <a:avLst/>
              <a:gdLst>
                <a:gd name="T0" fmla="*/ 4 w 12"/>
                <a:gd name="T1" fmla="*/ 0 h 77"/>
                <a:gd name="T2" fmla="*/ 8 w 12"/>
                <a:gd name="T3" fmla="*/ 77 h 77"/>
                <a:gd name="T4" fmla="*/ 4 w 12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7">
                  <a:moveTo>
                    <a:pt x="4" y="0"/>
                  </a:moveTo>
                  <a:cubicBezTo>
                    <a:pt x="12" y="4"/>
                    <a:pt x="6" y="54"/>
                    <a:pt x="8" y="77"/>
                  </a:cubicBezTo>
                  <a:cubicBezTo>
                    <a:pt x="0" y="72"/>
                    <a:pt x="7" y="2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249"/>
            <p:cNvSpPr/>
            <p:nvPr/>
          </p:nvSpPr>
          <p:spPr bwMode="auto">
            <a:xfrm>
              <a:off x="-7051675" y="9856788"/>
              <a:ext cx="203200" cy="192088"/>
            </a:xfrm>
            <a:custGeom>
              <a:avLst/>
              <a:gdLst>
                <a:gd name="T0" fmla="*/ 22 w 48"/>
                <a:gd name="T1" fmla="*/ 0 h 45"/>
                <a:gd name="T2" fmla="*/ 48 w 48"/>
                <a:gd name="T3" fmla="*/ 14 h 45"/>
                <a:gd name="T4" fmla="*/ 22 w 48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5">
                  <a:moveTo>
                    <a:pt x="22" y="0"/>
                  </a:moveTo>
                  <a:cubicBezTo>
                    <a:pt x="35" y="1"/>
                    <a:pt x="27" y="21"/>
                    <a:pt x="48" y="14"/>
                  </a:cubicBezTo>
                  <a:cubicBezTo>
                    <a:pt x="42" y="45"/>
                    <a:pt x="0" y="17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250"/>
            <p:cNvSpPr/>
            <p:nvPr/>
          </p:nvSpPr>
          <p:spPr bwMode="auto">
            <a:xfrm>
              <a:off x="-6678613" y="9856788"/>
              <a:ext cx="104775" cy="141288"/>
            </a:xfrm>
            <a:custGeom>
              <a:avLst/>
              <a:gdLst>
                <a:gd name="T0" fmla="*/ 7 w 25"/>
                <a:gd name="T1" fmla="*/ 0 h 33"/>
                <a:gd name="T2" fmla="*/ 18 w 25"/>
                <a:gd name="T3" fmla="*/ 0 h 33"/>
                <a:gd name="T4" fmla="*/ 25 w 25"/>
                <a:gd name="T5" fmla="*/ 29 h 33"/>
                <a:gd name="T6" fmla="*/ 7 w 25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3">
                  <a:moveTo>
                    <a:pt x="7" y="0"/>
                  </a:moveTo>
                  <a:cubicBezTo>
                    <a:pt x="10" y="0"/>
                    <a:pt x="14" y="0"/>
                    <a:pt x="18" y="0"/>
                  </a:cubicBezTo>
                  <a:cubicBezTo>
                    <a:pt x="14" y="16"/>
                    <a:pt x="24" y="18"/>
                    <a:pt x="25" y="29"/>
                  </a:cubicBezTo>
                  <a:cubicBezTo>
                    <a:pt x="3" y="33"/>
                    <a:pt x="0" y="14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251"/>
            <p:cNvSpPr/>
            <p:nvPr/>
          </p:nvSpPr>
          <p:spPr bwMode="auto">
            <a:xfrm>
              <a:off x="12079288" y="9856788"/>
              <a:ext cx="109538" cy="369888"/>
            </a:xfrm>
            <a:custGeom>
              <a:avLst/>
              <a:gdLst>
                <a:gd name="T0" fmla="*/ 6 w 26"/>
                <a:gd name="T1" fmla="*/ 0 h 87"/>
                <a:gd name="T2" fmla="*/ 20 w 26"/>
                <a:gd name="T3" fmla="*/ 87 h 87"/>
                <a:gd name="T4" fmla="*/ 6 w 26"/>
                <a:gd name="T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87">
                  <a:moveTo>
                    <a:pt x="6" y="0"/>
                  </a:moveTo>
                  <a:cubicBezTo>
                    <a:pt x="22" y="15"/>
                    <a:pt x="26" y="62"/>
                    <a:pt x="20" y="87"/>
                  </a:cubicBezTo>
                  <a:cubicBezTo>
                    <a:pt x="0" y="67"/>
                    <a:pt x="7" y="2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252"/>
            <p:cNvSpPr/>
            <p:nvPr/>
          </p:nvSpPr>
          <p:spPr bwMode="auto">
            <a:xfrm>
              <a:off x="-6362700" y="9866313"/>
              <a:ext cx="152400" cy="119063"/>
            </a:xfrm>
            <a:custGeom>
              <a:avLst/>
              <a:gdLst>
                <a:gd name="T0" fmla="*/ 1 w 36"/>
                <a:gd name="T1" fmla="*/ 5 h 28"/>
                <a:gd name="T2" fmla="*/ 26 w 36"/>
                <a:gd name="T3" fmla="*/ 5 h 28"/>
                <a:gd name="T4" fmla="*/ 23 w 36"/>
                <a:gd name="T5" fmla="*/ 27 h 28"/>
                <a:gd name="T6" fmla="*/ 1 w 36"/>
                <a:gd name="T7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8">
                  <a:moveTo>
                    <a:pt x="1" y="5"/>
                  </a:moveTo>
                  <a:cubicBezTo>
                    <a:pt x="12" y="0"/>
                    <a:pt x="23" y="25"/>
                    <a:pt x="26" y="5"/>
                  </a:cubicBezTo>
                  <a:cubicBezTo>
                    <a:pt x="36" y="10"/>
                    <a:pt x="23" y="21"/>
                    <a:pt x="23" y="27"/>
                  </a:cubicBezTo>
                  <a:cubicBezTo>
                    <a:pt x="7" y="28"/>
                    <a:pt x="0" y="20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253"/>
            <p:cNvSpPr/>
            <p:nvPr/>
          </p:nvSpPr>
          <p:spPr bwMode="auto">
            <a:xfrm>
              <a:off x="-2117725" y="10153650"/>
              <a:ext cx="4024313" cy="1319213"/>
            </a:xfrm>
            <a:custGeom>
              <a:avLst/>
              <a:gdLst>
                <a:gd name="T0" fmla="*/ 951 w 951"/>
                <a:gd name="T1" fmla="*/ 21 h 311"/>
                <a:gd name="T2" fmla="*/ 871 w 951"/>
                <a:gd name="T3" fmla="*/ 170 h 311"/>
                <a:gd name="T4" fmla="*/ 784 w 951"/>
                <a:gd name="T5" fmla="*/ 311 h 311"/>
                <a:gd name="T6" fmla="*/ 18 w 951"/>
                <a:gd name="T7" fmla="*/ 217 h 311"/>
                <a:gd name="T8" fmla="*/ 0 w 951"/>
                <a:gd name="T9" fmla="*/ 119 h 311"/>
                <a:gd name="T10" fmla="*/ 370 w 951"/>
                <a:gd name="T11" fmla="*/ 126 h 311"/>
                <a:gd name="T12" fmla="*/ 635 w 951"/>
                <a:gd name="T13" fmla="*/ 133 h 311"/>
                <a:gd name="T14" fmla="*/ 874 w 951"/>
                <a:gd name="T15" fmla="*/ 10 h 311"/>
                <a:gd name="T16" fmla="*/ 951 w 951"/>
                <a:gd name="T17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1" h="311">
                  <a:moveTo>
                    <a:pt x="951" y="21"/>
                  </a:moveTo>
                  <a:cubicBezTo>
                    <a:pt x="935" y="78"/>
                    <a:pt x="899" y="124"/>
                    <a:pt x="871" y="170"/>
                  </a:cubicBezTo>
                  <a:cubicBezTo>
                    <a:pt x="841" y="216"/>
                    <a:pt x="811" y="261"/>
                    <a:pt x="784" y="311"/>
                  </a:cubicBezTo>
                  <a:cubicBezTo>
                    <a:pt x="592" y="192"/>
                    <a:pt x="260" y="161"/>
                    <a:pt x="18" y="217"/>
                  </a:cubicBezTo>
                  <a:cubicBezTo>
                    <a:pt x="8" y="188"/>
                    <a:pt x="9" y="148"/>
                    <a:pt x="0" y="119"/>
                  </a:cubicBezTo>
                  <a:cubicBezTo>
                    <a:pt x="119" y="127"/>
                    <a:pt x="237" y="120"/>
                    <a:pt x="370" y="126"/>
                  </a:cubicBezTo>
                  <a:cubicBezTo>
                    <a:pt x="460" y="130"/>
                    <a:pt x="555" y="146"/>
                    <a:pt x="635" y="133"/>
                  </a:cubicBezTo>
                  <a:cubicBezTo>
                    <a:pt x="721" y="120"/>
                    <a:pt x="804" y="37"/>
                    <a:pt x="874" y="10"/>
                  </a:cubicBezTo>
                  <a:cubicBezTo>
                    <a:pt x="900" y="0"/>
                    <a:pt x="927" y="0"/>
                    <a:pt x="95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254"/>
            <p:cNvSpPr/>
            <p:nvPr/>
          </p:nvSpPr>
          <p:spPr bwMode="auto">
            <a:xfrm>
              <a:off x="1492250" y="10179050"/>
              <a:ext cx="2746375" cy="4603750"/>
            </a:xfrm>
            <a:custGeom>
              <a:avLst/>
              <a:gdLst>
                <a:gd name="T0" fmla="*/ 199 w 649"/>
                <a:gd name="T1" fmla="*/ 0 h 1085"/>
                <a:gd name="T2" fmla="*/ 210 w 649"/>
                <a:gd name="T3" fmla="*/ 4 h 1085"/>
                <a:gd name="T4" fmla="*/ 649 w 649"/>
                <a:gd name="T5" fmla="*/ 1078 h 1085"/>
                <a:gd name="T6" fmla="*/ 490 w 649"/>
                <a:gd name="T7" fmla="*/ 1085 h 1085"/>
                <a:gd name="T8" fmla="*/ 0 w 649"/>
                <a:gd name="T9" fmla="*/ 345 h 1085"/>
                <a:gd name="T10" fmla="*/ 199 w 649"/>
                <a:gd name="T11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9" h="1085">
                  <a:moveTo>
                    <a:pt x="199" y="0"/>
                  </a:moveTo>
                  <a:cubicBezTo>
                    <a:pt x="202" y="2"/>
                    <a:pt x="205" y="4"/>
                    <a:pt x="210" y="4"/>
                  </a:cubicBezTo>
                  <a:cubicBezTo>
                    <a:pt x="350" y="372"/>
                    <a:pt x="503" y="707"/>
                    <a:pt x="649" y="1078"/>
                  </a:cubicBezTo>
                  <a:cubicBezTo>
                    <a:pt x="608" y="1080"/>
                    <a:pt x="541" y="1082"/>
                    <a:pt x="490" y="1085"/>
                  </a:cubicBezTo>
                  <a:cubicBezTo>
                    <a:pt x="416" y="749"/>
                    <a:pt x="236" y="518"/>
                    <a:pt x="0" y="345"/>
                  </a:cubicBezTo>
                  <a:cubicBezTo>
                    <a:pt x="66" y="225"/>
                    <a:pt x="137" y="116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255"/>
            <p:cNvSpPr>
              <a:spLocks noEditPoints="1"/>
            </p:cNvSpPr>
            <p:nvPr/>
          </p:nvSpPr>
          <p:spPr bwMode="auto">
            <a:xfrm>
              <a:off x="2655888" y="10183813"/>
              <a:ext cx="7265988" cy="4924425"/>
            </a:xfrm>
            <a:custGeom>
              <a:avLst/>
              <a:gdLst>
                <a:gd name="T0" fmla="*/ 0 w 1717"/>
                <a:gd name="T1" fmla="*/ 3 h 1161"/>
                <a:gd name="T2" fmla="*/ 1634 w 1717"/>
                <a:gd name="T3" fmla="*/ 6 h 1161"/>
                <a:gd name="T4" fmla="*/ 1717 w 1717"/>
                <a:gd name="T5" fmla="*/ 195 h 1161"/>
                <a:gd name="T6" fmla="*/ 1601 w 1717"/>
                <a:gd name="T7" fmla="*/ 315 h 1161"/>
                <a:gd name="T8" fmla="*/ 748 w 1717"/>
                <a:gd name="T9" fmla="*/ 1161 h 1161"/>
                <a:gd name="T10" fmla="*/ 454 w 1717"/>
                <a:gd name="T11" fmla="*/ 1084 h 1161"/>
                <a:gd name="T12" fmla="*/ 334 w 1717"/>
                <a:gd name="T13" fmla="*/ 823 h 1161"/>
                <a:gd name="T14" fmla="*/ 4 w 1717"/>
                <a:gd name="T15" fmla="*/ 14 h 1161"/>
                <a:gd name="T16" fmla="*/ 0 w 1717"/>
                <a:gd name="T17" fmla="*/ 3 h 1161"/>
                <a:gd name="T18" fmla="*/ 62 w 1717"/>
                <a:gd name="T19" fmla="*/ 43 h 1161"/>
                <a:gd name="T20" fmla="*/ 58 w 1717"/>
                <a:gd name="T21" fmla="*/ 46 h 1161"/>
                <a:gd name="T22" fmla="*/ 55 w 1717"/>
                <a:gd name="T23" fmla="*/ 50 h 1161"/>
                <a:gd name="T24" fmla="*/ 472 w 1717"/>
                <a:gd name="T25" fmla="*/ 1055 h 1161"/>
                <a:gd name="T26" fmla="*/ 734 w 1717"/>
                <a:gd name="T27" fmla="*/ 1114 h 1161"/>
                <a:gd name="T28" fmla="*/ 1550 w 1717"/>
                <a:gd name="T29" fmla="*/ 300 h 1161"/>
                <a:gd name="T30" fmla="*/ 1663 w 1717"/>
                <a:gd name="T31" fmla="*/ 184 h 1161"/>
                <a:gd name="T32" fmla="*/ 1608 w 1717"/>
                <a:gd name="T33" fmla="*/ 50 h 1161"/>
                <a:gd name="T34" fmla="*/ 62 w 1717"/>
                <a:gd name="T35" fmla="*/ 43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17" h="1161">
                  <a:moveTo>
                    <a:pt x="0" y="3"/>
                  </a:moveTo>
                  <a:cubicBezTo>
                    <a:pt x="546" y="0"/>
                    <a:pt x="1102" y="7"/>
                    <a:pt x="1634" y="6"/>
                  </a:cubicBezTo>
                  <a:cubicBezTo>
                    <a:pt x="1663" y="67"/>
                    <a:pt x="1691" y="131"/>
                    <a:pt x="1717" y="195"/>
                  </a:cubicBezTo>
                  <a:cubicBezTo>
                    <a:pt x="1685" y="240"/>
                    <a:pt x="1641" y="278"/>
                    <a:pt x="1601" y="315"/>
                  </a:cubicBezTo>
                  <a:cubicBezTo>
                    <a:pt x="1311" y="583"/>
                    <a:pt x="1024" y="874"/>
                    <a:pt x="748" y="1161"/>
                  </a:cubicBezTo>
                  <a:cubicBezTo>
                    <a:pt x="687" y="1096"/>
                    <a:pt x="542" y="1090"/>
                    <a:pt x="454" y="1084"/>
                  </a:cubicBezTo>
                  <a:cubicBezTo>
                    <a:pt x="402" y="1004"/>
                    <a:pt x="374" y="911"/>
                    <a:pt x="334" y="823"/>
                  </a:cubicBezTo>
                  <a:cubicBezTo>
                    <a:pt x="215" y="563"/>
                    <a:pt x="115" y="284"/>
                    <a:pt x="4" y="14"/>
                  </a:cubicBezTo>
                  <a:cubicBezTo>
                    <a:pt x="0" y="13"/>
                    <a:pt x="1" y="7"/>
                    <a:pt x="0" y="3"/>
                  </a:cubicBezTo>
                  <a:close/>
                  <a:moveTo>
                    <a:pt x="62" y="43"/>
                  </a:moveTo>
                  <a:cubicBezTo>
                    <a:pt x="62" y="39"/>
                    <a:pt x="57" y="40"/>
                    <a:pt x="58" y="46"/>
                  </a:cubicBezTo>
                  <a:cubicBezTo>
                    <a:pt x="56" y="47"/>
                    <a:pt x="54" y="47"/>
                    <a:pt x="55" y="50"/>
                  </a:cubicBezTo>
                  <a:cubicBezTo>
                    <a:pt x="194" y="391"/>
                    <a:pt x="333" y="712"/>
                    <a:pt x="472" y="1055"/>
                  </a:cubicBezTo>
                  <a:cubicBezTo>
                    <a:pt x="569" y="1065"/>
                    <a:pt x="659" y="1082"/>
                    <a:pt x="734" y="1114"/>
                  </a:cubicBezTo>
                  <a:cubicBezTo>
                    <a:pt x="1009" y="848"/>
                    <a:pt x="1286" y="572"/>
                    <a:pt x="1550" y="300"/>
                  </a:cubicBezTo>
                  <a:cubicBezTo>
                    <a:pt x="1588" y="262"/>
                    <a:pt x="1636" y="231"/>
                    <a:pt x="1663" y="184"/>
                  </a:cubicBezTo>
                  <a:cubicBezTo>
                    <a:pt x="1651" y="133"/>
                    <a:pt x="1622" y="99"/>
                    <a:pt x="1608" y="50"/>
                  </a:cubicBezTo>
                  <a:cubicBezTo>
                    <a:pt x="1187" y="41"/>
                    <a:pt x="556" y="52"/>
                    <a:pt x="62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256"/>
            <p:cNvSpPr/>
            <p:nvPr/>
          </p:nvSpPr>
          <p:spPr bwMode="auto">
            <a:xfrm>
              <a:off x="-5743575" y="10637838"/>
              <a:ext cx="5238750" cy="9488488"/>
            </a:xfrm>
            <a:custGeom>
              <a:avLst/>
              <a:gdLst>
                <a:gd name="T0" fmla="*/ 831 w 1238"/>
                <a:gd name="T1" fmla="*/ 8 h 2237"/>
                <a:gd name="T2" fmla="*/ 846 w 1238"/>
                <a:gd name="T3" fmla="*/ 110 h 2237"/>
                <a:gd name="T4" fmla="*/ 269 w 1238"/>
                <a:gd name="T5" fmla="*/ 473 h 2237"/>
                <a:gd name="T6" fmla="*/ 276 w 1238"/>
                <a:gd name="T7" fmla="*/ 585 h 2237"/>
                <a:gd name="T8" fmla="*/ 388 w 1238"/>
                <a:gd name="T9" fmla="*/ 448 h 2237"/>
                <a:gd name="T10" fmla="*/ 722 w 1238"/>
                <a:gd name="T11" fmla="*/ 222 h 2237"/>
                <a:gd name="T12" fmla="*/ 864 w 1238"/>
                <a:gd name="T13" fmla="*/ 193 h 2237"/>
                <a:gd name="T14" fmla="*/ 806 w 1238"/>
                <a:gd name="T15" fmla="*/ 222 h 2237"/>
                <a:gd name="T16" fmla="*/ 294 w 1238"/>
                <a:gd name="T17" fmla="*/ 600 h 2237"/>
                <a:gd name="T18" fmla="*/ 112 w 1238"/>
                <a:gd name="T19" fmla="*/ 1054 h 2237"/>
                <a:gd name="T20" fmla="*/ 109 w 1238"/>
                <a:gd name="T21" fmla="*/ 1094 h 2237"/>
                <a:gd name="T22" fmla="*/ 345 w 1238"/>
                <a:gd name="T23" fmla="*/ 1816 h 2237"/>
                <a:gd name="T24" fmla="*/ 1216 w 1238"/>
                <a:gd name="T25" fmla="*/ 2157 h 2237"/>
                <a:gd name="T26" fmla="*/ 1238 w 1238"/>
                <a:gd name="T27" fmla="*/ 2237 h 2237"/>
                <a:gd name="T28" fmla="*/ 0 w 1238"/>
                <a:gd name="T29" fmla="*/ 2189 h 2237"/>
                <a:gd name="T30" fmla="*/ 51 w 1238"/>
                <a:gd name="T31" fmla="*/ 952 h 2237"/>
                <a:gd name="T32" fmla="*/ 91 w 1238"/>
                <a:gd name="T33" fmla="*/ 183 h 2237"/>
                <a:gd name="T34" fmla="*/ 740 w 1238"/>
                <a:gd name="T35" fmla="*/ 66 h 2237"/>
                <a:gd name="T36" fmla="*/ 748 w 1238"/>
                <a:gd name="T37" fmla="*/ 8 h 2237"/>
                <a:gd name="T38" fmla="*/ 831 w 1238"/>
                <a:gd name="T39" fmla="*/ 8 h 2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38" h="2237">
                  <a:moveTo>
                    <a:pt x="831" y="8"/>
                  </a:moveTo>
                  <a:cubicBezTo>
                    <a:pt x="834" y="44"/>
                    <a:pt x="842" y="75"/>
                    <a:pt x="846" y="110"/>
                  </a:cubicBezTo>
                  <a:cubicBezTo>
                    <a:pt x="601" y="178"/>
                    <a:pt x="407" y="298"/>
                    <a:pt x="269" y="473"/>
                  </a:cubicBezTo>
                  <a:cubicBezTo>
                    <a:pt x="277" y="514"/>
                    <a:pt x="274" y="548"/>
                    <a:pt x="276" y="585"/>
                  </a:cubicBezTo>
                  <a:cubicBezTo>
                    <a:pt x="318" y="544"/>
                    <a:pt x="339" y="482"/>
                    <a:pt x="388" y="448"/>
                  </a:cubicBezTo>
                  <a:cubicBezTo>
                    <a:pt x="478" y="359"/>
                    <a:pt x="590" y="273"/>
                    <a:pt x="722" y="222"/>
                  </a:cubicBezTo>
                  <a:cubicBezTo>
                    <a:pt x="765" y="206"/>
                    <a:pt x="816" y="189"/>
                    <a:pt x="864" y="193"/>
                  </a:cubicBezTo>
                  <a:cubicBezTo>
                    <a:pt x="860" y="224"/>
                    <a:pt x="823" y="217"/>
                    <a:pt x="806" y="222"/>
                  </a:cubicBezTo>
                  <a:cubicBezTo>
                    <a:pt x="584" y="289"/>
                    <a:pt x="416" y="433"/>
                    <a:pt x="294" y="600"/>
                  </a:cubicBezTo>
                  <a:cubicBezTo>
                    <a:pt x="202" y="726"/>
                    <a:pt x="144" y="873"/>
                    <a:pt x="112" y="1054"/>
                  </a:cubicBezTo>
                  <a:cubicBezTo>
                    <a:pt x="110" y="1066"/>
                    <a:pt x="110" y="1082"/>
                    <a:pt x="109" y="1094"/>
                  </a:cubicBezTo>
                  <a:cubicBezTo>
                    <a:pt x="92" y="1371"/>
                    <a:pt x="188" y="1632"/>
                    <a:pt x="345" y="1816"/>
                  </a:cubicBezTo>
                  <a:cubicBezTo>
                    <a:pt x="527" y="2031"/>
                    <a:pt x="846" y="2202"/>
                    <a:pt x="1216" y="2157"/>
                  </a:cubicBezTo>
                  <a:cubicBezTo>
                    <a:pt x="1222" y="2185"/>
                    <a:pt x="1234" y="2207"/>
                    <a:pt x="1238" y="2237"/>
                  </a:cubicBezTo>
                  <a:cubicBezTo>
                    <a:pt x="820" y="2225"/>
                    <a:pt x="456" y="2197"/>
                    <a:pt x="0" y="2189"/>
                  </a:cubicBezTo>
                  <a:cubicBezTo>
                    <a:pt x="0" y="1743"/>
                    <a:pt x="15" y="1388"/>
                    <a:pt x="51" y="952"/>
                  </a:cubicBezTo>
                  <a:cubicBezTo>
                    <a:pt x="72" y="695"/>
                    <a:pt x="91" y="436"/>
                    <a:pt x="91" y="183"/>
                  </a:cubicBezTo>
                  <a:cubicBezTo>
                    <a:pt x="309" y="145"/>
                    <a:pt x="516" y="104"/>
                    <a:pt x="740" y="66"/>
                  </a:cubicBezTo>
                  <a:cubicBezTo>
                    <a:pt x="745" y="50"/>
                    <a:pt x="748" y="31"/>
                    <a:pt x="748" y="8"/>
                  </a:cubicBezTo>
                  <a:cubicBezTo>
                    <a:pt x="759" y="0"/>
                    <a:pt x="810" y="4"/>
                    <a:pt x="83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257"/>
            <p:cNvSpPr/>
            <p:nvPr/>
          </p:nvSpPr>
          <p:spPr bwMode="auto">
            <a:xfrm>
              <a:off x="-1995488" y="11218863"/>
              <a:ext cx="2962275" cy="682625"/>
            </a:xfrm>
            <a:custGeom>
              <a:avLst/>
              <a:gdLst>
                <a:gd name="T0" fmla="*/ 700 w 700"/>
                <a:gd name="T1" fmla="*/ 151 h 161"/>
                <a:gd name="T2" fmla="*/ 602 w 700"/>
                <a:gd name="T3" fmla="*/ 122 h 161"/>
                <a:gd name="T4" fmla="*/ 127 w 700"/>
                <a:gd name="T5" fmla="*/ 42 h 161"/>
                <a:gd name="T6" fmla="*/ 0 w 700"/>
                <a:gd name="T7" fmla="*/ 56 h 161"/>
                <a:gd name="T8" fmla="*/ 65 w 700"/>
                <a:gd name="T9" fmla="*/ 27 h 161"/>
                <a:gd name="T10" fmla="*/ 559 w 700"/>
                <a:gd name="T11" fmla="*/ 78 h 161"/>
                <a:gd name="T12" fmla="*/ 635 w 700"/>
                <a:gd name="T13" fmla="*/ 111 h 161"/>
                <a:gd name="T14" fmla="*/ 700 w 700"/>
                <a:gd name="T15" fmla="*/ 15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0" h="161">
                  <a:moveTo>
                    <a:pt x="700" y="151"/>
                  </a:moveTo>
                  <a:cubicBezTo>
                    <a:pt x="667" y="161"/>
                    <a:pt x="635" y="136"/>
                    <a:pt x="602" y="122"/>
                  </a:cubicBezTo>
                  <a:cubicBezTo>
                    <a:pt x="484" y="72"/>
                    <a:pt x="320" y="22"/>
                    <a:pt x="127" y="42"/>
                  </a:cubicBezTo>
                  <a:cubicBezTo>
                    <a:pt x="88" y="46"/>
                    <a:pt x="37" y="70"/>
                    <a:pt x="0" y="56"/>
                  </a:cubicBezTo>
                  <a:cubicBezTo>
                    <a:pt x="10" y="37"/>
                    <a:pt x="43" y="31"/>
                    <a:pt x="65" y="27"/>
                  </a:cubicBezTo>
                  <a:cubicBezTo>
                    <a:pt x="237" y="0"/>
                    <a:pt x="423" y="27"/>
                    <a:pt x="559" y="78"/>
                  </a:cubicBezTo>
                  <a:cubicBezTo>
                    <a:pt x="585" y="88"/>
                    <a:pt x="610" y="100"/>
                    <a:pt x="635" y="111"/>
                  </a:cubicBezTo>
                  <a:cubicBezTo>
                    <a:pt x="658" y="122"/>
                    <a:pt x="694" y="125"/>
                    <a:pt x="700" y="1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258"/>
            <p:cNvSpPr>
              <a:spLocks noEditPoints="1"/>
            </p:cNvSpPr>
            <p:nvPr/>
          </p:nvSpPr>
          <p:spPr bwMode="auto">
            <a:xfrm>
              <a:off x="-5224463" y="11434763"/>
              <a:ext cx="8358188" cy="8518525"/>
            </a:xfrm>
            <a:custGeom>
              <a:avLst/>
              <a:gdLst>
                <a:gd name="T0" fmla="*/ 890 w 1975"/>
                <a:gd name="T1" fmla="*/ 34 h 2008"/>
                <a:gd name="T2" fmla="*/ 1670 w 1975"/>
                <a:gd name="T3" fmla="*/ 310 h 2008"/>
                <a:gd name="T4" fmla="*/ 1939 w 1975"/>
                <a:gd name="T5" fmla="*/ 811 h 2008"/>
                <a:gd name="T6" fmla="*/ 1866 w 1975"/>
                <a:gd name="T7" fmla="*/ 1403 h 2008"/>
                <a:gd name="T8" fmla="*/ 1111 w 1975"/>
                <a:gd name="T9" fmla="*/ 1955 h 2008"/>
                <a:gd name="T10" fmla="*/ 156 w 1975"/>
                <a:gd name="T11" fmla="*/ 1483 h 2008"/>
                <a:gd name="T12" fmla="*/ 29 w 1975"/>
                <a:gd name="T13" fmla="*/ 873 h 2008"/>
                <a:gd name="T14" fmla="*/ 149 w 1975"/>
                <a:gd name="T15" fmla="*/ 514 h 2008"/>
                <a:gd name="T16" fmla="*/ 418 w 1975"/>
                <a:gd name="T17" fmla="*/ 220 h 2008"/>
                <a:gd name="T18" fmla="*/ 890 w 1975"/>
                <a:gd name="T19" fmla="*/ 34 h 2008"/>
                <a:gd name="T20" fmla="*/ 773 w 1975"/>
                <a:gd name="T21" fmla="*/ 125 h 2008"/>
                <a:gd name="T22" fmla="*/ 381 w 1975"/>
                <a:gd name="T23" fmla="*/ 336 h 2008"/>
                <a:gd name="T24" fmla="*/ 142 w 1975"/>
                <a:gd name="T25" fmla="*/ 688 h 2008"/>
                <a:gd name="T26" fmla="*/ 106 w 1975"/>
                <a:gd name="T27" fmla="*/ 873 h 2008"/>
                <a:gd name="T28" fmla="*/ 109 w 1975"/>
                <a:gd name="T29" fmla="*/ 1149 h 2008"/>
                <a:gd name="T30" fmla="*/ 763 w 1975"/>
                <a:gd name="T31" fmla="*/ 1849 h 2008"/>
                <a:gd name="T32" fmla="*/ 1136 w 1975"/>
                <a:gd name="T33" fmla="*/ 1860 h 2008"/>
                <a:gd name="T34" fmla="*/ 973 w 1975"/>
                <a:gd name="T35" fmla="*/ 1138 h 2008"/>
                <a:gd name="T36" fmla="*/ 1024 w 1975"/>
                <a:gd name="T37" fmla="*/ 1203 h 2008"/>
                <a:gd name="T38" fmla="*/ 1256 w 1975"/>
                <a:gd name="T39" fmla="*/ 1831 h 2008"/>
                <a:gd name="T40" fmla="*/ 1300 w 1975"/>
                <a:gd name="T41" fmla="*/ 1809 h 2008"/>
                <a:gd name="T42" fmla="*/ 1042 w 1975"/>
                <a:gd name="T43" fmla="*/ 1138 h 2008"/>
                <a:gd name="T44" fmla="*/ 1205 w 1975"/>
                <a:gd name="T45" fmla="*/ 1261 h 2008"/>
                <a:gd name="T46" fmla="*/ 1220 w 1975"/>
                <a:gd name="T47" fmla="*/ 1185 h 2008"/>
                <a:gd name="T48" fmla="*/ 1721 w 1975"/>
                <a:gd name="T49" fmla="*/ 1294 h 2008"/>
                <a:gd name="T50" fmla="*/ 1812 w 1975"/>
                <a:gd name="T51" fmla="*/ 1287 h 2008"/>
                <a:gd name="T52" fmla="*/ 1285 w 1975"/>
                <a:gd name="T53" fmla="*/ 1167 h 2008"/>
                <a:gd name="T54" fmla="*/ 1107 w 1975"/>
                <a:gd name="T55" fmla="*/ 1065 h 2008"/>
                <a:gd name="T56" fmla="*/ 1862 w 1975"/>
                <a:gd name="T57" fmla="*/ 1083 h 2008"/>
                <a:gd name="T58" fmla="*/ 1852 w 1975"/>
                <a:gd name="T59" fmla="*/ 811 h 2008"/>
                <a:gd name="T60" fmla="*/ 1242 w 1975"/>
                <a:gd name="T61" fmla="*/ 819 h 2008"/>
                <a:gd name="T62" fmla="*/ 1231 w 1975"/>
                <a:gd name="T63" fmla="*/ 884 h 2008"/>
                <a:gd name="T64" fmla="*/ 1064 w 1975"/>
                <a:gd name="T65" fmla="*/ 880 h 2008"/>
                <a:gd name="T66" fmla="*/ 1456 w 1975"/>
                <a:gd name="T67" fmla="*/ 241 h 2008"/>
                <a:gd name="T68" fmla="*/ 1394 w 1975"/>
                <a:gd name="T69" fmla="*/ 209 h 2008"/>
                <a:gd name="T70" fmla="*/ 991 w 1975"/>
                <a:gd name="T71" fmla="*/ 862 h 2008"/>
                <a:gd name="T72" fmla="*/ 911 w 1975"/>
                <a:gd name="T73" fmla="*/ 906 h 2008"/>
                <a:gd name="T74" fmla="*/ 795 w 1975"/>
                <a:gd name="T75" fmla="*/ 201 h 2008"/>
                <a:gd name="T76" fmla="*/ 781 w 1975"/>
                <a:gd name="T77" fmla="*/ 129 h 2008"/>
                <a:gd name="T78" fmla="*/ 773 w 1975"/>
                <a:gd name="T79" fmla="*/ 125 h 2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5" h="2008">
                  <a:moveTo>
                    <a:pt x="890" y="34"/>
                  </a:moveTo>
                  <a:cubicBezTo>
                    <a:pt x="1241" y="0"/>
                    <a:pt x="1486" y="131"/>
                    <a:pt x="1670" y="310"/>
                  </a:cubicBezTo>
                  <a:cubicBezTo>
                    <a:pt x="1799" y="435"/>
                    <a:pt x="1901" y="604"/>
                    <a:pt x="1939" y="811"/>
                  </a:cubicBezTo>
                  <a:cubicBezTo>
                    <a:pt x="1975" y="1010"/>
                    <a:pt x="1949" y="1219"/>
                    <a:pt x="1866" y="1403"/>
                  </a:cubicBezTo>
                  <a:cubicBezTo>
                    <a:pt x="1740" y="1681"/>
                    <a:pt x="1463" y="1910"/>
                    <a:pt x="1111" y="1955"/>
                  </a:cubicBezTo>
                  <a:cubicBezTo>
                    <a:pt x="688" y="2008"/>
                    <a:pt x="328" y="1772"/>
                    <a:pt x="156" y="1483"/>
                  </a:cubicBezTo>
                  <a:cubicBezTo>
                    <a:pt x="68" y="1333"/>
                    <a:pt x="0" y="1117"/>
                    <a:pt x="29" y="873"/>
                  </a:cubicBezTo>
                  <a:cubicBezTo>
                    <a:pt x="47" y="732"/>
                    <a:pt x="92" y="612"/>
                    <a:pt x="149" y="514"/>
                  </a:cubicBezTo>
                  <a:cubicBezTo>
                    <a:pt x="216" y="398"/>
                    <a:pt x="313" y="297"/>
                    <a:pt x="418" y="220"/>
                  </a:cubicBezTo>
                  <a:cubicBezTo>
                    <a:pt x="537" y="132"/>
                    <a:pt x="691" y="54"/>
                    <a:pt x="890" y="34"/>
                  </a:cubicBezTo>
                  <a:close/>
                  <a:moveTo>
                    <a:pt x="773" y="125"/>
                  </a:moveTo>
                  <a:cubicBezTo>
                    <a:pt x="627" y="163"/>
                    <a:pt x="488" y="236"/>
                    <a:pt x="381" y="336"/>
                  </a:cubicBezTo>
                  <a:cubicBezTo>
                    <a:pt x="286" y="425"/>
                    <a:pt x="187" y="555"/>
                    <a:pt x="142" y="688"/>
                  </a:cubicBezTo>
                  <a:cubicBezTo>
                    <a:pt x="122" y="748"/>
                    <a:pt x="117" y="811"/>
                    <a:pt x="106" y="873"/>
                  </a:cubicBezTo>
                  <a:cubicBezTo>
                    <a:pt x="90" y="958"/>
                    <a:pt x="100" y="1103"/>
                    <a:pt x="109" y="1149"/>
                  </a:cubicBezTo>
                  <a:cubicBezTo>
                    <a:pt x="173" y="1475"/>
                    <a:pt x="417" y="1763"/>
                    <a:pt x="763" y="1849"/>
                  </a:cubicBezTo>
                  <a:cubicBezTo>
                    <a:pt x="873" y="1877"/>
                    <a:pt x="1005" y="1878"/>
                    <a:pt x="1136" y="1860"/>
                  </a:cubicBezTo>
                  <a:cubicBezTo>
                    <a:pt x="1087" y="1615"/>
                    <a:pt x="1025" y="1384"/>
                    <a:pt x="973" y="1138"/>
                  </a:cubicBezTo>
                  <a:cubicBezTo>
                    <a:pt x="1012" y="1129"/>
                    <a:pt x="1016" y="1181"/>
                    <a:pt x="1024" y="1203"/>
                  </a:cubicBezTo>
                  <a:cubicBezTo>
                    <a:pt x="1100" y="1408"/>
                    <a:pt x="1175" y="1638"/>
                    <a:pt x="1256" y="1831"/>
                  </a:cubicBezTo>
                  <a:cubicBezTo>
                    <a:pt x="1269" y="1822"/>
                    <a:pt x="1294" y="1826"/>
                    <a:pt x="1300" y="1809"/>
                  </a:cubicBezTo>
                  <a:cubicBezTo>
                    <a:pt x="1213" y="1581"/>
                    <a:pt x="1119" y="1363"/>
                    <a:pt x="1042" y="1138"/>
                  </a:cubicBezTo>
                  <a:cubicBezTo>
                    <a:pt x="1099" y="1176"/>
                    <a:pt x="1136" y="1235"/>
                    <a:pt x="1205" y="1261"/>
                  </a:cubicBezTo>
                  <a:cubicBezTo>
                    <a:pt x="1242" y="1246"/>
                    <a:pt x="1245" y="1211"/>
                    <a:pt x="1220" y="1185"/>
                  </a:cubicBezTo>
                  <a:cubicBezTo>
                    <a:pt x="1372" y="1226"/>
                    <a:pt x="1568" y="1260"/>
                    <a:pt x="1721" y="1294"/>
                  </a:cubicBezTo>
                  <a:cubicBezTo>
                    <a:pt x="1745" y="1300"/>
                    <a:pt x="1810" y="1341"/>
                    <a:pt x="1812" y="1287"/>
                  </a:cubicBezTo>
                  <a:cubicBezTo>
                    <a:pt x="1640" y="1245"/>
                    <a:pt x="1461" y="1202"/>
                    <a:pt x="1285" y="1167"/>
                  </a:cubicBezTo>
                  <a:cubicBezTo>
                    <a:pt x="1192" y="1148"/>
                    <a:pt x="1143" y="1134"/>
                    <a:pt x="1107" y="1065"/>
                  </a:cubicBezTo>
                  <a:cubicBezTo>
                    <a:pt x="1351" y="1067"/>
                    <a:pt x="1591" y="1076"/>
                    <a:pt x="1862" y="1083"/>
                  </a:cubicBezTo>
                  <a:cubicBezTo>
                    <a:pt x="1873" y="994"/>
                    <a:pt x="1863" y="878"/>
                    <a:pt x="1852" y="811"/>
                  </a:cubicBezTo>
                  <a:cubicBezTo>
                    <a:pt x="1634" y="808"/>
                    <a:pt x="1450" y="815"/>
                    <a:pt x="1242" y="819"/>
                  </a:cubicBezTo>
                  <a:cubicBezTo>
                    <a:pt x="1236" y="838"/>
                    <a:pt x="1238" y="866"/>
                    <a:pt x="1231" y="884"/>
                  </a:cubicBezTo>
                  <a:cubicBezTo>
                    <a:pt x="1177" y="881"/>
                    <a:pt x="1109" y="881"/>
                    <a:pt x="1064" y="880"/>
                  </a:cubicBezTo>
                  <a:cubicBezTo>
                    <a:pt x="1194" y="667"/>
                    <a:pt x="1330" y="459"/>
                    <a:pt x="1456" y="241"/>
                  </a:cubicBezTo>
                  <a:cubicBezTo>
                    <a:pt x="1439" y="229"/>
                    <a:pt x="1411" y="210"/>
                    <a:pt x="1394" y="209"/>
                  </a:cubicBezTo>
                  <a:cubicBezTo>
                    <a:pt x="1260" y="426"/>
                    <a:pt x="1122" y="640"/>
                    <a:pt x="991" y="862"/>
                  </a:cubicBezTo>
                  <a:cubicBezTo>
                    <a:pt x="960" y="870"/>
                    <a:pt x="936" y="903"/>
                    <a:pt x="911" y="906"/>
                  </a:cubicBezTo>
                  <a:cubicBezTo>
                    <a:pt x="876" y="666"/>
                    <a:pt x="833" y="422"/>
                    <a:pt x="795" y="201"/>
                  </a:cubicBezTo>
                  <a:cubicBezTo>
                    <a:pt x="789" y="164"/>
                    <a:pt x="796" y="152"/>
                    <a:pt x="781" y="129"/>
                  </a:cubicBezTo>
                  <a:cubicBezTo>
                    <a:pt x="777" y="129"/>
                    <a:pt x="776" y="126"/>
                    <a:pt x="773" y="1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259"/>
            <p:cNvSpPr/>
            <p:nvPr/>
          </p:nvSpPr>
          <p:spPr bwMode="auto">
            <a:xfrm>
              <a:off x="18087975" y="11855450"/>
              <a:ext cx="144463" cy="296863"/>
            </a:xfrm>
            <a:custGeom>
              <a:avLst/>
              <a:gdLst>
                <a:gd name="T0" fmla="*/ 34 w 34"/>
                <a:gd name="T1" fmla="*/ 1 h 70"/>
                <a:gd name="T2" fmla="*/ 5 w 34"/>
                <a:gd name="T3" fmla="*/ 70 h 70"/>
                <a:gd name="T4" fmla="*/ 34 w 34"/>
                <a:gd name="T5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70">
                  <a:moveTo>
                    <a:pt x="34" y="1"/>
                  </a:moveTo>
                  <a:cubicBezTo>
                    <a:pt x="26" y="26"/>
                    <a:pt x="21" y="54"/>
                    <a:pt x="5" y="70"/>
                  </a:cubicBezTo>
                  <a:cubicBezTo>
                    <a:pt x="5" y="37"/>
                    <a:pt x="0" y="0"/>
                    <a:pt x="3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260"/>
            <p:cNvSpPr/>
            <p:nvPr/>
          </p:nvSpPr>
          <p:spPr bwMode="auto">
            <a:xfrm>
              <a:off x="18288000" y="11964988"/>
              <a:ext cx="147638" cy="141288"/>
            </a:xfrm>
            <a:custGeom>
              <a:avLst/>
              <a:gdLst>
                <a:gd name="T0" fmla="*/ 16 w 35"/>
                <a:gd name="T1" fmla="*/ 0 h 33"/>
                <a:gd name="T2" fmla="*/ 9 w 35"/>
                <a:gd name="T3" fmla="*/ 33 h 33"/>
                <a:gd name="T4" fmla="*/ 16 w 35"/>
                <a:gd name="T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33">
                  <a:moveTo>
                    <a:pt x="16" y="0"/>
                  </a:moveTo>
                  <a:cubicBezTo>
                    <a:pt x="35" y="9"/>
                    <a:pt x="9" y="20"/>
                    <a:pt x="9" y="33"/>
                  </a:cubicBezTo>
                  <a:cubicBezTo>
                    <a:pt x="0" y="25"/>
                    <a:pt x="14" y="9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61"/>
            <p:cNvSpPr/>
            <p:nvPr/>
          </p:nvSpPr>
          <p:spPr bwMode="auto">
            <a:xfrm>
              <a:off x="1195388" y="11995150"/>
              <a:ext cx="1989138" cy="2854325"/>
            </a:xfrm>
            <a:custGeom>
              <a:avLst/>
              <a:gdLst>
                <a:gd name="T0" fmla="*/ 462 w 470"/>
                <a:gd name="T1" fmla="*/ 672 h 673"/>
                <a:gd name="T2" fmla="*/ 422 w 470"/>
                <a:gd name="T3" fmla="*/ 581 h 673"/>
                <a:gd name="T4" fmla="*/ 1 w 470"/>
                <a:gd name="T5" fmla="*/ 15 h 673"/>
                <a:gd name="T6" fmla="*/ 4 w 470"/>
                <a:gd name="T7" fmla="*/ 4 h 673"/>
                <a:gd name="T8" fmla="*/ 11 w 470"/>
                <a:gd name="T9" fmla="*/ 0 h 673"/>
                <a:gd name="T10" fmla="*/ 447 w 470"/>
                <a:gd name="T11" fmla="*/ 589 h 673"/>
                <a:gd name="T12" fmla="*/ 462 w 470"/>
                <a:gd name="T13" fmla="*/ 67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0" h="673">
                  <a:moveTo>
                    <a:pt x="462" y="672"/>
                  </a:moveTo>
                  <a:cubicBezTo>
                    <a:pt x="425" y="673"/>
                    <a:pt x="431" y="613"/>
                    <a:pt x="422" y="581"/>
                  </a:cubicBezTo>
                  <a:cubicBezTo>
                    <a:pt x="350" y="339"/>
                    <a:pt x="193" y="146"/>
                    <a:pt x="1" y="15"/>
                  </a:cubicBezTo>
                  <a:cubicBezTo>
                    <a:pt x="0" y="9"/>
                    <a:pt x="4" y="9"/>
                    <a:pt x="4" y="4"/>
                  </a:cubicBezTo>
                  <a:cubicBezTo>
                    <a:pt x="7" y="3"/>
                    <a:pt x="8" y="0"/>
                    <a:pt x="11" y="0"/>
                  </a:cubicBezTo>
                  <a:cubicBezTo>
                    <a:pt x="207" y="123"/>
                    <a:pt x="378" y="332"/>
                    <a:pt x="447" y="589"/>
                  </a:cubicBezTo>
                  <a:cubicBezTo>
                    <a:pt x="454" y="615"/>
                    <a:pt x="470" y="644"/>
                    <a:pt x="462" y="6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62"/>
            <p:cNvSpPr>
              <a:spLocks noEditPoints="1"/>
            </p:cNvSpPr>
            <p:nvPr/>
          </p:nvSpPr>
          <p:spPr bwMode="auto">
            <a:xfrm>
              <a:off x="-4699000" y="12580938"/>
              <a:ext cx="3867150" cy="6523038"/>
            </a:xfrm>
            <a:custGeom>
              <a:avLst/>
              <a:gdLst>
                <a:gd name="T0" fmla="*/ 653 w 914"/>
                <a:gd name="T1" fmla="*/ 222 h 1538"/>
                <a:gd name="T2" fmla="*/ 777 w 914"/>
                <a:gd name="T3" fmla="*/ 1006 h 1538"/>
                <a:gd name="T4" fmla="*/ 806 w 914"/>
                <a:gd name="T5" fmla="*/ 1086 h 1538"/>
                <a:gd name="T6" fmla="*/ 526 w 914"/>
                <a:gd name="T7" fmla="*/ 795 h 1538"/>
                <a:gd name="T8" fmla="*/ 421 w 914"/>
                <a:gd name="T9" fmla="*/ 937 h 1538"/>
                <a:gd name="T10" fmla="*/ 646 w 914"/>
                <a:gd name="T11" fmla="*/ 1100 h 1538"/>
                <a:gd name="T12" fmla="*/ 668 w 914"/>
                <a:gd name="T13" fmla="*/ 1387 h 1538"/>
                <a:gd name="T14" fmla="*/ 914 w 914"/>
                <a:gd name="T15" fmla="*/ 1398 h 1538"/>
                <a:gd name="T16" fmla="*/ 635 w 914"/>
                <a:gd name="T17" fmla="*/ 1536 h 1538"/>
                <a:gd name="T18" fmla="*/ 573 w 914"/>
                <a:gd name="T19" fmla="*/ 1391 h 1538"/>
                <a:gd name="T20" fmla="*/ 439 w 914"/>
                <a:gd name="T21" fmla="*/ 1441 h 1538"/>
                <a:gd name="T22" fmla="*/ 232 w 914"/>
                <a:gd name="T23" fmla="*/ 1191 h 1538"/>
                <a:gd name="T24" fmla="*/ 286 w 914"/>
                <a:gd name="T25" fmla="*/ 991 h 1538"/>
                <a:gd name="T26" fmla="*/ 178 w 914"/>
                <a:gd name="T27" fmla="*/ 980 h 1538"/>
                <a:gd name="T28" fmla="*/ 0 w 914"/>
                <a:gd name="T29" fmla="*/ 864 h 1538"/>
                <a:gd name="T30" fmla="*/ 385 w 914"/>
                <a:gd name="T31" fmla="*/ 792 h 1538"/>
                <a:gd name="T32" fmla="*/ 199 w 914"/>
                <a:gd name="T33" fmla="*/ 643 h 1538"/>
                <a:gd name="T34" fmla="*/ 334 w 914"/>
                <a:gd name="T35" fmla="*/ 215 h 1538"/>
                <a:gd name="T36" fmla="*/ 606 w 914"/>
                <a:gd name="T37" fmla="*/ 236 h 1538"/>
                <a:gd name="T38" fmla="*/ 635 w 914"/>
                <a:gd name="T39" fmla="*/ 280 h 1538"/>
                <a:gd name="T40" fmla="*/ 588 w 914"/>
                <a:gd name="T41" fmla="*/ 26 h 1538"/>
                <a:gd name="T42" fmla="*/ 446 w 914"/>
                <a:gd name="T43" fmla="*/ 269 h 1538"/>
                <a:gd name="T44" fmla="*/ 406 w 914"/>
                <a:gd name="T45" fmla="*/ 229 h 1538"/>
                <a:gd name="T46" fmla="*/ 406 w 914"/>
                <a:gd name="T47" fmla="*/ 229 h 1538"/>
                <a:gd name="T48" fmla="*/ 482 w 914"/>
                <a:gd name="T49" fmla="*/ 287 h 1538"/>
                <a:gd name="T50" fmla="*/ 359 w 914"/>
                <a:gd name="T51" fmla="*/ 258 h 1538"/>
                <a:gd name="T52" fmla="*/ 533 w 914"/>
                <a:gd name="T53" fmla="*/ 294 h 1538"/>
                <a:gd name="T54" fmla="*/ 359 w 914"/>
                <a:gd name="T55" fmla="*/ 334 h 1538"/>
                <a:gd name="T56" fmla="*/ 428 w 914"/>
                <a:gd name="T57" fmla="*/ 367 h 1538"/>
                <a:gd name="T58" fmla="*/ 479 w 914"/>
                <a:gd name="T59" fmla="*/ 349 h 1538"/>
                <a:gd name="T60" fmla="*/ 319 w 914"/>
                <a:gd name="T61" fmla="*/ 378 h 1538"/>
                <a:gd name="T62" fmla="*/ 330 w 914"/>
                <a:gd name="T63" fmla="*/ 432 h 1538"/>
                <a:gd name="T64" fmla="*/ 348 w 914"/>
                <a:gd name="T65" fmla="*/ 385 h 1538"/>
                <a:gd name="T66" fmla="*/ 461 w 914"/>
                <a:gd name="T67" fmla="*/ 389 h 1538"/>
                <a:gd name="T68" fmla="*/ 381 w 914"/>
                <a:gd name="T69" fmla="*/ 465 h 1538"/>
                <a:gd name="T70" fmla="*/ 381 w 914"/>
                <a:gd name="T71" fmla="*/ 465 h 1538"/>
                <a:gd name="T72" fmla="*/ 435 w 914"/>
                <a:gd name="T73" fmla="*/ 421 h 1538"/>
                <a:gd name="T74" fmla="*/ 385 w 914"/>
                <a:gd name="T75" fmla="*/ 516 h 1538"/>
                <a:gd name="T76" fmla="*/ 668 w 914"/>
                <a:gd name="T77" fmla="*/ 821 h 1538"/>
                <a:gd name="T78" fmla="*/ 624 w 914"/>
                <a:gd name="T79" fmla="*/ 559 h 1538"/>
                <a:gd name="T80" fmla="*/ 435 w 914"/>
                <a:gd name="T81" fmla="*/ 563 h 1538"/>
                <a:gd name="T82" fmla="*/ 261 w 914"/>
                <a:gd name="T83" fmla="*/ 926 h 1538"/>
                <a:gd name="T84" fmla="*/ 482 w 914"/>
                <a:gd name="T85" fmla="*/ 1035 h 1538"/>
                <a:gd name="T86" fmla="*/ 541 w 914"/>
                <a:gd name="T87" fmla="*/ 1046 h 1538"/>
                <a:gd name="T88" fmla="*/ 432 w 914"/>
                <a:gd name="T89" fmla="*/ 1053 h 1538"/>
                <a:gd name="T90" fmla="*/ 544 w 914"/>
                <a:gd name="T91" fmla="*/ 1108 h 1538"/>
                <a:gd name="T92" fmla="*/ 562 w 914"/>
                <a:gd name="T93" fmla="*/ 1129 h 1538"/>
                <a:gd name="T94" fmla="*/ 392 w 914"/>
                <a:gd name="T95" fmla="*/ 1115 h 1538"/>
                <a:gd name="T96" fmla="*/ 482 w 914"/>
                <a:gd name="T97" fmla="*/ 1184 h 1538"/>
                <a:gd name="T98" fmla="*/ 566 w 914"/>
                <a:gd name="T99" fmla="*/ 1155 h 1538"/>
                <a:gd name="T100" fmla="*/ 566 w 914"/>
                <a:gd name="T101" fmla="*/ 1155 h 1538"/>
                <a:gd name="T102" fmla="*/ 370 w 914"/>
                <a:gd name="T103" fmla="*/ 1180 h 1538"/>
                <a:gd name="T104" fmla="*/ 595 w 914"/>
                <a:gd name="T105" fmla="*/ 1220 h 1538"/>
                <a:gd name="T106" fmla="*/ 374 w 914"/>
                <a:gd name="T107" fmla="*/ 1235 h 1538"/>
                <a:gd name="T108" fmla="*/ 555 w 914"/>
                <a:gd name="T109" fmla="*/ 1271 h 1538"/>
                <a:gd name="T110" fmla="*/ 421 w 914"/>
                <a:gd name="T111" fmla="*/ 1285 h 1538"/>
                <a:gd name="T112" fmla="*/ 468 w 914"/>
                <a:gd name="T113" fmla="*/ 1304 h 1538"/>
                <a:gd name="T114" fmla="*/ 468 w 914"/>
                <a:gd name="T115" fmla="*/ 1304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4" h="1538">
                  <a:moveTo>
                    <a:pt x="653" y="0"/>
                  </a:moveTo>
                  <a:cubicBezTo>
                    <a:pt x="665" y="11"/>
                    <a:pt x="676" y="77"/>
                    <a:pt x="671" y="106"/>
                  </a:cubicBezTo>
                  <a:cubicBezTo>
                    <a:pt x="667" y="129"/>
                    <a:pt x="647" y="179"/>
                    <a:pt x="653" y="222"/>
                  </a:cubicBezTo>
                  <a:cubicBezTo>
                    <a:pt x="656" y="246"/>
                    <a:pt x="683" y="267"/>
                    <a:pt x="657" y="294"/>
                  </a:cubicBezTo>
                  <a:cubicBezTo>
                    <a:pt x="637" y="497"/>
                    <a:pt x="674" y="703"/>
                    <a:pt x="718" y="875"/>
                  </a:cubicBezTo>
                  <a:cubicBezTo>
                    <a:pt x="731" y="923"/>
                    <a:pt x="753" y="967"/>
                    <a:pt x="777" y="1006"/>
                  </a:cubicBezTo>
                  <a:cubicBezTo>
                    <a:pt x="774" y="1025"/>
                    <a:pt x="771" y="1029"/>
                    <a:pt x="787" y="1039"/>
                  </a:cubicBezTo>
                  <a:cubicBezTo>
                    <a:pt x="801" y="1036"/>
                    <a:pt x="791" y="1011"/>
                    <a:pt x="798" y="1002"/>
                  </a:cubicBezTo>
                  <a:cubicBezTo>
                    <a:pt x="816" y="1014"/>
                    <a:pt x="818" y="1067"/>
                    <a:pt x="806" y="1086"/>
                  </a:cubicBezTo>
                  <a:cubicBezTo>
                    <a:pt x="806" y="1192"/>
                    <a:pt x="881" y="1247"/>
                    <a:pt x="900" y="1354"/>
                  </a:cubicBezTo>
                  <a:cubicBezTo>
                    <a:pt x="838" y="1296"/>
                    <a:pt x="808" y="1203"/>
                    <a:pt x="780" y="1108"/>
                  </a:cubicBezTo>
                  <a:cubicBezTo>
                    <a:pt x="737" y="959"/>
                    <a:pt x="676" y="816"/>
                    <a:pt x="526" y="795"/>
                  </a:cubicBezTo>
                  <a:cubicBezTo>
                    <a:pt x="482" y="789"/>
                    <a:pt x="424" y="790"/>
                    <a:pt x="385" y="817"/>
                  </a:cubicBezTo>
                  <a:cubicBezTo>
                    <a:pt x="400" y="843"/>
                    <a:pt x="423" y="861"/>
                    <a:pt x="432" y="893"/>
                  </a:cubicBezTo>
                  <a:cubicBezTo>
                    <a:pt x="433" y="912"/>
                    <a:pt x="410" y="920"/>
                    <a:pt x="421" y="937"/>
                  </a:cubicBezTo>
                  <a:cubicBezTo>
                    <a:pt x="474" y="930"/>
                    <a:pt x="505" y="946"/>
                    <a:pt x="519" y="995"/>
                  </a:cubicBezTo>
                  <a:cubicBezTo>
                    <a:pt x="568" y="975"/>
                    <a:pt x="598" y="945"/>
                    <a:pt x="646" y="959"/>
                  </a:cubicBezTo>
                  <a:cubicBezTo>
                    <a:pt x="688" y="984"/>
                    <a:pt x="705" y="1082"/>
                    <a:pt x="646" y="1100"/>
                  </a:cubicBezTo>
                  <a:cubicBezTo>
                    <a:pt x="659" y="1131"/>
                    <a:pt x="686" y="1148"/>
                    <a:pt x="704" y="1173"/>
                  </a:cubicBezTo>
                  <a:cubicBezTo>
                    <a:pt x="709" y="1280"/>
                    <a:pt x="646" y="1319"/>
                    <a:pt x="566" y="1340"/>
                  </a:cubicBezTo>
                  <a:cubicBezTo>
                    <a:pt x="594" y="1363"/>
                    <a:pt x="626" y="1384"/>
                    <a:pt x="668" y="1387"/>
                  </a:cubicBezTo>
                  <a:cubicBezTo>
                    <a:pt x="722" y="1392"/>
                    <a:pt x="783" y="1369"/>
                    <a:pt x="835" y="1369"/>
                  </a:cubicBezTo>
                  <a:cubicBezTo>
                    <a:pt x="861" y="1369"/>
                    <a:pt x="886" y="1386"/>
                    <a:pt x="904" y="1365"/>
                  </a:cubicBezTo>
                  <a:cubicBezTo>
                    <a:pt x="909" y="1374"/>
                    <a:pt x="911" y="1387"/>
                    <a:pt x="914" y="1398"/>
                  </a:cubicBezTo>
                  <a:cubicBezTo>
                    <a:pt x="796" y="1371"/>
                    <a:pt x="726" y="1450"/>
                    <a:pt x="668" y="1507"/>
                  </a:cubicBezTo>
                  <a:cubicBezTo>
                    <a:pt x="668" y="1515"/>
                    <a:pt x="674" y="1517"/>
                    <a:pt x="671" y="1529"/>
                  </a:cubicBezTo>
                  <a:cubicBezTo>
                    <a:pt x="658" y="1530"/>
                    <a:pt x="652" y="1538"/>
                    <a:pt x="635" y="1536"/>
                  </a:cubicBezTo>
                  <a:cubicBezTo>
                    <a:pt x="662" y="1493"/>
                    <a:pt x="683" y="1443"/>
                    <a:pt x="729" y="1420"/>
                  </a:cubicBezTo>
                  <a:cubicBezTo>
                    <a:pt x="722" y="1395"/>
                    <a:pt x="687" y="1406"/>
                    <a:pt x="671" y="1405"/>
                  </a:cubicBezTo>
                  <a:cubicBezTo>
                    <a:pt x="634" y="1402"/>
                    <a:pt x="606" y="1393"/>
                    <a:pt x="573" y="1391"/>
                  </a:cubicBezTo>
                  <a:cubicBezTo>
                    <a:pt x="561" y="1374"/>
                    <a:pt x="540" y="1366"/>
                    <a:pt x="530" y="1347"/>
                  </a:cubicBezTo>
                  <a:cubicBezTo>
                    <a:pt x="512" y="1349"/>
                    <a:pt x="520" y="1374"/>
                    <a:pt x="515" y="1380"/>
                  </a:cubicBezTo>
                  <a:cubicBezTo>
                    <a:pt x="503" y="1414"/>
                    <a:pt x="468" y="1425"/>
                    <a:pt x="439" y="1441"/>
                  </a:cubicBezTo>
                  <a:cubicBezTo>
                    <a:pt x="425" y="1433"/>
                    <a:pt x="412" y="1425"/>
                    <a:pt x="388" y="1427"/>
                  </a:cubicBezTo>
                  <a:cubicBezTo>
                    <a:pt x="351" y="1399"/>
                    <a:pt x="331" y="1340"/>
                    <a:pt x="352" y="1282"/>
                  </a:cubicBezTo>
                  <a:cubicBezTo>
                    <a:pt x="282" y="1293"/>
                    <a:pt x="226" y="1257"/>
                    <a:pt x="232" y="1191"/>
                  </a:cubicBezTo>
                  <a:cubicBezTo>
                    <a:pt x="238" y="1133"/>
                    <a:pt x="297" y="1118"/>
                    <a:pt x="341" y="1093"/>
                  </a:cubicBezTo>
                  <a:cubicBezTo>
                    <a:pt x="314" y="1052"/>
                    <a:pt x="353" y="1024"/>
                    <a:pt x="348" y="988"/>
                  </a:cubicBezTo>
                  <a:cubicBezTo>
                    <a:pt x="336" y="985"/>
                    <a:pt x="301" y="979"/>
                    <a:pt x="286" y="991"/>
                  </a:cubicBezTo>
                  <a:cubicBezTo>
                    <a:pt x="295" y="1028"/>
                    <a:pt x="280" y="1071"/>
                    <a:pt x="254" y="1086"/>
                  </a:cubicBezTo>
                  <a:cubicBezTo>
                    <a:pt x="246" y="1090"/>
                    <a:pt x="208" y="1098"/>
                    <a:pt x="203" y="1097"/>
                  </a:cubicBezTo>
                  <a:cubicBezTo>
                    <a:pt x="153" y="1088"/>
                    <a:pt x="175" y="1035"/>
                    <a:pt x="178" y="980"/>
                  </a:cubicBezTo>
                  <a:cubicBezTo>
                    <a:pt x="146" y="968"/>
                    <a:pt x="115" y="949"/>
                    <a:pt x="116" y="919"/>
                  </a:cubicBezTo>
                  <a:cubicBezTo>
                    <a:pt x="117" y="885"/>
                    <a:pt x="163" y="868"/>
                    <a:pt x="181" y="846"/>
                  </a:cubicBezTo>
                  <a:cubicBezTo>
                    <a:pt x="120" y="821"/>
                    <a:pt x="51" y="868"/>
                    <a:pt x="0" y="864"/>
                  </a:cubicBezTo>
                  <a:cubicBezTo>
                    <a:pt x="32" y="839"/>
                    <a:pt x="84" y="835"/>
                    <a:pt x="130" y="824"/>
                  </a:cubicBezTo>
                  <a:cubicBezTo>
                    <a:pt x="174" y="815"/>
                    <a:pt x="246" y="809"/>
                    <a:pt x="301" y="810"/>
                  </a:cubicBezTo>
                  <a:cubicBezTo>
                    <a:pt x="324" y="797"/>
                    <a:pt x="362" y="796"/>
                    <a:pt x="385" y="792"/>
                  </a:cubicBezTo>
                  <a:cubicBezTo>
                    <a:pt x="379" y="761"/>
                    <a:pt x="348" y="771"/>
                    <a:pt x="330" y="766"/>
                  </a:cubicBezTo>
                  <a:cubicBezTo>
                    <a:pt x="229" y="739"/>
                    <a:pt x="158" y="666"/>
                    <a:pt x="112" y="578"/>
                  </a:cubicBezTo>
                  <a:cubicBezTo>
                    <a:pt x="154" y="586"/>
                    <a:pt x="155" y="636"/>
                    <a:pt x="199" y="643"/>
                  </a:cubicBezTo>
                  <a:cubicBezTo>
                    <a:pt x="218" y="613"/>
                    <a:pt x="223" y="569"/>
                    <a:pt x="247" y="545"/>
                  </a:cubicBezTo>
                  <a:cubicBezTo>
                    <a:pt x="191" y="507"/>
                    <a:pt x="191" y="411"/>
                    <a:pt x="250" y="374"/>
                  </a:cubicBezTo>
                  <a:cubicBezTo>
                    <a:pt x="180" y="320"/>
                    <a:pt x="245" y="171"/>
                    <a:pt x="334" y="215"/>
                  </a:cubicBezTo>
                  <a:cubicBezTo>
                    <a:pt x="366" y="179"/>
                    <a:pt x="377" y="123"/>
                    <a:pt x="421" y="98"/>
                  </a:cubicBezTo>
                  <a:cubicBezTo>
                    <a:pt x="494" y="85"/>
                    <a:pt x="523" y="128"/>
                    <a:pt x="519" y="189"/>
                  </a:cubicBezTo>
                  <a:cubicBezTo>
                    <a:pt x="539" y="214"/>
                    <a:pt x="583" y="214"/>
                    <a:pt x="606" y="236"/>
                  </a:cubicBezTo>
                  <a:cubicBezTo>
                    <a:pt x="621" y="304"/>
                    <a:pt x="610" y="391"/>
                    <a:pt x="548" y="403"/>
                  </a:cubicBezTo>
                  <a:cubicBezTo>
                    <a:pt x="545" y="450"/>
                    <a:pt x="607" y="463"/>
                    <a:pt x="624" y="494"/>
                  </a:cubicBezTo>
                  <a:cubicBezTo>
                    <a:pt x="647" y="442"/>
                    <a:pt x="619" y="350"/>
                    <a:pt x="635" y="280"/>
                  </a:cubicBezTo>
                  <a:cubicBezTo>
                    <a:pt x="617" y="233"/>
                    <a:pt x="638" y="177"/>
                    <a:pt x="631" y="127"/>
                  </a:cubicBezTo>
                  <a:cubicBezTo>
                    <a:pt x="603" y="139"/>
                    <a:pt x="587" y="163"/>
                    <a:pt x="541" y="157"/>
                  </a:cubicBezTo>
                  <a:cubicBezTo>
                    <a:pt x="491" y="116"/>
                    <a:pt x="520" y="24"/>
                    <a:pt x="588" y="26"/>
                  </a:cubicBezTo>
                  <a:cubicBezTo>
                    <a:pt x="612" y="26"/>
                    <a:pt x="620" y="48"/>
                    <a:pt x="649" y="48"/>
                  </a:cubicBezTo>
                  <a:cubicBezTo>
                    <a:pt x="662" y="35"/>
                    <a:pt x="642" y="11"/>
                    <a:pt x="653" y="0"/>
                  </a:cubicBezTo>
                  <a:close/>
                  <a:moveTo>
                    <a:pt x="446" y="269"/>
                  </a:moveTo>
                  <a:cubicBezTo>
                    <a:pt x="474" y="271"/>
                    <a:pt x="484" y="238"/>
                    <a:pt x="479" y="218"/>
                  </a:cubicBezTo>
                  <a:cubicBezTo>
                    <a:pt x="456" y="223"/>
                    <a:pt x="454" y="249"/>
                    <a:pt x="446" y="269"/>
                  </a:cubicBezTo>
                  <a:close/>
                  <a:moveTo>
                    <a:pt x="406" y="229"/>
                  </a:moveTo>
                  <a:cubicBezTo>
                    <a:pt x="405" y="235"/>
                    <a:pt x="402" y="263"/>
                    <a:pt x="421" y="273"/>
                  </a:cubicBezTo>
                  <a:cubicBezTo>
                    <a:pt x="439" y="275"/>
                    <a:pt x="429" y="250"/>
                    <a:pt x="432" y="236"/>
                  </a:cubicBezTo>
                  <a:cubicBezTo>
                    <a:pt x="425" y="232"/>
                    <a:pt x="413" y="223"/>
                    <a:pt x="406" y="229"/>
                  </a:cubicBezTo>
                  <a:close/>
                  <a:moveTo>
                    <a:pt x="482" y="287"/>
                  </a:moveTo>
                  <a:cubicBezTo>
                    <a:pt x="503" y="282"/>
                    <a:pt x="526" y="264"/>
                    <a:pt x="515" y="240"/>
                  </a:cubicBezTo>
                  <a:cubicBezTo>
                    <a:pt x="497" y="247"/>
                    <a:pt x="476" y="267"/>
                    <a:pt x="482" y="287"/>
                  </a:cubicBezTo>
                  <a:close/>
                  <a:moveTo>
                    <a:pt x="388" y="294"/>
                  </a:moveTo>
                  <a:cubicBezTo>
                    <a:pt x="400" y="280"/>
                    <a:pt x="383" y="270"/>
                    <a:pt x="381" y="258"/>
                  </a:cubicBezTo>
                  <a:cubicBezTo>
                    <a:pt x="374" y="258"/>
                    <a:pt x="366" y="258"/>
                    <a:pt x="359" y="258"/>
                  </a:cubicBezTo>
                  <a:cubicBezTo>
                    <a:pt x="356" y="283"/>
                    <a:pt x="370" y="290"/>
                    <a:pt x="388" y="294"/>
                  </a:cubicBezTo>
                  <a:close/>
                  <a:moveTo>
                    <a:pt x="482" y="323"/>
                  </a:moveTo>
                  <a:cubicBezTo>
                    <a:pt x="504" y="331"/>
                    <a:pt x="535" y="321"/>
                    <a:pt x="533" y="294"/>
                  </a:cubicBezTo>
                  <a:cubicBezTo>
                    <a:pt x="514" y="290"/>
                    <a:pt x="490" y="305"/>
                    <a:pt x="482" y="323"/>
                  </a:cubicBezTo>
                  <a:close/>
                  <a:moveTo>
                    <a:pt x="323" y="313"/>
                  </a:moveTo>
                  <a:cubicBezTo>
                    <a:pt x="328" y="327"/>
                    <a:pt x="343" y="331"/>
                    <a:pt x="359" y="334"/>
                  </a:cubicBezTo>
                  <a:cubicBezTo>
                    <a:pt x="363" y="313"/>
                    <a:pt x="338" y="304"/>
                    <a:pt x="323" y="313"/>
                  </a:cubicBezTo>
                  <a:close/>
                  <a:moveTo>
                    <a:pt x="410" y="367"/>
                  </a:moveTo>
                  <a:cubicBezTo>
                    <a:pt x="416" y="367"/>
                    <a:pt x="422" y="367"/>
                    <a:pt x="428" y="367"/>
                  </a:cubicBezTo>
                  <a:cubicBezTo>
                    <a:pt x="435" y="355"/>
                    <a:pt x="436" y="346"/>
                    <a:pt x="432" y="334"/>
                  </a:cubicBezTo>
                  <a:cubicBezTo>
                    <a:pt x="411" y="333"/>
                    <a:pt x="403" y="352"/>
                    <a:pt x="410" y="367"/>
                  </a:cubicBezTo>
                  <a:close/>
                  <a:moveTo>
                    <a:pt x="479" y="349"/>
                  </a:moveTo>
                  <a:cubicBezTo>
                    <a:pt x="475" y="380"/>
                    <a:pt x="530" y="382"/>
                    <a:pt x="533" y="356"/>
                  </a:cubicBezTo>
                  <a:cubicBezTo>
                    <a:pt x="524" y="346"/>
                    <a:pt x="496" y="340"/>
                    <a:pt x="479" y="349"/>
                  </a:cubicBezTo>
                  <a:close/>
                  <a:moveTo>
                    <a:pt x="319" y="378"/>
                  </a:moveTo>
                  <a:cubicBezTo>
                    <a:pt x="332" y="382"/>
                    <a:pt x="321" y="398"/>
                    <a:pt x="326" y="403"/>
                  </a:cubicBezTo>
                  <a:cubicBezTo>
                    <a:pt x="331" y="412"/>
                    <a:pt x="340" y="396"/>
                    <a:pt x="345" y="407"/>
                  </a:cubicBezTo>
                  <a:cubicBezTo>
                    <a:pt x="347" y="422"/>
                    <a:pt x="330" y="419"/>
                    <a:pt x="330" y="432"/>
                  </a:cubicBezTo>
                  <a:cubicBezTo>
                    <a:pt x="335" y="436"/>
                    <a:pt x="342" y="438"/>
                    <a:pt x="341" y="447"/>
                  </a:cubicBezTo>
                  <a:cubicBezTo>
                    <a:pt x="363" y="437"/>
                    <a:pt x="371" y="414"/>
                    <a:pt x="385" y="396"/>
                  </a:cubicBezTo>
                  <a:cubicBezTo>
                    <a:pt x="381" y="384"/>
                    <a:pt x="356" y="393"/>
                    <a:pt x="348" y="385"/>
                  </a:cubicBezTo>
                  <a:cubicBezTo>
                    <a:pt x="346" y="367"/>
                    <a:pt x="370" y="373"/>
                    <a:pt x="359" y="356"/>
                  </a:cubicBezTo>
                  <a:cubicBezTo>
                    <a:pt x="336" y="353"/>
                    <a:pt x="322" y="360"/>
                    <a:pt x="319" y="378"/>
                  </a:cubicBezTo>
                  <a:close/>
                  <a:moveTo>
                    <a:pt x="461" y="389"/>
                  </a:moveTo>
                  <a:cubicBezTo>
                    <a:pt x="462" y="410"/>
                    <a:pt x="497" y="440"/>
                    <a:pt x="512" y="414"/>
                  </a:cubicBezTo>
                  <a:cubicBezTo>
                    <a:pt x="505" y="397"/>
                    <a:pt x="480" y="382"/>
                    <a:pt x="461" y="389"/>
                  </a:cubicBezTo>
                  <a:close/>
                  <a:moveTo>
                    <a:pt x="381" y="465"/>
                  </a:moveTo>
                  <a:cubicBezTo>
                    <a:pt x="396" y="458"/>
                    <a:pt x="402" y="440"/>
                    <a:pt x="410" y="425"/>
                  </a:cubicBezTo>
                  <a:cubicBezTo>
                    <a:pt x="402" y="423"/>
                    <a:pt x="400" y="416"/>
                    <a:pt x="388" y="418"/>
                  </a:cubicBezTo>
                  <a:cubicBezTo>
                    <a:pt x="386" y="432"/>
                    <a:pt x="361" y="452"/>
                    <a:pt x="381" y="465"/>
                  </a:cubicBezTo>
                  <a:close/>
                  <a:moveTo>
                    <a:pt x="417" y="458"/>
                  </a:moveTo>
                  <a:cubicBezTo>
                    <a:pt x="424" y="466"/>
                    <a:pt x="429" y="475"/>
                    <a:pt x="443" y="476"/>
                  </a:cubicBezTo>
                  <a:cubicBezTo>
                    <a:pt x="446" y="458"/>
                    <a:pt x="458" y="426"/>
                    <a:pt x="435" y="421"/>
                  </a:cubicBezTo>
                  <a:cubicBezTo>
                    <a:pt x="431" y="436"/>
                    <a:pt x="414" y="437"/>
                    <a:pt x="417" y="458"/>
                  </a:cubicBezTo>
                  <a:close/>
                  <a:moveTo>
                    <a:pt x="435" y="563"/>
                  </a:moveTo>
                  <a:cubicBezTo>
                    <a:pt x="411" y="559"/>
                    <a:pt x="404" y="532"/>
                    <a:pt x="385" y="516"/>
                  </a:cubicBezTo>
                  <a:cubicBezTo>
                    <a:pt x="363" y="521"/>
                    <a:pt x="350" y="535"/>
                    <a:pt x="326" y="538"/>
                  </a:cubicBezTo>
                  <a:cubicBezTo>
                    <a:pt x="364" y="596"/>
                    <a:pt x="344" y="699"/>
                    <a:pt x="279" y="715"/>
                  </a:cubicBezTo>
                  <a:cubicBezTo>
                    <a:pt x="373" y="798"/>
                    <a:pt x="575" y="727"/>
                    <a:pt x="668" y="821"/>
                  </a:cubicBezTo>
                  <a:cubicBezTo>
                    <a:pt x="681" y="789"/>
                    <a:pt x="657" y="756"/>
                    <a:pt x="653" y="723"/>
                  </a:cubicBezTo>
                  <a:cubicBezTo>
                    <a:pt x="645" y="660"/>
                    <a:pt x="652" y="613"/>
                    <a:pt x="635" y="570"/>
                  </a:cubicBezTo>
                  <a:cubicBezTo>
                    <a:pt x="633" y="566"/>
                    <a:pt x="626" y="564"/>
                    <a:pt x="624" y="559"/>
                  </a:cubicBezTo>
                  <a:cubicBezTo>
                    <a:pt x="618" y="543"/>
                    <a:pt x="621" y="526"/>
                    <a:pt x="610" y="512"/>
                  </a:cubicBezTo>
                  <a:cubicBezTo>
                    <a:pt x="596" y="496"/>
                    <a:pt x="552" y="470"/>
                    <a:pt x="537" y="458"/>
                  </a:cubicBezTo>
                  <a:cubicBezTo>
                    <a:pt x="542" y="502"/>
                    <a:pt x="497" y="574"/>
                    <a:pt x="435" y="563"/>
                  </a:cubicBezTo>
                  <a:close/>
                  <a:moveTo>
                    <a:pt x="261" y="926"/>
                  </a:moveTo>
                  <a:cubicBezTo>
                    <a:pt x="285" y="928"/>
                    <a:pt x="287" y="908"/>
                    <a:pt x="290" y="890"/>
                  </a:cubicBezTo>
                  <a:cubicBezTo>
                    <a:pt x="269" y="865"/>
                    <a:pt x="247" y="904"/>
                    <a:pt x="261" y="926"/>
                  </a:cubicBezTo>
                  <a:close/>
                  <a:moveTo>
                    <a:pt x="490" y="1078"/>
                  </a:moveTo>
                  <a:cubicBezTo>
                    <a:pt x="497" y="1083"/>
                    <a:pt x="507" y="1060"/>
                    <a:pt x="504" y="1042"/>
                  </a:cubicBezTo>
                  <a:cubicBezTo>
                    <a:pt x="494" y="1043"/>
                    <a:pt x="497" y="1030"/>
                    <a:pt x="482" y="1035"/>
                  </a:cubicBezTo>
                  <a:cubicBezTo>
                    <a:pt x="476" y="1046"/>
                    <a:pt x="478" y="1074"/>
                    <a:pt x="490" y="1078"/>
                  </a:cubicBezTo>
                  <a:close/>
                  <a:moveTo>
                    <a:pt x="526" y="1078"/>
                  </a:moveTo>
                  <a:cubicBezTo>
                    <a:pt x="539" y="1075"/>
                    <a:pt x="541" y="1062"/>
                    <a:pt x="541" y="1046"/>
                  </a:cubicBezTo>
                  <a:cubicBezTo>
                    <a:pt x="534" y="1044"/>
                    <a:pt x="534" y="1035"/>
                    <a:pt x="522" y="1039"/>
                  </a:cubicBezTo>
                  <a:cubicBezTo>
                    <a:pt x="518" y="1051"/>
                    <a:pt x="510" y="1073"/>
                    <a:pt x="526" y="1078"/>
                  </a:cubicBezTo>
                  <a:close/>
                  <a:moveTo>
                    <a:pt x="432" y="1053"/>
                  </a:moveTo>
                  <a:cubicBezTo>
                    <a:pt x="440" y="1070"/>
                    <a:pt x="443" y="1092"/>
                    <a:pt x="461" y="1100"/>
                  </a:cubicBezTo>
                  <a:cubicBezTo>
                    <a:pt x="487" y="1087"/>
                    <a:pt x="456" y="1038"/>
                    <a:pt x="432" y="1053"/>
                  </a:cubicBezTo>
                  <a:close/>
                  <a:moveTo>
                    <a:pt x="544" y="1108"/>
                  </a:moveTo>
                  <a:cubicBezTo>
                    <a:pt x="568" y="1104"/>
                    <a:pt x="586" y="1077"/>
                    <a:pt x="584" y="1060"/>
                  </a:cubicBezTo>
                  <a:cubicBezTo>
                    <a:pt x="559" y="1064"/>
                    <a:pt x="545" y="1079"/>
                    <a:pt x="544" y="1108"/>
                  </a:cubicBezTo>
                  <a:close/>
                  <a:moveTo>
                    <a:pt x="562" y="1129"/>
                  </a:moveTo>
                  <a:cubicBezTo>
                    <a:pt x="580" y="1146"/>
                    <a:pt x="604" y="1119"/>
                    <a:pt x="617" y="1108"/>
                  </a:cubicBezTo>
                  <a:cubicBezTo>
                    <a:pt x="599" y="1083"/>
                    <a:pt x="579" y="1120"/>
                    <a:pt x="562" y="1129"/>
                  </a:cubicBezTo>
                  <a:close/>
                  <a:moveTo>
                    <a:pt x="392" y="1115"/>
                  </a:moveTo>
                  <a:cubicBezTo>
                    <a:pt x="408" y="1129"/>
                    <a:pt x="421" y="1135"/>
                    <a:pt x="446" y="1133"/>
                  </a:cubicBezTo>
                  <a:cubicBezTo>
                    <a:pt x="446" y="1108"/>
                    <a:pt x="400" y="1088"/>
                    <a:pt x="392" y="1115"/>
                  </a:cubicBezTo>
                  <a:close/>
                  <a:moveTo>
                    <a:pt x="482" y="1184"/>
                  </a:moveTo>
                  <a:cubicBezTo>
                    <a:pt x="508" y="1188"/>
                    <a:pt x="508" y="1168"/>
                    <a:pt x="512" y="1151"/>
                  </a:cubicBezTo>
                  <a:cubicBezTo>
                    <a:pt x="483" y="1142"/>
                    <a:pt x="470" y="1164"/>
                    <a:pt x="482" y="1184"/>
                  </a:cubicBezTo>
                  <a:close/>
                  <a:moveTo>
                    <a:pt x="566" y="1155"/>
                  </a:moveTo>
                  <a:cubicBezTo>
                    <a:pt x="565" y="1178"/>
                    <a:pt x="607" y="1176"/>
                    <a:pt x="624" y="1169"/>
                  </a:cubicBezTo>
                  <a:cubicBezTo>
                    <a:pt x="624" y="1164"/>
                    <a:pt x="624" y="1160"/>
                    <a:pt x="624" y="1155"/>
                  </a:cubicBezTo>
                  <a:cubicBezTo>
                    <a:pt x="607" y="1144"/>
                    <a:pt x="587" y="1158"/>
                    <a:pt x="566" y="1155"/>
                  </a:cubicBezTo>
                  <a:close/>
                  <a:moveTo>
                    <a:pt x="370" y="1180"/>
                  </a:moveTo>
                  <a:cubicBezTo>
                    <a:pt x="388" y="1188"/>
                    <a:pt x="413" y="1175"/>
                    <a:pt x="435" y="1176"/>
                  </a:cubicBezTo>
                  <a:cubicBezTo>
                    <a:pt x="435" y="1149"/>
                    <a:pt x="367" y="1151"/>
                    <a:pt x="370" y="1180"/>
                  </a:cubicBezTo>
                  <a:close/>
                  <a:moveTo>
                    <a:pt x="595" y="1220"/>
                  </a:moveTo>
                  <a:cubicBezTo>
                    <a:pt x="596" y="1196"/>
                    <a:pt x="580" y="1189"/>
                    <a:pt x="555" y="1191"/>
                  </a:cubicBezTo>
                  <a:cubicBezTo>
                    <a:pt x="555" y="1214"/>
                    <a:pt x="576" y="1216"/>
                    <a:pt x="595" y="1220"/>
                  </a:cubicBezTo>
                  <a:close/>
                  <a:moveTo>
                    <a:pt x="374" y="1235"/>
                  </a:moveTo>
                  <a:cubicBezTo>
                    <a:pt x="399" y="1241"/>
                    <a:pt x="450" y="1228"/>
                    <a:pt x="443" y="1202"/>
                  </a:cubicBezTo>
                  <a:cubicBezTo>
                    <a:pt x="416" y="1201"/>
                    <a:pt x="386" y="1211"/>
                    <a:pt x="374" y="1235"/>
                  </a:cubicBezTo>
                  <a:close/>
                  <a:moveTo>
                    <a:pt x="522" y="1260"/>
                  </a:moveTo>
                  <a:cubicBezTo>
                    <a:pt x="532" y="1264"/>
                    <a:pt x="535" y="1274"/>
                    <a:pt x="548" y="1274"/>
                  </a:cubicBezTo>
                  <a:cubicBezTo>
                    <a:pt x="549" y="1272"/>
                    <a:pt x="551" y="1270"/>
                    <a:pt x="555" y="1271"/>
                  </a:cubicBezTo>
                  <a:cubicBezTo>
                    <a:pt x="562" y="1248"/>
                    <a:pt x="552" y="1218"/>
                    <a:pt x="530" y="1213"/>
                  </a:cubicBezTo>
                  <a:cubicBezTo>
                    <a:pt x="519" y="1224"/>
                    <a:pt x="530" y="1241"/>
                    <a:pt x="522" y="1260"/>
                  </a:cubicBezTo>
                  <a:close/>
                  <a:moveTo>
                    <a:pt x="421" y="1285"/>
                  </a:moveTo>
                  <a:cubicBezTo>
                    <a:pt x="443" y="1274"/>
                    <a:pt x="457" y="1254"/>
                    <a:pt x="468" y="1231"/>
                  </a:cubicBezTo>
                  <a:cubicBezTo>
                    <a:pt x="446" y="1227"/>
                    <a:pt x="411" y="1257"/>
                    <a:pt x="421" y="1285"/>
                  </a:cubicBezTo>
                  <a:close/>
                  <a:moveTo>
                    <a:pt x="468" y="1304"/>
                  </a:moveTo>
                  <a:cubicBezTo>
                    <a:pt x="473" y="1303"/>
                    <a:pt x="476" y="1305"/>
                    <a:pt x="479" y="1307"/>
                  </a:cubicBezTo>
                  <a:cubicBezTo>
                    <a:pt x="492" y="1296"/>
                    <a:pt x="503" y="1264"/>
                    <a:pt x="497" y="1245"/>
                  </a:cubicBezTo>
                  <a:cubicBezTo>
                    <a:pt x="472" y="1247"/>
                    <a:pt x="461" y="1281"/>
                    <a:pt x="468" y="13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63"/>
            <p:cNvSpPr/>
            <p:nvPr/>
          </p:nvSpPr>
          <p:spPr bwMode="auto">
            <a:xfrm>
              <a:off x="-1843088" y="14035088"/>
              <a:ext cx="152400" cy="165100"/>
            </a:xfrm>
            <a:custGeom>
              <a:avLst/>
              <a:gdLst>
                <a:gd name="T0" fmla="*/ 0 w 36"/>
                <a:gd name="T1" fmla="*/ 2 h 39"/>
                <a:gd name="T2" fmla="*/ 36 w 36"/>
                <a:gd name="T3" fmla="*/ 20 h 39"/>
                <a:gd name="T4" fmla="*/ 25 w 36"/>
                <a:gd name="T5" fmla="*/ 39 h 39"/>
                <a:gd name="T6" fmla="*/ 0 w 36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9">
                  <a:moveTo>
                    <a:pt x="0" y="2"/>
                  </a:moveTo>
                  <a:cubicBezTo>
                    <a:pt x="20" y="0"/>
                    <a:pt x="24" y="15"/>
                    <a:pt x="36" y="20"/>
                  </a:cubicBezTo>
                  <a:cubicBezTo>
                    <a:pt x="34" y="28"/>
                    <a:pt x="29" y="32"/>
                    <a:pt x="25" y="39"/>
                  </a:cubicBezTo>
                  <a:cubicBezTo>
                    <a:pt x="11" y="33"/>
                    <a:pt x="1" y="2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64"/>
            <p:cNvSpPr>
              <a:spLocks noEditPoints="1"/>
            </p:cNvSpPr>
            <p:nvPr/>
          </p:nvSpPr>
          <p:spPr bwMode="auto">
            <a:xfrm>
              <a:off x="8931275" y="11456988"/>
              <a:ext cx="8455025" cy="8316913"/>
            </a:xfrm>
            <a:custGeom>
              <a:avLst/>
              <a:gdLst>
                <a:gd name="T0" fmla="*/ 104 w 1998"/>
                <a:gd name="T1" fmla="*/ 1382 h 1961"/>
                <a:gd name="T2" fmla="*/ 1821 w 1998"/>
                <a:gd name="T3" fmla="*/ 497 h 1961"/>
                <a:gd name="T4" fmla="*/ 437 w 1998"/>
                <a:gd name="T5" fmla="*/ 280 h 1961"/>
                <a:gd name="T6" fmla="*/ 759 w 1998"/>
                <a:gd name="T7" fmla="*/ 1046 h 1961"/>
                <a:gd name="T8" fmla="*/ 917 w 1998"/>
                <a:gd name="T9" fmla="*/ 1359 h 1961"/>
                <a:gd name="T10" fmla="*/ 679 w 1998"/>
                <a:gd name="T11" fmla="*/ 1706 h 1961"/>
                <a:gd name="T12" fmla="*/ 1061 w 1998"/>
                <a:gd name="T13" fmla="*/ 1199 h 1961"/>
                <a:gd name="T14" fmla="*/ 970 w 1998"/>
                <a:gd name="T15" fmla="*/ 1125 h 1961"/>
                <a:gd name="T16" fmla="*/ 1375 w 1998"/>
                <a:gd name="T17" fmla="*/ 1059 h 1961"/>
                <a:gd name="T18" fmla="*/ 1375 w 1998"/>
                <a:gd name="T19" fmla="*/ 1059 h 1961"/>
                <a:gd name="T20" fmla="*/ 1296 w 1998"/>
                <a:gd name="T21" fmla="*/ 892 h 1961"/>
                <a:gd name="T22" fmla="*/ 1427 w 1998"/>
                <a:gd name="T23" fmla="*/ 1234 h 1961"/>
                <a:gd name="T24" fmla="*/ 1418 w 1998"/>
                <a:gd name="T25" fmla="*/ 997 h 1961"/>
                <a:gd name="T26" fmla="*/ 1405 w 1998"/>
                <a:gd name="T27" fmla="*/ 969 h 1961"/>
                <a:gd name="T28" fmla="*/ 1527 w 1998"/>
                <a:gd name="T29" fmla="*/ 941 h 1961"/>
                <a:gd name="T30" fmla="*/ 1503 w 1998"/>
                <a:gd name="T31" fmla="*/ 1176 h 1961"/>
                <a:gd name="T32" fmla="*/ 1468 w 1998"/>
                <a:gd name="T33" fmla="*/ 1233 h 1961"/>
                <a:gd name="T34" fmla="*/ 1316 w 1998"/>
                <a:gd name="T35" fmla="*/ 1440 h 1961"/>
                <a:gd name="T36" fmla="*/ 1276 w 1998"/>
                <a:gd name="T37" fmla="*/ 1437 h 1961"/>
                <a:gd name="T38" fmla="*/ 1379 w 1998"/>
                <a:gd name="T39" fmla="*/ 1277 h 1961"/>
                <a:gd name="T40" fmla="*/ 1262 w 1998"/>
                <a:gd name="T41" fmla="*/ 1254 h 1961"/>
                <a:gd name="T42" fmla="*/ 1241 w 1998"/>
                <a:gd name="T43" fmla="*/ 1225 h 1961"/>
                <a:gd name="T44" fmla="*/ 1155 w 1998"/>
                <a:gd name="T45" fmla="*/ 1520 h 1961"/>
                <a:gd name="T46" fmla="*/ 1124 w 1998"/>
                <a:gd name="T47" fmla="*/ 1463 h 1961"/>
                <a:gd name="T48" fmla="*/ 1150 w 1998"/>
                <a:gd name="T49" fmla="*/ 1397 h 1961"/>
                <a:gd name="T50" fmla="*/ 1211 w 1998"/>
                <a:gd name="T51" fmla="*/ 1474 h 1961"/>
                <a:gd name="T52" fmla="*/ 1188 w 1998"/>
                <a:gd name="T53" fmla="*/ 1499 h 1961"/>
                <a:gd name="T54" fmla="*/ 1246 w 1998"/>
                <a:gd name="T55" fmla="*/ 1435 h 1961"/>
                <a:gd name="T56" fmla="*/ 1027 w 1998"/>
                <a:gd name="T57" fmla="*/ 1429 h 1961"/>
                <a:gd name="T58" fmla="*/ 982 w 1998"/>
                <a:gd name="T59" fmla="*/ 1432 h 1961"/>
                <a:gd name="T60" fmla="*/ 1066 w 1998"/>
                <a:gd name="T61" fmla="*/ 1325 h 1961"/>
                <a:gd name="T62" fmla="*/ 1037 w 1998"/>
                <a:gd name="T63" fmla="*/ 1390 h 1961"/>
                <a:gd name="T64" fmla="*/ 1173 w 1998"/>
                <a:gd name="T65" fmla="*/ 1276 h 1961"/>
                <a:gd name="T66" fmla="*/ 1086 w 1998"/>
                <a:gd name="T67" fmla="*/ 1137 h 1961"/>
                <a:gd name="T68" fmla="*/ 1147 w 1998"/>
                <a:gd name="T69" fmla="*/ 926 h 1961"/>
                <a:gd name="T70" fmla="*/ 1106 w 1998"/>
                <a:gd name="T71" fmla="*/ 927 h 1961"/>
                <a:gd name="T72" fmla="*/ 718 w 1998"/>
                <a:gd name="T73" fmla="*/ 1668 h 1961"/>
                <a:gd name="T74" fmla="*/ 705 w 1998"/>
                <a:gd name="T75" fmla="*/ 1486 h 1961"/>
                <a:gd name="T76" fmla="*/ 900 w 1998"/>
                <a:gd name="T77" fmla="*/ 1481 h 1961"/>
                <a:gd name="T78" fmla="*/ 930 w 1998"/>
                <a:gd name="T79" fmla="*/ 1346 h 1961"/>
                <a:gd name="T80" fmla="*/ 842 w 1998"/>
                <a:gd name="T81" fmla="*/ 1144 h 1961"/>
                <a:gd name="T82" fmla="*/ 715 w 1998"/>
                <a:gd name="T83" fmla="*/ 1244 h 1961"/>
                <a:gd name="T84" fmla="*/ 1028 w 1998"/>
                <a:gd name="T85" fmla="*/ 1510 h 1961"/>
                <a:gd name="T86" fmla="*/ 999 w 1998"/>
                <a:gd name="T87" fmla="*/ 1707 h 1961"/>
                <a:gd name="T88" fmla="*/ 990 w 1998"/>
                <a:gd name="T89" fmla="*/ 1871 h 1961"/>
                <a:gd name="T90" fmla="*/ 1279 w 1998"/>
                <a:gd name="T91" fmla="*/ 1507 h 1961"/>
                <a:gd name="T92" fmla="*/ 1423 w 1998"/>
                <a:gd name="T93" fmla="*/ 1435 h 1961"/>
                <a:gd name="T94" fmla="*/ 1506 w 1998"/>
                <a:gd name="T95" fmla="*/ 1489 h 1961"/>
                <a:gd name="T96" fmla="*/ 1612 w 1998"/>
                <a:gd name="T97" fmla="*/ 1404 h 1961"/>
                <a:gd name="T98" fmla="*/ 1785 w 1998"/>
                <a:gd name="T99" fmla="*/ 1179 h 1961"/>
                <a:gd name="T100" fmla="*/ 1849 w 1998"/>
                <a:gd name="T101" fmla="*/ 976 h 1961"/>
                <a:gd name="T102" fmla="*/ 1778 w 1998"/>
                <a:gd name="T103" fmla="*/ 957 h 1961"/>
                <a:gd name="T104" fmla="*/ 1604 w 1998"/>
                <a:gd name="T105" fmla="*/ 943 h 1961"/>
                <a:gd name="T106" fmla="*/ 958 w 1998"/>
                <a:gd name="T107" fmla="*/ 957 h 1961"/>
                <a:gd name="T108" fmla="*/ 620 w 1998"/>
                <a:gd name="T109" fmla="*/ 192 h 1961"/>
                <a:gd name="T110" fmla="*/ 1812 w 1998"/>
                <a:gd name="T111" fmla="*/ 1301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98" h="1961">
                  <a:moveTo>
                    <a:pt x="1821" y="497"/>
                  </a:moveTo>
                  <a:cubicBezTo>
                    <a:pt x="1683" y="269"/>
                    <a:pt x="1441" y="54"/>
                    <a:pt x="1049" y="27"/>
                  </a:cubicBezTo>
                  <a:cubicBezTo>
                    <a:pt x="652" y="0"/>
                    <a:pt x="341" y="205"/>
                    <a:pt x="163" y="487"/>
                  </a:cubicBezTo>
                  <a:cubicBezTo>
                    <a:pt x="109" y="573"/>
                    <a:pt x="52" y="709"/>
                    <a:pt x="32" y="837"/>
                  </a:cubicBezTo>
                  <a:cubicBezTo>
                    <a:pt x="0" y="1037"/>
                    <a:pt x="38" y="1232"/>
                    <a:pt x="104" y="1382"/>
                  </a:cubicBezTo>
                  <a:cubicBezTo>
                    <a:pt x="172" y="1539"/>
                    <a:pt x="291" y="1678"/>
                    <a:pt x="415" y="1769"/>
                  </a:cubicBezTo>
                  <a:cubicBezTo>
                    <a:pt x="560" y="1875"/>
                    <a:pt x="780" y="1949"/>
                    <a:pt x="973" y="1953"/>
                  </a:cubicBezTo>
                  <a:cubicBezTo>
                    <a:pt x="1297" y="1961"/>
                    <a:pt x="1561" y="1817"/>
                    <a:pt x="1729" y="1611"/>
                  </a:cubicBezTo>
                  <a:cubicBezTo>
                    <a:pt x="1799" y="1525"/>
                    <a:pt x="1867" y="1427"/>
                    <a:pt x="1904" y="1305"/>
                  </a:cubicBezTo>
                  <a:cubicBezTo>
                    <a:pt x="1998" y="998"/>
                    <a:pt x="1947" y="704"/>
                    <a:pt x="1821" y="497"/>
                  </a:cubicBezTo>
                  <a:close/>
                  <a:moveTo>
                    <a:pt x="824" y="1851"/>
                  </a:moveTo>
                  <a:cubicBezTo>
                    <a:pt x="752" y="1838"/>
                    <a:pt x="683" y="1822"/>
                    <a:pt x="624" y="1796"/>
                  </a:cubicBezTo>
                  <a:cubicBezTo>
                    <a:pt x="335" y="1669"/>
                    <a:pt x="122" y="1373"/>
                    <a:pt x="94" y="1061"/>
                  </a:cubicBezTo>
                  <a:cubicBezTo>
                    <a:pt x="69" y="778"/>
                    <a:pt x="197" y="521"/>
                    <a:pt x="342" y="366"/>
                  </a:cubicBezTo>
                  <a:cubicBezTo>
                    <a:pt x="406" y="297"/>
                    <a:pt x="413" y="297"/>
                    <a:pt x="437" y="280"/>
                  </a:cubicBezTo>
                  <a:cubicBezTo>
                    <a:pt x="439" y="280"/>
                    <a:pt x="444" y="288"/>
                    <a:pt x="446" y="289"/>
                  </a:cubicBezTo>
                  <a:cubicBezTo>
                    <a:pt x="479" y="380"/>
                    <a:pt x="495" y="420"/>
                    <a:pt x="530" y="505"/>
                  </a:cubicBezTo>
                  <a:cubicBezTo>
                    <a:pt x="556" y="566"/>
                    <a:pt x="608" y="663"/>
                    <a:pt x="635" y="721"/>
                  </a:cubicBezTo>
                  <a:cubicBezTo>
                    <a:pt x="680" y="818"/>
                    <a:pt x="865" y="917"/>
                    <a:pt x="921" y="977"/>
                  </a:cubicBezTo>
                  <a:cubicBezTo>
                    <a:pt x="853" y="942"/>
                    <a:pt x="792" y="991"/>
                    <a:pt x="759" y="1046"/>
                  </a:cubicBezTo>
                  <a:cubicBezTo>
                    <a:pt x="758" y="1059"/>
                    <a:pt x="775" y="1076"/>
                    <a:pt x="763" y="1087"/>
                  </a:cubicBezTo>
                  <a:cubicBezTo>
                    <a:pt x="665" y="1085"/>
                    <a:pt x="583" y="1116"/>
                    <a:pt x="580" y="1237"/>
                  </a:cubicBezTo>
                  <a:cubicBezTo>
                    <a:pt x="596" y="1296"/>
                    <a:pt x="653" y="1350"/>
                    <a:pt x="726" y="1331"/>
                  </a:cubicBezTo>
                  <a:cubicBezTo>
                    <a:pt x="748" y="1325"/>
                    <a:pt x="766" y="1309"/>
                    <a:pt x="787" y="1300"/>
                  </a:cubicBezTo>
                  <a:cubicBezTo>
                    <a:pt x="835" y="1323"/>
                    <a:pt x="867" y="1340"/>
                    <a:pt x="917" y="1359"/>
                  </a:cubicBezTo>
                  <a:cubicBezTo>
                    <a:pt x="882" y="1394"/>
                    <a:pt x="838" y="1416"/>
                    <a:pt x="799" y="1446"/>
                  </a:cubicBezTo>
                  <a:cubicBezTo>
                    <a:pt x="716" y="1447"/>
                    <a:pt x="648" y="1470"/>
                    <a:pt x="603" y="1524"/>
                  </a:cubicBezTo>
                  <a:cubicBezTo>
                    <a:pt x="660" y="1543"/>
                    <a:pt x="689" y="1551"/>
                    <a:pt x="739" y="1543"/>
                  </a:cubicBezTo>
                  <a:cubicBezTo>
                    <a:pt x="765" y="1593"/>
                    <a:pt x="710" y="1614"/>
                    <a:pt x="681" y="1647"/>
                  </a:cubicBezTo>
                  <a:cubicBezTo>
                    <a:pt x="686" y="1670"/>
                    <a:pt x="677" y="1689"/>
                    <a:pt x="679" y="1706"/>
                  </a:cubicBezTo>
                  <a:cubicBezTo>
                    <a:pt x="691" y="1781"/>
                    <a:pt x="801" y="1786"/>
                    <a:pt x="851" y="1778"/>
                  </a:cubicBezTo>
                  <a:cubicBezTo>
                    <a:pt x="851" y="1798"/>
                    <a:pt x="833" y="1829"/>
                    <a:pt x="824" y="1851"/>
                  </a:cubicBezTo>
                  <a:close/>
                  <a:moveTo>
                    <a:pt x="980" y="1045"/>
                  </a:moveTo>
                  <a:cubicBezTo>
                    <a:pt x="1008" y="1053"/>
                    <a:pt x="1012" y="1077"/>
                    <a:pt x="1031" y="1091"/>
                  </a:cubicBezTo>
                  <a:cubicBezTo>
                    <a:pt x="1014" y="1146"/>
                    <a:pt x="1039" y="1171"/>
                    <a:pt x="1061" y="1199"/>
                  </a:cubicBezTo>
                  <a:cubicBezTo>
                    <a:pt x="1053" y="1231"/>
                    <a:pt x="1060" y="1252"/>
                    <a:pt x="1063" y="1276"/>
                  </a:cubicBezTo>
                  <a:cubicBezTo>
                    <a:pt x="1032" y="1297"/>
                    <a:pt x="1008" y="1326"/>
                    <a:pt x="972" y="1338"/>
                  </a:cubicBezTo>
                  <a:cubicBezTo>
                    <a:pt x="954" y="1299"/>
                    <a:pt x="906" y="1259"/>
                    <a:pt x="919" y="1212"/>
                  </a:cubicBezTo>
                  <a:cubicBezTo>
                    <a:pt x="923" y="1199"/>
                    <a:pt x="941" y="1194"/>
                    <a:pt x="950" y="1180"/>
                  </a:cubicBezTo>
                  <a:cubicBezTo>
                    <a:pt x="959" y="1166"/>
                    <a:pt x="967" y="1141"/>
                    <a:pt x="970" y="1125"/>
                  </a:cubicBezTo>
                  <a:cubicBezTo>
                    <a:pt x="976" y="1096"/>
                    <a:pt x="960" y="1066"/>
                    <a:pt x="980" y="1045"/>
                  </a:cubicBezTo>
                  <a:close/>
                  <a:moveTo>
                    <a:pt x="1054" y="955"/>
                  </a:moveTo>
                  <a:cubicBezTo>
                    <a:pt x="1089" y="950"/>
                    <a:pt x="1082" y="1004"/>
                    <a:pt x="1057" y="1003"/>
                  </a:cubicBezTo>
                  <a:cubicBezTo>
                    <a:pt x="1041" y="1003"/>
                    <a:pt x="1015" y="960"/>
                    <a:pt x="1054" y="955"/>
                  </a:cubicBezTo>
                  <a:close/>
                  <a:moveTo>
                    <a:pt x="1375" y="1059"/>
                  </a:moveTo>
                  <a:cubicBezTo>
                    <a:pt x="1364" y="1043"/>
                    <a:pt x="1378" y="1023"/>
                    <a:pt x="1377" y="1004"/>
                  </a:cubicBezTo>
                  <a:cubicBezTo>
                    <a:pt x="1374" y="969"/>
                    <a:pt x="1346" y="932"/>
                    <a:pt x="1370" y="889"/>
                  </a:cubicBezTo>
                  <a:cubicBezTo>
                    <a:pt x="1373" y="887"/>
                    <a:pt x="1380" y="889"/>
                    <a:pt x="1382" y="884"/>
                  </a:cubicBezTo>
                  <a:cubicBezTo>
                    <a:pt x="1386" y="917"/>
                    <a:pt x="1367" y="970"/>
                    <a:pt x="1392" y="1000"/>
                  </a:cubicBezTo>
                  <a:cubicBezTo>
                    <a:pt x="1385" y="1024"/>
                    <a:pt x="1388" y="1054"/>
                    <a:pt x="1375" y="1059"/>
                  </a:cubicBezTo>
                  <a:close/>
                  <a:moveTo>
                    <a:pt x="1353" y="990"/>
                  </a:moveTo>
                  <a:cubicBezTo>
                    <a:pt x="1341" y="1004"/>
                    <a:pt x="1326" y="1015"/>
                    <a:pt x="1295" y="1006"/>
                  </a:cubicBezTo>
                  <a:cubicBezTo>
                    <a:pt x="1297" y="987"/>
                    <a:pt x="1309" y="984"/>
                    <a:pt x="1313" y="968"/>
                  </a:cubicBezTo>
                  <a:cubicBezTo>
                    <a:pt x="1330" y="972"/>
                    <a:pt x="1345" y="979"/>
                    <a:pt x="1353" y="990"/>
                  </a:cubicBezTo>
                  <a:close/>
                  <a:moveTo>
                    <a:pt x="1296" y="892"/>
                  </a:moveTo>
                  <a:cubicBezTo>
                    <a:pt x="1293" y="867"/>
                    <a:pt x="1290" y="832"/>
                    <a:pt x="1329" y="846"/>
                  </a:cubicBezTo>
                  <a:cubicBezTo>
                    <a:pt x="1333" y="857"/>
                    <a:pt x="1340" y="866"/>
                    <a:pt x="1338" y="880"/>
                  </a:cubicBezTo>
                  <a:cubicBezTo>
                    <a:pt x="1323" y="882"/>
                    <a:pt x="1311" y="890"/>
                    <a:pt x="1296" y="892"/>
                  </a:cubicBezTo>
                  <a:close/>
                  <a:moveTo>
                    <a:pt x="1277" y="1003"/>
                  </a:moveTo>
                  <a:cubicBezTo>
                    <a:pt x="1302" y="1096"/>
                    <a:pt x="1408" y="1147"/>
                    <a:pt x="1427" y="1234"/>
                  </a:cubicBezTo>
                  <a:cubicBezTo>
                    <a:pt x="1404" y="1214"/>
                    <a:pt x="1386" y="1191"/>
                    <a:pt x="1376" y="1163"/>
                  </a:cubicBezTo>
                  <a:cubicBezTo>
                    <a:pt x="1320" y="1119"/>
                    <a:pt x="1292" y="1057"/>
                    <a:pt x="1248" y="1005"/>
                  </a:cubicBezTo>
                  <a:cubicBezTo>
                    <a:pt x="1248" y="1000"/>
                    <a:pt x="1249" y="996"/>
                    <a:pt x="1250" y="991"/>
                  </a:cubicBezTo>
                  <a:cubicBezTo>
                    <a:pt x="1265" y="990"/>
                    <a:pt x="1266" y="1001"/>
                    <a:pt x="1277" y="1003"/>
                  </a:cubicBezTo>
                  <a:close/>
                  <a:moveTo>
                    <a:pt x="1418" y="997"/>
                  </a:moveTo>
                  <a:cubicBezTo>
                    <a:pt x="1441" y="1018"/>
                    <a:pt x="1432" y="1081"/>
                    <a:pt x="1399" y="1089"/>
                  </a:cubicBezTo>
                  <a:cubicBezTo>
                    <a:pt x="1419" y="1056"/>
                    <a:pt x="1404" y="1016"/>
                    <a:pt x="1418" y="997"/>
                  </a:cubicBezTo>
                  <a:close/>
                  <a:moveTo>
                    <a:pt x="1405" y="969"/>
                  </a:moveTo>
                  <a:cubicBezTo>
                    <a:pt x="1399" y="958"/>
                    <a:pt x="1406" y="935"/>
                    <a:pt x="1412" y="926"/>
                  </a:cubicBezTo>
                  <a:cubicBezTo>
                    <a:pt x="1436" y="930"/>
                    <a:pt x="1427" y="972"/>
                    <a:pt x="1405" y="969"/>
                  </a:cubicBezTo>
                  <a:close/>
                  <a:moveTo>
                    <a:pt x="1527" y="941"/>
                  </a:moveTo>
                  <a:cubicBezTo>
                    <a:pt x="1699" y="933"/>
                    <a:pt x="1628" y="1248"/>
                    <a:pt x="1502" y="1268"/>
                  </a:cubicBezTo>
                  <a:cubicBezTo>
                    <a:pt x="1532" y="1186"/>
                    <a:pt x="1522" y="1086"/>
                    <a:pt x="1501" y="1010"/>
                  </a:cubicBezTo>
                  <a:cubicBezTo>
                    <a:pt x="1506" y="995"/>
                    <a:pt x="1527" y="1000"/>
                    <a:pt x="1534" y="986"/>
                  </a:cubicBezTo>
                  <a:cubicBezTo>
                    <a:pt x="1538" y="967"/>
                    <a:pt x="1527" y="958"/>
                    <a:pt x="1527" y="941"/>
                  </a:cubicBezTo>
                  <a:close/>
                  <a:moveTo>
                    <a:pt x="1505" y="1320"/>
                  </a:moveTo>
                  <a:cubicBezTo>
                    <a:pt x="1499" y="1339"/>
                    <a:pt x="1489" y="1351"/>
                    <a:pt x="1467" y="1347"/>
                  </a:cubicBezTo>
                  <a:cubicBezTo>
                    <a:pt x="1474" y="1332"/>
                    <a:pt x="1483" y="1319"/>
                    <a:pt x="1495" y="1311"/>
                  </a:cubicBezTo>
                  <a:cubicBezTo>
                    <a:pt x="1500" y="1313"/>
                    <a:pt x="1500" y="1318"/>
                    <a:pt x="1505" y="1320"/>
                  </a:cubicBezTo>
                  <a:close/>
                  <a:moveTo>
                    <a:pt x="1503" y="1176"/>
                  </a:moveTo>
                  <a:cubicBezTo>
                    <a:pt x="1473" y="1162"/>
                    <a:pt x="1483" y="1119"/>
                    <a:pt x="1469" y="1093"/>
                  </a:cubicBezTo>
                  <a:cubicBezTo>
                    <a:pt x="1505" y="1103"/>
                    <a:pt x="1500" y="1142"/>
                    <a:pt x="1503" y="1176"/>
                  </a:cubicBezTo>
                  <a:close/>
                  <a:moveTo>
                    <a:pt x="1468" y="1233"/>
                  </a:moveTo>
                  <a:cubicBezTo>
                    <a:pt x="1450" y="1206"/>
                    <a:pt x="1439" y="1159"/>
                    <a:pt x="1436" y="1132"/>
                  </a:cubicBezTo>
                  <a:cubicBezTo>
                    <a:pt x="1464" y="1157"/>
                    <a:pt x="1476" y="1190"/>
                    <a:pt x="1468" y="1233"/>
                  </a:cubicBezTo>
                  <a:close/>
                  <a:moveTo>
                    <a:pt x="1348" y="1401"/>
                  </a:moveTo>
                  <a:cubicBezTo>
                    <a:pt x="1363" y="1408"/>
                    <a:pt x="1364" y="1440"/>
                    <a:pt x="1353" y="1457"/>
                  </a:cubicBezTo>
                  <a:cubicBezTo>
                    <a:pt x="1333" y="1449"/>
                    <a:pt x="1336" y="1414"/>
                    <a:pt x="1348" y="1401"/>
                  </a:cubicBezTo>
                  <a:close/>
                  <a:moveTo>
                    <a:pt x="1333" y="1468"/>
                  </a:moveTo>
                  <a:cubicBezTo>
                    <a:pt x="1315" y="1478"/>
                    <a:pt x="1298" y="1447"/>
                    <a:pt x="1316" y="1440"/>
                  </a:cubicBezTo>
                  <a:cubicBezTo>
                    <a:pt x="1329" y="1444"/>
                    <a:pt x="1330" y="1456"/>
                    <a:pt x="1333" y="1468"/>
                  </a:cubicBezTo>
                  <a:close/>
                  <a:moveTo>
                    <a:pt x="1276" y="1437"/>
                  </a:moveTo>
                  <a:cubicBezTo>
                    <a:pt x="1292" y="1359"/>
                    <a:pt x="1371" y="1332"/>
                    <a:pt x="1437" y="1309"/>
                  </a:cubicBezTo>
                  <a:cubicBezTo>
                    <a:pt x="1442" y="1309"/>
                    <a:pt x="1442" y="1313"/>
                    <a:pt x="1447" y="1314"/>
                  </a:cubicBezTo>
                  <a:cubicBezTo>
                    <a:pt x="1386" y="1350"/>
                    <a:pt x="1317" y="1375"/>
                    <a:pt x="1276" y="1437"/>
                  </a:cubicBezTo>
                  <a:close/>
                  <a:moveTo>
                    <a:pt x="1310" y="1163"/>
                  </a:moveTo>
                  <a:cubicBezTo>
                    <a:pt x="1311" y="1158"/>
                    <a:pt x="1311" y="1153"/>
                    <a:pt x="1312" y="1148"/>
                  </a:cubicBezTo>
                  <a:cubicBezTo>
                    <a:pt x="1353" y="1171"/>
                    <a:pt x="1395" y="1209"/>
                    <a:pt x="1399" y="1247"/>
                  </a:cubicBezTo>
                  <a:cubicBezTo>
                    <a:pt x="1362" y="1224"/>
                    <a:pt x="1348" y="1185"/>
                    <a:pt x="1310" y="1163"/>
                  </a:cubicBezTo>
                  <a:close/>
                  <a:moveTo>
                    <a:pt x="1379" y="1277"/>
                  </a:moveTo>
                  <a:cubicBezTo>
                    <a:pt x="1359" y="1257"/>
                    <a:pt x="1334" y="1240"/>
                    <a:pt x="1324" y="1213"/>
                  </a:cubicBezTo>
                  <a:cubicBezTo>
                    <a:pt x="1353" y="1215"/>
                    <a:pt x="1377" y="1246"/>
                    <a:pt x="1379" y="1277"/>
                  </a:cubicBezTo>
                  <a:close/>
                  <a:moveTo>
                    <a:pt x="1235" y="1172"/>
                  </a:moveTo>
                  <a:cubicBezTo>
                    <a:pt x="1276" y="1188"/>
                    <a:pt x="1280" y="1247"/>
                    <a:pt x="1266" y="1292"/>
                  </a:cubicBezTo>
                  <a:cubicBezTo>
                    <a:pt x="1249" y="1287"/>
                    <a:pt x="1256" y="1268"/>
                    <a:pt x="1262" y="1254"/>
                  </a:cubicBezTo>
                  <a:cubicBezTo>
                    <a:pt x="1255" y="1225"/>
                    <a:pt x="1246" y="1198"/>
                    <a:pt x="1235" y="1172"/>
                  </a:cubicBezTo>
                  <a:close/>
                  <a:moveTo>
                    <a:pt x="1241" y="1225"/>
                  </a:moveTo>
                  <a:cubicBezTo>
                    <a:pt x="1229" y="1253"/>
                    <a:pt x="1250" y="1272"/>
                    <a:pt x="1237" y="1290"/>
                  </a:cubicBezTo>
                  <a:cubicBezTo>
                    <a:pt x="1218" y="1265"/>
                    <a:pt x="1213" y="1230"/>
                    <a:pt x="1209" y="1194"/>
                  </a:cubicBezTo>
                  <a:cubicBezTo>
                    <a:pt x="1225" y="1200"/>
                    <a:pt x="1226" y="1218"/>
                    <a:pt x="1241" y="1225"/>
                  </a:cubicBezTo>
                  <a:close/>
                  <a:moveTo>
                    <a:pt x="1286" y="1350"/>
                  </a:moveTo>
                  <a:cubicBezTo>
                    <a:pt x="1245" y="1350"/>
                    <a:pt x="1168" y="1329"/>
                    <a:pt x="1144" y="1367"/>
                  </a:cubicBezTo>
                  <a:cubicBezTo>
                    <a:pt x="1096" y="1365"/>
                    <a:pt x="1092" y="1425"/>
                    <a:pt x="1055" y="1437"/>
                  </a:cubicBezTo>
                  <a:cubicBezTo>
                    <a:pt x="1077" y="1352"/>
                    <a:pt x="1215" y="1296"/>
                    <a:pt x="1286" y="1350"/>
                  </a:cubicBezTo>
                  <a:close/>
                  <a:moveTo>
                    <a:pt x="1155" y="1520"/>
                  </a:moveTo>
                  <a:cubicBezTo>
                    <a:pt x="1159" y="1509"/>
                    <a:pt x="1150" y="1507"/>
                    <a:pt x="1158" y="1502"/>
                  </a:cubicBezTo>
                  <a:cubicBezTo>
                    <a:pt x="1145" y="1496"/>
                    <a:pt x="1146" y="1509"/>
                    <a:pt x="1135" y="1505"/>
                  </a:cubicBezTo>
                  <a:cubicBezTo>
                    <a:pt x="1132" y="1495"/>
                    <a:pt x="1135" y="1491"/>
                    <a:pt x="1139" y="1484"/>
                  </a:cubicBezTo>
                  <a:cubicBezTo>
                    <a:pt x="1125" y="1477"/>
                    <a:pt x="1126" y="1490"/>
                    <a:pt x="1116" y="1487"/>
                  </a:cubicBezTo>
                  <a:cubicBezTo>
                    <a:pt x="1115" y="1475"/>
                    <a:pt x="1124" y="1475"/>
                    <a:pt x="1124" y="1463"/>
                  </a:cubicBezTo>
                  <a:cubicBezTo>
                    <a:pt x="1124" y="1447"/>
                    <a:pt x="1106" y="1463"/>
                    <a:pt x="1100" y="1452"/>
                  </a:cubicBezTo>
                  <a:cubicBezTo>
                    <a:pt x="1108" y="1441"/>
                    <a:pt x="1121" y="1436"/>
                    <a:pt x="1127" y="1423"/>
                  </a:cubicBezTo>
                  <a:cubicBezTo>
                    <a:pt x="1111" y="1416"/>
                    <a:pt x="1111" y="1431"/>
                    <a:pt x="1097" y="1425"/>
                  </a:cubicBezTo>
                  <a:cubicBezTo>
                    <a:pt x="1098" y="1404"/>
                    <a:pt x="1123" y="1414"/>
                    <a:pt x="1125" y="1393"/>
                  </a:cubicBezTo>
                  <a:cubicBezTo>
                    <a:pt x="1133" y="1395"/>
                    <a:pt x="1141" y="1396"/>
                    <a:pt x="1150" y="1397"/>
                  </a:cubicBezTo>
                  <a:cubicBezTo>
                    <a:pt x="1142" y="1414"/>
                    <a:pt x="1152" y="1432"/>
                    <a:pt x="1135" y="1443"/>
                  </a:cubicBezTo>
                  <a:cubicBezTo>
                    <a:pt x="1138" y="1454"/>
                    <a:pt x="1151" y="1442"/>
                    <a:pt x="1160" y="1447"/>
                  </a:cubicBezTo>
                  <a:cubicBezTo>
                    <a:pt x="1162" y="1459"/>
                    <a:pt x="1165" y="1471"/>
                    <a:pt x="1169" y="1481"/>
                  </a:cubicBezTo>
                  <a:cubicBezTo>
                    <a:pt x="1183" y="1477"/>
                    <a:pt x="1185" y="1477"/>
                    <a:pt x="1197" y="1486"/>
                  </a:cubicBezTo>
                  <a:cubicBezTo>
                    <a:pt x="1205" y="1486"/>
                    <a:pt x="1203" y="1473"/>
                    <a:pt x="1211" y="1474"/>
                  </a:cubicBezTo>
                  <a:cubicBezTo>
                    <a:pt x="1224" y="1474"/>
                    <a:pt x="1213" y="1493"/>
                    <a:pt x="1221" y="1498"/>
                  </a:cubicBezTo>
                  <a:cubicBezTo>
                    <a:pt x="1238" y="1492"/>
                    <a:pt x="1235" y="1457"/>
                    <a:pt x="1260" y="1463"/>
                  </a:cubicBezTo>
                  <a:cubicBezTo>
                    <a:pt x="1252" y="1488"/>
                    <a:pt x="1241" y="1510"/>
                    <a:pt x="1221" y="1520"/>
                  </a:cubicBezTo>
                  <a:cubicBezTo>
                    <a:pt x="1208" y="1500"/>
                    <a:pt x="1202" y="1521"/>
                    <a:pt x="1184" y="1521"/>
                  </a:cubicBezTo>
                  <a:cubicBezTo>
                    <a:pt x="1186" y="1514"/>
                    <a:pt x="1187" y="1506"/>
                    <a:pt x="1188" y="1499"/>
                  </a:cubicBezTo>
                  <a:cubicBezTo>
                    <a:pt x="1168" y="1494"/>
                    <a:pt x="1176" y="1526"/>
                    <a:pt x="1155" y="1520"/>
                  </a:cubicBezTo>
                  <a:close/>
                  <a:moveTo>
                    <a:pt x="1246" y="1435"/>
                  </a:moveTo>
                  <a:cubicBezTo>
                    <a:pt x="1214" y="1469"/>
                    <a:pt x="1167" y="1419"/>
                    <a:pt x="1182" y="1377"/>
                  </a:cubicBezTo>
                  <a:cubicBezTo>
                    <a:pt x="1201" y="1375"/>
                    <a:pt x="1219" y="1346"/>
                    <a:pt x="1236" y="1367"/>
                  </a:cubicBezTo>
                  <a:cubicBezTo>
                    <a:pt x="1182" y="1376"/>
                    <a:pt x="1196" y="1437"/>
                    <a:pt x="1246" y="1435"/>
                  </a:cubicBezTo>
                  <a:close/>
                  <a:moveTo>
                    <a:pt x="1037" y="1390"/>
                  </a:moveTo>
                  <a:cubicBezTo>
                    <a:pt x="1026" y="1396"/>
                    <a:pt x="1010" y="1397"/>
                    <a:pt x="998" y="1402"/>
                  </a:cubicBezTo>
                  <a:cubicBezTo>
                    <a:pt x="999" y="1416"/>
                    <a:pt x="1016" y="1408"/>
                    <a:pt x="1026" y="1410"/>
                  </a:cubicBezTo>
                  <a:cubicBezTo>
                    <a:pt x="1024" y="1420"/>
                    <a:pt x="1011" y="1416"/>
                    <a:pt x="1006" y="1421"/>
                  </a:cubicBezTo>
                  <a:cubicBezTo>
                    <a:pt x="1007" y="1435"/>
                    <a:pt x="1016" y="1425"/>
                    <a:pt x="1027" y="1429"/>
                  </a:cubicBezTo>
                  <a:cubicBezTo>
                    <a:pt x="1026" y="1449"/>
                    <a:pt x="1004" y="1437"/>
                    <a:pt x="998" y="1449"/>
                  </a:cubicBezTo>
                  <a:cubicBezTo>
                    <a:pt x="1003" y="1461"/>
                    <a:pt x="1020" y="1452"/>
                    <a:pt x="1030" y="1455"/>
                  </a:cubicBezTo>
                  <a:cubicBezTo>
                    <a:pt x="1023" y="1479"/>
                    <a:pt x="996" y="1476"/>
                    <a:pt x="977" y="1483"/>
                  </a:cubicBezTo>
                  <a:cubicBezTo>
                    <a:pt x="971" y="1474"/>
                    <a:pt x="971" y="1460"/>
                    <a:pt x="964" y="1451"/>
                  </a:cubicBezTo>
                  <a:cubicBezTo>
                    <a:pt x="968" y="1442"/>
                    <a:pt x="977" y="1439"/>
                    <a:pt x="982" y="1432"/>
                  </a:cubicBezTo>
                  <a:cubicBezTo>
                    <a:pt x="980" y="1428"/>
                    <a:pt x="976" y="1426"/>
                    <a:pt x="972" y="1423"/>
                  </a:cubicBezTo>
                  <a:cubicBezTo>
                    <a:pt x="985" y="1407"/>
                    <a:pt x="988" y="1377"/>
                    <a:pt x="1010" y="1374"/>
                  </a:cubicBezTo>
                  <a:cubicBezTo>
                    <a:pt x="1012" y="1363"/>
                    <a:pt x="989" y="1368"/>
                    <a:pt x="995" y="1353"/>
                  </a:cubicBezTo>
                  <a:cubicBezTo>
                    <a:pt x="1016" y="1350"/>
                    <a:pt x="1040" y="1348"/>
                    <a:pt x="1045" y="1321"/>
                  </a:cubicBezTo>
                  <a:cubicBezTo>
                    <a:pt x="1058" y="1324"/>
                    <a:pt x="1054" y="1327"/>
                    <a:pt x="1066" y="1325"/>
                  </a:cubicBezTo>
                  <a:cubicBezTo>
                    <a:pt x="1070" y="1314"/>
                    <a:pt x="1056" y="1315"/>
                    <a:pt x="1062" y="1302"/>
                  </a:cubicBezTo>
                  <a:cubicBezTo>
                    <a:pt x="1080" y="1299"/>
                    <a:pt x="1101" y="1305"/>
                    <a:pt x="1115" y="1318"/>
                  </a:cubicBezTo>
                  <a:cubicBezTo>
                    <a:pt x="1097" y="1325"/>
                    <a:pt x="1092" y="1351"/>
                    <a:pt x="1066" y="1347"/>
                  </a:cubicBezTo>
                  <a:cubicBezTo>
                    <a:pt x="1057" y="1356"/>
                    <a:pt x="1051" y="1369"/>
                    <a:pt x="1033" y="1367"/>
                  </a:cubicBezTo>
                  <a:cubicBezTo>
                    <a:pt x="1030" y="1378"/>
                    <a:pt x="1043" y="1377"/>
                    <a:pt x="1037" y="1390"/>
                  </a:cubicBezTo>
                  <a:close/>
                  <a:moveTo>
                    <a:pt x="1186" y="1131"/>
                  </a:moveTo>
                  <a:cubicBezTo>
                    <a:pt x="1170" y="1102"/>
                    <a:pt x="1158" y="1069"/>
                    <a:pt x="1143" y="1039"/>
                  </a:cubicBezTo>
                  <a:cubicBezTo>
                    <a:pt x="1175" y="1042"/>
                    <a:pt x="1201" y="1106"/>
                    <a:pt x="1186" y="1131"/>
                  </a:cubicBezTo>
                  <a:close/>
                  <a:moveTo>
                    <a:pt x="1189" y="1249"/>
                  </a:moveTo>
                  <a:cubicBezTo>
                    <a:pt x="1189" y="1265"/>
                    <a:pt x="1175" y="1262"/>
                    <a:pt x="1173" y="1276"/>
                  </a:cubicBezTo>
                  <a:cubicBezTo>
                    <a:pt x="1156" y="1275"/>
                    <a:pt x="1151" y="1265"/>
                    <a:pt x="1139" y="1259"/>
                  </a:cubicBezTo>
                  <a:cubicBezTo>
                    <a:pt x="1134" y="1207"/>
                    <a:pt x="1183" y="1222"/>
                    <a:pt x="1189" y="1249"/>
                  </a:cubicBezTo>
                  <a:close/>
                  <a:moveTo>
                    <a:pt x="1144" y="1120"/>
                  </a:moveTo>
                  <a:cubicBezTo>
                    <a:pt x="1139" y="1137"/>
                    <a:pt x="1122" y="1137"/>
                    <a:pt x="1114" y="1149"/>
                  </a:cubicBezTo>
                  <a:cubicBezTo>
                    <a:pt x="1101" y="1147"/>
                    <a:pt x="1097" y="1139"/>
                    <a:pt x="1086" y="1137"/>
                  </a:cubicBezTo>
                  <a:cubicBezTo>
                    <a:pt x="1089" y="1121"/>
                    <a:pt x="1099" y="1117"/>
                    <a:pt x="1103" y="1103"/>
                  </a:cubicBezTo>
                  <a:cubicBezTo>
                    <a:pt x="1124" y="1103"/>
                    <a:pt x="1129" y="1115"/>
                    <a:pt x="1144" y="1120"/>
                  </a:cubicBezTo>
                  <a:close/>
                  <a:moveTo>
                    <a:pt x="1218" y="1118"/>
                  </a:moveTo>
                  <a:cubicBezTo>
                    <a:pt x="1197" y="1078"/>
                    <a:pt x="1181" y="1035"/>
                    <a:pt x="1153" y="1001"/>
                  </a:cubicBezTo>
                  <a:cubicBezTo>
                    <a:pt x="1173" y="969"/>
                    <a:pt x="1148" y="952"/>
                    <a:pt x="1147" y="926"/>
                  </a:cubicBezTo>
                  <a:cubicBezTo>
                    <a:pt x="1149" y="926"/>
                    <a:pt x="1151" y="927"/>
                    <a:pt x="1154" y="927"/>
                  </a:cubicBezTo>
                  <a:cubicBezTo>
                    <a:pt x="1178" y="942"/>
                    <a:pt x="1174" y="964"/>
                    <a:pt x="1175" y="1000"/>
                  </a:cubicBezTo>
                  <a:cubicBezTo>
                    <a:pt x="1176" y="1044"/>
                    <a:pt x="1243" y="1071"/>
                    <a:pt x="1218" y="1118"/>
                  </a:cubicBezTo>
                  <a:close/>
                  <a:moveTo>
                    <a:pt x="1128" y="993"/>
                  </a:moveTo>
                  <a:cubicBezTo>
                    <a:pt x="1123" y="969"/>
                    <a:pt x="1115" y="948"/>
                    <a:pt x="1106" y="927"/>
                  </a:cubicBezTo>
                  <a:cubicBezTo>
                    <a:pt x="1134" y="921"/>
                    <a:pt x="1157" y="976"/>
                    <a:pt x="1128" y="993"/>
                  </a:cubicBezTo>
                  <a:close/>
                  <a:moveTo>
                    <a:pt x="799" y="1648"/>
                  </a:moveTo>
                  <a:cubicBezTo>
                    <a:pt x="813" y="1648"/>
                    <a:pt x="810" y="1660"/>
                    <a:pt x="815" y="1666"/>
                  </a:cubicBezTo>
                  <a:cubicBezTo>
                    <a:pt x="806" y="1685"/>
                    <a:pt x="793" y="1697"/>
                    <a:pt x="781" y="1712"/>
                  </a:cubicBezTo>
                  <a:cubicBezTo>
                    <a:pt x="757" y="1706"/>
                    <a:pt x="732" y="1690"/>
                    <a:pt x="718" y="1668"/>
                  </a:cubicBezTo>
                  <a:cubicBezTo>
                    <a:pt x="723" y="1655"/>
                    <a:pt x="732" y="1649"/>
                    <a:pt x="738" y="1638"/>
                  </a:cubicBezTo>
                  <a:cubicBezTo>
                    <a:pt x="744" y="1638"/>
                    <a:pt x="744" y="1643"/>
                    <a:pt x="748" y="1644"/>
                  </a:cubicBezTo>
                  <a:cubicBezTo>
                    <a:pt x="713" y="1683"/>
                    <a:pt x="806" y="1717"/>
                    <a:pt x="799" y="1648"/>
                  </a:cubicBezTo>
                  <a:close/>
                  <a:moveTo>
                    <a:pt x="689" y="1512"/>
                  </a:moveTo>
                  <a:cubicBezTo>
                    <a:pt x="692" y="1500"/>
                    <a:pt x="702" y="1498"/>
                    <a:pt x="705" y="1486"/>
                  </a:cubicBezTo>
                  <a:cubicBezTo>
                    <a:pt x="744" y="1490"/>
                    <a:pt x="783" y="1472"/>
                    <a:pt x="824" y="1494"/>
                  </a:cubicBezTo>
                  <a:cubicBezTo>
                    <a:pt x="796" y="1521"/>
                    <a:pt x="736" y="1526"/>
                    <a:pt x="689" y="1512"/>
                  </a:cubicBezTo>
                  <a:close/>
                  <a:moveTo>
                    <a:pt x="808" y="1462"/>
                  </a:moveTo>
                  <a:cubicBezTo>
                    <a:pt x="851" y="1419"/>
                    <a:pt x="899" y="1381"/>
                    <a:pt x="963" y="1367"/>
                  </a:cubicBezTo>
                  <a:cubicBezTo>
                    <a:pt x="951" y="1391"/>
                    <a:pt x="941" y="1470"/>
                    <a:pt x="900" y="1481"/>
                  </a:cubicBezTo>
                  <a:cubicBezTo>
                    <a:pt x="857" y="1475"/>
                    <a:pt x="836" y="1484"/>
                    <a:pt x="808" y="1462"/>
                  </a:cubicBezTo>
                  <a:close/>
                  <a:moveTo>
                    <a:pt x="803" y="1178"/>
                  </a:moveTo>
                  <a:cubicBezTo>
                    <a:pt x="845" y="1189"/>
                    <a:pt x="855" y="1205"/>
                    <a:pt x="898" y="1208"/>
                  </a:cubicBezTo>
                  <a:cubicBezTo>
                    <a:pt x="902" y="1233"/>
                    <a:pt x="906" y="1260"/>
                    <a:pt x="914" y="1285"/>
                  </a:cubicBezTo>
                  <a:cubicBezTo>
                    <a:pt x="921" y="1305"/>
                    <a:pt x="948" y="1328"/>
                    <a:pt x="930" y="1346"/>
                  </a:cubicBezTo>
                  <a:cubicBezTo>
                    <a:pt x="889" y="1331"/>
                    <a:pt x="829" y="1311"/>
                    <a:pt x="797" y="1280"/>
                  </a:cubicBezTo>
                  <a:cubicBezTo>
                    <a:pt x="811" y="1239"/>
                    <a:pt x="797" y="1204"/>
                    <a:pt x="803" y="1178"/>
                  </a:cubicBezTo>
                  <a:close/>
                  <a:moveTo>
                    <a:pt x="926" y="1151"/>
                  </a:moveTo>
                  <a:cubicBezTo>
                    <a:pt x="924" y="1101"/>
                    <a:pt x="857" y="1084"/>
                    <a:pt x="862" y="1158"/>
                  </a:cubicBezTo>
                  <a:cubicBezTo>
                    <a:pt x="845" y="1161"/>
                    <a:pt x="850" y="1148"/>
                    <a:pt x="842" y="1144"/>
                  </a:cubicBezTo>
                  <a:cubicBezTo>
                    <a:pt x="841" y="1067"/>
                    <a:pt x="967" y="1089"/>
                    <a:pt x="926" y="1151"/>
                  </a:cubicBezTo>
                  <a:close/>
                  <a:moveTo>
                    <a:pt x="729" y="1291"/>
                  </a:moveTo>
                  <a:cubicBezTo>
                    <a:pt x="657" y="1256"/>
                    <a:pt x="761" y="1149"/>
                    <a:pt x="782" y="1237"/>
                  </a:cubicBezTo>
                  <a:cubicBezTo>
                    <a:pt x="775" y="1232"/>
                    <a:pt x="755" y="1225"/>
                    <a:pt x="746" y="1213"/>
                  </a:cubicBezTo>
                  <a:cubicBezTo>
                    <a:pt x="726" y="1210"/>
                    <a:pt x="727" y="1237"/>
                    <a:pt x="715" y="1244"/>
                  </a:cubicBezTo>
                  <a:cubicBezTo>
                    <a:pt x="716" y="1262"/>
                    <a:pt x="745" y="1273"/>
                    <a:pt x="729" y="1291"/>
                  </a:cubicBezTo>
                  <a:close/>
                  <a:moveTo>
                    <a:pt x="768" y="1592"/>
                  </a:moveTo>
                  <a:cubicBezTo>
                    <a:pt x="763" y="1583"/>
                    <a:pt x="770" y="1565"/>
                    <a:pt x="771" y="1552"/>
                  </a:cubicBezTo>
                  <a:cubicBezTo>
                    <a:pt x="827" y="1546"/>
                    <a:pt x="863" y="1518"/>
                    <a:pt x="900" y="1503"/>
                  </a:cubicBezTo>
                  <a:cubicBezTo>
                    <a:pt x="943" y="1487"/>
                    <a:pt x="970" y="1516"/>
                    <a:pt x="1028" y="1510"/>
                  </a:cubicBezTo>
                  <a:cubicBezTo>
                    <a:pt x="1061" y="1598"/>
                    <a:pt x="984" y="1707"/>
                    <a:pt x="902" y="1717"/>
                  </a:cubicBezTo>
                  <a:cubicBezTo>
                    <a:pt x="920" y="1627"/>
                    <a:pt x="841" y="1599"/>
                    <a:pt x="768" y="1592"/>
                  </a:cubicBezTo>
                  <a:close/>
                  <a:moveTo>
                    <a:pt x="999" y="1707"/>
                  </a:moveTo>
                  <a:cubicBezTo>
                    <a:pt x="969" y="1755"/>
                    <a:pt x="931" y="1815"/>
                    <a:pt x="884" y="1824"/>
                  </a:cubicBezTo>
                  <a:cubicBezTo>
                    <a:pt x="898" y="1755"/>
                    <a:pt x="950" y="1714"/>
                    <a:pt x="999" y="1707"/>
                  </a:cubicBezTo>
                  <a:close/>
                  <a:moveTo>
                    <a:pt x="1812" y="1301"/>
                  </a:moveTo>
                  <a:cubicBezTo>
                    <a:pt x="1807" y="1318"/>
                    <a:pt x="1770" y="1402"/>
                    <a:pt x="1750" y="1433"/>
                  </a:cubicBezTo>
                  <a:cubicBezTo>
                    <a:pt x="1705" y="1505"/>
                    <a:pt x="1668" y="1554"/>
                    <a:pt x="1594" y="1625"/>
                  </a:cubicBezTo>
                  <a:cubicBezTo>
                    <a:pt x="1458" y="1757"/>
                    <a:pt x="1254" y="1852"/>
                    <a:pt x="1057" y="1868"/>
                  </a:cubicBezTo>
                  <a:cubicBezTo>
                    <a:pt x="1036" y="1869"/>
                    <a:pt x="1006" y="1861"/>
                    <a:pt x="990" y="1871"/>
                  </a:cubicBezTo>
                  <a:cubicBezTo>
                    <a:pt x="950" y="1859"/>
                    <a:pt x="928" y="1872"/>
                    <a:pt x="889" y="1862"/>
                  </a:cubicBezTo>
                  <a:cubicBezTo>
                    <a:pt x="975" y="1798"/>
                    <a:pt x="1037" y="1711"/>
                    <a:pt x="1077" y="1591"/>
                  </a:cubicBezTo>
                  <a:cubicBezTo>
                    <a:pt x="1105" y="1592"/>
                    <a:pt x="1123" y="1571"/>
                    <a:pt x="1151" y="1567"/>
                  </a:cubicBezTo>
                  <a:cubicBezTo>
                    <a:pt x="1165" y="1565"/>
                    <a:pt x="1185" y="1574"/>
                    <a:pt x="1198" y="1571"/>
                  </a:cubicBezTo>
                  <a:cubicBezTo>
                    <a:pt x="1234" y="1562"/>
                    <a:pt x="1244" y="1518"/>
                    <a:pt x="1279" y="1507"/>
                  </a:cubicBezTo>
                  <a:cubicBezTo>
                    <a:pt x="1295" y="1514"/>
                    <a:pt x="1288" y="1538"/>
                    <a:pt x="1293" y="1554"/>
                  </a:cubicBezTo>
                  <a:cubicBezTo>
                    <a:pt x="1323" y="1529"/>
                    <a:pt x="1338" y="1499"/>
                    <a:pt x="1381" y="1487"/>
                  </a:cubicBezTo>
                  <a:cubicBezTo>
                    <a:pt x="1387" y="1500"/>
                    <a:pt x="1392" y="1513"/>
                    <a:pt x="1401" y="1524"/>
                  </a:cubicBezTo>
                  <a:cubicBezTo>
                    <a:pt x="1428" y="1513"/>
                    <a:pt x="1394" y="1497"/>
                    <a:pt x="1390" y="1481"/>
                  </a:cubicBezTo>
                  <a:cubicBezTo>
                    <a:pt x="1399" y="1464"/>
                    <a:pt x="1400" y="1434"/>
                    <a:pt x="1423" y="1435"/>
                  </a:cubicBezTo>
                  <a:cubicBezTo>
                    <a:pt x="1440" y="1449"/>
                    <a:pt x="1445" y="1486"/>
                    <a:pt x="1466" y="1486"/>
                  </a:cubicBezTo>
                  <a:cubicBezTo>
                    <a:pt x="1456" y="1456"/>
                    <a:pt x="1422" y="1429"/>
                    <a:pt x="1442" y="1387"/>
                  </a:cubicBezTo>
                  <a:cubicBezTo>
                    <a:pt x="1458" y="1392"/>
                    <a:pt x="1455" y="1411"/>
                    <a:pt x="1466" y="1420"/>
                  </a:cubicBezTo>
                  <a:cubicBezTo>
                    <a:pt x="1480" y="1424"/>
                    <a:pt x="1482" y="1411"/>
                    <a:pt x="1499" y="1418"/>
                  </a:cubicBezTo>
                  <a:cubicBezTo>
                    <a:pt x="1504" y="1441"/>
                    <a:pt x="1533" y="1474"/>
                    <a:pt x="1506" y="1489"/>
                  </a:cubicBezTo>
                  <a:cubicBezTo>
                    <a:pt x="1519" y="1490"/>
                    <a:pt x="1531" y="1489"/>
                    <a:pt x="1543" y="1488"/>
                  </a:cubicBezTo>
                  <a:cubicBezTo>
                    <a:pt x="1533" y="1460"/>
                    <a:pt x="1496" y="1419"/>
                    <a:pt x="1533" y="1395"/>
                  </a:cubicBezTo>
                  <a:cubicBezTo>
                    <a:pt x="1551" y="1395"/>
                    <a:pt x="1540" y="1416"/>
                    <a:pt x="1554" y="1420"/>
                  </a:cubicBezTo>
                  <a:cubicBezTo>
                    <a:pt x="1578" y="1405"/>
                    <a:pt x="1546" y="1390"/>
                    <a:pt x="1548" y="1371"/>
                  </a:cubicBezTo>
                  <a:cubicBezTo>
                    <a:pt x="1573" y="1369"/>
                    <a:pt x="1606" y="1383"/>
                    <a:pt x="1612" y="1404"/>
                  </a:cubicBezTo>
                  <a:cubicBezTo>
                    <a:pt x="1628" y="1381"/>
                    <a:pt x="1597" y="1365"/>
                    <a:pt x="1571" y="1360"/>
                  </a:cubicBezTo>
                  <a:cubicBezTo>
                    <a:pt x="1566" y="1346"/>
                    <a:pt x="1580" y="1347"/>
                    <a:pt x="1580" y="1329"/>
                  </a:cubicBezTo>
                  <a:cubicBezTo>
                    <a:pt x="1573" y="1312"/>
                    <a:pt x="1539" y="1314"/>
                    <a:pt x="1526" y="1301"/>
                  </a:cubicBezTo>
                  <a:cubicBezTo>
                    <a:pt x="1593" y="1258"/>
                    <a:pt x="1697" y="1267"/>
                    <a:pt x="1772" y="1193"/>
                  </a:cubicBezTo>
                  <a:cubicBezTo>
                    <a:pt x="1776" y="1189"/>
                    <a:pt x="1780" y="1184"/>
                    <a:pt x="1785" y="1179"/>
                  </a:cubicBezTo>
                  <a:cubicBezTo>
                    <a:pt x="1785" y="1178"/>
                    <a:pt x="1786" y="1178"/>
                    <a:pt x="1786" y="1177"/>
                  </a:cubicBezTo>
                  <a:cubicBezTo>
                    <a:pt x="1790" y="1172"/>
                    <a:pt x="1794" y="1167"/>
                    <a:pt x="1798" y="1161"/>
                  </a:cubicBezTo>
                  <a:cubicBezTo>
                    <a:pt x="1799" y="1160"/>
                    <a:pt x="1799" y="1160"/>
                    <a:pt x="1800" y="1159"/>
                  </a:cubicBezTo>
                  <a:cubicBezTo>
                    <a:pt x="1800" y="1159"/>
                    <a:pt x="1800" y="1159"/>
                    <a:pt x="1800" y="1159"/>
                  </a:cubicBezTo>
                  <a:cubicBezTo>
                    <a:pt x="1835" y="1107"/>
                    <a:pt x="1860" y="1030"/>
                    <a:pt x="1849" y="976"/>
                  </a:cubicBezTo>
                  <a:cubicBezTo>
                    <a:pt x="1830" y="958"/>
                    <a:pt x="1811" y="939"/>
                    <a:pt x="1791" y="922"/>
                  </a:cubicBezTo>
                  <a:cubicBezTo>
                    <a:pt x="1787" y="933"/>
                    <a:pt x="1793" y="936"/>
                    <a:pt x="1791" y="944"/>
                  </a:cubicBezTo>
                  <a:cubicBezTo>
                    <a:pt x="1755" y="938"/>
                    <a:pt x="1725" y="940"/>
                    <a:pt x="1696" y="943"/>
                  </a:cubicBezTo>
                  <a:cubicBezTo>
                    <a:pt x="1694" y="964"/>
                    <a:pt x="1698" y="982"/>
                    <a:pt x="1701" y="999"/>
                  </a:cubicBezTo>
                  <a:cubicBezTo>
                    <a:pt x="1743" y="1014"/>
                    <a:pt x="1755" y="955"/>
                    <a:pt x="1778" y="957"/>
                  </a:cubicBezTo>
                  <a:cubicBezTo>
                    <a:pt x="1789" y="958"/>
                    <a:pt x="1818" y="997"/>
                    <a:pt x="1822" y="1005"/>
                  </a:cubicBezTo>
                  <a:cubicBezTo>
                    <a:pt x="1843" y="1044"/>
                    <a:pt x="1813" y="1112"/>
                    <a:pt x="1782" y="1162"/>
                  </a:cubicBezTo>
                  <a:cubicBezTo>
                    <a:pt x="1767" y="1185"/>
                    <a:pt x="1736" y="1207"/>
                    <a:pt x="1713" y="1218"/>
                  </a:cubicBezTo>
                  <a:cubicBezTo>
                    <a:pt x="1672" y="1238"/>
                    <a:pt x="1620" y="1245"/>
                    <a:pt x="1576" y="1244"/>
                  </a:cubicBezTo>
                  <a:cubicBezTo>
                    <a:pt x="1642" y="1165"/>
                    <a:pt x="1671" y="1016"/>
                    <a:pt x="1604" y="943"/>
                  </a:cubicBezTo>
                  <a:cubicBezTo>
                    <a:pt x="1564" y="909"/>
                    <a:pt x="1507" y="912"/>
                    <a:pt x="1472" y="939"/>
                  </a:cubicBezTo>
                  <a:cubicBezTo>
                    <a:pt x="1391" y="870"/>
                    <a:pt x="1352" y="770"/>
                    <a:pt x="1252" y="715"/>
                  </a:cubicBezTo>
                  <a:cubicBezTo>
                    <a:pt x="1201" y="784"/>
                    <a:pt x="1223" y="868"/>
                    <a:pt x="1224" y="946"/>
                  </a:cubicBezTo>
                  <a:cubicBezTo>
                    <a:pt x="1156" y="900"/>
                    <a:pt x="1065" y="871"/>
                    <a:pt x="973" y="842"/>
                  </a:cubicBezTo>
                  <a:cubicBezTo>
                    <a:pt x="951" y="868"/>
                    <a:pt x="960" y="924"/>
                    <a:pt x="958" y="957"/>
                  </a:cubicBezTo>
                  <a:cubicBezTo>
                    <a:pt x="913" y="925"/>
                    <a:pt x="832" y="861"/>
                    <a:pt x="760" y="806"/>
                  </a:cubicBezTo>
                  <a:cubicBezTo>
                    <a:pt x="728" y="784"/>
                    <a:pt x="713" y="749"/>
                    <a:pt x="692" y="720"/>
                  </a:cubicBezTo>
                  <a:cubicBezTo>
                    <a:pt x="637" y="585"/>
                    <a:pt x="620" y="562"/>
                    <a:pt x="579" y="417"/>
                  </a:cubicBezTo>
                  <a:cubicBezTo>
                    <a:pt x="561" y="370"/>
                    <a:pt x="523" y="275"/>
                    <a:pt x="526" y="258"/>
                  </a:cubicBezTo>
                  <a:cubicBezTo>
                    <a:pt x="552" y="233"/>
                    <a:pt x="591" y="212"/>
                    <a:pt x="620" y="192"/>
                  </a:cubicBezTo>
                  <a:cubicBezTo>
                    <a:pt x="631" y="173"/>
                    <a:pt x="608" y="167"/>
                    <a:pt x="619" y="158"/>
                  </a:cubicBezTo>
                  <a:cubicBezTo>
                    <a:pt x="842" y="82"/>
                    <a:pt x="1055" y="87"/>
                    <a:pt x="1260" y="142"/>
                  </a:cubicBezTo>
                  <a:cubicBezTo>
                    <a:pt x="1382" y="174"/>
                    <a:pt x="1522" y="256"/>
                    <a:pt x="1593" y="324"/>
                  </a:cubicBezTo>
                  <a:cubicBezTo>
                    <a:pt x="1746" y="471"/>
                    <a:pt x="1857" y="633"/>
                    <a:pt x="1869" y="942"/>
                  </a:cubicBezTo>
                  <a:cubicBezTo>
                    <a:pt x="1873" y="1049"/>
                    <a:pt x="1845" y="1198"/>
                    <a:pt x="1812" y="1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65"/>
            <p:cNvSpPr/>
            <p:nvPr/>
          </p:nvSpPr>
          <p:spPr bwMode="auto">
            <a:xfrm>
              <a:off x="3748088" y="15465425"/>
              <a:ext cx="1997075" cy="1722438"/>
            </a:xfrm>
            <a:custGeom>
              <a:avLst/>
              <a:gdLst>
                <a:gd name="T0" fmla="*/ 472 w 472"/>
                <a:gd name="T1" fmla="*/ 137 h 406"/>
                <a:gd name="T2" fmla="*/ 378 w 472"/>
                <a:gd name="T3" fmla="*/ 271 h 406"/>
                <a:gd name="T4" fmla="*/ 349 w 472"/>
                <a:gd name="T5" fmla="*/ 228 h 406"/>
                <a:gd name="T6" fmla="*/ 316 w 472"/>
                <a:gd name="T7" fmla="*/ 90 h 406"/>
                <a:gd name="T8" fmla="*/ 192 w 472"/>
                <a:gd name="T9" fmla="*/ 195 h 406"/>
                <a:gd name="T10" fmla="*/ 309 w 472"/>
                <a:gd name="T11" fmla="*/ 246 h 406"/>
                <a:gd name="T12" fmla="*/ 341 w 472"/>
                <a:gd name="T13" fmla="*/ 311 h 406"/>
                <a:gd name="T14" fmla="*/ 280 w 472"/>
                <a:gd name="T15" fmla="*/ 406 h 406"/>
                <a:gd name="T16" fmla="*/ 58 w 472"/>
                <a:gd name="T17" fmla="*/ 72 h 406"/>
                <a:gd name="T18" fmla="*/ 127 w 472"/>
                <a:gd name="T19" fmla="*/ 83 h 406"/>
                <a:gd name="T20" fmla="*/ 276 w 472"/>
                <a:gd name="T21" fmla="*/ 6 h 406"/>
                <a:gd name="T22" fmla="*/ 472 w 472"/>
                <a:gd name="T23" fmla="*/ 13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2" h="406">
                  <a:moveTo>
                    <a:pt x="472" y="137"/>
                  </a:moveTo>
                  <a:cubicBezTo>
                    <a:pt x="442" y="189"/>
                    <a:pt x="408" y="227"/>
                    <a:pt x="378" y="271"/>
                  </a:cubicBezTo>
                  <a:cubicBezTo>
                    <a:pt x="361" y="264"/>
                    <a:pt x="359" y="242"/>
                    <a:pt x="349" y="228"/>
                  </a:cubicBezTo>
                  <a:cubicBezTo>
                    <a:pt x="373" y="181"/>
                    <a:pt x="386" y="99"/>
                    <a:pt x="316" y="90"/>
                  </a:cubicBezTo>
                  <a:cubicBezTo>
                    <a:pt x="261" y="83"/>
                    <a:pt x="187" y="150"/>
                    <a:pt x="192" y="195"/>
                  </a:cubicBezTo>
                  <a:cubicBezTo>
                    <a:pt x="198" y="238"/>
                    <a:pt x="260" y="238"/>
                    <a:pt x="309" y="246"/>
                  </a:cubicBezTo>
                  <a:cubicBezTo>
                    <a:pt x="315" y="273"/>
                    <a:pt x="341" y="288"/>
                    <a:pt x="341" y="311"/>
                  </a:cubicBezTo>
                  <a:cubicBezTo>
                    <a:pt x="342" y="348"/>
                    <a:pt x="291" y="373"/>
                    <a:pt x="280" y="406"/>
                  </a:cubicBezTo>
                  <a:cubicBezTo>
                    <a:pt x="116" y="405"/>
                    <a:pt x="0" y="238"/>
                    <a:pt x="58" y="72"/>
                  </a:cubicBezTo>
                  <a:cubicBezTo>
                    <a:pt x="86" y="71"/>
                    <a:pt x="109" y="75"/>
                    <a:pt x="127" y="83"/>
                  </a:cubicBezTo>
                  <a:cubicBezTo>
                    <a:pt x="171" y="39"/>
                    <a:pt x="207" y="11"/>
                    <a:pt x="276" y="6"/>
                  </a:cubicBezTo>
                  <a:cubicBezTo>
                    <a:pt x="371" y="0"/>
                    <a:pt x="435" y="56"/>
                    <a:pt x="472" y="1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266"/>
            <p:cNvSpPr/>
            <p:nvPr/>
          </p:nvSpPr>
          <p:spPr bwMode="auto">
            <a:xfrm>
              <a:off x="5224463" y="15600363"/>
              <a:ext cx="1227138" cy="3071813"/>
            </a:xfrm>
            <a:custGeom>
              <a:avLst/>
              <a:gdLst>
                <a:gd name="T0" fmla="*/ 221 w 290"/>
                <a:gd name="T1" fmla="*/ 0 h 724"/>
                <a:gd name="T2" fmla="*/ 286 w 290"/>
                <a:gd name="T3" fmla="*/ 156 h 724"/>
                <a:gd name="T4" fmla="*/ 236 w 290"/>
                <a:gd name="T5" fmla="*/ 163 h 724"/>
                <a:gd name="T6" fmla="*/ 87 w 290"/>
                <a:gd name="T7" fmla="*/ 381 h 724"/>
                <a:gd name="T8" fmla="*/ 195 w 290"/>
                <a:gd name="T9" fmla="*/ 577 h 724"/>
                <a:gd name="T10" fmla="*/ 268 w 290"/>
                <a:gd name="T11" fmla="*/ 577 h 724"/>
                <a:gd name="T12" fmla="*/ 290 w 290"/>
                <a:gd name="T13" fmla="*/ 715 h 724"/>
                <a:gd name="T14" fmla="*/ 58 w 290"/>
                <a:gd name="T15" fmla="*/ 708 h 724"/>
                <a:gd name="T16" fmla="*/ 76 w 290"/>
                <a:gd name="T17" fmla="*/ 577 h 724"/>
                <a:gd name="T18" fmla="*/ 145 w 290"/>
                <a:gd name="T19" fmla="*/ 577 h 724"/>
                <a:gd name="T20" fmla="*/ 0 w 290"/>
                <a:gd name="T21" fmla="*/ 287 h 724"/>
                <a:gd name="T22" fmla="*/ 25 w 290"/>
                <a:gd name="T23" fmla="*/ 250 h 724"/>
                <a:gd name="T24" fmla="*/ 76 w 290"/>
                <a:gd name="T25" fmla="*/ 345 h 724"/>
                <a:gd name="T26" fmla="*/ 206 w 290"/>
                <a:gd name="T27" fmla="*/ 160 h 724"/>
                <a:gd name="T28" fmla="*/ 134 w 290"/>
                <a:gd name="T29" fmla="*/ 105 h 724"/>
                <a:gd name="T30" fmla="*/ 221 w 290"/>
                <a:gd name="T31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0" h="724">
                  <a:moveTo>
                    <a:pt x="221" y="0"/>
                  </a:moveTo>
                  <a:cubicBezTo>
                    <a:pt x="261" y="34"/>
                    <a:pt x="276" y="93"/>
                    <a:pt x="286" y="156"/>
                  </a:cubicBezTo>
                  <a:cubicBezTo>
                    <a:pt x="269" y="159"/>
                    <a:pt x="253" y="172"/>
                    <a:pt x="236" y="163"/>
                  </a:cubicBezTo>
                  <a:cubicBezTo>
                    <a:pt x="216" y="266"/>
                    <a:pt x="167" y="339"/>
                    <a:pt x="87" y="381"/>
                  </a:cubicBezTo>
                  <a:cubicBezTo>
                    <a:pt x="123" y="442"/>
                    <a:pt x="159" y="515"/>
                    <a:pt x="195" y="577"/>
                  </a:cubicBezTo>
                  <a:cubicBezTo>
                    <a:pt x="223" y="577"/>
                    <a:pt x="242" y="577"/>
                    <a:pt x="268" y="577"/>
                  </a:cubicBezTo>
                  <a:cubicBezTo>
                    <a:pt x="278" y="630"/>
                    <a:pt x="287" y="671"/>
                    <a:pt x="290" y="715"/>
                  </a:cubicBezTo>
                  <a:cubicBezTo>
                    <a:pt x="207" y="717"/>
                    <a:pt x="145" y="724"/>
                    <a:pt x="58" y="708"/>
                  </a:cubicBezTo>
                  <a:cubicBezTo>
                    <a:pt x="63" y="663"/>
                    <a:pt x="70" y="621"/>
                    <a:pt x="76" y="577"/>
                  </a:cubicBezTo>
                  <a:cubicBezTo>
                    <a:pt x="99" y="577"/>
                    <a:pt x="122" y="577"/>
                    <a:pt x="145" y="577"/>
                  </a:cubicBezTo>
                  <a:cubicBezTo>
                    <a:pt x="104" y="473"/>
                    <a:pt x="48" y="383"/>
                    <a:pt x="0" y="287"/>
                  </a:cubicBezTo>
                  <a:cubicBezTo>
                    <a:pt x="5" y="271"/>
                    <a:pt x="12" y="258"/>
                    <a:pt x="25" y="250"/>
                  </a:cubicBezTo>
                  <a:cubicBezTo>
                    <a:pt x="40" y="284"/>
                    <a:pt x="59" y="313"/>
                    <a:pt x="76" y="345"/>
                  </a:cubicBezTo>
                  <a:cubicBezTo>
                    <a:pt x="153" y="319"/>
                    <a:pt x="205" y="249"/>
                    <a:pt x="206" y="160"/>
                  </a:cubicBezTo>
                  <a:cubicBezTo>
                    <a:pt x="175" y="149"/>
                    <a:pt x="148" y="133"/>
                    <a:pt x="134" y="105"/>
                  </a:cubicBezTo>
                  <a:cubicBezTo>
                    <a:pt x="159" y="66"/>
                    <a:pt x="191" y="34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267"/>
            <p:cNvSpPr/>
            <p:nvPr/>
          </p:nvSpPr>
          <p:spPr bwMode="auto">
            <a:xfrm>
              <a:off x="3548063" y="15701963"/>
              <a:ext cx="276225" cy="284163"/>
            </a:xfrm>
            <a:custGeom>
              <a:avLst/>
              <a:gdLst>
                <a:gd name="T0" fmla="*/ 65 w 65"/>
                <a:gd name="T1" fmla="*/ 12 h 67"/>
                <a:gd name="T2" fmla="*/ 58 w 65"/>
                <a:gd name="T3" fmla="*/ 67 h 67"/>
                <a:gd name="T4" fmla="*/ 0 w 65"/>
                <a:gd name="T5" fmla="*/ 5 h 67"/>
                <a:gd name="T6" fmla="*/ 65 w 65"/>
                <a:gd name="T7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67">
                  <a:moveTo>
                    <a:pt x="65" y="12"/>
                  </a:moveTo>
                  <a:cubicBezTo>
                    <a:pt x="63" y="31"/>
                    <a:pt x="55" y="43"/>
                    <a:pt x="58" y="67"/>
                  </a:cubicBezTo>
                  <a:cubicBezTo>
                    <a:pt x="31" y="54"/>
                    <a:pt x="16" y="29"/>
                    <a:pt x="0" y="5"/>
                  </a:cubicBezTo>
                  <a:cubicBezTo>
                    <a:pt x="16" y="0"/>
                    <a:pt x="44" y="11"/>
                    <a:pt x="65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268"/>
            <p:cNvSpPr/>
            <p:nvPr/>
          </p:nvSpPr>
          <p:spPr bwMode="auto">
            <a:xfrm>
              <a:off x="2900363" y="16021050"/>
              <a:ext cx="1600200" cy="1233488"/>
            </a:xfrm>
            <a:custGeom>
              <a:avLst/>
              <a:gdLst>
                <a:gd name="T0" fmla="*/ 51 w 378"/>
                <a:gd name="T1" fmla="*/ 2 h 291"/>
                <a:gd name="T2" fmla="*/ 211 w 378"/>
                <a:gd name="T3" fmla="*/ 10 h 291"/>
                <a:gd name="T4" fmla="*/ 378 w 378"/>
                <a:gd name="T5" fmla="*/ 282 h 291"/>
                <a:gd name="T6" fmla="*/ 229 w 378"/>
                <a:gd name="T7" fmla="*/ 260 h 291"/>
                <a:gd name="T8" fmla="*/ 0 w 378"/>
                <a:gd name="T9" fmla="*/ 224 h 291"/>
                <a:gd name="T10" fmla="*/ 51 w 378"/>
                <a:gd name="T11" fmla="*/ 2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8" h="291">
                  <a:moveTo>
                    <a:pt x="51" y="2"/>
                  </a:moveTo>
                  <a:cubicBezTo>
                    <a:pt x="97" y="13"/>
                    <a:pt x="166" y="0"/>
                    <a:pt x="211" y="10"/>
                  </a:cubicBezTo>
                  <a:cubicBezTo>
                    <a:pt x="213" y="141"/>
                    <a:pt x="283" y="232"/>
                    <a:pt x="378" y="282"/>
                  </a:cubicBezTo>
                  <a:cubicBezTo>
                    <a:pt x="334" y="291"/>
                    <a:pt x="282" y="267"/>
                    <a:pt x="229" y="260"/>
                  </a:cubicBezTo>
                  <a:cubicBezTo>
                    <a:pt x="149" y="250"/>
                    <a:pt x="69" y="235"/>
                    <a:pt x="0" y="224"/>
                  </a:cubicBezTo>
                  <a:cubicBezTo>
                    <a:pt x="22" y="165"/>
                    <a:pt x="40" y="82"/>
                    <a:pt x="5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269"/>
            <p:cNvSpPr/>
            <p:nvPr/>
          </p:nvSpPr>
          <p:spPr bwMode="auto">
            <a:xfrm>
              <a:off x="4792663" y="17162463"/>
              <a:ext cx="731838" cy="322263"/>
            </a:xfrm>
            <a:custGeom>
              <a:avLst/>
              <a:gdLst>
                <a:gd name="T0" fmla="*/ 138 w 173"/>
                <a:gd name="T1" fmla="*/ 6 h 76"/>
                <a:gd name="T2" fmla="*/ 0 w 173"/>
                <a:gd name="T3" fmla="*/ 53 h 76"/>
                <a:gd name="T4" fmla="*/ 138 w 173"/>
                <a:gd name="T5" fmla="*/ 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3" h="76">
                  <a:moveTo>
                    <a:pt x="138" y="6"/>
                  </a:moveTo>
                  <a:cubicBezTo>
                    <a:pt x="173" y="76"/>
                    <a:pt x="44" y="73"/>
                    <a:pt x="0" y="53"/>
                  </a:cubicBezTo>
                  <a:cubicBezTo>
                    <a:pt x="20" y="0"/>
                    <a:pt x="79" y="5"/>
                    <a:pt x="13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270"/>
            <p:cNvSpPr/>
            <p:nvPr/>
          </p:nvSpPr>
          <p:spPr bwMode="auto">
            <a:xfrm>
              <a:off x="3730625" y="17832388"/>
              <a:ext cx="169863" cy="261938"/>
            </a:xfrm>
            <a:custGeom>
              <a:avLst/>
              <a:gdLst>
                <a:gd name="T0" fmla="*/ 40 w 40"/>
                <a:gd name="T1" fmla="*/ 0 h 62"/>
                <a:gd name="T2" fmla="*/ 8 w 40"/>
                <a:gd name="T3" fmla="*/ 62 h 62"/>
                <a:gd name="T4" fmla="*/ 40 w 40"/>
                <a:gd name="T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62">
                  <a:moveTo>
                    <a:pt x="40" y="0"/>
                  </a:moveTo>
                  <a:cubicBezTo>
                    <a:pt x="38" y="29"/>
                    <a:pt x="20" y="43"/>
                    <a:pt x="8" y="62"/>
                  </a:cubicBezTo>
                  <a:cubicBezTo>
                    <a:pt x="0" y="37"/>
                    <a:pt x="13" y="1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271"/>
            <p:cNvSpPr/>
            <p:nvPr/>
          </p:nvSpPr>
          <p:spPr bwMode="auto">
            <a:xfrm>
              <a:off x="3954463" y="17954625"/>
              <a:ext cx="144463" cy="123825"/>
            </a:xfrm>
            <a:custGeom>
              <a:avLst/>
              <a:gdLst>
                <a:gd name="T0" fmla="*/ 16 w 34"/>
                <a:gd name="T1" fmla="*/ 0 h 29"/>
                <a:gd name="T2" fmla="*/ 2 w 34"/>
                <a:gd name="T3" fmla="*/ 29 h 29"/>
                <a:gd name="T4" fmla="*/ 16 w 34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29">
                  <a:moveTo>
                    <a:pt x="16" y="0"/>
                  </a:moveTo>
                  <a:cubicBezTo>
                    <a:pt x="34" y="8"/>
                    <a:pt x="14" y="28"/>
                    <a:pt x="2" y="29"/>
                  </a:cubicBezTo>
                  <a:cubicBezTo>
                    <a:pt x="0" y="13"/>
                    <a:pt x="15" y="13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272"/>
            <p:cNvSpPr/>
            <p:nvPr/>
          </p:nvSpPr>
          <p:spPr bwMode="auto">
            <a:xfrm>
              <a:off x="-306388" y="19618325"/>
              <a:ext cx="660400" cy="530225"/>
            </a:xfrm>
            <a:custGeom>
              <a:avLst/>
              <a:gdLst>
                <a:gd name="T0" fmla="*/ 120 w 156"/>
                <a:gd name="T1" fmla="*/ 0 h 125"/>
                <a:gd name="T2" fmla="*/ 94 w 156"/>
                <a:gd name="T3" fmla="*/ 66 h 125"/>
                <a:gd name="T4" fmla="*/ 22 w 156"/>
                <a:gd name="T5" fmla="*/ 120 h 125"/>
                <a:gd name="T6" fmla="*/ 0 w 156"/>
                <a:gd name="T7" fmla="*/ 33 h 125"/>
                <a:gd name="T8" fmla="*/ 120 w 156"/>
                <a:gd name="T9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25">
                  <a:moveTo>
                    <a:pt x="120" y="0"/>
                  </a:moveTo>
                  <a:cubicBezTo>
                    <a:pt x="156" y="24"/>
                    <a:pt x="118" y="40"/>
                    <a:pt x="94" y="66"/>
                  </a:cubicBezTo>
                  <a:cubicBezTo>
                    <a:pt x="70" y="92"/>
                    <a:pt x="62" y="125"/>
                    <a:pt x="22" y="120"/>
                  </a:cubicBezTo>
                  <a:cubicBezTo>
                    <a:pt x="16" y="90"/>
                    <a:pt x="8" y="61"/>
                    <a:pt x="0" y="33"/>
                  </a:cubicBezTo>
                  <a:cubicBezTo>
                    <a:pt x="37" y="20"/>
                    <a:pt x="78" y="15"/>
                    <a:pt x="1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273"/>
            <p:cNvSpPr/>
            <p:nvPr/>
          </p:nvSpPr>
          <p:spPr bwMode="auto">
            <a:xfrm>
              <a:off x="2371725" y="-12360275"/>
              <a:ext cx="241300" cy="342900"/>
            </a:xfrm>
            <a:custGeom>
              <a:avLst/>
              <a:gdLst>
                <a:gd name="T0" fmla="*/ 9 w 57"/>
                <a:gd name="T1" fmla="*/ 0 h 81"/>
                <a:gd name="T2" fmla="*/ 38 w 57"/>
                <a:gd name="T3" fmla="*/ 7 h 81"/>
                <a:gd name="T4" fmla="*/ 57 w 57"/>
                <a:gd name="T5" fmla="*/ 80 h 81"/>
                <a:gd name="T6" fmla="*/ 9 w 57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81">
                  <a:moveTo>
                    <a:pt x="9" y="0"/>
                  </a:moveTo>
                  <a:cubicBezTo>
                    <a:pt x="26" y="4"/>
                    <a:pt x="26" y="5"/>
                    <a:pt x="38" y="7"/>
                  </a:cubicBezTo>
                  <a:cubicBezTo>
                    <a:pt x="15" y="25"/>
                    <a:pt x="38" y="64"/>
                    <a:pt x="57" y="80"/>
                  </a:cubicBezTo>
                  <a:cubicBezTo>
                    <a:pt x="30" y="81"/>
                    <a:pt x="0" y="35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274"/>
            <p:cNvSpPr/>
            <p:nvPr/>
          </p:nvSpPr>
          <p:spPr bwMode="auto">
            <a:xfrm>
              <a:off x="16403638" y="-9290050"/>
              <a:ext cx="876300" cy="623888"/>
            </a:xfrm>
            <a:custGeom>
              <a:avLst/>
              <a:gdLst>
                <a:gd name="T0" fmla="*/ 185 w 207"/>
                <a:gd name="T1" fmla="*/ 86 h 147"/>
                <a:gd name="T2" fmla="*/ 102 w 207"/>
                <a:gd name="T3" fmla="*/ 147 h 147"/>
                <a:gd name="T4" fmla="*/ 22 w 207"/>
                <a:gd name="T5" fmla="*/ 122 h 147"/>
                <a:gd name="T6" fmla="*/ 0 w 207"/>
                <a:gd name="T7" fmla="*/ 9 h 147"/>
                <a:gd name="T8" fmla="*/ 207 w 207"/>
                <a:gd name="T9" fmla="*/ 93 h 147"/>
                <a:gd name="T10" fmla="*/ 185 w 207"/>
                <a:gd name="T11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147">
                  <a:moveTo>
                    <a:pt x="185" y="86"/>
                  </a:moveTo>
                  <a:cubicBezTo>
                    <a:pt x="148" y="97"/>
                    <a:pt x="128" y="125"/>
                    <a:pt x="102" y="147"/>
                  </a:cubicBezTo>
                  <a:cubicBezTo>
                    <a:pt x="77" y="136"/>
                    <a:pt x="62" y="117"/>
                    <a:pt x="22" y="122"/>
                  </a:cubicBezTo>
                  <a:cubicBezTo>
                    <a:pt x="3" y="96"/>
                    <a:pt x="5" y="49"/>
                    <a:pt x="0" y="9"/>
                  </a:cubicBezTo>
                  <a:cubicBezTo>
                    <a:pt x="92" y="0"/>
                    <a:pt x="164" y="41"/>
                    <a:pt x="207" y="93"/>
                  </a:cubicBezTo>
                  <a:cubicBezTo>
                    <a:pt x="206" y="98"/>
                    <a:pt x="188" y="91"/>
                    <a:pt x="185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275"/>
            <p:cNvSpPr/>
            <p:nvPr/>
          </p:nvSpPr>
          <p:spPr bwMode="auto">
            <a:xfrm>
              <a:off x="16463963" y="-8734425"/>
              <a:ext cx="307975" cy="301625"/>
            </a:xfrm>
            <a:custGeom>
              <a:avLst/>
              <a:gdLst>
                <a:gd name="T0" fmla="*/ 8 w 73"/>
                <a:gd name="T1" fmla="*/ 5 h 71"/>
                <a:gd name="T2" fmla="*/ 22 w 73"/>
                <a:gd name="T3" fmla="*/ 45 h 71"/>
                <a:gd name="T4" fmla="*/ 33 w 73"/>
                <a:gd name="T5" fmla="*/ 35 h 71"/>
                <a:gd name="T6" fmla="*/ 22 w 73"/>
                <a:gd name="T7" fmla="*/ 5 h 71"/>
                <a:gd name="T8" fmla="*/ 73 w 73"/>
                <a:gd name="T9" fmla="*/ 24 h 71"/>
                <a:gd name="T10" fmla="*/ 22 w 73"/>
                <a:gd name="T11" fmla="*/ 71 h 71"/>
                <a:gd name="T12" fmla="*/ 8 w 73"/>
                <a:gd name="T13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71">
                  <a:moveTo>
                    <a:pt x="8" y="5"/>
                  </a:moveTo>
                  <a:cubicBezTo>
                    <a:pt x="21" y="11"/>
                    <a:pt x="24" y="26"/>
                    <a:pt x="22" y="45"/>
                  </a:cubicBezTo>
                  <a:cubicBezTo>
                    <a:pt x="32" y="48"/>
                    <a:pt x="29" y="38"/>
                    <a:pt x="33" y="35"/>
                  </a:cubicBezTo>
                  <a:cubicBezTo>
                    <a:pt x="36" y="19"/>
                    <a:pt x="23" y="18"/>
                    <a:pt x="22" y="5"/>
                  </a:cubicBezTo>
                  <a:cubicBezTo>
                    <a:pt x="40" y="0"/>
                    <a:pt x="59" y="15"/>
                    <a:pt x="73" y="24"/>
                  </a:cubicBezTo>
                  <a:cubicBezTo>
                    <a:pt x="63" y="46"/>
                    <a:pt x="43" y="59"/>
                    <a:pt x="22" y="71"/>
                  </a:cubicBezTo>
                  <a:cubicBezTo>
                    <a:pt x="27" y="49"/>
                    <a:pt x="0" y="28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276"/>
            <p:cNvSpPr/>
            <p:nvPr/>
          </p:nvSpPr>
          <p:spPr bwMode="auto">
            <a:xfrm>
              <a:off x="13725525" y="-8526463"/>
              <a:ext cx="84138" cy="187325"/>
            </a:xfrm>
            <a:custGeom>
              <a:avLst/>
              <a:gdLst>
                <a:gd name="T0" fmla="*/ 16 w 20"/>
                <a:gd name="T1" fmla="*/ 0 h 44"/>
                <a:gd name="T2" fmla="*/ 20 w 20"/>
                <a:gd name="T3" fmla="*/ 44 h 44"/>
                <a:gd name="T4" fmla="*/ 16 w 20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44">
                  <a:moveTo>
                    <a:pt x="16" y="0"/>
                  </a:moveTo>
                  <a:cubicBezTo>
                    <a:pt x="20" y="10"/>
                    <a:pt x="16" y="27"/>
                    <a:pt x="20" y="44"/>
                  </a:cubicBezTo>
                  <a:cubicBezTo>
                    <a:pt x="0" y="39"/>
                    <a:pt x="4" y="8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277"/>
            <p:cNvSpPr/>
            <p:nvPr/>
          </p:nvSpPr>
          <p:spPr bwMode="auto">
            <a:xfrm>
              <a:off x="-2058988" y="-7138988"/>
              <a:ext cx="200025" cy="814388"/>
            </a:xfrm>
            <a:custGeom>
              <a:avLst/>
              <a:gdLst>
                <a:gd name="T0" fmla="*/ 0 w 47"/>
                <a:gd name="T1" fmla="*/ 0 h 192"/>
                <a:gd name="T2" fmla="*/ 18 w 47"/>
                <a:gd name="T3" fmla="*/ 192 h 192"/>
                <a:gd name="T4" fmla="*/ 25 w 47"/>
                <a:gd name="T5" fmla="*/ 127 h 192"/>
                <a:gd name="T6" fmla="*/ 0 w 47"/>
                <a:gd name="T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92">
                  <a:moveTo>
                    <a:pt x="0" y="0"/>
                  </a:moveTo>
                  <a:cubicBezTo>
                    <a:pt x="40" y="32"/>
                    <a:pt x="47" y="144"/>
                    <a:pt x="18" y="192"/>
                  </a:cubicBezTo>
                  <a:cubicBezTo>
                    <a:pt x="6" y="172"/>
                    <a:pt x="24" y="151"/>
                    <a:pt x="25" y="127"/>
                  </a:cubicBezTo>
                  <a:cubicBezTo>
                    <a:pt x="28" y="72"/>
                    <a:pt x="16" y="3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278"/>
            <p:cNvSpPr/>
            <p:nvPr/>
          </p:nvSpPr>
          <p:spPr bwMode="auto">
            <a:xfrm>
              <a:off x="4622800" y="-6834188"/>
              <a:ext cx="444500" cy="339725"/>
            </a:xfrm>
            <a:custGeom>
              <a:avLst/>
              <a:gdLst>
                <a:gd name="T0" fmla="*/ 105 w 105"/>
                <a:gd name="T1" fmla="*/ 0 h 80"/>
                <a:gd name="T2" fmla="*/ 0 w 105"/>
                <a:gd name="T3" fmla="*/ 80 h 80"/>
                <a:gd name="T4" fmla="*/ 105 w 105"/>
                <a:gd name="T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80">
                  <a:moveTo>
                    <a:pt x="105" y="0"/>
                  </a:moveTo>
                  <a:cubicBezTo>
                    <a:pt x="70" y="27"/>
                    <a:pt x="43" y="62"/>
                    <a:pt x="0" y="80"/>
                  </a:cubicBezTo>
                  <a:cubicBezTo>
                    <a:pt x="22" y="55"/>
                    <a:pt x="56" y="10"/>
                    <a:pt x="10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279"/>
            <p:cNvSpPr>
              <a:spLocks noEditPoints="1"/>
            </p:cNvSpPr>
            <p:nvPr/>
          </p:nvSpPr>
          <p:spPr bwMode="auto">
            <a:xfrm>
              <a:off x="120650" y="-5137150"/>
              <a:ext cx="2395538" cy="2697163"/>
            </a:xfrm>
            <a:custGeom>
              <a:avLst/>
              <a:gdLst>
                <a:gd name="T0" fmla="*/ 316 w 566"/>
                <a:gd name="T1" fmla="*/ 228 h 636"/>
                <a:gd name="T2" fmla="*/ 338 w 566"/>
                <a:gd name="T3" fmla="*/ 152 h 636"/>
                <a:gd name="T4" fmla="*/ 291 w 566"/>
                <a:gd name="T5" fmla="*/ 119 h 636"/>
                <a:gd name="T6" fmla="*/ 367 w 566"/>
                <a:gd name="T7" fmla="*/ 123 h 636"/>
                <a:gd name="T8" fmla="*/ 302 w 566"/>
                <a:gd name="T9" fmla="*/ 428 h 636"/>
                <a:gd name="T10" fmla="*/ 331 w 566"/>
                <a:gd name="T11" fmla="*/ 435 h 636"/>
                <a:gd name="T12" fmla="*/ 374 w 566"/>
                <a:gd name="T13" fmla="*/ 384 h 636"/>
                <a:gd name="T14" fmla="*/ 501 w 566"/>
                <a:gd name="T15" fmla="*/ 225 h 636"/>
                <a:gd name="T16" fmla="*/ 487 w 566"/>
                <a:gd name="T17" fmla="*/ 69 h 636"/>
                <a:gd name="T18" fmla="*/ 512 w 566"/>
                <a:gd name="T19" fmla="*/ 217 h 636"/>
                <a:gd name="T20" fmla="*/ 545 w 566"/>
                <a:gd name="T21" fmla="*/ 348 h 636"/>
                <a:gd name="T22" fmla="*/ 523 w 566"/>
                <a:gd name="T23" fmla="*/ 428 h 636"/>
                <a:gd name="T24" fmla="*/ 403 w 566"/>
                <a:gd name="T25" fmla="*/ 555 h 636"/>
                <a:gd name="T26" fmla="*/ 298 w 566"/>
                <a:gd name="T27" fmla="*/ 468 h 636"/>
                <a:gd name="T28" fmla="*/ 73 w 566"/>
                <a:gd name="T29" fmla="*/ 544 h 636"/>
                <a:gd name="T30" fmla="*/ 84 w 566"/>
                <a:gd name="T31" fmla="*/ 406 h 636"/>
                <a:gd name="T32" fmla="*/ 84 w 566"/>
                <a:gd name="T33" fmla="*/ 348 h 636"/>
                <a:gd name="T34" fmla="*/ 69 w 566"/>
                <a:gd name="T35" fmla="*/ 239 h 636"/>
                <a:gd name="T36" fmla="*/ 30 w 566"/>
                <a:gd name="T37" fmla="*/ 141 h 636"/>
                <a:gd name="T38" fmla="*/ 30 w 566"/>
                <a:gd name="T39" fmla="*/ 108 h 636"/>
                <a:gd name="T40" fmla="*/ 44 w 566"/>
                <a:gd name="T41" fmla="*/ 94 h 636"/>
                <a:gd name="T42" fmla="*/ 59 w 566"/>
                <a:gd name="T43" fmla="*/ 25 h 636"/>
                <a:gd name="T44" fmla="*/ 276 w 566"/>
                <a:gd name="T45" fmla="*/ 7 h 636"/>
                <a:gd name="T46" fmla="*/ 393 w 566"/>
                <a:gd name="T47" fmla="*/ 79 h 636"/>
                <a:gd name="T48" fmla="*/ 432 w 566"/>
                <a:gd name="T49" fmla="*/ 156 h 636"/>
                <a:gd name="T50" fmla="*/ 316 w 566"/>
                <a:gd name="T51" fmla="*/ 65 h 636"/>
                <a:gd name="T52" fmla="*/ 149 w 566"/>
                <a:gd name="T53" fmla="*/ 101 h 636"/>
                <a:gd name="T54" fmla="*/ 135 w 566"/>
                <a:gd name="T55" fmla="*/ 119 h 636"/>
                <a:gd name="T56" fmla="*/ 175 w 566"/>
                <a:gd name="T57" fmla="*/ 167 h 636"/>
                <a:gd name="T58" fmla="*/ 102 w 566"/>
                <a:gd name="T59" fmla="*/ 275 h 636"/>
                <a:gd name="T60" fmla="*/ 135 w 566"/>
                <a:gd name="T61" fmla="*/ 236 h 636"/>
                <a:gd name="T62" fmla="*/ 204 w 566"/>
                <a:gd name="T63" fmla="*/ 188 h 636"/>
                <a:gd name="T64" fmla="*/ 236 w 566"/>
                <a:gd name="T65" fmla="*/ 101 h 636"/>
                <a:gd name="T66" fmla="*/ 189 w 566"/>
                <a:gd name="T67" fmla="*/ 243 h 636"/>
                <a:gd name="T68" fmla="*/ 124 w 566"/>
                <a:gd name="T69" fmla="*/ 286 h 636"/>
                <a:gd name="T70" fmla="*/ 160 w 566"/>
                <a:gd name="T71" fmla="*/ 319 h 636"/>
                <a:gd name="T72" fmla="*/ 146 w 566"/>
                <a:gd name="T73" fmla="*/ 410 h 636"/>
                <a:gd name="T74" fmla="*/ 142 w 566"/>
                <a:gd name="T75" fmla="*/ 464 h 636"/>
                <a:gd name="T76" fmla="*/ 138 w 566"/>
                <a:gd name="T77" fmla="*/ 392 h 636"/>
                <a:gd name="T78" fmla="*/ 193 w 566"/>
                <a:gd name="T79" fmla="*/ 348 h 636"/>
                <a:gd name="T80" fmla="*/ 200 w 566"/>
                <a:gd name="T81" fmla="*/ 370 h 636"/>
                <a:gd name="T82" fmla="*/ 298 w 566"/>
                <a:gd name="T83" fmla="*/ 392 h 636"/>
                <a:gd name="T84" fmla="*/ 338 w 566"/>
                <a:gd name="T85" fmla="*/ 334 h 636"/>
                <a:gd name="T86" fmla="*/ 273 w 566"/>
                <a:gd name="T87" fmla="*/ 370 h 636"/>
                <a:gd name="T88" fmla="*/ 244 w 566"/>
                <a:gd name="T89" fmla="*/ 326 h 636"/>
                <a:gd name="T90" fmla="*/ 302 w 566"/>
                <a:gd name="T91" fmla="*/ 217 h 636"/>
                <a:gd name="T92" fmla="*/ 269 w 566"/>
                <a:gd name="T93" fmla="*/ 344 h 636"/>
                <a:gd name="T94" fmla="*/ 62 w 566"/>
                <a:gd name="T95" fmla="*/ 61 h 636"/>
                <a:gd name="T96" fmla="*/ 69 w 566"/>
                <a:gd name="T97" fmla="*/ 39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6" h="636">
                  <a:moveTo>
                    <a:pt x="345" y="308"/>
                  </a:moveTo>
                  <a:cubicBezTo>
                    <a:pt x="328" y="288"/>
                    <a:pt x="342" y="245"/>
                    <a:pt x="316" y="228"/>
                  </a:cubicBezTo>
                  <a:cubicBezTo>
                    <a:pt x="323" y="206"/>
                    <a:pt x="337" y="191"/>
                    <a:pt x="349" y="174"/>
                  </a:cubicBezTo>
                  <a:cubicBezTo>
                    <a:pt x="347" y="165"/>
                    <a:pt x="344" y="157"/>
                    <a:pt x="338" y="152"/>
                  </a:cubicBezTo>
                  <a:cubicBezTo>
                    <a:pt x="321" y="148"/>
                    <a:pt x="333" y="174"/>
                    <a:pt x="316" y="170"/>
                  </a:cubicBezTo>
                  <a:cubicBezTo>
                    <a:pt x="301" y="160"/>
                    <a:pt x="300" y="135"/>
                    <a:pt x="291" y="119"/>
                  </a:cubicBezTo>
                  <a:cubicBezTo>
                    <a:pt x="309" y="129"/>
                    <a:pt x="328" y="138"/>
                    <a:pt x="349" y="145"/>
                  </a:cubicBezTo>
                  <a:cubicBezTo>
                    <a:pt x="357" y="139"/>
                    <a:pt x="367" y="136"/>
                    <a:pt x="367" y="123"/>
                  </a:cubicBezTo>
                  <a:cubicBezTo>
                    <a:pt x="450" y="149"/>
                    <a:pt x="439" y="295"/>
                    <a:pt x="360" y="319"/>
                  </a:cubicBezTo>
                  <a:cubicBezTo>
                    <a:pt x="350" y="353"/>
                    <a:pt x="318" y="389"/>
                    <a:pt x="302" y="428"/>
                  </a:cubicBezTo>
                  <a:cubicBezTo>
                    <a:pt x="262" y="435"/>
                    <a:pt x="248" y="416"/>
                    <a:pt x="222" y="410"/>
                  </a:cubicBezTo>
                  <a:cubicBezTo>
                    <a:pt x="226" y="440"/>
                    <a:pt x="300" y="472"/>
                    <a:pt x="331" y="435"/>
                  </a:cubicBezTo>
                  <a:cubicBezTo>
                    <a:pt x="331" y="427"/>
                    <a:pt x="331" y="418"/>
                    <a:pt x="331" y="410"/>
                  </a:cubicBezTo>
                  <a:cubicBezTo>
                    <a:pt x="348" y="404"/>
                    <a:pt x="349" y="382"/>
                    <a:pt x="374" y="384"/>
                  </a:cubicBezTo>
                  <a:cubicBezTo>
                    <a:pt x="386" y="375"/>
                    <a:pt x="392" y="360"/>
                    <a:pt x="389" y="337"/>
                  </a:cubicBezTo>
                  <a:cubicBezTo>
                    <a:pt x="435" y="309"/>
                    <a:pt x="452" y="251"/>
                    <a:pt x="501" y="225"/>
                  </a:cubicBezTo>
                  <a:cubicBezTo>
                    <a:pt x="488" y="207"/>
                    <a:pt x="467" y="239"/>
                    <a:pt x="451" y="228"/>
                  </a:cubicBezTo>
                  <a:cubicBezTo>
                    <a:pt x="463" y="169"/>
                    <a:pt x="482" y="136"/>
                    <a:pt x="487" y="69"/>
                  </a:cubicBezTo>
                  <a:cubicBezTo>
                    <a:pt x="517" y="97"/>
                    <a:pt x="477" y="125"/>
                    <a:pt x="480" y="159"/>
                  </a:cubicBezTo>
                  <a:cubicBezTo>
                    <a:pt x="493" y="177"/>
                    <a:pt x="507" y="193"/>
                    <a:pt x="512" y="217"/>
                  </a:cubicBezTo>
                  <a:cubicBezTo>
                    <a:pt x="534" y="216"/>
                    <a:pt x="546" y="207"/>
                    <a:pt x="563" y="217"/>
                  </a:cubicBezTo>
                  <a:cubicBezTo>
                    <a:pt x="566" y="263"/>
                    <a:pt x="563" y="314"/>
                    <a:pt x="545" y="348"/>
                  </a:cubicBezTo>
                  <a:cubicBezTo>
                    <a:pt x="549" y="366"/>
                    <a:pt x="560" y="377"/>
                    <a:pt x="559" y="399"/>
                  </a:cubicBezTo>
                  <a:cubicBezTo>
                    <a:pt x="549" y="411"/>
                    <a:pt x="537" y="420"/>
                    <a:pt x="523" y="428"/>
                  </a:cubicBezTo>
                  <a:cubicBezTo>
                    <a:pt x="525" y="494"/>
                    <a:pt x="487" y="539"/>
                    <a:pt x="422" y="508"/>
                  </a:cubicBezTo>
                  <a:cubicBezTo>
                    <a:pt x="412" y="520"/>
                    <a:pt x="416" y="545"/>
                    <a:pt x="403" y="555"/>
                  </a:cubicBezTo>
                  <a:cubicBezTo>
                    <a:pt x="380" y="542"/>
                    <a:pt x="369" y="517"/>
                    <a:pt x="363" y="486"/>
                  </a:cubicBezTo>
                  <a:cubicBezTo>
                    <a:pt x="333" y="497"/>
                    <a:pt x="321" y="475"/>
                    <a:pt x="298" y="468"/>
                  </a:cubicBezTo>
                  <a:cubicBezTo>
                    <a:pt x="318" y="578"/>
                    <a:pt x="198" y="636"/>
                    <a:pt x="91" y="602"/>
                  </a:cubicBezTo>
                  <a:cubicBezTo>
                    <a:pt x="108" y="577"/>
                    <a:pt x="75" y="565"/>
                    <a:pt x="73" y="544"/>
                  </a:cubicBezTo>
                  <a:cubicBezTo>
                    <a:pt x="70" y="510"/>
                    <a:pt x="102" y="492"/>
                    <a:pt x="117" y="464"/>
                  </a:cubicBezTo>
                  <a:cubicBezTo>
                    <a:pt x="106" y="444"/>
                    <a:pt x="98" y="423"/>
                    <a:pt x="84" y="406"/>
                  </a:cubicBezTo>
                  <a:cubicBezTo>
                    <a:pt x="92" y="391"/>
                    <a:pt x="102" y="378"/>
                    <a:pt x="109" y="363"/>
                  </a:cubicBezTo>
                  <a:cubicBezTo>
                    <a:pt x="106" y="352"/>
                    <a:pt x="95" y="351"/>
                    <a:pt x="84" y="348"/>
                  </a:cubicBezTo>
                  <a:cubicBezTo>
                    <a:pt x="104" y="289"/>
                    <a:pt x="57" y="279"/>
                    <a:pt x="44" y="243"/>
                  </a:cubicBezTo>
                  <a:cubicBezTo>
                    <a:pt x="58" y="239"/>
                    <a:pt x="54" y="235"/>
                    <a:pt x="69" y="239"/>
                  </a:cubicBezTo>
                  <a:cubicBezTo>
                    <a:pt x="72" y="192"/>
                    <a:pt x="37" y="175"/>
                    <a:pt x="8" y="148"/>
                  </a:cubicBezTo>
                  <a:cubicBezTo>
                    <a:pt x="10" y="134"/>
                    <a:pt x="22" y="151"/>
                    <a:pt x="30" y="141"/>
                  </a:cubicBezTo>
                  <a:cubicBezTo>
                    <a:pt x="24" y="125"/>
                    <a:pt x="5" y="122"/>
                    <a:pt x="0" y="105"/>
                  </a:cubicBezTo>
                  <a:cubicBezTo>
                    <a:pt x="10" y="91"/>
                    <a:pt x="21" y="120"/>
                    <a:pt x="30" y="108"/>
                  </a:cubicBezTo>
                  <a:cubicBezTo>
                    <a:pt x="28" y="85"/>
                    <a:pt x="1" y="86"/>
                    <a:pt x="8" y="54"/>
                  </a:cubicBezTo>
                  <a:cubicBezTo>
                    <a:pt x="28" y="59"/>
                    <a:pt x="23" y="90"/>
                    <a:pt x="44" y="94"/>
                  </a:cubicBezTo>
                  <a:cubicBezTo>
                    <a:pt x="45" y="66"/>
                    <a:pt x="12" y="32"/>
                    <a:pt x="26" y="0"/>
                  </a:cubicBezTo>
                  <a:cubicBezTo>
                    <a:pt x="39" y="6"/>
                    <a:pt x="51" y="13"/>
                    <a:pt x="59" y="25"/>
                  </a:cubicBezTo>
                  <a:cubicBezTo>
                    <a:pt x="107" y="8"/>
                    <a:pt x="166" y="66"/>
                    <a:pt x="189" y="7"/>
                  </a:cubicBezTo>
                  <a:cubicBezTo>
                    <a:pt x="226" y="15"/>
                    <a:pt x="252" y="1"/>
                    <a:pt x="276" y="7"/>
                  </a:cubicBezTo>
                  <a:cubicBezTo>
                    <a:pt x="311" y="15"/>
                    <a:pt x="322" y="66"/>
                    <a:pt x="374" y="54"/>
                  </a:cubicBezTo>
                  <a:cubicBezTo>
                    <a:pt x="381" y="62"/>
                    <a:pt x="388" y="69"/>
                    <a:pt x="393" y="79"/>
                  </a:cubicBezTo>
                  <a:cubicBezTo>
                    <a:pt x="404" y="81"/>
                    <a:pt x="401" y="68"/>
                    <a:pt x="414" y="72"/>
                  </a:cubicBezTo>
                  <a:cubicBezTo>
                    <a:pt x="436" y="89"/>
                    <a:pt x="446" y="123"/>
                    <a:pt x="432" y="156"/>
                  </a:cubicBezTo>
                  <a:cubicBezTo>
                    <a:pt x="399" y="135"/>
                    <a:pt x="388" y="94"/>
                    <a:pt x="334" y="94"/>
                  </a:cubicBezTo>
                  <a:cubicBezTo>
                    <a:pt x="330" y="83"/>
                    <a:pt x="325" y="71"/>
                    <a:pt x="316" y="65"/>
                  </a:cubicBezTo>
                  <a:cubicBezTo>
                    <a:pt x="296" y="100"/>
                    <a:pt x="263" y="74"/>
                    <a:pt x="233" y="79"/>
                  </a:cubicBezTo>
                  <a:cubicBezTo>
                    <a:pt x="207" y="84"/>
                    <a:pt x="185" y="120"/>
                    <a:pt x="149" y="101"/>
                  </a:cubicBezTo>
                  <a:cubicBezTo>
                    <a:pt x="140" y="85"/>
                    <a:pt x="141" y="74"/>
                    <a:pt x="138" y="58"/>
                  </a:cubicBezTo>
                  <a:cubicBezTo>
                    <a:pt x="105" y="65"/>
                    <a:pt x="137" y="99"/>
                    <a:pt x="135" y="119"/>
                  </a:cubicBezTo>
                  <a:cubicBezTo>
                    <a:pt x="119" y="122"/>
                    <a:pt x="106" y="96"/>
                    <a:pt x="95" y="116"/>
                  </a:cubicBezTo>
                  <a:cubicBezTo>
                    <a:pt x="127" y="127"/>
                    <a:pt x="148" y="150"/>
                    <a:pt x="175" y="167"/>
                  </a:cubicBezTo>
                  <a:cubicBezTo>
                    <a:pt x="154" y="190"/>
                    <a:pt x="110" y="203"/>
                    <a:pt x="120" y="246"/>
                  </a:cubicBezTo>
                  <a:cubicBezTo>
                    <a:pt x="122" y="264"/>
                    <a:pt x="98" y="256"/>
                    <a:pt x="102" y="275"/>
                  </a:cubicBezTo>
                  <a:cubicBezTo>
                    <a:pt x="123" y="284"/>
                    <a:pt x="144" y="274"/>
                    <a:pt x="157" y="257"/>
                  </a:cubicBezTo>
                  <a:cubicBezTo>
                    <a:pt x="157" y="243"/>
                    <a:pt x="140" y="245"/>
                    <a:pt x="135" y="236"/>
                  </a:cubicBezTo>
                  <a:cubicBezTo>
                    <a:pt x="133" y="221"/>
                    <a:pt x="147" y="221"/>
                    <a:pt x="142" y="203"/>
                  </a:cubicBezTo>
                  <a:cubicBezTo>
                    <a:pt x="165" y="198"/>
                    <a:pt x="182" y="185"/>
                    <a:pt x="204" y="188"/>
                  </a:cubicBezTo>
                  <a:cubicBezTo>
                    <a:pt x="208" y="171"/>
                    <a:pt x="194" y="171"/>
                    <a:pt x="189" y="163"/>
                  </a:cubicBezTo>
                  <a:cubicBezTo>
                    <a:pt x="213" y="151"/>
                    <a:pt x="217" y="118"/>
                    <a:pt x="236" y="101"/>
                  </a:cubicBezTo>
                  <a:cubicBezTo>
                    <a:pt x="313" y="116"/>
                    <a:pt x="245" y="175"/>
                    <a:pt x="236" y="217"/>
                  </a:cubicBezTo>
                  <a:cubicBezTo>
                    <a:pt x="200" y="205"/>
                    <a:pt x="217" y="246"/>
                    <a:pt x="189" y="243"/>
                  </a:cubicBezTo>
                  <a:cubicBezTo>
                    <a:pt x="201" y="270"/>
                    <a:pt x="178" y="269"/>
                    <a:pt x="178" y="294"/>
                  </a:cubicBezTo>
                  <a:cubicBezTo>
                    <a:pt x="155" y="296"/>
                    <a:pt x="146" y="285"/>
                    <a:pt x="124" y="286"/>
                  </a:cubicBezTo>
                  <a:cubicBezTo>
                    <a:pt x="132" y="319"/>
                    <a:pt x="189" y="304"/>
                    <a:pt x="207" y="326"/>
                  </a:cubicBezTo>
                  <a:cubicBezTo>
                    <a:pt x="199" y="323"/>
                    <a:pt x="169" y="331"/>
                    <a:pt x="160" y="319"/>
                  </a:cubicBezTo>
                  <a:cubicBezTo>
                    <a:pt x="130" y="328"/>
                    <a:pt x="126" y="365"/>
                    <a:pt x="113" y="392"/>
                  </a:cubicBezTo>
                  <a:cubicBezTo>
                    <a:pt x="114" y="407"/>
                    <a:pt x="135" y="404"/>
                    <a:pt x="146" y="410"/>
                  </a:cubicBezTo>
                  <a:cubicBezTo>
                    <a:pt x="156" y="432"/>
                    <a:pt x="149" y="444"/>
                    <a:pt x="135" y="457"/>
                  </a:cubicBezTo>
                  <a:cubicBezTo>
                    <a:pt x="138" y="459"/>
                    <a:pt x="141" y="460"/>
                    <a:pt x="142" y="464"/>
                  </a:cubicBezTo>
                  <a:cubicBezTo>
                    <a:pt x="166" y="447"/>
                    <a:pt x="187" y="426"/>
                    <a:pt x="211" y="410"/>
                  </a:cubicBezTo>
                  <a:cubicBezTo>
                    <a:pt x="194" y="391"/>
                    <a:pt x="169" y="399"/>
                    <a:pt x="138" y="392"/>
                  </a:cubicBezTo>
                  <a:cubicBezTo>
                    <a:pt x="140" y="365"/>
                    <a:pt x="141" y="353"/>
                    <a:pt x="153" y="334"/>
                  </a:cubicBezTo>
                  <a:cubicBezTo>
                    <a:pt x="167" y="337"/>
                    <a:pt x="184" y="339"/>
                    <a:pt x="193" y="348"/>
                  </a:cubicBezTo>
                  <a:cubicBezTo>
                    <a:pt x="195" y="361"/>
                    <a:pt x="177" y="354"/>
                    <a:pt x="175" y="363"/>
                  </a:cubicBezTo>
                  <a:cubicBezTo>
                    <a:pt x="174" y="380"/>
                    <a:pt x="189" y="370"/>
                    <a:pt x="200" y="370"/>
                  </a:cubicBezTo>
                  <a:cubicBezTo>
                    <a:pt x="197" y="414"/>
                    <a:pt x="273" y="384"/>
                    <a:pt x="291" y="370"/>
                  </a:cubicBezTo>
                  <a:cubicBezTo>
                    <a:pt x="303" y="375"/>
                    <a:pt x="300" y="378"/>
                    <a:pt x="298" y="392"/>
                  </a:cubicBezTo>
                  <a:cubicBezTo>
                    <a:pt x="303" y="392"/>
                    <a:pt x="308" y="392"/>
                    <a:pt x="313" y="392"/>
                  </a:cubicBezTo>
                  <a:cubicBezTo>
                    <a:pt x="318" y="369"/>
                    <a:pt x="329" y="352"/>
                    <a:pt x="338" y="334"/>
                  </a:cubicBezTo>
                  <a:cubicBezTo>
                    <a:pt x="337" y="331"/>
                    <a:pt x="334" y="330"/>
                    <a:pt x="334" y="326"/>
                  </a:cubicBezTo>
                  <a:cubicBezTo>
                    <a:pt x="312" y="339"/>
                    <a:pt x="291" y="353"/>
                    <a:pt x="273" y="370"/>
                  </a:cubicBezTo>
                  <a:cubicBezTo>
                    <a:pt x="259" y="371"/>
                    <a:pt x="263" y="355"/>
                    <a:pt x="247" y="359"/>
                  </a:cubicBezTo>
                  <a:cubicBezTo>
                    <a:pt x="250" y="343"/>
                    <a:pt x="260" y="335"/>
                    <a:pt x="244" y="326"/>
                  </a:cubicBezTo>
                  <a:cubicBezTo>
                    <a:pt x="257" y="319"/>
                    <a:pt x="258" y="290"/>
                    <a:pt x="247" y="279"/>
                  </a:cubicBezTo>
                  <a:cubicBezTo>
                    <a:pt x="262" y="255"/>
                    <a:pt x="275" y="229"/>
                    <a:pt x="302" y="217"/>
                  </a:cubicBezTo>
                  <a:cubicBezTo>
                    <a:pt x="287" y="247"/>
                    <a:pt x="316" y="266"/>
                    <a:pt x="313" y="304"/>
                  </a:cubicBezTo>
                  <a:cubicBezTo>
                    <a:pt x="303" y="323"/>
                    <a:pt x="278" y="326"/>
                    <a:pt x="269" y="344"/>
                  </a:cubicBezTo>
                  <a:cubicBezTo>
                    <a:pt x="296" y="347"/>
                    <a:pt x="320" y="319"/>
                    <a:pt x="345" y="308"/>
                  </a:cubicBezTo>
                  <a:close/>
                  <a:moveTo>
                    <a:pt x="62" y="61"/>
                  </a:moveTo>
                  <a:cubicBezTo>
                    <a:pt x="70" y="62"/>
                    <a:pt x="69" y="71"/>
                    <a:pt x="77" y="72"/>
                  </a:cubicBezTo>
                  <a:cubicBezTo>
                    <a:pt x="87" y="65"/>
                    <a:pt x="88" y="38"/>
                    <a:pt x="69" y="39"/>
                  </a:cubicBezTo>
                  <a:cubicBezTo>
                    <a:pt x="67" y="47"/>
                    <a:pt x="60" y="50"/>
                    <a:pt x="62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280"/>
            <p:cNvSpPr>
              <a:spLocks noEditPoints="1"/>
            </p:cNvSpPr>
            <p:nvPr/>
          </p:nvSpPr>
          <p:spPr bwMode="auto">
            <a:xfrm>
              <a:off x="9294813" y="-4492625"/>
              <a:ext cx="1277938" cy="1816100"/>
            </a:xfrm>
            <a:custGeom>
              <a:avLst/>
              <a:gdLst>
                <a:gd name="T0" fmla="*/ 94 w 302"/>
                <a:gd name="T1" fmla="*/ 33 h 428"/>
                <a:gd name="T2" fmla="*/ 79 w 302"/>
                <a:gd name="T3" fmla="*/ 40 h 428"/>
                <a:gd name="T4" fmla="*/ 94 w 302"/>
                <a:gd name="T5" fmla="*/ 65 h 428"/>
                <a:gd name="T6" fmla="*/ 68 w 302"/>
                <a:gd name="T7" fmla="*/ 134 h 428"/>
                <a:gd name="T8" fmla="*/ 87 w 302"/>
                <a:gd name="T9" fmla="*/ 116 h 428"/>
                <a:gd name="T10" fmla="*/ 112 w 302"/>
                <a:gd name="T11" fmla="*/ 185 h 428"/>
                <a:gd name="T12" fmla="*/ 94 w 302"/>
                <a:gd name="T13" fmla="*/ 189 h 428"/>
                <a:gd name="T14" fmla="*/ 112 w 302"/>
                <a:gd name="T15" fmla="*/ 240 h 428"/>
                <a:gd name="T16" fmla="*/ 188 w 302"/>
                <a:gd name="T17" fmla="*/ 240 h 428"/>
                <a:gd name="T18" fmla="*/ 217 w 302"/>
                <a:gd name="T19" fmla="*/ 276 h 428"/>
                <a:gd name="T20" fmla="*/ 127 w 302"/>
                <a:gd name="T21" fmla="*/ 323 h 428"/>
                <a:gd name="T22" fmla="*/ 116 w 302"/>
                <a:gd name="T23" fmla="*/ 334 h 428"/>
                <a:gd name="T24" fmla="*/ 148 w 302"/>
                <a:gd name="T25" fmla="*/ 370 h 428"/>
                <a:gd name="T26" fmla="*/ 210 w 302"/>
                <a:gd name="T27" fmla="*/ 323 h 428"/>
                <a:gd name="T28" fmla="*/ 206 w 302"/>
                <a:gd name="T29" fmla="*/ 348 h 428"/>
                <a:gd name="T30" fmla="*/ 246 w 302"/>
                <a:gd name="T31" fmla="*/ 305 h 428"/>
                <a:gd name="T32" fmla="*/ 264 w 302"/>
                <a:gd name="T33" fmla="*/ 334 h 428"/>
                <a:gd name="T34" fmla="*/ 261 w 302"/>
                <a:gd name="T35" fmla="*/ 290 h 428"/>
                <a:gd name="T36" fmla="*/ 275 w 302"/>
                <a:gd name="T37" fmla="*/ 287 h 428"/>
                <a:gd name="T38" fmla="*/ 199 w 302"/>
                <a:gd name="T39" fmla="*/ 229 h 428"/>
                <a:gd name="T40" fmla="*/ 239 w 302"/>
                <a:gd name="T41" fmla="*/ 225 h 428"/>
                <a:gd name="T42" fmla="*/ 239 w 302"/>
                <a:gd name="T43" fmla="*/ 250 h 428"/>
                <a:gd name="T44" fmla="*/ 272 w 302"/>
                <a:gd name="T45" fmla="*/ 189 h 428"/>
                <a:gd name="T46" fmla="*/ 290 w 302"/>
                <a:gd name="T47" fmla="*/ 221 h 428"/>
                <a:gd name="T48" fmla="*/ 268 w 302"/>
                <a:gd name="T49" fmla="*/ 247 h 428"/>
                <a:gd name="T50" fmla="*/ 268 w 302"/>
                <a:gd name="T51" fmla="*/ 363 h 428"/>
                <a:gd name="T52" fmla="*/ 246 w 302"/>
                <a:gd name="T53" fmla="*/ 341 h 428"/>
                <a:gd name="T54" fmla="*/ 134 w 302"/>
                <a:gd name="T55" fmla="*/ 378 h 428"/>
                <a:gd name="T56" fmla="*/ 79 w 302"/>
                <a:gd name="T57" fmla="*/ 428 h 428"/>
                <a:gd name="T58" fmla="*/ 65 w 302"/>
                <a:gd name="T59" fmla="*/ 399 h 428"/>
                <a:gd name="T60" fmla="*/ 36 w 302"/>
                <a:gd name="T61" fmla="*/ 399 h 428"/>
                <a:gd name="T62" fmla="*/ 28 w 302"/>
                <a:gd name="T63" fmla="*/ 254 h 428"/>
                <a:gd name="T64" fmla="*/ 50 w 302"/>
                <a:gd name="T65" fmla="*/ 232 h 428"/>
                <a:gd name="T66" fmla="*/ 79 w 302"/>
                <a:gd name="T67" fmla="*/ 243 h 428"/>
                <a:gd name="T68" fmla="*/ 116 w 302"/>
                <a:gd name="T69" fmla="*/ 301 h 428"/>
                <a:gd name="T70" fmla="*/ 61 w 302"/>
                <a:gd name="T71" fmla="*/ 203 h 428"/>
                <a:gd name="T72" fmla="*/ 50 w 302"/>
                <a:gd name="T73" fmla="*/ 182 h 428"/>
                <a:gd name="T74" fmla="*/ 39 w 302"/>
                <a:gd name="T75" fmla="*/ 214 h 428"/>
                <a:gd name="T76" fmla="*/ 47 w 302"/>
                <a:gd name="T77" fmla="*/ 62 h 428"/>
                <a:gd name="T78" fmla="*/ 76 w 302"/>
                <a:gd name="T79" fmla="*/ 0 h 428"/>
                <a:gd name="T80" fmla="*/ 166 w 302"/>
                <a:gd name="T81" fmla="*/ 51 h 428"/>
                <a:gd name="T82" fmla="*/ 250 w 302"/>
                <a:gd name="T83" fmla="*/ 65 h 428"/>
                <a:gd name="T84" fmla="*/ 195 w 302"/>
                <a:gd name="T85" fmla="*/ 62 h 428"/>
                <a:gd name="T86" fmla="*/ 188 w 302"/>
                <a:gd name="T87" fmla="*/ 65 h 428"/>
                <a:gd name="T88" fmla="*/ 210 w 302"/>
                <a:gd name="T89" fmla="*/ 109 h 428"/>
                <a:gd name="T90" fmla="*/ 195 w 302"/>
                <a:gd name="T91" fmla="*/ 109 h 428"/>
                <a:gd name="T92" fmla="*/ 94 w 302"/>
                <a:gd name="T93" fmla="*/ 33 h 428"/>
                <a:gd name="T94" fmla="*/ 76 w 302"/>
                <a:gd name="T95" fmla="*/ 192 h 428"/>
                <a:gd name="T96" fmla="*/ 87 w 302"/>
                <a:gd name="T97" fmla="*/ 156 h 428"/>
                <a:gd name="T98" fmla="*/ 72 w 302"/>
                <a:gd name="T99" fmla="*/ 152 h 428"/>
                <a:gd name="T100" fmla="*/ 76 w 302"/>
                <a:gd name="T101" fmla="*/ 192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2" h="428">
                  <a:moveTo>
                    <a:pt x="94" y="33"/>
                  </a:moveTo>
                  <a:cubicBezTo>
                    <a:pt x="84" y="30"/>
                    <a:pt x="87" y="40"/>
                    <a:pt x="79" y="40"/>
                  </a:cubicBezTo>
                  <a:cubicBezTo>
                    <a:pt x="78" y="55"/>
                    <a:pt x="89" y="57"/>
                    <a:pt x="94" y="65"/>
                  </a:cubicBezTo>
                  <a:cubicBezTo>
                    <a:pt x="54" y="64"/>
                    <a:pt x="61" y="103"/>
                    <a:pt x="68" y="134"/>
                  </a:cubicBezTo>
                  <a:cubicBezTo>
                    <a:pt x="79" y="133"/>
                    <a:pt x="83" y="125"/>
                    <a:pt x="87" y="116"/>
                  </a:cubicBezTo>
                  <a:cubicBezTo>
                    <a:pt x="95" y="139"/>
                    <a:pt x="105" y="161"/>
                    <a:pt x="112" y="185"/>
                  </a:cubicBezTo>
                  <a:cubicBezTo>
                    <a:pt x="108" y="188"/>
                    <a:pt x="102" y="190"/>
                    <a:pt x="94" y="189"/>
                  </a:cubicBezTo>
                  <a:cubicBezTo>
                    <a:pt x="90" y="215"/>
                    <a:pt x="109" y="220"/>
                    <a:pt x="112" y="240"/>
                  </a:cubicBezTo>
                  <a:cubicBezTo>
                    <a:pt x="143" y="229"/>
                    <a:pt x="151" y="242"/>
                    <a:pt x="188" y="240"/>
                  </a:cubicBezTo>
                  <a:cubicBezTo>
                    <a:pt x="190" y="260"/>
                    <a:pt x="211" y="261"/>
                    <a:pt x="217" y="276"/>
                  </a:cubicBezTo>
                  <a:cubicBezTo>
                    <a:pt x="209" y="311"/>
                    <a:pt x="168" y="332"/>
                    <a:pt x="127" y="323"/>
                  </a:cubicBezTo>
                  <a:cubicBezTo>
                    <a:pt x="121" y="325"/>
                    <a:pt x="118" y="329"/>
                    <a:pt x="116" y="334"/>
                  </a:cubicBezTo>
                  <a:cubicBezTo>
                    <a:pt x="124" y="349"/>
                    <a:pt x="137" y="358"/>
                    <a:pt x="148" y="370"/>
                  </a:cubicBezTo>
                  <a:cubicBezTo>
                    <a:pt x="170" y="356"/>
                    <a:pt x="173" y="322"/>
                    <a:pt x="210" y="323"/>
                  </a:cubicBezTo>
                  <a:cubicBezTo>
                    <a:pt x="213" y="337"/>
                    <a:pt x="196" y="338"/>
                    <a:pt x="206" y="348"/>
                  </a:cubicBezTo>
                  <a:cubicBezTo>
                    <a:pt x="231" y="345"/>
                    <a:pt x="225" y="311"/>
                    <a:pt x="246" y="305"/>
                  </a:cubicBezTo>
                  <a:cubicBezTo>
                    <a:pt x="251" y="316"/>
                    <a:pt x="249" y="333"/>
                    <a:pt x="264" y="334"/>
                  </a:cubicBezTo>
                  <a:cubicBezTo>
                    <a:pt x="274" y="323"/>
                    <a:pt x="266" y="299"/>
                    <a:pt x="261" y="290"/>
                  </a:cubicBezTo>
                  <a:cubicBezTo>
                    <a:pt x="267" y="290"/>
                    <a:pt x="275" y="292"/>
                    <a:pt x="275" y="287"/>
                  </a:cubicBezTo>
                  <a:cubicBezTo>
                    <a:pt x="262" y="256"/>
                    <a:pt x="208" y="265"/>
                    <a:pt x="199" y="229"/>
                  </a:cubicBezTo>
                  <a:cubicBezTo>
                    <a:pt x="215" y="222"/>
                    <a:pt x="223" y="230"/>
                    <a:pt x="239" y="225"/>
                  </a:cubicBezTo>
                  <a:cubicBezTo>
                    <a:pt x="242" y="238"/>
                    <a:pt x="231" y="243"/>
                    <a:pt x="239" y="250"/>
                  </a:cubicBezTo>
                  <a:cubicBezTo>
                    <a:pt x="265" y="245"/>
                    <a:pt x="266" y="214"/>
                    <a:pt x="272" y="189"/>
                  </a:cubicBezTo>
                  <a:cubicBezTo>
                    <a:pt x="291" y="187"/>
                    <a:pt x="275" y="220"/>
                    <a:pt x="290" y="221"/>
                  </a:cubicBezTo>
                  <a:cubicBezTo>
                    <a:pt x="285" y="232"/>
                    <a:pt x="273" y="236"/>
                    <a:pt x="268" y="247"/>
                  </a:cubicBezTo>
                  <a:cubicBezTo>
                    <a:pt x="302" y="273"/>
                    <a:pt x="288" y="332"/>
                    <a:pt x="268" y="363"/>
                  </a:cubicBezTo>
                  <a:cubicBezTo>
                    <a:pt x="257" y="359"/>
                    <a:pt x="253" y="349"/>
                    <a:pt x="246" y="341"/>
                  </a:cubicBezTo>
                  <a:cubicBezTo>
                    <a:pt x="227" y="379"/>
                    <a:pt x="181" y="407"/>
                    <a:pt x="134" y="378"/>
                  </a:cubicBezTo>
                  <a:cubicBezTo>
                    <a:pt x="116" y="394"/>
                    <a:pt x="102" y="416"/>
                    <a:pt x="79" y="428"/>
                  </a:cubicBezTo>
                  <a:cubicBezTo>
                    <a:pt x="78" y="415"/>
                    <a:pt x="71" y="408"/>
                    <a:pt x="65" y="399"/>
                  </a:cubicBezTo>
                  <a:cubicBezTo>
                    <a:pt x="55" y="399"/>
                    <a:pt x="45" y="399"/>
                    <a:pt x="36" y="399"/>
                  </a:cubicBezTo>
                  <a:cubicBezTo>
                    <a:pt x="16" y="366"/>
                    <a:pt x="0" y="293"/>
                    <a:pt x="28" y="254"/>
                  </a:cubicBezTo>
                  <a:cubicBezTo>
                    <a:pt x="35" y="244"/>
                    <a:pt x="55" y="250"/>
                    <a:pt x="50" y="232"/>
                  </a:cubicBezTo>
                  <a:cubicBezTo>
                    <a:pt x="62" y="234"/>
                    <a:pt x="71" y="239"/>
                    <a:pt x="79" y="243"/>
                  </a:cubicBezTo>
                  <a:cubicBezTo>
                    <a:pt x="77" y="277"/>
                    <a:pt x="90" y="296"/>
                    <a:pt x="116" y="301"/>
                  </a:cubicBezTo>
                  <a:cubicBezTo>
                    <a:pt x="100" y="280"/>
                    <a:pt x="102" y="211"/>
                    <a:pt x="61" y="203"/>
                  </a:cubicBezTo>
                  <a:cubicBezTo>
                    <a:pt x="61" y="192"/>
                    <a:pt x="63" y="179"/>
                    <a:pt x="50" y="182"/>
                  </a:cubicBezTo>
                  <a:cubicBezTo>
                    <a:pt x="37" y="183"/>
                    <a:pt x="40" y="200"/>
                    <a:pt x="39" y="214"/>
                  </a:cubicBezTo>
                  <a:cubicBezTo>
                    <a:pt x="10" y="178"/>
                    <a:pt x="55" y="121"/>
                    <a:pt x="47" y="62"/>
                  </a:cubicBezTo>
                  <a:cubicBezTo>
                    <a:pt x="66" y="51"/>
                    <a:pt x="69" y="24"/>
                    <a:pt x="76" y="0"/>
                  </a:cubicBezTo>
                  <a:cubicBezTo>
                    <a:pt x="103" y="20"/>
                    <a:pt x="138" y="32"/>
                    <a:pt x="166" y="51"/>
                  </a:cubicBezTo>
                  <a:cubicBezTo>
                    <a:pt x="194" y="26"/>
                    <a:pt x="221" y="60"/>
                    <a:pt x="250" y="65"/>
                  </a:cubicBezTo>
                  <a:cubicBezTo>
                    <a:pt x="239" y="98"/>
                    <a:pt x="223" y="56"/>
                    <a:pt x="195" y="62"/>
                  </a:cubicBezTo>
                  <a:cubicBezTo>
                    <a:pt x="193" y="62"/>
                    <a:pt x="192" y="65"/>
                    <a:pt x="188" y="65"/>
                  </a:cubicBezTo>
                  <a:cubicBezTo>
                    <a:pt x="185" y="90"/>
                    <a:pt x="199" y="98"/>
                    <a:pt x="210" y="109"/>
                  </a:cubicBezTo>
                  <a:cubicBezTo>
                    <a:pt x="209" y="118"/>
                    <a:pt x="204" y="104"/>
                    <a:pt x="195" y="109"/>
                  </a:cubicBezTo>
                  <a:cubicBezTo>
                    <a:pt x="180" y="65"/>
                    <a:pt x="137" y="49"/>
                    <a:pt x="94" y="33"/>
                  </a:cubicBezTo>
                  <a:close/>
                  <a:moveTo>
                    <a:pt x="76" y="192"/>
                  </a:moveTo>
                  <a:cubicBezTo>
                    <a:pt x="80" y="181"/>
                    <a:pt x="80" y="165"/>
                    <a:pt x="87" y="156"/>
                  </a:cubicBezTo>
                  <a:cubicBezTo>
                    <a:pt x="82" y="155"/>
                    <a:pt x="80" y="151"/>
                    <a:pt x="72" y="152"/>
                  </a:cubicBezTo>
                  <a:cubicBezTo>
                    <a:pt x="62" y="159"/>
                    <a:pt x="60" y="191"/>
                    <a:pt x="76" y="1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281"/>
            <p:cNvSpPr/>
            <p:nvPr/>
          </p:nvSpPr>
          <p:spPr bwMode="auto">
            <a:xfrm>
              <a:off x="26988" y="-4106863"/>
              <a:ext cx="127000" cy="98425"/>
            </a:xfrm>
            <a:custGeom>
              <a:avLst/>
              <a:gdLst>
                <a:gd name="T0" fmla="*/ 4 w 30"/>
                <a:gd name="T1" fmla="*/ 0 h 23"/>
                <a:gd name="T2" fmla="*/ 30 w 30"/>
                <a:gd name="T3" fmla="*/ 22 h 23"/>
                <a:gd name="T4" fmla="*/ 4 w 30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3">
                  <a:moveTo>
                    <a:pt x="4" y="0"/>
                  </a:moveTo>
                  <a:cubicBezTo>
                    <a:pt x="19" y="1"/>
                    <a:pt x="18" y="17"/>
                    <a:pt x="30" y="22"/>
                  </a:cubicBezTo>
                  <a:cubicBezTo>
                    <a:pt x="27" y="23"/>
                    <a:pt x="0" y="17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282"/>
            <p:cNvSpPr/>
            <p:nvPr/>
          </p:nvSpPr>
          <p:spPr bwMode="auto">
            <a:xfrm>
              <a:off x="8634413" y="2849562"/>
              <a:ext cx="2039938" cy="2481263"/>
            </a:xfrm>
            <a:custGeom>
              <a:avLst/>
              <a:gdLst>
                <a:gd name="T0" fmla="*/ 203 w 482"/>
                <a:gd name="T1" fmla="*/ 127 h 585"/>
                <a:gd name="T2" fmla="*/ 166 w 482"/>
                <a:gd name="T3" fmla="*/ 113 h 585"/>
                <a:gd name="T4" fmla="*/ 112 w 482"/>
                <a:gd name="T5" fmla="*/ 160 h 585"/>
                <a:gd name="T6" fmla="*/ 54 w 482"/>
                <a:gd name="T7" fmla="*/ 225 h 585"/>
                <a:gd name="T8" fmla="*/ 68 w 482"/>
                <a:gd name="T9" fmla="*/ 276 h 585"/>
                <a:gd name="T10" fmla="*/ 108 w 482"/>
                <a:gd name="T11" fmla="*/ 349 h 585"/>
                <a:gd name="T12" fmla="*/ 101 w 482"/>
                <a:gd name="T13" fmla="*/ 392 h 585"/>
                <a:gd name="T14" fmla="*/ 134 w 482"/>
                <a:gd name="T15" fmla="*/ 360 h 585"/>
                <a:gd name="T16" fmla="*/ 123 w 482"/>
                <a:gd name="T17" fmla="*/ 385 h 585"/>
                <a:gd name="T18" fmla="*/ 166 w 482"/>
                <a:gd name="T19" fmla="*/ 411 h 585"/>
                <a:gd name="T20" fmla="*/ 174 w 482"/>
                <a:gd name="T21" fmla="*/ 443 h 585"/>
                <a:gd name="T22" fmla="*/ 199 w 482"/>
                <a:gd name="T23" fmla="*/ 447 h 585"/>
                <a:gd name="T24" fmla="*/ 261 w 482"/>
                <a:gd name="T25" fmla="*/ 461 h 585"/>
                <a:gd name="T26" fmla="*/ 272 w 482"/>
                <a:gd name="T27" fmla="*/ 440 h 585"/>
                <a:gd name="T28" fmla="*/ 279 w 482"/>
                <a:gd name="T29" fmla="*/ 458 h 585"/>
                <a:gd name="T30" fmla="*/ 308 w 482"/>
                <a:gd name="T31" fmla="*/ 440 h 585"/>
                <a:gd name="T32" fmla="*/ 224 w 482"/>
                <a:gd name="T33" fmla="*/ 461 h 585"/>
                <a:gd name="T34" fmla="*/ 184 w 482"/>
                <a:gd name="T35" fmla="*/ 483 h 585"/>
                <a:gd name="T36" fmla="*/ 112 w 482"/>
                <a:gd name="T37" fmla="*/ 400 h 585"/>
                <a:gd name="T38" fmla="*/ 217 w 482"/>
                <a:gd name="T39" fmla="*/ 480 h 585"/>
                <a:gd name="T40" fmla="*/ 239 w 482"/>
                <a:gd name="T41" fmla="*/ 498 h 585"/>
                <a:gd name="T42" fmla="*/ 482 w 482"/>
                <a:gd name="T43" fmla="*/ 501 h 585"/>
                <a:gd name="T44" fmla="*/ 43 w 482"/>
                <a:gd name="T45" fmla="*/ 363 h 585"/>
                <a:gd name="T46" fmla="*/ 322 w 482"/>
                <a:gd name="T47" fmla="*/ 0 h 585"/>
                <a:gd name="T48" fmla="*/ 373 w 482"/>
                <a:gd name="T49" fmla="*/ 33 h 585"/>
                <a:gd name="T50" fmla="*/ 344 w 482"/>
                <a:gd name="T51" fmla="*/ 15 h 585"/>
                <a:gd name="T52" fmla="*/ 272 w 482"/>
                <a:gd name="T53" fmla="*/ 48 h 585"/>
                <a:gd name="T54" fmla="*/ 199 w 482"/>
                <a:gd name="T55" fmla="*/ 98 h 585"/>
                <a:gd name="T56" fmla="*/ 203 w 482"/>
                <a:gd name="T57" fmla="*/ 1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82" h="585">
                  <a:moveTo>
                    <a:pt x="203" y="127"/>
                  </a:moveTo>
                  <a:cubicBezTo>
                    <a:pt x="189" y="124"/>
                    <a:pt x="176" y="120"/>
                    <a:pt x="166" y="113"/>
                  </a:cubicBezTo>
                  <a:cubicBezTo>
                    <a:pt x="133" y="110"/>
                    <a:pt x="129" y="142"/>
                    <a:pt x="112" y="160"/>
                  </a:cubicBezTo>
                  <a:cubicBezTo>
                    <a:pt x="88" y="186"/>
                    <a:pt x="59" y="195"/>
                    <a:pt x="54" y="225"/>
                  </a:cubicBezTo>
                  <a:cubicBezTo>
                    <a:pt x="51" y="244"/>
                    <a:pt x="58" y="263"/>
                    <a:pt x="68" y="276"/>
                  </a:cubicBezTo>
                  <a:cubicBezTo>
                    <a:pt x="62" y="320"/>
                    <a:pt x="88" y="332"/>
                    <a:pt x="108" y="349"/>
                  </a:cubicBezTo>
                  <a:cubicBezTo>
                    <a:pt x="106" y="367"/>
                    <a:pt x="94" y="374"/>
                    <a:pt x="101" y="392"/>
                  </a:cubicBezTo>
                  <a:cubicBezTo>
                    <a:pt x="122" y="391"/>
                    <a:pt x="110" y="357"/>
                    <a:pt x="134" y="360"/>
                  </a:cubicBezTo>
                  <a:cubicBezTo>
                    <a:pt x="136" y="374"/>
                    <a:pt x="128" y="379"/>
                    <a:pt x="123" y="385"/>
                  </a:cubicBezTo>
                  <a:cubicBezTo>
                    <a:pt x="136" y="398"/>
                    <a:pt x="139" y="421"/>
                    <a:pt x="166" y="411"/>
                  </a:cubicBezTo>
                  <a:cubicBezTo>
                    <a:pt x="168" y="422"/>
                    <a:pt x="173" y="430"/>
                    <a:pt x="174" y="443"/>
                  </a:cubicBezTo>
                  <a:cubicBezTo>
                    <a:pt x="183" y="440"/>
                    <a:pt x="199" y="420"/>
                    <a:pt x="199" y="447"/>
                  </a:cubicBezTo>
                  <a:cubicBezTo>
                    <a:pt x="217" y="429"/>
                    <a:pt x="243" y="449"/>
                    <a:pt x="261" y="461"/>
                  </a:cubicBezTo>
                  <a:cubicBezTo>
                    <a:pt x="267" y="456"/>
                    <a:pt x="265" y="443"/>
                    <a:pt x="272" y="440"/>
                  </a:cubicBezTo>
                  <a:cubicBezTo>
                    <a:pt x="279" y="441"/>
                    <a:pt x="273" y="456"/>
                    <a:pt x="279" y="458"/>
                  </a:cubicBezTo>
                  <a:cubicBezTo>
                    <a:pt x="290" y="453"/>
                    <a:pt x="293" y="440"/>
                    <a:pt x="308" y="440"/>
                  </a:cubicBezTo>
                  <a:cubicBezTo>
                    <a:pt x="308" y="486"/>
                    <a:pt x="245" y="493"/>
                    <a:pt x="224" y="461"/>
                  </a:cubicBezTo>
                  <a:cubicBezTo>
                    <a:pt x="205" y="463"/>
                    <a:pt x="200" y="478"/>
                    <a:pt x="184" y="483"/>
                  </a:cubicBezTo>
                  <a:cubicBezTo>
                    <a:pt x="137" y="479"/>
                    <a:pt x="152" y="412"/>
                    <a:pt x="112" y="400"/>
                  </a:cubicBezTo>
                  <a:cubicBezTo>
                    <a:pt x="116" y="439"/>
                    <a:pt x="164" y="534"/>
                    <a:pt x="217" y="480"/>
                  </a:cubicBezTo>
                  <a:cubicBezTo>
                    <a:pt x="229" y="481"/>
                    <a:pt x="230" y="493"/>
                    <a:pt x="239" y="498"/>
                  </a:cubicBezTo>
                  <a:cubicBezTo>
                    <a:pt x="325" y="499"/>
                    <a:pt x="400" y="493"/>
                    <a:pt x="482" y="501"/>
                  </a:cubicBezTo>
                  <a:cubicBezTo>
                    <a:pt x="318" y="585"/>
                    <a:pt x="99" y="517"/>
                    <a:pt x="43" y="363"/>
                  </a:cubicBezTo>
                  <a:cubicBezTo>
                    <a:pt x="0" y="134"/>
                    <a:pt x="186" y="75"/>
                    <a:pt x="322" y="0"/>
                  </a:cubicBezTo>
                  <a:cubicBezTo>
                    <a:pt x="340" y="11"/>
                    <a:pt x="364" y="14"/>
                    <a:pt x="373" y="33"/>
                  </a:cubicBezTo>
                  <a:cubicBezTo>
                    <a:pt x="360" y="31"/>
                    <a:pt x="351" y="23"/>
                    <a:pt x="344" y="15"/>
                  </a:cubicBezTo>
                  <a:cubicBezTo>
                    <a:pt x="308" y="3"/>
                    <a:pt x="290" y="35"/>
                    <a:pt x="272" y="48"/>
                  </a:cubicBezTo>
                  <a:cubicBezTo>
                    <a:pt x="245" y="66"/>
                    <a:pt x="210" y="68"/>
                    <a:pt x="199" y="98"/>
                  </a:cubicBezTo>
                  <a:cubicBezTo>
                    <a:pt x="196" y="112"/>
                    <a:pt x="205" y="114"/>
                    <a:pt x="203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283"/>
            <p:cNvSpPr/>
            <p:nvPr/>
          </p:nvSpPr>
          <p:spPr bwMode="auto">
            <a:xfrm>
              <a:off x="-2659063" y="4843463"/>
              <a:ext cx="939800" cy="76200"/>
            </a:xfrm>
            <a:custGeom>
              <a:avLst/>
              <a:gdLst>
                <a:gd name="T0" fmla="*/ 0 w 222"/>
                <a:gd name="T1" fmla="*/ 13 h 18"/>
                <a:gd name="T2" fmla="*/ 222 w 222"/>
                <a:gd name="T3" fmla="*/ 10 h 18"/>
                <a:gd name="T4" fmla="*/ 0 w 222"/>
                <a:gd name="T5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2" h="18">
                  <a:moveTo>
                    <a:pt x="0" y="13"/>
                  </a:moveTo>
                  <a:cubicBezTo>
                    <a:pt x="36" y="0"/>
                    <a:pt x="170" y="6"/>
                    <a:pt x="222" y="10"/>
                  </a:cubicBezTo>
                  <a:cubicBezTo>
                    <a:pt x="169" y="18"/>
                    <a:pt x="71" y="11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284"/>
            <p:cNvSpPr/>
            <p:nvPr/>
          </p:nvSpPr>
          <p:spPr bwMode="auto">
            <a:xfrm>
              <a:off x="-1690688" y="4864100"/>
              <a:ext cx="952500" cy="47625"/>
            </a:xfrm>
            <a:custGeom>
              <a:avLst/>
              <a:gdLst>
                <a:gd name="T0" fmla="*/ 225 w 225"/>
                <a:gd name="T1" fmla="*/ 5 h 11"/>
                <a:gd name="T2" fmla="*/ 0 w 225"/>
                <a:gd name="T3" fmla="*/ 5 h 11"/>
                <a:gd name="T4" fmla="*/ 225 w 225"/>
                <a:gd name="T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5" h="11">
                  <a:moveTo>
                    <a:pt x="225" y="5"/>
                  </a:moveTo>
                  <a:cubicBezTo>
                    <a:pt x="169" y="10"/>
                    <a:pt x="42" y="11"/>
                    <a:pt x="0" y="5"/>
                  </a:cubicBezTo>
                  <a:cubicBezTo>
                    <a:pt x="59" y="0"/>
                    <a:pt x="156" y="0"/>
                    <a:pt x="22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285"/>
            <p:cNvSpPr/>
            <p:nvPr/>
          </p:nvSpPr>
          <p:spPr bwMode="auto">
            <a:xfrm>
              <a:off x="-585788" y="4856163"/>
              <a:ext cx="185738" cy="80963"/>
            </a:xfrm>
            <a:custGeom>
              <a:avLst/>
              <a:gdLst>
                <a:gd name="T0" fmla="*/ 44 w 44"/>
                <a:gd name="T1" fmla="*/ 7 h 19"/>
                <a:gd name="T2" fmla="*/ 11 w 44"/>
                <a:gd name="T3" fmla="*/ 10 h 19"/>
                <a:gd name="T4" fmla="*/ 44 w 44"/>
                <a:gd name="T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19">
                  <a:moveTo>
                    <a:pt x="44" y="7"/>
                  </a:moveTo>
                  <a:cubicBezTo>
                    <a:pt x="38" y="19"/>
                    <a:pt x="14" y="1"/>
                    <a:pt x="11" y="10"/>
                  </a:cubicBezTo>
                  <a:cubicBezTo>
                    <a:pt x="0" y="1"/>
                    <a:pt x="39" y="0"/>
                    <a:pt x="4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286"/>
            <p:cNvSpPr/>
            <p:nvPr/>
          </p:nvSpPr>
          <p:spPr bwMode="auto">
            <a:xfrm>
              <a:off x="-382588" y="4851400"/>
              <a:ext cx="304800" cy="55563"/>
            </a:xfrm>
            <a:custGeom>
              <a:avLst/>
              <a:gdLst>
                <a:gd name="T0" fmla="*/ 72 w 72"/>
                <a:gd name="T1" fmla="*/ 8 h 13"/>
                <a:gd name="T2" fmla="*/ 0 w 72"/>
                <a:gd name="T3" fmla="*/ 11 h 13"/>
                <a:gd name="T4" fmla="*/ 72 w 72"/>
                <a:gd name="T5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13">
                  <a:moveTo>
                    <a:pt x="72" y="8"/>
                  </a:moveTo>
                  <a:cubicBezTo>
                    <a:pt x="58" y="13"/>
                    <a:pt x="31" y="9"/>
                    <a:pt x="0" y="11"/>
                  </a:cubicBezTo>
                  <a:cubicBezTo>
                    <a:pt x="18" y="0"/>
                    <a:pt x="49" y="7"/>
                    <a:pt x="7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287"/>
            <p:cNvSpPr/>
            <p:nvPr/>
          </p:nvSpPr>
          <p:spPr bwMode="auto">
            <a:xfrm>
              <a:off x="44450" y="4868863"/>
              <a:ext cx="139700" cy="42863"/>
            </a:xfrm>
            <a:custGeom>
              <a:avLst/>
              <a:gdLst>
                <a:gd name="T0" fmla="*/ 0 w 33"/>
                <a:gd name="T1" fmla="*/ 0 h 10"/>
                <a:gd name="T2" fmla="*/ 33 w 33"/>
                <a:gd name="T3" fmla="*/ 4 h 10"/>
                <a:gd name="T4" fmla="*/ 0 w 33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17" y="2"/>
                    <a:pt x="16" y="1"/>
                    <a:pt x="33" y="4"/>
                  </a:cubicBezTo>
                  <a:cubicBezTo>
                    <a:pt x="23" y="9"/>
                    <a:pt x="1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288"/>
            <p:cNvSpPr/>
            <p:nvPr/>
          </p:nvSpPr>
          <p:spPr bwMode="auto">
            <a:xfrm>
              <a:off x="-1520825" y="9671050"/>
              <a:ext cx="274638" cy="139700"/>
            </a:xfrm>
            <a:custGeom>
              <a:avLst/>
              <a:gdLst>
                <a:gd name="T0" fmla="*/ 0 w 65"/>
                <a:gd name="T1" fmla="*/ 4 h 33"/>
                <a:gd name="T2" fmla="*/ 65 w 65"/>
                <a:gd name="T3" fmla="*/ 33 h 33"/>
                <a:gd name="T4" fmla="*/ 0 w 65"/>
                <a:gd name="T5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33">
                  <a:moveTo>
                    <a:pt x="0" y="4"/>
                  </a:moveTo>
                  <a:cubicBezTo>
                    <a:pt x="21" y="0"/>
                    <a:pt x="48" y="21"/>
                    <a:pt x="65" y="33"/>
                  </a:cubicBezTo>
                  <a:cubicBezTo>
                    <a:pt x="41" y="26"/>
                    <a:pt x="21" y="1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289"/>
            <p:cNvSpPr>
              <a:spLocks noEditPoints="1"/>
            </p:cNvSpPr>
            <p:nvPr/>
          </p:nvSpPr>
          <p:spPr bwMode="auto">
            <a:xfrm>
              <a:off x="61913" y="17110075"/>
              <a:ext cx="4697413" cy="3122613"/>
            </a:xfrm>
            <a:custGeom>
              <a:avLst/>
              <a:gdLst>
                <a:gd name="T0" fmla="*/ 828 w 1110"/>
                <a:gd name="T1" fmla="*/ 736 h 736"/>
                <a:gd name="T2" fmla="*/ 0 w 1110"/>
                <a:gd name="T3" fmla="*/ 715 h 736"/>
                <a:gd name="T4" fmla="*/ 98 w 1110"/>
                <a:gd name="T5" fmla="*/ 653 h 736"/>
                <a:gd name="T6" fmla="*/ 91 w 1110"/>
                <a:gd name="T7" fmla="*/ 573 h 736"/>
                <a:gd name="T8" fmla="*/ 661 w 1110"/>
                <a:gd name="T9" fmla="*/ 0 h 736"/>
                <a:gd name="T10" fmla="*/ 1107 w 1110"/>
                <a:gd name="T11" fmla="*/ 69 h 736"/>
                <a:gd name="T12" fmla="*/ 1093 w 1110"/>
                <a:gd name="T13" fmla="*/ 101 h 736"/>
                <a:gd name="T14" fmla="*/ 1020 w 1110"/>
                <a:gd name="T15" fmla="*/ 98 h 736"/>
                <a:gd name="T16" fmla="*/ 828 w 1110"/>
                <a:gd name="T17" fmla="*/ 736 h 736"/>
                <a:gd name="T18" fmla="*/ 624 w 1110"/>
                <a:gd name="T19" fmla="*/ 533 h 736"/>
                <a:gd name="T20" fmla="*/ 806 w 1110"/>
                <a:gd name="T21" fmla="*/ 700 h 736"/>
                <a:gd name="T22" fmla="*/ 846 w 1110"/>
                <a:gd name="T23" fmla="*/ 548 h 736"/>
                <a:gd name="T24" fmla="*/ 802 w 1110"/>
                <a:gd name="T25" fmla="*/ 602 h 736"/>
                <a:gd name="T26" fmla="*/ 813 w 1110"/>
                <a:gd name="T27" fmla="*/ 551 h 736"/>
                <a:gd name="T28" fmla="*/ 759 w 1110"/>
                <a:gd name="T29" fmla="*/ 598 h 736"/>
                <a:gd name="T30" fmla="*/ 780 w 1110"/>
                <a:gd name="T31" fmla="*/ 511 h 736"/>
                <a:gd name="T32" fmla="*/ 730 w 1110"/>
                <a:gd name="T33" fmla="*/ 555 h 736"/>
                <a:gd name="T34" fmla="*/ 744 w 1110"/>
                <a:gd name="T35" fmla="*/ 464 h 736"/>
                <a:gd name="T36" fmla="*/ 624 w 1110"/>
                <a:gd name="T37" fmla="*/ 533 h 736"/>
                <a:gd name="T38" fmla="*/ 788 w 1110"/>
                <a:gd name="T39" fmla="*/ 105 h 736"/>
                <a:gd name="T40" fmla="*/ 809 w 1110"/>
                <a:gd name="T41" fmla="*/ 257 h 736"/>
                <a:gd name="T42" fmla="*/ 857 w 1110"/>
                <a:gd name="T43" fmla="*/ 163 h 736"/>
                <a:gd name="T44" fmla="*/ 849 w 1110"/>
                <a:gd name="T45" fmla="*/ 239 h 736"/>
                <a:gd name="T46" fmla="*/ 900 w 1110"/>
                <a:gd name="T47" fmla="*/ 250 h 736"/>
                <a:gd name="T48" fmla="*/ 900 w 1110"/>
                <a:gd name="T49" fmla="*/ 272 h 736"/>
                <a:gd name="T50" fmla="*/ 788 w 1110"/>
                <a:gd name="T51" fmla="*/ 105 h 736"/>
                <a:gd name="T52" fmla="*/ 613 w 1110"/>
                <a:gd name="T53" fmla="*/ 163 h 736"/>
                <a:gd name="T54" fmla="*/ 512 w 1110"/>
                <a:gd name="T55" fmla="*/ 381 h 736"/>
                <a:gd name="T56" fmla="*/ 588 w 1110"/>
                <a:gd name="T57" fmla="*/ 432 h 736"/>
                <a:gd name="T58" fmla="*/ 704 w 1110"/>
                <a:gd name="T59" fmla="*/ 432 h 736"/>
                <a:gd name="T60" fmla="*/ 610 w 1110"/>
                <a:gd name="T61" fmla="*/ 377 h 736"/>
                <a:gd name="T62" fmla="*/ 675 w 1110"/>
                <a:gd name="T63" fmla="*/ 384 h 736"/>
                <a:gd name="T64" fmla="*/ 613 w 1110"/>
                <a:gd name="T65" fmla="*/ 326 h 736"/>
                <a:gd name="T66" fmla="*/ 690 w 1110"/>
                <a:gd name="T67" fmla="*/ 352 h 736"/>
                <a:gd name="T68" fmla="*/ 635 w 1110"/>
                <a:gd name="T69" fmla="*/ 294 h 736"/>
                <a:gd name="T70" fmla="*/ 682 w 1110"/>
                <a:gd name="T71" fmla="*/ 308 h 736"/>
                <a:gd name="T72" fmla="*/ 664 w 1110"/>
                <a:gd name="T73" fmla="*/ 265 h 736"/>
                <a:gd name="T74" fmla="*/ 675 w 1110"/>
                <a:gd name="T75" fmla="*/ 250 h 736"/>
                <a:gd name="T76" fmla="*/ 766 w 1110"/>
                <a:gd name="T77" fmla="*/ 312 h 736"/>
                <a:gd name="T78" fmla="*/ 613 w 1110"/>
                <a:gd name="T79" fmla="*/ 163 h 736"/>
                <a:gd name="T80" fmla="*/ 835 w 1110"/>
                <a:gd name="T81" fmla="*/ 424 h 736"/>
                <a:gd name="T82" fmla="*/ 849 w 1110"/>
                <a:gd name="T83" fmla="*/ 337 h 736"/>
                <a:gd name="T84" fmla="*/ 835 w 1110"/>
                <a:gd name="T85" fmla="*/ 424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10" h="736">
                  <a:moveTo>
                    <a:pt x="828" y="736"/>
                  </a:moveTo>
                  <a:cubicBezTo>
                    <a:pt x="588" y="736"/>
                    <a:pt x="277" y="719"/>
                    <a:pt x="0" y="715"/>
                  </a:cubicBezTo>
                  <a:cubicBezTo>
                    <a:pt x="20" y="682"/>
                    <a:pt x="37" y="645"/>
                    <a:pt x="98" y="653"/>
                  </a:cubicBezTo>
                  <a:cubicBezTo>
                    <a:pt x="99" y="623"/>
                    <a:pt x="98" y="595"/>
                    <a:pt x="91" y="573"/>
                  </a:cubicBezTo>
                  <a:cubicBezTo>
                    <a:pt x="359" y="460"/>
                    <a:pt x="551" y="271"/>
                    <a:pt x="661" y="0"/>
                  </a:cubicBezTo>
                  <a:cubicBezTo>
                    <a:pt x="817" y="20"/>
                    <a:pt x="944" y="53"/>
                    <a:pt x="1107" y="69"/>
                  </a:cubicBezTo>
                  <a:cubicBezTo>
                    <a:pt x="1110" y="88"/>
                    <a:pt x="1095" y="88"/>
                    <a:pt x="1093" y="101"/>
                  </a:cubicBezTo>
                  <a:cubicBezTo>
                    <a:pt x="1070" y="99"/>
                    <a:pt x="1047" y="96"/>
                    <a:pt x="1020" y="98"/>
                  </a:cubicBezTo>
                  <a:cubicBezTo>
                    <a:pt x="943" y="295"/>
                    <a:pt x="889" y="538"/>
                    <a:pt x="828" y="736"/>
                  </a:cubicBezTo>
                  <a:close/>
                  <a:moveTo>
                    <a:pt x="624" y="533"/>
                  </a:moveTo>
                  <a:cubicBezTo>
                    <a:pt x="618" y="656"/>
                    <a:pt x="680" y="709"/>
                    <a:pt x="806" y="700"/>
                  </a:cubicBezTo>
                  <a:cubicBezTo>
                    <a:pt x="846" y="678"/>
                    <a:pt x="851" y="603"/>
                    <a:pt x="846" y="548"/>
                  </a:cubicBezTo>
                  <a:cubicBezTo>
                    <a:pt x="815" y="549"/>
                    <a:pt x="834" y="602"/>
                    <a:pt x="802" y="602"/>
                  </a:cubicBezTo>
                  <a:cubicBezTo>
                    <a:pt x="798" y="578"/>
                    <a:pt x="817" y="576"/>
                    <a:pt x="813" y="551"/>
                  </a:cubicBezTo>
                  <a:cubicBezTo>
                    <a:pt x="781" y="542"/>
                    <a:pt x="779" y="586"/>
                    <a:pt x="759" y="598"/>
                  </a:cubicBezTo>
                  <a:cubicBezTo>
                    <a:pt x="749" y="569"/>
                    <a:pt x="794" y="546"/>
                    <a:pt x="780" y="511"/>
                  </a:cubicBezTo>
                  <a:cubicBezTo>
                    <a:pt x="748" y="510"/>
                    <a:pt x="754" y="548"/>
                    <a:pt x="730" y="555"/>
                  </a:cubicBezTo>
                  <a:cubicBezTo>
                    <a:pt x="727" y="520"/>
                    <a:pt x="748" y="490"/>
                    <a:pt x="744" y="464"/>
                  </a:cubicBezTo>
                  <a:cubicBezTo>
                    <a:pt x="710" y="478"/>
                    <a:pt x="641" y="489"/>
                    <a:pt x="624" y="533"/>
                  </a:cubicBezTo>
                  <a:close/>
                  <a:moveTo>
                    <a:pt x="788" y="105"/>
                  </a:moveTo>
                  <a:cubicBezTo>
                    <a:pt x="769" y="152"/>
                    <a:pt x="775" y="231"/>
                    <a:pt x="809" y="257"/>
                  </a:cubicBezTo>
                  <a:cubicBezTo>
                    <a:pt x="844" y="243"/>
                    <a:pt x="828" y="174"/>
                    <a:pt x="857" y="163"/>
                  </a:cubicBezTo>
                  <a:cubicBezTo>
                    <a:pt x="851" y="185"/>
                    <a:pt x="848" y="210"/>
                    <a:pt x="849" y="239"/>
                  </a:cubicBezTo>
                  <a:cubicBezTo>
                    <a:pt x="870" y="238"/>
                    <a:pt x="871" y="253"/>
                    <a:pt x="900" y="250"/>
                  </a:cubicBezTo>
                  <a:cubicBezTo>
                    <a:pt x="894" y="260"/>
                    <a:pt x="892" y="264"/>
                    <a:pt x="900" y="272"/>
                  </a:cubicBezTo>
                  <a:cubicBezTo>
                    <a:pt x="1062" y="228"/>
                    <a:pt x="913" y="52"/>
                    <a:pt x="788" y="105"/>
                  </a:cubicBezTo>
                  <a:close/>
                  <a:moveTo>
                    <a:pt x="613" y="163"/>
                  </a:moveTo>
                  <a:cubicBezTo>
                    <a:pt x="595" y="256"/>
                    <a:pt x="501" y="276"/>
                    <a:pt x="512" y="381"/>
                  </a:cubicBezTo>
                  <a:cubicBezTo>
                    <a:pt x="524" y="411"/>
                    <a:pt x="555" y="422"/>
                    <a:pt x="588" y="432"/>
                  </a:cubicBezTo>
                  <a:cubicBezTo>
                    <a:pt x="619" y="415"/>
                    <a:pt x="671" y="428"/>
                    <a:pt x="704" y="432"/>
                  </a:cubicBezTo>
                  <a:cubicBezTo>
                    <a:pt x="692" y="390"/>
                    <a:pt x="627" y="405"/>
                    <a:pt x="610" y="377"/>
                  </a:cubicBezTo>
                  <a:cubicBezTo>
                    <a:pt x="633" y="363"/>
                    <a:pt x="655" y="395"/>
                    <a:pt x="675" y="384"/>
                  </a:cubicBezTo>
                  <a:cubicBezTo>
                    <a:pt x="679" y="342"/>
                    <a:pt x="599" y="367"/>
                    <a:pt x="613" y="326"/>
                  </a:cubicBezTo>
                  <a:cubicBezTo>
                    <a:pt x="647" y="326"/>
                    <a:pt x="651" y="356"/>
                    <a:pt x="690" y="352"/>
                  </a:cubicBezTo>
                  <a:cubicBezTo>
                    <a:pt x="687" y="317"/>
                    <a:pt x="644" y="323"/>
                    <a:pt x="635" y="294"/>
                  </a:cubicBezTo>
                  <a:cubicBezTo>
                    <a:pt x="659" y="279"/>
                    <a:pt x="660" y="321"/>
                    <a:pt x="682" y="308"/>
                  </a:cubicBezTo>
                  <a:cubicBezTo>
                    <a:pt x="684" y="286"/>
                    <a:pt x="665" y="285"/>
                    <a:pt x="664" y="265"/>
                  </a:cubicBezTo>
                  <a:cubicBezTo>
                    <a:pt x="672" y="264"/>
                    <a:pt x="668" y="251"/>
                    <a:pt x="675" y="250"/>
                  </a:cubicBezTo>
                  <a:cubicBezTo>
                    <a:pt x="726" y="250"/>
                    <a:pt x="717" y="310"/>
                    <a:pt x="766" y="312"/>
                  </a:cubicBezTo>
                  <a:cubicBezTo>
                    <a:pt x="736" y="244"/>
                    <a:pt x="717" y="124"/>
                    <a:pt x="613" y="163"/>
                  </a:cubicBezTo>
                  <a:close/>
                  <a:moveTo>
                    <a:pt x="835" y="424"/>
                  </a:moveTo>
                  <a:cubicBezTo>
                    <a:pt x="870" y="423"/>
                    <a:pt x="879" y="361"/>
                    <a:pt x="849" y="337"/>
                  </a:cubicBezTo>
                  <a:cubicBezTo>
                    <a:pt x="771" y="323"/>
                    <a:pt x="792" y="426"/>
                    <a:pt x="835" y="4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290"/>
            <p:cNvSpPr>
              <a:spLocks noEditPoints="1"/>
            </p:cNvSpPr>
            <p:nvPr/>
          </p:nvSpPr>
          <p:spPr bwMode="auto">
            <a:xfrm>
              <a:off x="-2117725" y="7608888"/>
              <a:ext cx="3008313" cy="1600200"/>
            </a:xfrm>
            <a:custGeom>
              <a:avLst/>
              <a:gdLst>
                <a:gd name="T0" fmla="*/ 76 w 711"/>
                <a:gd name="T1" fmla="*/ 36 h 377"/>
                <a:gd name="T2" fmla="*/ 693 w 711"/>
                <a:gd name="T3" fmla="*/ 145 h 377"/>
                <a:gd name="T4" fmla="*/ 631 w 711"/>
                <a:gd name="T5" fmla="*/ 200 h 377"/>
                <a:gd name="T6" fmla="*/ 649 w 711"/>
                <a:gd name="T7" fmla="*/ 232 h 377"/>
                <a:gd name="T8" fmla="*/ 613 w 711"/>
                <a:gd name="T9" fmla="*/ 236 h 377"/>
                <a:gd name="T10" fmla="*/ 544 w 711"/>
                <a:gd name="T11" fmla="*/ 116 h 377"/>
                <a:gd name="T12" fmla="*/ 522 w 711"/>
                <a:gd name="T13" fmla="*/ 301 h 377"/>
                <a:gd name="T14" fmla="*/ 388 w 711"/>
                <a:gd name="T15" fmla="*/ 225 h 377"/>
                <a:gd name="T16" fmla="*/ 450 w 711"/>
                <a:gd name="T17" fmla="*/ 290 h 377"/>
                <a:gd name="T18" fmla="*/ 337 w 711"/>
                <a:gd name="T19" fmla="*/ 309 h 377"/>
                <a:gd name="T20" fmla="*/ 134 w 711"/>
                <a:gd name="T21" fmla="*/ 280 h 377"/>
                <a:gd name="T22" fmla="*/ 134 w 711"/>
                <a:gd name="T23" fmla="*/ 225 h 377"/>
                <a:gd name="T24" fmla="*/ 145 w 711"/>
                <a:gd name="T25" fmla="*/ 211 h 377"/>
                <a:gd name="T26" fmla="*/ 94 w 711"/>
                <a:gd name="T27" fmla="*/ 203 h 377"/>
                <a:gd name="T28" fmla="*/ 25 w 711"/>
                <a:gd name="T29" fmla="*/ 131 h 377"/>
                <a:gd name="T30" fmla="*/ 134 w 711"/>
                <a:gd name="T31" fmla="*/ 73 h 377"/>
                <a:gd name="T32" fmla="*/ 98 w 711"/>
                <a:gd name="T33" fmla="*/ 83 h 377"/>
                <a:gd name="T34" fmla="*/ 174 w 711"/>
                <a:gd name="T35" fmla="*/ 142 h 377"/>
                <a:gd name="T36" fmla="*/ 192 w 711"/>
                <a:gd name="T37" fmla="*/ 116 h 377"/>
                <a:gd name="T38" fmla="*/ 163 w 711"/>
                <a:gd name="T39" fmla="*/ 116 h 377"/>
                <a:gd name="T40" fmla="*/ 87 w 711"/>
                <a:gd name="T41" fmla="*/ 174 h 377"/>
                <a:gd name="T42" fmla="*/ 123 w 711"/>
                <a:gd name="T43" fmla="*/ 189 h 377"/>
                <a:gd name="T44" fmla="*/ 112 w 711"/>
                <a:gd name="T45" fmla="*/ 142 h 377"/>
                <a:gd name="T46" fmla="*/ 98 w 711"/>
                <a:gd name="T47" fmla="*/ 113 h 377"/>
                <a:gd name="T48" fmla="*/ 457 w 711"/>
                <a:gd name="T49" fmla="*/ 160 h 377"/>
                <a:gd name="T50" fmla="*/ 497 w 711"/>
                <a:gd name="T51" fmla="*/ 192 h 377"/>
                <a:gd name="T52" fmla="*/ 493 w 711"/>
                <a:gd name="T53" fmla="*/ 236 h 377"/>
                <a:gd name="T54" fmla="*/ 540 w 711"/>
                <a:gd name="T55" fmla="*/ 189 h 377"/>
                <a:gd name="T56" fmla="*/ 540 w 711"/>
                <a:gd name="T57" fmla="*/ 145 h 377"/>
                <a:gd name="T58" fmla="*/ 457 w 711"/>
                <a:gd name="T59" fmla="*/ 160 h 377"/>
                <a:gd name="T60" fmla="*/ 210 w 711"/>
                <a:gd name="T61" fmla="*/ 171 h 377"/>
                <a:gd name="T62" fmla="*/ 235 w 711"/>
                <a:gd name="T63" fmla="*/ 196 h 377"/>
                <a:gd name="T64" fmla="*/ 177 w 711"/>
                <a:gd name="T65" fmla="*/ 225 h 377"/>
                <a:gd name="T66" fmla="*/ 177 w 711"/>
                <a:gd name="T67" fmla="*/ 254 h 377"/>
                <a:gd name="T68" fmla="*/ 203 w 711"/>
                <a:gd name="T69" fmla="*/ 290 h 377"/>
                <a:gd name="T70" fmla="*/ 225 w 711"/>
                <a:gd name="T71" fmla="*/ 254 h 377"/>
                <a:gd name="T72" fmla="*/ 290 w 711"/>
                <a:gd name="T73" fmla="*/ 269 h 377"/>
                <a:gd name="T74" fmla="*/ 206 w 711"/>
                <a:gd name="T75" fmla="*/ 218 h 377"/>
                <a:gd name="T76" fmla="*/ 235 w 711"/>
                <a:gd name="T77" fmla="*/ 163 h 377"/>
                <a:gd name="T78" fmla="*/ 304 w 711"/>
                <a:gd name="T79" fmla="*/ 236 h 377"/>
                <a:gd name="T80" fmla="*/ 301 w 711"/>
                <a:gd name="T81" fmla="*/ 309 h 377"/>
                <a:gd name="T82" fmla="*/ 304 w 711"/>
                <a:gd name="T83" fmla="*/ 236 h 377"/>
                <a:gd name="T84" fmla="*/ 566 w 711"/>
                <a:gd name="T85" fmla="*/ 214 h 377"/>
                <a:gd name="T86" fmla="*/ 214 w 711"/>
                <a:gd name="T87" fmla="*/ 301 h 377"/>
                <a:gd name="T88" fmla="*/ 297 w 711"/>
                <a:gd name="T89" fmla="*/ 32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11" h="377">
                  <a:moveTo>
                    <a:pt x="32" y="0"/>
                  </a:moveTo>
                  <a:cubicBezTo>
                    <a:pt x="46" y="11"/>
                    <a:pt x="75" y="24"/>
                    <a:pt x="76" y="36"/>
                  </a:cubicBezTo>
                  <a:cubicBezTo>
                    <a:pt x="264" y="85"/>
                    <a:pt x="534" y="91"/>
                    <a:pt x="693" y="11"/>
                  </a:cubicBezTo>
                  <a:cubicBezTo>
                    <a:pt x="711" y="53"/>
                    <a:pt x="701" y="97"/>
                    <a:pt x="693" y="145"/>
                  </a:cubicBezTo>
                  <a:cubicBezTo>
                    <a:pt x="661" y="118"/>
                    <a:pt x="614" y="150"/>
                    <a:pt x="613" y="196"/>
                  </a:cubicBezTo>
                  <a:cubicBezTo>
                    <a:pt x="615" y="207"/>
                    <a:pt x="623" y="201"/>
                    <a:pt x="631" y="200"/>
                  </a:cubicBezTo>
                  <a:cubicBezTo>
                    <a:pt x="635" y="215"/>
                    <a:pt x="624" y="216"/>
                    <a:pt x="620" y="225"/>
                  </a:cubicBezTo>
                  <a:cubicBezTo>
                    <a:pt x="628" y="237"/>
                    <a:pt x="640" y="226"/>
                    <a:pt x="649" y="232"/>
                  </a:cubicBezTo>
                  <a:cubicBezTo>
                    <a:pt x="623" y="278"/>
                    <a:pt x="589" y="317"/>
                    <a:pt x="537" y="338"/>
                  </a:cubicBezTo>
                  <a:cubicBezTo>
                    <a:pt x="526" y="296"/>
                    <a:pt x="601" y="279"/>
                    <a:pt x="613" y="236"/>
                  </a:cubicBezTo>
                  <a:cubicBezTo>
                    <a:pt x="616" y="224"/>
                    <a:pt x="601" y="231"/>
                    <a:pt x="598" y="225"/>
                  </a:cubicBezTo>
                  <a:cubicBezTo>
                    <a:pt x="609" y="173"/>
                    <a:pt x="608" y="85"/>
                    <a:pt x="544" y="116"/>
                  </a:cubicBezTo>
                  <a:cubicBezTo>
                    <a:pt x="560" y="156"/>
                    <a:pt x="572" y="199"/>
                    <a:pt x="588" y="240"/>
                  </a:cubicBezTo>
                  <a:cubicBezTo>
                    <a:pt x="558" y="253"/>
                    <a:pt x="534" y="270"/>
                    <a:pt x="522" y="301"/>
                  </a:cubicBezTo>
                  <a:cubicBezTo>
                    <a:pt x="470" y="289"/>
                    <a:pt x="481" y="242"/>
                    <a:pt x="453" y="218"/>
                  </a:cubicBezTo>
                  <a:cubicBezTo>
                    <a:pt x="428" y="230"/>
                    <a:pt x="411" y="209"/>
                    <a:pt x="388" y="225"/>
                  </a:cubicBezTo>
                  <a:cubicBezTo>
                    <a:pt x="394" y="240"/>
                    <a:pt x="403" y="250"/>
                    <a:pt x="421" y="243"/>
                  </a:cubicBezTo>
                  <a:cubicBezTo>
                    <a:pt x="423" y="267"/>
                    <a:pt x="445" y="270"/>
                    <a:pt x="450" y="290"/>
                  </a:cubicBezTo>
                  <a:cubicBezTo>
                    <a:pt x="426" y="291"/>
                    <a:pt x="414" y="283"/>
                    <a:pt x="406" y="301"/>
                  </a:cubicBezTo>
                  <a:cubicBezTo>
                    <a:pt x="378" y="290"/>
                    <a:pt x="347" y="277"/>
                    <a:pt x="337" y="309"/>
                  </a:cubicBezTo>
                  <a:cubicBezTo>
                    <a:pt x="352" y="340"/>
                    <a:pt x="385" y="353"/>
                    <a:pt x="428" y="356"/>
                  </a:cubicBezTo>
                  <a:cubicBezTo>
                    <a:pt x="325" y="377"/>
                    <a:pt x="193" y="337"/>
                    <a:pt x="134" y="280"/>
                  </a:cubicBezTo>
                  <a:cubicBezTo>
                    <a:pt x="134" y="261"/>
                    <a:pt x="156" y="285"/>
                    <a:pt x="163" y="272"/>
                  </a:cubicBezTo>
                  <a:cubicBezTo>
                    <a:pt x="159" y="251"/>
                    <a:pt x="149" y="235"/>
                    <a:pt x="134" y="225"/>
                  </a:cubicBezTo>
                  <a:cubicBezTo>
                    <a:pt x="118" y="235"/>
                    <a:pt x="114" y="220"/>
                    <a:pt x="101" y="218"/>
                  </a:cubicBezTo>
                  <a:cubicBezTo>
                    <a:pt x="103" y="204"/>
                    <a:pt x="134" y="223"/>
                    <a:pt x="145" y="211"/>
                  </a:cubicBezTo>
                  <a:cubicBezTo>
                    <a:pt x="134" y="190"/>
                    <a:pt x="101" y="192"/>
                    <a:pt x="79" y="182"/>
                  </a:cubicBezTo>
                  <a:cubicBezTo>
                    <a:pt x="74" y="193"/>
                    <a:pt x="80" y="202"/>
                    <a:pt x="94" y="203"/>
                  </a:cubicBezTo>
                  <a:cubicBezTo>
                    <a:pt x="88" y="211"/>
                    <a:pt x="89" y="233"/>
                    <a:pt x="98" y="236"/>
                  </a:cubicBezTo>
                  <a:cubicBezTo>
                    <a:pt x="69" y="227"/>
                    <a:pt x="41" y="175"/>
                    <a:pt x="25" y="131"/>
                  </a:cubicBezTo>
                  <a:cubicBezTo>
                    <a:pt x="12" y="94"/>
                    <a:pt x="0" y="35"/>
                    <a:pt x="32" y="0"/>
                  </a:cubicBezTo>
                  <a:close/>
                  <a:moveTo>
                    <a:pt x="134" y="73"/>
                  </a:moveTo>
                  <a:cubicBezTo>
                    <a:pt x="129" y="79"/>
                    <a:pt x="126" y="87"/>
                    <a:pt x="116" y="87"/>
                  </a:cubicBezTo>
                  <a:cubicBezTo>
                    <a:pt x="111" y="84"/>
                    <a:pt x="106" y="82"/>
                    <a:pt x="98" y="83"/>
                  </a:cubicBezTo>
                  <a:cubicBezTo>
                    <a:pt x="101" y="103"/>
                    <a:pt x="117" y="110"/>
                    <a:pt x="130" y="120"/>
                  </a:cubicBezTo>
                  <a:cubicBezTo>
                    <a:pt x="149" y="110"/>
                    <a:pt x="166" y="122"/>
                    <a:pt x="174" y="142"/>
                  </a:cubicBezTo>
                  <a:cubicBezTo>
                    <a:pt x="186" y="120"/>
                    <a:pt x="228" y="147"/>
                    <a:pt x="232" y="120"/>
                  </a:cubicBezTo>
                  <a:cubicBezTo>
                    <a:pt x="218" y="111"/>
                    <a:pt x="212" y="117"/>
                    <a:pt x="192" y="116"/>
                  </a:cubicBezTo>
                  <a:cubicBezTo>
                    <a:pt x="189" y="110"/>
                    <a:pt x="192" y="97"/>
                    <a:pt x="181" y="98"/>
                  </a:cubicBezTo>
                  <a:cubicBezTo>
                    <a:pt x="171" y="101"/>
                    <a:pt x="173" y="115"/>
                    <a:pt x="163" y="116"/>
                  </a:cubicBezTo>
                  <a:cubicBezTo>
                    <a:pt x="146" y="108"/>
                    <a:pt x="144" y="87"/>
                    <a:pt x="134" y="73"/>
                  </a:cubicBezTo>
                  <a:close/>
                  <a:moveTo>
                    <a:pt x="87" y="174"/>
                  </a:moveTo>
                  <a:cubicBezTo>
                    <a:pt x="103" y="179"/>
                    <a:pt x="105" y="175"/>
                    <a:pt x="119" y="171"/>
                  </a:cubicBezTo>
                  <a:cubicBezTo>
                    <a:pt x="118" y="179"/>
                    <a:pt x="120" y="185"/>
                    <a:pt x="123" y="189"/>
                  </a:cubicBezTo>
                  <a:cubicBezTo>
                    <a:pt x="162" y="189"/>
                    <a:pt x="150" y="140"/>
                    <a:pt x="119" y="138"/>
                  </a:cubicBezTo>
                  <a:cubicBezTo>
                    <a:pt x="119" y="141"/>
                    <a:pt x="116" y="142"/>
                    <a:pt x="112" y="142"/>
                  </a:cubicBezTo>
                  <a:cubicBezTo>
                    <a:pt x="102" y="147"/>
                    <a:pt x="121" y="157"/>
                    <a:pt x="112" y="160"/>
                  </a:cubicBezTo>
                  <a:cubicBezTo>
                    <a:pt x="80" y="161"/>
                    <a:pt x="106" y="126"/>
                    <a:pt x="98" y="113"/>
                  </a:cubicBezTo>
                  <a:cubicBezTo>
                    <a:pt x="68" y="112"/>
                    <a:pt x="73" y="162"/>
                    <a:pt x="87" y="174"/>
                  </a:cubicBezTo>
                  <a:close/>
                  <a:moveTo>
                    <a:pt x="457" y="160"/>
                  </a:moveTo>
                  <a:cubicBezTo>
                    <a:pt x="457" y="176"/>
                    <a:pt x="456" y="192"/>
                    <a:pt x="461" y="203"/>
                  </a:cubicBezTo>
                  <a:cubicBezTo>
                    <a:pt x="479" y="206"/>
                    <a:pt x="482" y="193"/>
                    <a:pt x="497" y="192"/>
                  </a:cubicBezTo>
                  <a:cubicBezTo>
                    <a:pt x="492" y="208"/>
                    <a:pt x="503" y="208"/>
                    <a:pt x="504" y="218"/>
                  </a:cubicBezTo>
                  <a:cubicBezTo>
                    <a:pt x="505" y="228"/>
                    <a:pt x="493" y="226"/>
                    <a:pt x="493" y="236"/>
                  </a:cubicBezTo>
                  <a:cubicBezTo>
                    <a:pt x="509" y="255"/>
                    <a:pt x="526" y="231"/>
                    <a:pt x="515" y="211"/>
                  </a:cubicBezTo>
                  <a:cubicBezTo>
                    <a:pt x="529" y="209"/>
                    <a:pt x="536" y="200"/>
                    <a:pt x="540" y="189"/>
                  </a:cubicBezTo>
                  <a:cubicBezTo>
                    <a:pt x="538" y="179"/>
                    <a:pt x="526" y="179"/>
                    <a:pt x="519" y="174"/>
                  </a:cubicBezTo>
                  <a:cubicBezTo>
                    <a:pt x="527" y="166"/>
                    <a:pt x="539" y="161"/>
                    <a:pt x="540" y="145"/>
                  </a:cubicBezTo>
                  <a:cubicBezTo>
                    <a:pt x="539" y="140"/>
                    <a:pt x="535" y="138"/>
                    <a:pt x="537" y="131"/>
                  </a:cubicBezTo>
                  <a:cubicBezTo>
                    <a:pt x="503" y="110"/>
                    <a:pt x="482" y="149"/>
                    <a:pt x="457" y="160"/>
                  </a:cubicBezTo>
                  <a:close/>
                  <a:moveTo>
                    <a:pt x="177" y="203"/>
                  </a:moveTo>
                  <a:cubicBezTo>
                    <a:pt x="185" y="190"/>
                    <a:pt x="201" y="184"/>
                    <a:pt x="210" y="171"/>
                  </a:cubicBezTo>
                  <a:cubicBezTo>
                    <a:pt x="185" y="131"/>
                    <a:pt x="126" y="191"/>
                    <a:pt x="177" y="203"/>
                  </a:cubicBezTo>
                  <a:close/>
                  <a:moveTo>
                    <a:pt x="235" y="196"/>
                  </a:moveTo>
                  <a:cubicBezTo>
                    <a:pt x="227" y="203"/>
                    <a:pt x="215" y="192"/>
                    <a:pt x="199" y="196"/>
                  </a:cubicBezTo>
                  <a:cubicBezTo>
                    <a:pt x="196" y="210"/>
                    <a:pt x="193" y="223"/>
                    <a:pt x="177" y="225"/>
                  </a:cubicBezTo>
                  <a:cubicBezTo>
                    <a:pt x="177" y="241"/>
                    <a:pt x="195" y="238"/>
                    <a:pt x="196" y="254"/>
                  </a:cubicBezTo>
                  <a:cubicBezTo>
                    <a:pt x="190" y="254"/>
                    <a:pt x="183" y="254"/>
                    <a:pt x="177" y="254"/>
                  </a:cubicBezTo>
                  <a:cubicBezTo>
                    <a:pt x="177" y="269"/>
                    <a:pt x="185" y="276"/>
                    <a:pt x="185" y="290"/>
                  </a:cubicBezTo>
                  <a:cubicBezTo>
                    <a:pt x="191" y="290"/>
                    <a:pt x="197" y="290"/>
                    <a:pt x="203" y="290"/>
                  </a:cubicBezTo>
                  <a:cubicBezTo>
                    <a:pt x="207" y="268"/>
                    <a:pt x="200" y="260"/>
                    <a:pt x="203" y="247"/>
                  </a:cubicBezTo>
                  <a:cubicBezTo>
                    <a:pt x="211" y="248"/>
                    <a:pt x="218" y="251"/>
                    <a:pt x="225" y="254"/>
                  </a:cubicBezTo>
                  <a:cubicBezTo>
                    <a:pt x="214" y="265"/>
                    <a:pt x="228" y="272"/>
                    <a:pt x="232" y="280"/>
                  </a:cubicBezTo>
                  <a:cubicBezTo>
                    <a:pt x="254" y="263"/>
                    <a:pt x="280" y="291"/>
                    <a:pt x="290" y="269"/>
                  </a:cubicBezTo>
                  <a:cubicBezTo>
                    <a:pt x="270" y="263"/>
                    <a:pt x="282" y="251"/>
                    <a:pt x="279" y="240"/>
                  </a:cubicBezTo>
                  <a:cubicBezTo>
                    <a:pt x="248" y="244"/>
                    <a:pt x="227" y="233"/>
                    <a:pt x="206" y="218"/>
                  </a:cubicBezTo>
                  <a:cubicBezTo>
                    <a:pt x="221" y="215"/>
                    <a:pt x="258" y="224"/>
                    <a:pt x="261" y="200"/>
                  </a:cubicBezTo>
                  <a:cubicBezTo>
                    <a:pt x="244" y="196"/>
                    <a:pt x="258" y="162"/>
                    <a:pt x="235" y="163"/>
                  </a:cubicBezTo>
                  <a:cubicBezTo>
                    <a:pt x="222" y="174"/>
                    <a:pt x="235" y="180"/>
                    <a:pt x="235" y="196"/>
                  </a:cubicBezTo>
                  <a:close/>
                  <a:moveTo>
                    <a:pt x="304" y="236"/>
                  </a:moveTo>
                  <a:cubicBezTo>
                    <a:pt x="316" y="240"/>
                    <a:pt x="332" y="240"/>
                    <a:pt x="330" y="258"/>
                  </a:cubicBezTo>
                  <a:cubicBezTo>
                    <a:pt x="304" y="257"/>
                    <a:pt x="294" y="289"/>
                    <a:pt x="301" y="309"/>
                  </a:cubicBezTo>
                  <a:cubicBezTo>
                    <a:pt x="339" y="311"/>
                    <a:pt x="334" y="272"/>
                    <a:pt x="363" y="265"/>
                  </a:cubicBezTo>
                  <a:cubicBezTo>
                    <a:pt x="364" y="230"/>
                    <a:pt x="317" y="167"/>
                    <a:pt x="304" y="236"/>
                  </a:cubicBezTo>
                  <a:close/>
                  <a:moveTo>
                    <a:pt x="515" y="258"/>
                  </a:moveTo>
                  <a:cubicBezTo>
                    <a:pt x="541" y="268"/>
                    <a:pt x="578" y="242"/>
                    <a:pt x="566" y="214"/>
                  </a:cubicBezTo>
                  <a:cubicBezTo>
                    <a:pt x="536" y="216"/>
                    <a:pt x="523" y="235"/>
                    <a:pt x="515" y="258"/>
                  </a:cubicBezTo>
                  <a:close/>
                  <a:moveTo>
                    <a:pt x="214" y="301"/>
                  </a:moveTo>
                  <a:cubicBezTo>
                    <a:pt x="243" y="308"/>
                    <a:pt x="251" y="337"/>
                    <a:pt x="290" y="334"/>
                  </a:cubicBezTo>
                  <a:cubicBezTo>
                    <a:pt x="290" y="330"/>
                    <a:pt x="291" y="325"/>
                    <a:pt x="297" y="327"/>
                  </a:cubicBezTo>
                  <a:cubicBezTo>
                    <a:pt x="286" y="305"/>
                    <a:pt x="225" y="266"/>
                    <a:pt x="214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291"/>
            <p:cNvSpPr>
              <a:spLocks noEditPoints="1"/>
            </p:cNvSpPr>
            <p:nvPr/>
          </p:nvSpPr>
          <p:spPr bwMode="auto">
            <a:xfrm>
              <a:off x="17945100" y="7889875"/>
              <a:ext cx="1222375" cy="1276350"/>
            </a:xfrm>
            <a:custGeom>
              <a:avLst/>
              <a:gdLst>
                <a:gd name="T0" fmla="*/ 98 w 289"/>
                <a:gd name="T1" fmla="*/ 268 h 301"/>
                <a:gd name="T2" fmla="*/ 109 w 289"/>
                <a:gd name="T3" fmla="*/ 25 h 301"/>
                <a:gd name="T4" fmla="*/ 0 w 289"/>
                <a:gd name="T5" fmla="*/ 145 h 301"/>
                <a:gd name="T6" fmla="*/ 98 w 289"/>
                <a:gd name="T7" fmla="*/ 268 h 301"/>
                <a:gd name="T8" fmla="*/ 94 w 289"/>
                <a:gd name="T9" fmla="*/ 39 h 301"/>
                <a:gd name="T10" fmla="*/ 160 w 289"/>
                <a:gd name="T11" fmla="*/ 253 h 301"/>
                <a:gd name="T12" fmla="*/ 14 w 289"/>
                <a:gd name="T13" fmla="*/ 177 h 301"/>
                <a:gd name="T14" fmla="*/ 94 w 289"/>
                <a:gd name="T15" fmla="*/ 39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9" h="301">
                  <a:moveTo>
                    <a:pt x="98" y="268"/>
                  </a:moveTo>
                  <a:cubicBezTo>
                    <a:pt x="289" y="301"/>
                    <a:pt x="286" y="1"/>
                    <a:pt x="109" y="25"/>
                  </a:cubicBezTo>
                  <a:cubicBezTo>
                    <a:pt x="44" y="34"/>
                    <a:pt x="0" y="76"/>
                    <a:pt x="0" y="145"/>
                  </a:cubicBezTo>
                  <a:cubicBezTo>
                    <a:pt x="0" y="201"/>
                    <a:pt x="39" y="258"/>
                    <a:pt x="98" y="268"/>
                  </a:cubicBezTo>
                  <a:close/>
                  <a:moveTo>
                    <a:pt x="94" y="39"/>
                  </a:moveTo>
                  <a:cubicBezTo>
                    <a:pt x="242" y="0"/>
                    <a:pt x="280" y="215"/>
                    <a:pt x="160" y="253"/>
                  </a:cubicBezTo>
                  <a:cubicBezTo>
                    <a:pt x="75" y="264"/>
                    <a:pt x="37" y="228"/>
                    <a:pt x="14" y="177"/>
                  </a:cubicBezTo>
                  <a:cubicBezTo>
                    <a:pt x="6" y="96"/>
                    <a:pt x="40" y="5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292"/>
            <p:cNvSpPr>
              <a:spLocks noEditPoints="1"/>
            </p:cNvSpPr>
            <p:nvPr/>
          </p:nvSpPr>
          <p:spPr bwMode="auto">
            <a:xfrm>
              <a:off x="18046700" y="8075613"/>
              <a:ext cx="838200" cy="852488"/>
            </a:xfrm>
            <a:custGeom>
              <a:avLst/>
              <a:gdLst>
                <a:gd name="T0" fmla="*/ 27 w 198"/>
                <a:gd name="T1" fmla="*/ 144 h 201"/>
                <a:gd name="T2" fmla="*/ 19 w 198"/>
                <a:gd name="T3" fmla="*/ 159 h 201"/>
                <a:gd name="T4" fmla="*/ 59 w 198"/>
                <a:gd name="T5" fmla="*/ 177 h 201"/>
                <a:gd name="T6" fmla="*/ 63 w 198"/>
                <a:gd name="T7" fmla="*/ 195 h 201"/>
                <a:gd name="T8" fmla="*/ 88 w 198"/>
                <a:gd name="T9" fmla="*/ 199 h 201"/>
                <a:gd name="T10" fmla="*/ 106 w 198"/>
                <a:gd name="T11" fmla="*/ 173 h 201"/>
                <a:gd name="T12" fmla="*/ 106 w 198"/>
                <a:gd name="T13" fmla="*/ 199 h 201"/>
                <a:gd name="T14" fmla="*/ 139 w 198"/>
                <a:gd name="T15" fmla="*/ 195 h 201"/>
                <a:gd name="T16" fmla="*/ 146 w 198"/>
                <a:gd name="T17" fmla="*/ 177 h 201"/>
                <a:gd name="T18" fmla="*/ 165 w 198"/>
                <a:gd name="T19" fmla="*/ 180 h 201"/>
                <a:gd name="T20" fmla="*/ 179 w 198"/>
                <a:gd name="T21" fmla="*/ 166 h 201"/>
                <a:gd name="T22" fmla="*/ 175 w 198"/>
                <a:gd name="T23" fmla="*/ 144 h 201"/>
                <a:gd name="T24" fmla="*/ 197 w 198"/>
                <a:gd name="T25" fmla="*/ 108 h 201"/>
                <a:gd name="T26" fmla="*/ 175 w 198"/>
                <a:gd name="T27" fmla="*/ 104 h 201"/>
                <a:gd name="T28" fmla="*/ 175 w 198"/>
                <a:gd name="T29" fmla="*/ 93 h 201"/>
                <a:gd name="T30" fmla="*/ 197 w 198"/>
                <a:gd name="T31" fmla="*/ 93 h 201"/>
                <a:gd name="T32" fmla="*/ 194 w 198"/>
                <a:gd name="T33" fmla="*/ 64 h 201"/>
                <a:gd name="T34" fmla="*/ 175 w 198"/>
                <a:gd name="T35" fmla="*/ 57 h 201"/>
                <a:gd name="T36" fmla="*/ 143 w 198"/>
                <a:gd name="T37" fmla="*/ 28 h 201"/>
                <a:gd name="T38" fmla="*/ 146 w 198"/>
                <a:gd name="T39" fmla="*/ 13 h 201"/>
                <a:gd name="T40" fmla="*/ 117 w 198"/>
                <a:gd name="T41" fmla="*/ 3 h 201"/>
                <a:gd name="T42" fmla="*/ 106 w 198"/>
                <a:gd name="T43" fmla="*/ 21 h 201"/>
                <a:gd name="T44" fmla="*/ 67 w 198"/>
                <a:gd name="T45" fmla="*/ 6 h 201"/>
                <a:gd name="T46" fmla="*/ 59 w 198"/>
                <a:gd name="T47" fmla="*/ 24 h 201"/>
                <a:gd name="T48" fmla="*/ 38 w 198"/>
                <a:gd name="T49" fmla="*/ 21 h 201"/>
                <a:gd name="T50" fmla="*/ 19 w 198"/>
                <a:gd name="T51" fmla="*/ 39 h 201"/>
                <a:gd name="T52" fmla="*/ 27 w 198"/>
                <a:gd name="T53" fmla="*/ 57 h 201"/>
                <a:gd name="T54" fmla="*/ 1 w 198"/>
                <a:gd name="T55" fmla="*/ 90 h 201"/>
                <a:gd name="T56" fmla="*/ 27 w 198"/>
                <a:gd name="T57" fmla="*/ 97 h 201"/>
                <a:gd name="T58" fmla="*/ 1 w 198"/>
                <a:gd name="T59" fmla="*/ 108 h 201"/>
                <a:gd name="T60" fmla="*/ 8 w 198"/>
                <a:gd name="T61" fmla="*/ 137 h 201"/>
                <a:gd name="T62" fmla="*/ 27 w 198"/>
                <a:gd name="T63" fmla="*/ 144 h 201"/>
                <a:gd name="T64" fmla="*/ 103 w 198"/>
                <a:gd name="T65" fmla="*/ 82 h 201"/>
                <a:gd name="T66" fmla="*/ 114 w 198"/>
                <a:gd name="T67" fmla="*/ 159 h 201"/>
                <a:gd name="T68" fmla="*/ 103 w 198"/>
                <a:gd name="T69" fmla="*/ 133 h 201"/>
                <a:gd name="T70" fmla="*/ 67 w 198"/>
                <a:gd name="T71" fmla="*/ 173 h 201"/>
                <a:gd name="T72" fmla="*/ 103 w 198"/>
                <a:gd name="T73" fmla="*/ 82 h 201"/>
                <a:gd name="T74" fmla="*/ 41 w 198"/>
                <a:gd name="T75" fmla="*/ 86 h 201"/>
                <a:gd name="T76" fmla="*/ 56 w 198"/>
                <a:gd name="T77" fmla="*/ 86 h 201"/>
                <a:gd name="T78" fmla="*/ 52 w 198"/>
                <a:gd name="T79" fmla="*/ 115 h 201"/>
                <a:gd name="T80" fmla="*/ 41 w 198"/>
                <a:gd name="T81" fmla="*/ 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8" h="201">
                  <a:moveTo>
                    <a:pt x="27" y="144"/>
                  </a:moveTo>
                  <a:cubicBezTo>
                    <a:pt x="27" y="151"/>
                    <a:pt x="17" y="149"/>
                    <a:pt x="19" y="159"/>
                  </a:cubicBezTo>
                  <a:cubicBezTo>
                    <a:pt x="28" y="170"/>
                    <a:pt x="39" y="188"/>
                    <a:pt x="59" y="177"/>
                  </a:cubicBezTo>
                  <a:cubicBezTo>
                    <a:pt x="56" y="187"/>
                    <a:pt x="64" y="186"/>
                    <a:pt x="63" y="195"/>
                  </a:cubicBezTo>
                  <a:cubicBezTo>
                    <a:pt x="76" y="192"/>
                    <a:pt x="77" y="200"/>
                    <a:pt x="88" y="199"/>
                  </a:cubicBezTo>
                  <a:cubicBezTo>
                    <a:pt x="94" y="190"/>
                    <a:pt x="91" y="172"/>
                    <a:pt x="106" y="173"/>
                  </a:cubicBezTo>
                  <a:cubicBezTo>
                    <a:pt x="106" y="182"/>
                    <a:pt x="106" y="190"/>
                    <a:pt x="106" y="199"/>
                  </a:cubicBezTo>
                  <a:cubicBezTo>
                    <a:pt x="121" y="201"/>
                    <a:pt x="125" y="193"/>
                    <a:pt x="139" y="195"/>
                  </a:cubicBezTo>
                  <a:cubicBezTo>
                    <a:pt x="141" y="188"/>
                    <a:pt x="141" y="180"/>
                    <a:pt x="146" y="177"/>
                  </a:cubicBezTo>
                  <a:cubicBezTo>
                    <a:pt x="146" y="185"/>
                    <a:pt x="159" y="178"/>
                    <a:pt x="165" y="180"/>
                  </a:cubicBezTo>
                  <a:cubicBezTo>
                    <a:pt x="165" y="171"/>
                    <a:pt x="170" y="166"/>
                    <a:pt x="179" y="166"/>
                  </a:cubicBezTo>
                  <a:cubicBezTo>
                    <a:pt x="182" y="155"/>
                    <a:pt x="175" y="153"/>
                    <a:pt x="175" y="144"/>
                  </a:cubicBezTo>
                  <a:cubicBezTo>
                    <a:pt x="196" y="146"/>
                    <a:pt x="195" y="125"/>
                    <a:pt x="197" y="108"/>
                  </a:cubicBezTo>
                  <a:cubicBezTo>
                    <a:pt x="191" y="106"/>
                    <a:pt x="176" y="112"/>
                    <a:pt x="175" y="104"/>
                  </a:cubicBezTo>
                  <a:cubicBezTo>
                    <a:pt x="175" y="101"/>
                    <a:pt x="175" y="97"/>
                    <a:pt x="175" y="93"/>
                  </a:cubicBezTo>
                  <a:cubicBezTo>
                    <a:pt x="183" y="93"/>
                    <a:pt x="190" y="93"/>
                    <a:pt x="197" y="93"/>
                  </a:cubicBezTo>
                  <a:cubicBezTo>
                    <a:pt x="198" y="82"/>
                    <a:pt x="191" y="78"/>
                    <a:pt x="194" y="64"/>
                  </a:cubicBezTo>
                  <a:cubicBezTo>
                    <a:pt x="186" y="55"/>
                    <a:pt x="178" y="70"/>
                    <a:pt x="175" y="57"/>
                  </a:cubicBezTo>
                  <a:cubicBezTo>
                    <a:pt x="185" y="35"/>
                    <a:pt x="161" y="13"/>
                    <a:pt x="143" y="28"/>
                  </a:cubicBezTo>
                  <a:cubicBezTo>
                    <a:pt x="144" y="23"/>
                    <a:pt x="148" y="21"/>
                    <a:pt x="146" y="13"/>
                  </a:cubicBezTo>
                  <a:cubicBezTo>
                    <a:pt x="137" y="10"/>
                    <a:pt x="128" y="5"/>
                    <a:pt x="117" y="3"/>
                  </a:cubicBezTo>
                  <a:cubicBezTo>
                    <a:pt x="108" y="7"/>
                    <a:pt x="109" y="18"/>
                    <a:pt x="106" y="21"/>
                  </a:cubicBezTo>
                  <a:cubicBezTo>
                    <a:pt x="93" y="16"/>
                    <a:pt x="91" y="0"/>
                    <a:pt x="67" y="6"/>
                  </a:cubicBezTo>
                  <a:cubicBezTo>
                    <a:pt x="60" y="8"/>
                    <a:pt x="67" y="23"/>
                    <a:pt x="59" y="24"/>
                  </a:cubicBezTo>
                  <a:cubicBezTo>
                    <a:pt x="55" y="20"/>
                    <a:pt x="46" y="20"/>
                    <a:pt x="38" y="21"/>
                  </a:cubicBezTo>
                  <a:cubicBezTo>
                    <a:pt x="38" y="33"/>
                    <a:pt x="27" y="34"/>
                    <a:pt x="19" y="39"/>
                  </a:cubicBezTo>
                  <a:cubicBezTo>
                    <a:pt x="17" y="50"/>
                    <a:pt x="29" y="46"/>
                    <a:pt x="27" y="57"/>
                  </a:cubicBezTo>
                  <a:cubicBezTo>
                    <a:pt x="4" y="54"/>
                    <a:pt x="6" y="75"/>
                    <a:pt x="1" y="90"/>
                  </a:cubicBezTo>
                  <a:cubicBezTo>
                    <a:pt x="4" y="97"/>
                    <a:pt x="24" y="88"/>
                    <a:pt x="27" y="97"/>
                  </a:cubicBezTo>
                  <a:cubicBezTo>
                    <a:pt x="26" y="116"/>
                    <a:pt x="10" y="101"/>
                    <a:pt x="1" y="108"/>
                  </a:cubicBezTo>
                  <a:cubicBezTo>
                    <a:pt x="0" y="121"/>
                    <a:pt x="5" y="128"/>
                    <a:pt x="8" y="137"/>
                  </a:cubicBezTo>
                  <a:cubicBezTo>
                    <a:pt x="16" y="146"/>
                    <a:pt x="24" y="131"/>
                    <a:pt x="27" y="144"/>
                  </a:cubicBezTo>
                  <a:close/>
                  <a:moveTo>
                    <a:pt x="103" y="82"/>
                  </a:moveTo>
                  <a:cubicBezTo>
                    <a:pt x="124" y="90"/>
                    <a:pt x="116" y="134"/>
                    <a:pt x="114" y="159"/>
                  </a:cubicBezTo>
                  <a:cubicBezTo>
                    <a:pt x="99" y="161"/>
                    <a:pt x="103" y="145"/>
                    <a:pt x="103" y="133"/>
                  </a:cubicBezTo>
                  <a:cubicBezTo>
                    <a:pt x="78" y="133"/>
                    <a:pt x="96" y="178"/>
                    <a:pt x="67" y="173"/>
                  </a:cubicBezTo>
                  <a:cubicBezTo>
                    <a:pt x="78" y="142"/>
                    <a:pt x="88" y="110"/>
                    <a:pt x="103" y="82"/>
                  </a:cubicBezTo>
                  <a:close/>
                  <a:moveTo>
                    <a:pt x="41" y="86"/>
                  </a:moveTo>
                  <a:cubicBezTo>
                    <a:pt x="46" y="86"/>
                    <a:pt x="51" y="86"/>
                    <a:pt x="56" y="86"/>
                  </a:cubicBezTo>
                  <a:cubicBezTo>
                    <a:pt x="59" y="95"/>
                    <a:pt x="62" y="110"/>
                    <a:pt x="52" y="115"/>
                  </a:cubicBezTo>
                  <a:cubicBezTo>
                    <a:pt x="32" y="120"/>
                    <a:pt x="37" y="96"/>
                    <a:pt x="4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293"/>
            <p:cNvSpPr/>
            <p:nvPr/>
          </p:nvSpPr>
          <p:spPr bwMode="auto">
            <a:xfrm>
              <a:off x="17838738" y="8212138"/>
              <a:ext cx="106363" cy="169863"/>
            </a:xfrm>
            <a:custGeom>
              <a:avLst/>
              <a:gdLst>
                <a:gd name="T0" fmla="*/ 25 w 25"/>
                <a:gd name="T1" fmla="*/ 3 h 40"/>
                <a:gd name="T2" fmla="*/ 14 w 25"/>
                <a:gd name="T3" fmla="*/ 40 h 40"/>
                <a:gd name="T4" fmla="*/ 25 w 25"/>
                <a:gd name="T5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40">
                  <a:moveTo>
                    <a:pt x="25" y="3"/>
                  </a:moveTo>
                  <a:cubicBezTo>
                    <a:pt x="0" y="0"/>
                    <a:pt x="7" y="28"/>
                    <a:pt x="14" y="40"/>
                  </a:cubicBezTo>
                  <a:cubicBezTo>
                    <a:pt x="24" y="26"/>
                    <a:pt x="24" y="24"/>
                    <a:pt x="2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294"/>
            <p:cNvSpPr/>
            <p:nvPr/>
          </p:nvSpPr>
          <p:spPr bwMode="auto">
            <a:xfrm>
              <a:off x="18973800" y="8224838"/>
              <a:ext cx="138113" cy="261938"/>
            </a:xfrm>
            <a:custGeom>
              <a:avLst/>
              <a:gdLst>
                <a:gd name="T0" fmla="*/ 22 w 33"/>
                <a:gd name="T1" fmla="*/ 0 h 62"/>
                <a:gd name="T2" fmla="*/ 0 w 33"/>
                <a:gd name="T3" fmla="*/ 0 h 62"/>
                <a:gd name="T4" fmla="*/ 22 w 33"/>
                <a:gd name="T5" fmla="*/ 62 h 62"/>
                <a:gd name="T6" fmla="*/ 22 w 33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62">
                  <a:moveTo>
                    <a:pt x="22" y="0"/>
                  </a:moveTo>
                  <a:cubicBezTo>
                    <a:pt x="15" y="0"/>
                    <a:pt x="7" y="0"/>
                    <a:pt x="0" y="0"/>
                  </a:cubicBezTo>
                  <a:cubicBezTo>
                    <a:pt x="5" y="23"/>
                    <a:pt x="10" y="46"/>
                    <a:pt x="22" y="62"/>
                  </a:cubicBezTo>
                  <a:cubicBezTo>
                    <a:pt x="33" y="42"/>
                    <a:pt x="12" y="19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295"/>
            <p:cNvSpPr/>
            <p:nvPr/>
          </p:nvSpPr>
          <p:spPr bwMode="auto">
            <a:xfrm>
              <a:off x="20150138" y="8394700"/>
              <a:ext cx="84138" cy="309563"/>
            </a:xfrm>
            <a:custGeom>
              <a:avLst/>
              <a:gdLst>
                <a:gd name="T0" fmla="*/ 9 w 20"/>
                <a:gd name="T1" fmla="*/ 73 h 73"/>
                <a:gd name="T2" fmla="*/ 5 w 20"/>
                <a:gd name="T3" fmla="*/ 0 h 73"/>
                <a:gd name="T4" fmla="*/ 9 w 20"/>
                <a:gd name="T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73">
                  <a:moveTo>
                    <a:pt x="9" y="73"/>
                  </a:moveTo>
                  <a:cubicBezTo>
                    <a:pt x="8" y="57"/>
                    <a:pt x="20" y="21"/>
                    <a:pt x="5" y="0"/>
                  </a:cubicBezTo>
                  <a:cubicBezTo>
                    <a:pt x="7" y="23"/>
                    <a:pt x="0" y="56"/>
                    <a:pt x="9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296"/>
            <p:cNvSpPr/>
            <p:nvPr/>
          </p:nvSpPr>
          <p:spPr bwMode="auto">
            <a:xfrm>
              <a:off x="17170400" y="8470900"/>
              <a:ext cx="63500" cy="122238"/>
            </a:xfrm>
            <a:custGeom>
              <a:avLst/>
              <a:gdLst>
                <a:gd name="T0" fmla="*/ 9 w 15"/>
                <a:gd name="T1" fmla="*/ 29 h 29"/>
                <a:gd name="T2" fmla="*/ 5 w 15"/>
                <a:gd name="T3" fmla="*/ 0 h 29"/>
                <a:gd name="T4" fmla="*/ 9 w 15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9">
                  <a:moveTo>
                    <a:pt x="9" y="29"/>
                  </a:moveTo>
                  <a:cubicBezTo>
                    <a:pt x="15" y="22"/>
                    <a:pt x="10" y="7"/>
                    <a:pt x="5" y="0"/>
                  </a:cubicBezTo>
                  <a:cubicBezTo>
                    <a:pt x="7" y="9"/>
                    <a:pt x="0" y="27"/>
                    <a:pt x="9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297"/>
            <p:cNvSpPr/>
            <p:nvPr/>
          </p:nvSpPr>
          <p:spPr bwMode="auto">
            <a:xfrm>
              <a:off x="18964275" y="8504238"/>
              <a:ext cx="157163" cy="304800"/>
            </a:xfrm>
            <a:custGeom>
              <a:avLst/>
              <a:gdLst>
                <a:gd name="T0" fmla="*/ 6 w 37"/>
                <a:gd name="T1" fmla="*/ 65 h 72"/>
                <a:gd name="T2" fmla="*/ 20 w 37"/>
                <a:gd name="T3" fmla="*/ 0 h 72"/>
                <a:gd name="T4" fmla="*/ 6 w 37"/>
                <a:gd name="T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72">
                  <a:moveTo>
                    <a:pt x="6" y="65"/>
                  </a:moveTo>
                  <a:cubicBezTo>
                    <a:pt x="37" y="72"/>
                    <a:pt x="23" y="14"/>
                    <a:pt x="20" y="0"/>
                  </a:cubicBezTo>
                  <a:cubicBezTo>
                    <a:pt x="19" y="30"/>
                    <a:pt x="0" y="46"/>
                    <a:pt x="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298"/>
            <p:cNvSpPr/>
            <p:nvPr/>
          </p:nvSpPr>
          <p:spPr bwMode="auto">
            <a:xfrm>
              <a:off x="17826038" y="8628063"/>
              <a:ext cx="119063" cy="160338"/>
            </a:xfrm>
            <a:custGeom>
              <a:avLst/>
              <a:gdLst>
                <a:gd name="T0" fmla="*/ 13 w 28"/>
                <a:gd name="T1" fmla="*/ 0 h 38"/>
                <a:gd name="T2" fmla="*/ 28 w 28"/>
                <a:gd name="T3" fmla="*/ 36 h 38"/>
                <a:gd name="T4" fmla="*/ 13 w 28"/>
                <a:gd name="T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38">
                  <a:moveTo>
                    <a:pt x="13" y="0"/>
                  </a:moveTo>
                  <a:cubicBezTo>
                    <a:pt x="17" y="20"/>
                    <a:pt x="0" y="38"/>
                    <a:pt x="28" y="36"/>
                  </a:cubicBezTo>
                  <a:cubicBezTo>
                    <a:pt x="27" y="20"/>
                    <a:pt x="24" y="6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299"/>
            <p:cNvSpPr>
              <a:spLocks noEditPoints="1"/>
            </p:cNvSpPr>
            <p:nvPr/>
          </p:nvSpPr>
          <p:spPr bwMode="auto">
            <a:xfrm>
              <a:off x="-10517188" y="-13374688"/>
              <a:ext cx="33231138" cy="33548638"/>
            </a:xfrm>
            <a:custGeom>
              <a:avLst/>
              <a:gdLst>
                <a:gd name="T0" fmla="*/ 6827 w 7853"/>
                <a:gd name="T1" fmla="*/ 4047 h 7909"/>
                <a:gd name="T2" fmla="*/ 6692 w 7853"/>
                <a:gd name="T3" fmla="*/ 3016 h 7909"/>
                <a:gd name="T4" fmla="*/ 6239 w 7853"/>
                <a:gd name="T5" fmla="*/ 2820 h 7909"/>
                <a:gd name="T6" fmla="*/ 6384 w 7853"/>
                <a:gd name="T7" fmla="*/ 893 h 7909"/>
                <a:gd name="T8" fmla="*/ 4257 w 7853"/>
                <a:gd name="T9" fmla="*/ 1346 h 7909"/>
                <a:gd name="T10" fmla="*/ 3607 w 7853"/>
                <a:gd name="T11" fmla="*/ 1477 h 7909"/>
                <a:gd name="T12" fmla="*/ 3331 w 7853"/>
                <a:gd name="T13" fmla="*/ 845 h 7909"/>
                <a:gd name="T14" fmla="*/ 3839 w 7853"/>
                <a:gd name="T15" fmla="*/ 1125 h 7909"/>
                <a:gd name="T16" fmla="*/ 4268 w 7853"/>
                <a:gd name="T17" fmla="*/ 936 h 7909"/>
                <a:gd name="T18" fmla="*/ 3484 w 7853"/>
                <a:gd name="T19" fmla="*/ 570 h 7909"/>
                <a:gd name="T20" fmla="*/ 1328 w 7853"/>
                <a:gd name="T21" fmla="*/ 1724 h 7909"/>
                <a:gd name="T22" fmla="*/ 2006 w 7853"/>
                <a:gd name="T23" fmla="*/ 3009 h 7909"/>
                <a:gd name="T24" fmla="*/ 2308 w 7853"/>
                <a:gd name="T25" fmla="*/ 3241 h 7909"/>
                <a:gd name="T26" fmla="*/ 1549 w 7853"/>
                <a:gd name="T27" fmla="*/ 4214 h 7909"/>
                <a:gd name="T28" fmla="*/ 2776 w 7853"/>
                <a:gd name="T29" fmla="*/ 5270 h 7909"/>
                <a:gd name="T30" fmla="*/ 4308 w 7853"/>
                <a:gd name="T31" fmla="*/ 4657 h 7909"/>
                <a:gd name="T32" fmla="*/ 4587 w 7853"/>
                <a:gd name="T33" fmla="*/ 6762 h 7909"/>
                <a:gd name="T34" fmla="*/ 6696 w 7853"/>
                <a:gd name="T35" fmla="*/ 6359 h 7909"/>
                <a:gd name="T36" fmla="*/ 6521 w 7853"/>
                <a:gd name="T37" fmla="*/ 5230 h 7909"/>
                <a:gd name="T38" fmla="*/ 7386 w 7853"/>
                <a:gd name="T39" fmla="*/ 5219 h 7909"/>
                <a:gd name="T40" fmla="*/ 6740 w 7853"/>
                <a:gd name="T41" fmla="*/ 4413 h 7909"/>
                <a:gd name="T42" fmla="*/ 6816 w 7853"/>
                <a:gd name="T43" fmla="*/ 3481 h 7909"/>
                <a:gd name="T44" fmla="*/ 6703 w 7853"/>
                <a:gd name="T45" fmla="*/ 3989 h 7909"/>
                <a:gd name="T46" fmla="*/ 5789 w 7853"/>
                <a:gd name="T47" fmla="*/ 2370 h 7909"/>
                <a:gd name="T48" fmla="*/ 5890 w 7853"/>
                <a:gd name="T49" fmla="*/ 2486 h 7909"/>
                <a:gd name="T50" fmla="*/ 5985 w 7853"/>
                <a:gd name="T51" fmla="*/ 2232 h 7909"/>
                <a:gd name="T52" fmla="*/ 6057 w 7853"/>
                <a:gd name="T53" fmla="*/ 2395 h 7909"/>
                <a:gd name="T54" fmla="*/ 6148 w 7853"/>
                <a:gd name="T55" fmla="*/ 2283 h 7909"/>
                <a:gd name="T56" fmla="*/ 5963 w 7853"/>
                <a:gd name="T57" fmla="*/ 2188 h 7909"/>
                <a:gd name="T58" fmla="*/ 4097 w 7853"/>
                <a:gd name="T59" fmla="*/ 998 h 7909"/>
                <a:gd name="T60" fmla="*/ 4224 w 7853"/>
                <a:gd name="T61" fmla="*/ 729 h 7909"/>
                <a:gd name="T62" fmla="*/ 3897 w 7853"/>
                <a:gd name="T63" fmla="*/ 736 h 7909"/>
                <a:gd name="T64" fmla="*/ 3378 w 7853"/>
                <a:gd name="T65" fmla="*/ 668 h 7909"/>
                <a:gd name="T66" fmla="*/ 1469 w 7853"/>
                <a:gd name="T67" fmla="*/ 1415 h 7909"/>
                <a:gd name="T68" fmla="*/ 2057 w 7853"/>
                <a:gd name="T69" fmla="*/ 2580 h 7909"/>
                <a:gd name="T70" fmla="*/ 1821 w 7853"/>
                <a:gd name="T71" fmla="*/ 2363 h 7909"/>
                <a:gd name="T72" fmla="*/ 1959 w 7853"/>
                <a:gd name="T73" fmla="*/ 2344 h 7909"/>
                <a:gd name="T74" fmla="*/ 2300 w 7853"/>
                <a:gd name="T75" fmla="*/ 1092 h 7909"/>
                <a:gd name="T76" fmla="*/ 2318 w 7853"/>
                <a:gd name="T77" fmla="*/ 1139 h 7909"/>
                <a:gd name="T78" fmla="*/ 2442 w 7853"/>
                <a:gd name="T79" fmla="*/ 395 h 7909"/>
                <a:gd name="T80" fmla="*/ 885 w 7853"/>
                <a:gd name="T81" fmla="*/ 5023 h 7909"/>
                <a:gd name="T82" fmla="*/ 2667 w 7853"/>
                <a:gd name="T83" fmla="*/ 4747 h 7909"/>
                <a:gd name="T84" fmla="*/ 3549 w 7853"/>
                <a:gd name="T85" fmla="*/ 2050 h 7909"/>
                <a:gd name="T86" fmla="*/ 4478 w 7853"/>
                <a:gd name="T87" fmla="*/ 7230 h 7909"/>
                <a:gd name="T88" fmla="*/ 6732 w 7853"/>
                <a:gd name="T89" fmla="*/ 6130 h 7909"/>
                <a:gd name="T90" fmla="*/ 6144 w 7853"/>
                <a:gd name="T91" fmla="*/ 2860 h 7909"/>
                <a:gd name="T92" fmla="*/ 5970 w 7853"/>
                <a:gd name="T93" fmla="*/ 4591 h 7909"/>
                <a:gd name="T94" fmla="*/ 5259 w 7853"/>
                <a:gd name="T95" fmla="*/ 953 h 7909"/>
                <a:gd name="T96" fmla="*/ 6300 w 7853"/>
                <a:gd name="T97" fmla="*/ 1499 h 7909"/>
                <a:gd name="T98" fmla="*/ 4721 w 7853"/>
                <a:gd name="T99" fmla="*/ 504 h 7909"/>
                <a:gd name="T100" fmla="*/ 4652 w 7853"/>
                <a:gd name="T101" fmla="*/ 1252 h 7909"/>
                <a:gd name="T102" fmla="*/ 4783 w 7853"/>
                <a:gd name="T103" fmla="*/ 4461 h 7909"/>
                <a:gd name="T104" fmla="*/ 5607 w 7853"/>
                <a:gd name="T105" fmla="*/ 4678 h 7909"/>
                <a:gd name="T106" fmla="*/ 5958 w 7853"/>
                <a:gd name="T107" fmla="*/ 5390 h 7909"/>
                <a:gd name="T108" fmla="*/ 6238 w 7853"/>
                <a:gd name="T109" fmla="*/ 5546 h 7909"/>
                <a:gd name="T110" fmla="*/ 6890 w 7853"/>
                <a:gd name="T111" fmla="*/ 5563 h 7909"/>
                <a:gd name="T112" fmla="*/ 7086 w 7853"/>
                <a:gd name="T113" fmla="*/ 5117 h 7909"/>
                <a:gd name="T114" fmla="*/ 7256 w 7853"/>
                <a:gd name="T115" fmla="*/ 5208 h 7909"/>
                <a:gd name="T116" fmla="*/ 7141 w 7853"/>
                <a:gd name="T117" fmla="*/ 5218 h 7909"/>
                <a:gd name="T118" fmla="*/ 6387 w 7853"/>
                <a:gd name="T119" fmla="*/ 5106 h 7909"/>
                <a:gd name="T120" fmla="*/ 6524 w 7853"/>
                <a:gd name="T121" fmla="*/ 5107 h 7909"/>
                <a:gd name="T122" fmla="*/ 6662 w 7853"/>
                <a:gd name="T123" fmla="*/ 5107 h 7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53" h="7909">
                  <a:moveTo>
                    <a:pt x="6651" y="5615"/>
                  </a:moveTo>
                  <a:cubicBezTo>
                    <a:pt x="6632" y="5624"/>
                    <a:pt x="6619" y="5648"/>
                    <a:pt x="6597" y="5658"/>
                  </a:cubicBezTo>
                  <a:cubicBezTo>
                    <a:pt x="6580" y="5667"/>
                    <a:pt x="6564" y="5662"/>
                    <a:pt x="6553" y="5680"/>
                  </a:cubicBezTo>
                  <a:cubicBezTo>
                    <a:pt x="7750" y="5697"/>
                    <a:pt x="7750" y="5697"/>
                    <a:pt x="7750" y="5697"/>
                  </a:cubicBezTo>
                  <a:cubicBezTo>
                    <a:pt x="7704" y="5475"/>
                    <a:pt x="7778" y="5263"/>
                    <a:pt x="7853" y="5060"/>
                  </a:cubicBezTo>
                  <a:cubicBezTo>
                    <a:pt x="7846" y="5049"/>
                    <a:pt x="7334" y="5059"/>
                    <a:pt x="7335" y="5041"/>
                  </a:cubicBezTo>
                  <a:cubicBezTo>
                    <a:pt x="7333" y="5015"/>
                    <a:pt x="7362" y="5009"/>
                    <a:pt x="7349" y="4983"/>
                  </a:cubicBezTo>
                  <a:cubicBezTo>
                    <a:pt x="7319" y="4980"/>
                    <a:pt x="7283" y="4998"/>
                    <a:pt x="7237" y="4991"/>
                  </a:cubicBezTo>
                  <a:cubicBezTo>
                    <a:pt x="7135" y="4932"/>
                    <a:pt x="7083" y="4825"/>
                    <a:pt x="6939" y="4809"/>
                  </a:cubicBezTo>
                  <a:cubicBezTo>
                    <a:pt x="6900" y="4763"/>
                    <a:pt x="6820" y="4748"/>
                    <a:pt x="6743" y="4758"/>
                  </a:cubicBezTo>
                  <a:cubicBezTo>
                    <a:pt x="6706" y="4763"/>
                    <a:pt x="6659" y="4785"/>
                    <a:pt x="6612" y="4805"/>
                  </a:cubicBezTo>
                  <a:cubicBezTo>
                    <a:pt x="6508" y="4851"/>
                    <a:pt x="6439" y="4920"/>
                    <a:pt x="6391" y="5012"/>
                  </a:cubicBezTo>
                  <a:cubicBezTo>
                    <a:pt x="6334" y="5012"/>
                    <a:pt x="6285" y="5005"/>
                    <a:pt x="6231" y="5001"/>
                  </a:cubicBezTo>
                  <a:cubicBezTo>
                    <a:pt x="6235" y="4968"/>
                    <a:pt x="6224" y="4943"/>
                    <a:pt x="6231" y="4925"/>
                  </a:cubicBezTo>
                  <a:cubicBezTo>
                    <a:pt x="6275" y="4934"/>
                    <a:pt x="6322" y="4945"/>
                    <a:pt x="6358" y="4925"/>
                  </a:cubicBezTo>
                  <a:cubicBezTo>
                    <a:pt x="6427" y="4888"/>
                    <a:pt x="6425" y="4753"/>
                    <a:pt x="6333" y="4751"/>
                  </a:cubicBezTo>
                  <a:cubicBezTo>
                    <a:pt x="6294" y="4750"/>
                    <a:pt x="6277" y="4774"/>
                    <a:pt x="6239" y="4787"/>
                  </a:cubicBezTo>
                  <a:cubicBezTo>
                    <a:pt x="6234" y="4764"/>
                    <a:pt x="6240" y="4740"/>
                    <a:pt x="6242" y="4718"/>
                  </a:cubicBezTo>
                  <a:cubicBezTo>
                    <a:pt x="6302" y="4681"/>
                    <a:pt x="6361" y="4644"/>
                    <a:pt x="6402" y="4588"/>
                  </a:cubicBezTo>
                  <a:cubicBezTo>
                    <a:pt x="6505" y="4587"/>
                    <a:pt x="6583" y="4601"/>
                    <a:pt x="6627" y="4537"/>
                  </a:cubicBezTo>
                  <a:cubicBezTo>
                    <a:pt x="6630" y="4515"/>
                    <a:pt x="6616" y="4498"/>
                    <a:pt x="6634" y="4490"/>
                  </a:cubicBezTo>
                  <a:cubicBezTo>
                    <a:pt x="6670" y="4525"/>
                    <a:pt x="6699" y="4568"/>
                    <a:pt x="6783" y="4555"/>
                  </a:cubicBezTo>
                  <a:cubicBezTo>
                    <a:pt x="6896" y="4518"/>
                    <a:pt x="6907" y="4367"/>
                    <a:pt x="6819" y="4286"/>
                  </a:cubicBezTo>
                  <a:cubicBezTo>
                    <a:pt x="6915" y="4237"/>
                    <a:pt x="6888" y="4111"/>
                    <a:pt x="6827" y="4047"/>
                  </a:cubicBezTo>
                  <a:cubicBezTo>
                    <a:pt x="6810" y="4045"/>
                    <a:pt x="6808" y="4045"/>
                    <a:pt x="6790" y="4040"/>
                  </a:cubicBezTo>
                  <a:cubicBezTo>
                    <a:pt x="6770" y="4018"/>
                    <a:pt x="6774" y="3993"/>
                    <a:pt x="6772" y="3956"/>
                  </a:cubicBezTo>
                  <a:cubicBezTo>
                    <a:pt x="6801" y="3938"/>
                    <a:pt x="6813" y="3902"/>
                    <a:pt x="6823" y="3865"/>
                  </a:cubicBezTo>
                  <a:cubicBezTo>
                    <a:pt x="6919" y="3932"/>
                    <a:pt x="7071" y="3873"/>
                    <a:pt x="7073" y="3756"/>
                  </a:cubicBezTo>
                  <a:cubicBezTo>
                    <a:pt x="7057" y="3691"/>
                    <a:pt x="7015" y="3651"/>
                    <a:pt x="6968" y="3615"/>
                  </a:cubicBezTo>
                  <a:cubicBezTo>
                    <a:pt x="7000" y="3596"/>
                    <a:pt x="7027" y="3560"/>
                    <a:pt x="7034" y="3524"/>
                  </a:cubicBezTo>
                  <a:cubicBezTo>
                    <a:pt x="7044" y="3461"/>
                    <a:pt x="6999" y="3392"/>
                    <a:pt x="6957" y="3379"/>
                  </a:cubicBezTo>
                  <a:cubicBezTo>
                    <a:pt x="6922" y="3368"/>
                    <a:pt x="6891" y="3390"/>
                    <a:pt x="6852" y="3383"/>
                  </a:cubicBezTo>
                  <a:cubicBezTo>
                    <a:pt x="6865" y="3334"/>
                    <a:pt x="6867" y="3272"/>
                    <a:pt x="6899" y="3252"/>
                  </a:cubicBezTo>
                  <a:cubicBezTo>
                    <a:pt x="6922" y="3336"/>
                    <a:pt x="7092" y="3312"/>
                    <a:pt x="7073" y="3216"/>
                  </a:cubicBezTo>
                  <a:cubicBezTo>
                    <a:pt x="7052" y="3172"/>
                    <a:pt x="6991" y="3163"/>
                    <a:pt x="6939" y="3168"/>
                  </a:cubicBezTo>
                  <a:cubicBezTo>
                    <a:pt x="6943" y="3124"/>
                    <a:pt x="6997" y="3098"/>
                    <a:pt x="7001" y="3041"/>
                  </a:cubicBezTo>
                  <a:cubicBezTo>
                    <a:pt x="7016" y="3022"/>
                    <a:pt x="7045" y="2979"/>
                    <a:pt x="7026" y="2951"/>
                  </a:cubicBezTo>
                  <a:cubicBezTo>
                    <a:pt x="6981" y="2977"/>
                    <a:pt x="6981" y="3048"/>
                    <a:pt x="6939" y="3078"/>
                  </a:cubicBezTo>
                  <a:cubicBezTo>
                    <a:pt x="6945" y="3041"/>
                    <a:pt x="6918" y="3011"/>
                    <a:pt x="6896" y="2991"/>
                  </a:cubicBezTo>
                  <a:cubicBezTo>
                    <a:pt x="6845" y="2978"/>
                    <a:pt x="6821" y="3000"/>
                    <a:pt x="6809" y="3038"/>
                  </a:cubicBezTo>
                  <a:cubicBezTo>
                    <a:pt x="6791" y="3092"/>
                    <a:pt x="6829" y="3123"/>
                    <a:pt x="6867" y="3147"/>
                  </a:cubicBezTo>
                  <a:cubicBezTo>
                    <a:pt x="6909" y="3173"/>
                    <a:pt x="6886" y="3182"/>
                    <a:pt x="6867" y="3219"/>
                  </a:cubicBezTo>
                  <a:cubicBezTo>
                    <a:pt x="6854" y="3244"/>
                    <a:pt x="6833" y="3290"/>
                    <a:pt x="6827" y="3314"/>
                  </a:cubicBezTo>
                  <a:cubicBezTo>
                    <a:pt x="6811" y="3370"/>
                    <a:pt x="6836" y="3414"/>
                    <a:pt x="6790" y="3430"/>
                  </a:cubicBezTo>
                  <a:cubicBezTo>
                    <a:pt x="6770" y="3386"/>
                    <a:pt x="6744" y="3348"/>
                    <a:pt x="6700" y="3328"/>
                  </a:cubicBezTo>
                  <a:cubicBezTo>
                    <a:pt x="6707" y="3291"/>
                    <a:pt x="6711" y="3225"/>
                    <a:pt x="6718" y="3176"/>
                  </a:cubicBezTo>
                  <a:cubicBezTo>
                    <a:pt x="6754" y="3157"/>
                    <a:pt x="6788" y="3123"/>
                    <a:pt x="6783" y="3081"/>
                  </a:cubicBezTo>
                  <a:cubicBezTo>
                    <a:pt x="6777" y="3033"/>
                    <a:pt x="6725" y="3041"/>
                    <a:pt x="6692" y="3016"/>
                  </a:cubicBezTo>
                  <a:cubicBezTo>
                    <a:pt x="6696" y="2989"/>
                    <a:pt x="6691" y="2963"/>
                    <a:pt x="6674" y="2951"/>
                  </a:cubicBezTo>
                  <a:cubicBezTo>
                    <a:pt x="6631" y="2920"/>
                    <a:pt x="6536" y="2954"/>
                    <a:pt x="6504" y="2972"/>
                  </a:cubicBezTo>
                  <a:cubicBezTo>
                    <a:pt x="6493" y="2986"/>
                    <a:pt x="6489" y="3006"/>
                    <a:pt x="6467" y="3009"/>
                  </a:cubicBezTo>
                  <a:cubicBezTo>
                    <a:pt x="6462" y="2998"/>
                    <a:pt x="6449" y="2995"/>
                    <a:pt x="6446" y="2983"/>
                  </a:cubicBezTo>
                  <a:cubicBezTo>
                    <a:pt x="6529" y="2939"/>
                    <a:pt x="6591" y="2875"/>
                    <a:pt x="6667" y="2824"/>
                  </a:cubicBezTo>
                  <a:cubicBezTo>
                    <a:pt x="6691" y="2831"/>
                    <a:pt x="6709" y="2862"/>
                    <a:pt x="6743" y="2864"/>
                  </a:cubicBezTo>
                  <a:cubicBezTo>
                    <a:pt x="6769" y="2865"/>
                    <a:pt x="6808" y="2846"/>
                    <a:pt x="6812" y="2827"/>
                  </a:cubicBezTo>
                  <a:cubicBezTo>
                    <a:pt x="6823" y="2782"/>
                    <a:pt x="6772" y="2778"/>
                    <a:pt x="6740" y="2769"/>
                  </a:cubicBezTo>
                  <a:cubicBezTo>
                    <a:pt x="6767" y="2726"/>
                    <a:pt x="6826" y="2713"/>
                    <a:pt x="6852" y="2668"/>
                  </a:cubicBezTo>
                  <a:cubicBezTo>
                    <a:pt x="6823" y="2652"/>
                    <a:pt x="6793" y="2680"/>
                    <a:pt x="6772" y="2697"/>
                  </a:cubicBezTo>
                  <a:cubicBezTo>
                    <a:pt x="6744" y="2719"/>
                    <a:pt x="6723" y="2756"/>
                    <a:pt x="6685" y="2762"/>
                  </a:cubicBezTo>
                  <a:cubicBezTo>
                    <a:pt x="6665" y="2777"/>
                    <a:pt x="6644" y="2806"/>
                    <a:pt x="6620" y="2805"/>
                  </a:cubicBezTo>
                  <a:cubicBezTo>
                    <a:pt x="6639" y="2714"/>
                    <a:pt x="6548" y="2705"/>
                    <a:pt x="6540" y="2780"/>
                  </a:cubicBezTo>
                  <a:cubicBezTo>
                    <a:pt x="6537" y="2811"/>
                    <a:pt x="6556" y="2832"/>
                    <a:pt x="6565" y="2853"/>
                  </a:cubicBezTo>
                  <a:cubicBezTo>
                    <a:pt x="6538" y="2864"/>
                    <a:pt x="6508" y="2890"/>
                    <a:pt x="6485" y="2893"/>
                  </a:cubicBezTo>
                  <a:cubicBezTo>
                    <a:pt x="6499" y="2824"/>
                    <a:pt x="6457" y="2785"/>
                    <a:pt x="6406" y="2769"/>
                  </a:cubicBezTo>
                  <a:cubicBezTo>
                    <a:pt x="6380" y="2776"/>
                    <a:pt x="6353" y="2782"/>
                    <a:pt x="6340" y="2802"/>
                  </a:cubicBezTo>
                  <a:cubicBezTo>
                    <a:pt x="6345" y="2828"/>
                    <a:pt x="6338" y="2825"/>
                    <a:pt x="6333" y="2845"/>
                  </a:cubicBezTo>
                  <a:cubicBezTo>
                    <a:pt x="6350" y="2887"/>
                    <a:pt x="6381" y="2916"/>
                    <a:pt x="6406" y="2951"/>
                  </a:cubicBezTo>
                  <a:cubicBezTo>
                    <a:pt x="6369" y="2961"/>
                    <a:pt x="6332" y="3015"/>
                    <a:pt x="6289" y="3023"/>
                  </a:cubicBezTo>
                  <a:cubicBezTo>
                    <a:pt x="6248" y="3031"/>
                    <a:pt x="6211" y="3016"/>
                    <a:pt x="6181" y="3020"/>
                  </a:cubicBezTo>
                  <a:cubicBezTo>
                    <a:pt x="6220" y="2924"/>
                    <a:pt x="6253" y="2845"/>
                    <a:pt x="6322" y="2780"/>
                  </a:cubicBezTo>
                  <a:cubicBezTo>
                    <a:pt x="6333" y="2744"/>
                    <a:pt x="6397" y="2717"/>
                    <a:pt x="6384" y="2671"/>
                  </a:cubicBezTo>
                  <a:cubicBezTo>
                    <a:pt x="6323" y="2709"/>
                    <a:pt x="6292" y="2775"/>
                    <a:pt x="6239" y="2820"/>
                  </a:cubicBezTo>
                  <a:cubicBezTo>
                    <a:pt x="6259" y="2756"/>
                    <a:pt x="6252" y="2670"/>
                    <a:pt x="6184" y="2664"/>
                  </a:cubicBezTo>
                  <a:cubicBezTo>
                    <a:pt x="6141" y="2660"/>
                    <a:pt x="6109" y="2696"/>
                    <a:pt x="6090" y="2733"/>
                  </a:cubicBezTo>
                  <a:cubicBezTo>
                    <a:pt x="6004" y="2686"/>
                    <a:pt x="5917" y="2789"/>
                    <a:pt x="5963" y="2874"/>
                  </a:cubicBezTo>
                  <a:cubicBezTo>
                    <a:pt x="5916" y="2891"/>
                    <a:pt x="5881" y="2937"/>
                    <a:pt x="5905" y="3001"/>
                  </a:cubicBezTo>
                  <a:cubicBezTo>
                    <a:pt x="5867" y="2990"/>
                    <a:pt x="5798" y="3008"/>
                    <a:pt x="5767" y="2991"/>
                  </a:cubicBezTo>
                  <a:cubicBezTo>
                    <a:pt x="5874" y="2998"/>
                    <a:pt x="5877" y="2836"/>
                    <a:pt x="5778" y="2842"/>
                  </a:cubicBezTo>
                  <a:cubicBezTo>
                    <a:pt x="5728" y="2845"/>
                    <a:pt x="5684" y="2905"/>
                    <a:pt x="5672" y="2947"/>
                  </a:cubicBezTo>
                  <a:cubicBezTo>
                    <a:pt x="5670" y="2964"/>
                    <a:pt x="5679" y="2970"/>
                    <a:pt x="5676" y="2987"/>
                  </a:cubicBezTo>
                  <a:cubicBezTo>
                    <a:pt x="5666" y="2991"/>
                    <a:pt x="5654" y="2991"/>
                    <a:pt x="5643" y="2987"/>
                  </a:cubicBezTo>
                  <a:cubicBezTo>
                    <a:pt x="5631" y="2837"/>
                    <a:pt x="5618" y="2672"/>
                    <a:pt x="5603" y="2555"/>
                  </a:cubicBezTo>
                  <a:cubicBezTo>
                    <a:pt x="5698" y="2570"/>
                    <a:pt x="5806" y="2549"/>
                    <a:pt x="5897" y="2555"/>
                  </a:cubicBezTo>
                  <a:cubicBezTo>
                    <a:pt x="5962" y="2560"/>
                    <a:pt x="6021" y="2554"/>
                    <a:pt x="6086" y="2555"/>
                  </a:cubicBezTo>
                  <a:cubicBezTo>
                    <a:pt x="6345" y="2558"/>
                    <a:pt x="6617" y="2570"/>
                    <a:pt x="6881" y="2559"/>
                  </a:cubicBezTo>
                  <a:cubicBezTo>
                    <a:pt x="6824" y="2381"/>
                    <a:pt x="6714" y="2067"/>
                    <a:pt x="6692" y="2050"/>
                  </a:cubicBezTo>
                  <a:cubicBezTo>
                    <a:pt x="6670" y="2034"/>
                    <a:pt x="6373" y="1971"/>
                    <a:pt x="6373" y="1971"/>
                  </a:cubicBezTo>
                  <a:cubicBezTo>
                    <a:pt x="6332" y="1965"/>
                    <a:pt x="6283" y="1974"/>
                    <a:pt x="6239" y="1974"/>
                  </a:cubicBezTo>
                  <a:cubicBezTo>
                    <a:pt x="6071" y="1976"/>
                    <a:pt x="5896" y="1990"/>
                    <a:pt x="5701" y="1985"/>
                  </a:cubicBezTo>
                  <a:cubicBezTo>
                    <a:pt x="5685" y="1871"/>
                    <a:pt x="5673" y="1756"/>
                    <a:pt x="5680" y="1658"/>
                  </a:cubicBezTo>
                  <a:cubicBezTo>
                    <a:pt x="5991" y="1644"/>
                    <a:pt x="6324" y="1632"/>
                    <a:pt x="6634" y="1626"/>
                  </a:cubicBezTo>
                  <a:cubicBezTo>
                    <a:pt x="6699" y="1624"/>
                    <a:pt x="6764" y="1621"/>
                    <a:pt x="6830" y="1619"/>
                  </a:cubicBezTo>
                  <a:cubicBezTo>
                    <a:pt x="6892" y="1616"/>
                    <a:pt x="6941" y="1610"/>
                    <a:pt x="7012" y="1604"/>
                  </a:cubicBezTo>
                  <a:cubicBezTo>
                    <a:pt x="6919" y="1411"/>
                    <a:pt x="6813" y="1231"/>
                    <a:pt x="6718" y="1041"/>
                  </a:cubicBezTo>
                  <a:cubicBezTo>
                    <a:pt x="6635" y="1001"/>
                    <a:pt x="6556" y="971"/>
                    <a:pt x="6467" y="932"/>
                  </a:cubicBezTo>
                  <a:cubicBezTo>
                    <a:pt x="6439" y="920"/>
                    <a:pt x="6409" y="895"/>
                    <a:pt x="6384" y="893"/>
                  </a:cubicBezTo>
                  <a:cubicBezTo>
                    <a:pt x="6384" y="893"/>
                    <a:pt x="5854" y="994"/>
                    <a:pt x="5774" y="1005"/>
                  </a:cubicBezTo>
                  <a:cubicBezTo>
                    <a:pt x="5694" y="1017"/>
                    <a:pt x="5679" y="1018"/>
                    <a:pt x="5636" y="1023"/>
                  </a:cubicBezTo>
                  <a:cubicBezTo>
                    <a:pt x="5634" y="990"/>
                    <a:pt x="5658" y="939"/>
                    <a:pt x="5651" y="900"/>
                  </a:cubicBezTo>
                  <a:cubicBezTo>
                    <a:pt x="5687" y="751"/>
                    <a:pt x="5706" y="615"/>
                    <a:pt x="5734" y="468"/>
                  </a:cubicBezTo>
                  <a:cubicBezTo>
                    <a:pt x="5746" y="404"/>
                    <a:pt x="5756" y="342"/>
                    <a:pt x="5763" y="268"/>
                  </a:cubicBezTo>
                  <a:cubicBezTo>
                    <a:pt x="5772" y="251"/>
                    <a:pt x="5783" y="229"/>
                    <a:pt x="5770" y="210"/>
                  </a:cubicBezTo>
                  <a:cubicBezTo>
                    <a:pt x="5361" y="140"/>
                    <a:pt x="4935" y="65"/>
                    <a:pt x="4533" y="0"/>
                  </a:cubicBezTo>
                  <a:cubicBezTo>
                    <a:pt x="4521" y="28"/>
                    <a:pt x="4524" y="82"/>
                    <a:pt x="4522" y="127"/>
                  </a:cubicBezTo>
                  <a:cubicBezTo>
                    <a:pt x="4518" y="219"/>
                    <a:pt x="4533" y="321"/>
                    <a:pt x="4529" y="417"/>
                  </a:cubicBezTo>
                  <a:cubicBezTo>
                    <a:pt x="4525" y="503"/>
                    <a:pt x="4524" y="583"/>
                    <a:pt x="4536" y="657"/>
                  </a:cubicBezTo>
                  <a:cubicBezTo>
                    <a:pt x="4543" y="644"/>
                    <a:pt x="4547" y="613"/>
                    <a:pt x="4565" y="624"/>
                  </a:cubicBezTo>
                  <a:cubicBezTo>
                    <a:pt x="4548" y="686"/>
                    <a:pt x="4520" y="738"/>
                    <a:pt x="4529" y="827"/>
                  </a:cubicBezTo>
                  <a:cubicBezTo>
                    <a:pt x="4545" y="832"/>
                    <a:pt x="4549" y="806"/>
                    <a:pt x="4562" y="820"/>
                  </a:cubicBezTo>
                  <a:cubicBezTo>
                    <a:pt x="4549" y="844"/>
                    <a:pt x="4508" y="874"/>
                    <a:pt x="4544" y="903"/>
                  </a:cubicBezTo>
                  <a:cubicBezTo>
                    <a:pt x="4519" y="928"/>
                    <a:pt x="4545" y="992"/>
                    <a:pt x="4533" y="1020"/>
                  </a:cubicBezTo>
                  <a:cubicBezTo>
                    <a:pt x="4486" y="1030"/>
                    <a:pt x="4422" y="1023"/>
                    <a:pt x="4373" y="1031"/>
                  </a:cubicBezTo>
                  <a:cubicBezTo>
                    <a:pt x="4366" y="1068"/>
                    <a:pt x="4378" y="1150"/>
                    <a:pt x="4333" y="1161"/>
                  </a:cubicBezTo>
                  <a:cubicBezTo>
                    <a:pt x="4338" y="1202"/>
                    <a:pt x="4311" y="1209"/>
                    <a:pt x="4300" y="1234"/>
                  </a:cubicBezTo>
                  <a:cubicBezTo>
                    <a:pt x="4313" y="1241"/>
                    <a:pt x="4347" y="1256"/>
                    <a:pt x="4326" y="1274"/>
                  </a:cubicBezTo>
                  <a:cubicBezTo>
                    <a:pt x="4314" y="1267"/>
                    <a:pt x="4310" y="1253"/>
                    <a:pt x="4293" y="1252"/>
                  </a:cubicBezTo>
                  <a:cubicBezTo>
                    <a:pt x="4276" y="1262"/>
                    <a:pt x="4271" y="1272"/>
                    <a:pt x="4271" y="1292"/>
                  </a:cubicBezTo>
                  <a:cubicBezTo>
                    <a:pt x="4272" y="1308"/>
                    <a:pt x="4299" y="1298"/>
                    <a:pt x="4297" y="1317"/>
                  </a:cubicBezTo>
                  <a:cubicBezTo>
                    <a:pt x="4281" y="1330"/>
                    <a:pt x="4273" y="1309"/>
                    <a:pt x="4257" y="1310"/>
                  </a:cubicBezTo>
                  <a:cubicBezTo>
                    <a:pt x="4245" y="1322"/>
                    <a:pt x="4270" y="1333"/>
                    <a:pt x="4257" y="1346"/>
                  </a:cubicBezTo>
                  <a:cubicBezTo>
                    <a:pt x="4244" y="1343"/>
                    <a:pt x="4244" y="1328"/>
                    <a:pt x="4228" y="1328"/>
                  </a:cubicBezTo>
                  <a:cubicBezTo>
                    <a:pt x="4188" y="1344"/>
                    <a:pt x="4153" y="1365"/>
                    <a:pt x="4148" y="1415"/>
                  </a:cubicBezTo>
                  <a:cubicBezTo>
                    <a:pt x="4155" y="1431"/>
                    <a:pt x="4191" y="1418"/>
                    <a:pt x="4191" y="1441"/>
                  </a:cubicBezTo>
                  <a:cubicBezTo>
                    <a:pt x="4190" y="1452"/>
                    <a:pt x="4178" y="1479"/>
                    <a:pt x="4162" y="1488"/>
                  </a:cubicBezTo>
                  <a:cubicBezTo>
                    <a:pt x="4143" y="1462"/>
                    <a:pt x="4116" y="1444"/>
                    <a:pt x="4072" y="1444"/>
                  </a:cubicBezTo>
                  <a:cubicBezTo>
                    <a:pt x="4061" y="1462"/>
                    <a:pt x="4092" y="1464"/>
                    <a:pt x="4090" y="1484"/>
                  </a:cubicBezTo>
                  <a:cubicBezTo>
                    <a:pt x="4080" y="1528"/>
                    <a:pt x="4037" y="1510"/>
                    <a:pt x="4017" y="1488"/>
                  </a:cubicBezTo>
                  <a:cubicBezTo>
                    <a:pt x="4006" y="1503"/>
                    <a:pt x="3992" y="1516"/>
                    <a:pt x="3988" y="1539"/>
                  </a:cubicBezTo>
                  <a:cubicBezTo>
                    <a:pt x="4044" y="1555"/>
                    <a:pt x="4065" y="1607"/>
                    <a:pt x="4133" y="1611"/>
                  </a:cubicBezTo>
                  <a:cubicBezTo>
                    <a:pt x="4117" y="1632"/>
                    <a:pt x="4081" y="1635"/>
                    <a:pt x="4054" y="1637"/>
                  </a:cubicBezTo>
                  <a:cubicBezTo>
                    <a:pt x="3933" y="1646"/>
                    <a:pt x="3848" y="1606"/>
                    <a:pt x="3803" y="1550"/>
                  </a:cubicBezTo>
                  <a:cubicBezTo>
                    <a:pt x="3796" y="1570"/>
                    <a:pt x="3824" y="1615"/>
                    <a:pt x="3810" y="1629"/>
                  </a:cubicBezTo>
                  <a:cubicBezTo>
                    <a:pt x="3788" y="1627"/>
                    <a:pt x="3795" y="1594"/>
                    <a:pt x="3785" y="1579"/>
                  </a:cubicBezTo>
                  <a:cubicBezTo>
                    <a:pt x="3770" y="1579"/>
                    <a:pt x="3791" y="1607"/>
                    <a:pt x="3770" y="1608"/>
                  </a:cubicBezTo>
                  <a:cubicBezTo>
                    <a:pt x="3752" y="1595"/>
                    <a:pt x="3765" y="1555"/>
                    <a:pt x="3760" y="1539"/>
                  </a:cubicBezTo>
                  <a:cubicBezTo>
                    <a:pt x="3710" y="1563"/>
                    <a:pt x="3685" y="1612"/>
                    <a:pt x="3636" y="1637"/>
                  </a:cubicBezTo>
                  <a:cubicBezTo>
                    <a:pt x="3936" y="1657"/>
                    <a:pt x="4215" y="1640"/>
                    <a:pt x="4500" y="1662"/>
                  </a:cubicBezTo>
                  <a:cubicBezTo>
                    <a:pt x="4497" y="1797"/>
                    <a:pt x="4510" y="1894"/>
                    <a:pt x="4522" y="2014"/>
                  </a:cubicBezTo>
                  <a:cubicBezTo>
                    <a:pt x="4026" y="2010"/>
                    <a:pt x="3557" y="2016"/>
                    <a:pt x="3193" y="2011"/>
                  </a:cubicBezTo>
                  <a:cubicBezTo>
                    <a:pt x="3194" y="1897"/>
                    <a:pt x="3170" y="1739"/>
                    <a:pt x="3179" y="1629"/>
                  </a:cubicBezTo>
                  <a:cubicBezTo>
                    <a:pt x="3277" y="1625"/>
                    <a:pt x="3403" y="1646"/>
                    <a:pt x="3484" y="1637"/>
                  </a:cubicBezTo>
                  <a:cubicBezTo>
                    <a:pt x="3541" y="1630"/>
                    <a:pt x="3546" y="1575"/>
                    <a:pt x="3578" y="1546"/>
                  </a:cubicBezTo>
                  <a:cubicBezTo>
                    <a:pt x="3589" y="1536"/>
                    <a:pt x="3601" y="1542"/>
                    <a:pt x="3607" y="1524"/>
                  </a:cubicBezTo>
                  <a:cubicBezTo>
                    <a:pt x="3613" y="1517"/>
                    <a:pt x="3595" y="1491"/>
                    <a:pt x="3607" y="1477"/>
                  </a:cubicBezTo>
                  <a:cubicBezTo>
                    <a:pt x="3581" y="1489"/>
                    <a:pt x="3586" y="1522"/>
                    <a:pt x="3553" y="1521"/>
                  </a:cubicBezTo>
                  <a:cubicBezTo>
                    <a:pt x="3533" y="1520"/>
                    <a:pt x="3525" y="1508"/>
                    <a:pt x="3524" y="1495"/>
                  </a:cubicBezTo>
                  <a:cubicBezTo>
                    <a:pt x="3519" y="1461"/>
                    <a:pt x="3563" y="1442"/>
                    <a:pt x="3585" y="1430"/>
                  </a:cubicBezTo>
                  <a:cubicBezTo>
                    <a:pt x="3553" y="1382"/>
                    <a:pt x="3492" y="1364"/>
                    <a:pt x="3436" y="1339"/>
                  </a:cubicBezTo>
                  <a:cubicBezTo>
                    <a:pt x="3427" y="1343"/>
                    <a:pt x="3432" y="1361"/>
                    <a:pt x="3415" y="1357"/>
                  </a:cubicBezTo>
                  <a:cubicBezTo>
                    <a:pt x="3410" y="1340"/>
                    <a:pt x="3418" y="1317"/>
                    <a:pt x="3397" y="1310"/>
                  </a:cubicBezTo>
                  <a:cubicBezTo>
                    <a:pt x="3385" y="1320"/>
                    <a:pt x="3368" y="1352"/>
                    <a:pt x="3349" y="1332"/>
                  </a:cubicBezTo>
                  <a:cubicBezTo>
                    <a:pt x="3353" y="1311"/>
                    <a:pt x="3378" y="1318"/>
                    <a:pt x="3378" y="1295"/>
                  </a:cubicBezTo>
                  <a:cubicBezTo>
                    <a:pt x="3379" y="1286"/>
                    <a:pt x="3368" y="1279"/>
                    <a:pt x="3360" y="1266"/>
                  </a:cubicBezTo>
                  <a:cubicBezTo>
                    <a:pt x="3340" y="1260"/>
                    <a:pt x="3331" y="1278"/>
                    <a:pt x="3320" y="1270"/>
                  </a:cubicBezTo>
                  <a:cubicBezTo>
                    <a:pt x="3322" y="1245"/>
                    <a:pt x="3341" y="1238"/>
                    <a:pt x="3364" y="1234"/>
                  </a:cubicBezTo>
                  <a:cubicBezTo>
                    <a:pt x="3353" y="1180"/>
                    <a:pt x="3328" y="1116"/>
                    <a:pt x="3331" y="1070"/>
                  </a:cubicBezTo>
                  <a:cubicBezTo>
                    <a:pt x="3357" y="1070"/>
                    <a:pt x="3382" y="1070"/>
                    <a:pt x="3407" y="1070"/>
                  </a:cubicBezTo>
                  <a:cubicBezTo>
                    <a:pt x="3422" y="1067"/>
                    <a:pt x="3402" y="1052"/>
                    <a:pt x="3418" y="1052"/>
                  </a:cubicBezTo>
                  <a:cubicBezTo>
                    <a:pt x="3442" y="1059"/>
                    <a:pt x="3430" y="1101"/>
                    <a:pt x="3462" y="1099"/>
                  </a:cubicBezTo>
                  <a:cubicBezTo>
                    <a:pt x="3465" y="1080"/>
                    <a:pt x="3445" y="1085"/>
                    <a:pt x="3444" y="1070"/>
                  </a:cubicBezTo>
                  <a:cubicBezTo>
                    <a:pt x="3476" y="1056"/>
                    <a:pt x="3520" y="1070"/>
                    <a:pt x="3560" y="1060"/>
                  </a:cubicBezTo>
                  <a:cubicBezTo>
                    <a:pt x="3519" y="976"/>
                    <a:pt x="3460" y="910"/>
                    <a:pt x="3422" y="824"/>
                  </a:cubicBezTo>
                  <a:cubicBezTo>
                    <a:pt x="3431" y="897"/>
                    <a:pt x="3442" y="980"/>
                    <a:pt x="3447" y="1038"/>
                  </a:cubicBezTo>
                  <a:cubicBezTo>
                    <a:pt x="3415" y="1024"/>
                    <a:pt x="3400" y="994"/>
                    <a:pt x="3382" y="965"/>
                  </a:cubicBezTo>
                  <a:cubicBezTo>
                    <a:pt x="3383" y="950"/>
                    <a:pt x="3410" y="947"/>
                    <a:pt x="3400" y="932"/>
                  </a:cubicBezTo>
                  <a:cubicBezTo>
                    <a:pt x="3397" y="913"/>
                    <a:pt x="3376" y="932"/>
                    <a:pt x="3364" y="922"/>
                  </a:cubicBezTo>
                  <a:cubicBezTo>
                    <a:pt x="3355" y="891"/>
                    <a:pt x="3351" y="855"/>
                    <a:pt x="3342" y="824"/>
                  </a:cubicBezTo>
                  <a:cubicBezTo>
                    <a:pt x="3337" y="830"/>
                    <a:pt x="3343" y="847"/>
                    <a:pt x="3331" y="845"/>
                  </a:cubicBezTo>
                  <a:cubicBezTo>
                    <a:pt x="3308" y="822"/>
                    <a:pt x="3308" y="776"/>
                    <a:pt x="3280" y="758"/>
                  </a:cubicBezTo>
                  <a:cubicBezTo>
                    <a:pt x="3268" y="818"/>
                    <a:pt x="3270" y="857"/>
                    <a:pt x="3259" y="903"/>
                  </a:cubicBezTo>
                  <a:cubicBezTo>
                    <a:pt x="3239" y="886"/>
                    <a:pt x="3215" y="872"/>
                    <a:pt x="3215" y="834"/>
                  </a:cubicBezTo>
                  <a:cubicBezTo>
                    <a:pt x="3228" y="825"/>
                    <a:pt x="3231" y="850"/>
                    <a:pt x="3248" y="849"/>
                  </a:cubicBezTo>
                  <a:cubicBezTo>
                    <a:pt x="3230" y="818"/>
                    <a:pt x="3199" y="782"/>
                    <a:pt x="3201" y="744"/>
                  </a:cubicBezTo>
                  <a:cubicBezTo>
                    <a:pt x="3234" y="747"/>
                    <a:pt x="3235" y="782"/>
                    <a:pt x="3262" y="791"/>
                  </a:cubicBezTo>
                  <a:cubicBezTo>
                    <a:pt x="3243" y="721"/>
                    <a:pt x="3213" y="650"/>
                    <a:pt x="3211" y="591"/>
                  </a:cubicBezTo>
                  <a:cubicBezTo>
                    <a:pt x="3243" y="598"/>
                    <a:pt x="3244" y="638"/>
                    <a:pt x="3255" y="664"/>
                  </a:cubicBezTo>
                  <a:cubicBezTo>
                    <a:pt x="3267" y="691"/>
                    <a:pt x="3282" y="718"/>
                    <a:pt x="3295" y="740"/>
                  </a:cubicBezTo>
                  <a:cubicBezTo>
                    <a:pt x="3312" y="724"/>
                    <a:pt x="3291" y="668"/>
                    <a:pt x="3313" y="657"/>
                  </a:cubicBezTo>
                  <a:cubicBezTo>
                    <a:pt x="3370" y="702"/>
                    <a:pt x="3434" y="741"/>
                    <a:pt x="3498" y="780"/>
                  </a:cubicBezTo>
                  <a:cubicBezTo>
                    <a:pt x="3514" y="780"/>
                    <a:pt x="3530" y="780"/>
                    <a:pt x="3545" y="780"/>
                  </a:cubicBezTo>
                  <a:cubicBezTo>
                    <a:pt x="3547" y="791"/>
                    <a:pt x="3534" y="788"/>
                    <a:pt x="3538" y="802"/>
                  </a:cubicBezTo>
                  <a:cubicBezTo>
                    <a:pt x="3568" y="785"/>
                    <a:pt x="3607" y="796"/>
                    <a:pt x="3629" y="816"/>
                  </a:cubicBezTo>
                  <a:cubicBezTo>
                    <a:pt x="3648" y="794"/>
                    <a:pt x="3674" y="809"/>
                    <a:pt x="3716" y="813"/>
                  </a:cubicBezTo>
                  <a:cubicBezTo>
                    <a:pt x="3782" y="818"/>
                    <a:pt x="3873" y="806"/>
                    <a:pt x="3876" y="842"/>
                  </a:cubicBezTo>
                  <a:cubicBezTo>
                    <a:pt x="3867" y="853"/>
                    <a:pt x="3854" y="827"/>
                    <a:pt x="3843" y="842"/>
                  </a:cubicBezTo>
                  <a:cubicBezTo>
                    <a:pt x="3867" y="852"/>
                    <a:pt x="3827" y="863"/>
                    <a:pt x="3839" y="871"/>
                  </a:cubicBezTo>
                  <a:cubicBezTo>
                    <a:pt x="3838" y="863"/>
                    <a:pt x="3850" y="872"/>
                    <a:pt x="3850" y="874"/>
                  </a:cubicBezTo>
                  <a:cubicBezTo>
                    <a:pt x="3845" y="882"/>
                    <a:pt x="3831" y="879"/>
                    <a:pt x="3828" y="889"/>
                  </a:cubicBezTo>
                  <a:cubicBezTo>
                    <a:pt x="3849" y="898"/>
                    <a:pt x="3839" y="922"/>
                    <a:pt x="3847" y="936"/>
                  </a:cubicBezTo>
                  <a:cubicBezTo>
                    <a:pt x="3906" y="960"/>
                    <a:pt x="3965" y="1004"/>
                    <a:pt x="3995" y="1045"/>
                  </a:cubicBezTo>
                  <a:cubicBezTo>
                    <a:pt x="3917" y="1041"/>
                    <a:pt x="3839" y="1057"/>
                    <a:pt x="3778" y="1049"/>
                  </a:cubicBezTo>
                  <a:cubicBezTo>
                    <a:pt x="3796" y="1076"/>
                    <a:pt x="3817" y="1102"/>
                    <a:pt x="3839" y="1125"/>
                  </a:cubicBezTo>
                  <a:cubicBezTo>
                    <a:pt x="3881" y="1055"/>
                    <a:pt x="3962" y="1166"/>
                    <a:pt x="3868" y="1176"/>
                  </a:cubicBezTo>
                  <a:cubicBezTo>
                    <a:pt x="3879" y="1223"/>
                    <a:pt x="3892" y="1269"/>
                    <a:pt x="3919" y="1299"/>
                  </a:cubicBezTo>
                  <a:cubicBezTo>
                    <a:pt x="3951" y="1267"/>
                    <a:pt x="3929" y="1223"/>
                    <a:pt x="3963" y="1197"/>
                  </a:cubicBezTo>
                  <a:cubicBezTo>
                    <a:pt x="4024" y="1232"/>
                    <a:pt x="3929" y="1270"/>
                    <a:pt x="3941" y="1310"/>
                  </a:cubicBezTo>
                  <a:cubicBezTo>
                    <a:pt x="3972" y="1281"/>
                    <a:pt x="4011" y="1262"/>
                    <a:pt x="4035" y="1227"/>
                  </a:cubicBezTo>
                  <a:cubicBezTo>
                    <a:pt x="4060" y="1238"/>
                    <a:pt x="4086" y="1216"/>
                    <a:pt x="4083" y="1201"/>
                  </a:cubicBezTo>
                  <a:cubicBezTo>
                    <a:pt x="4050" y="1194"/>
                    <a:pt x="4022" y="1184"/>
                    <a:pt x="3995" y="1190"/>
                  </a:cubicBezTo>
                  <a:cubicBezTo>
                    <a:pt x="4012" y="1132"/>
                    <a:pt x="4093" y="1088"/>
                    <a:pt x="4152" y="1136"/>
                  </a:cubicBezTo>
                  <a:cubicBezTo>
                    <a:pt x="4151" y="1121"/>
                    <a:pt x="4139" y="1098"/>
                    <a:pt x="4144" y="1074"/>
                  </a:cubicBezTo>
                  <a:cubicBezTo>
                    <a:pt x="4159" y="1010"/>
                    <a:pt x="4287" y="1045"/>
                    <a:pt x="4358" y="1031"/>
                  </a:cubicBezTo>
                  <a:cubicBezTo>
                    <a:pt x="4373" y="946"/>
                    <a:pt x="4500" y="974"/>
                    <a:pt x="4522" y="896"/>
                  </a:cubicBezTo>
                  <a:cubicBezTo>
                    <a:pt x="4472" y="908"/>
                    <a:pt x="4418" y="958"/>
                    <a:pt x="4377" y="951"/>
                  </a:cubicBezTo>
                  <a:cubicBezTo>
                    <a:pt x="4379" y="914"/>
                    <a:pt x="4423" y="921"/>
                    <a:pt x="4446" y="911"/>
                  </a:cubicBezTo>
                  <a:cubicBezTo>
                    <a:pt x="4461" y="904"/>
                    <a:pt x="4476" y="888"/>
                    <a:pt x="4489" y="878"/>
                  </a:cubicBezTo>
                  <a:cubicBezTo>
                    <a:pt x="4503" y="867"/>
                    <a:pt x="4525" y="858"/>
                    <a:pt x="4525" y="838"/>
                  </a:cubicBezTo>
                  <a:cubicBezTo>
                    <a:pt x="4476" y="855"/>
                    <a:pt x="4433" y="898"/>
                    <a:pt x="4387" y="907"/>
                  </a:cubicBezTo>
                  <a:cubicBezTo>
                    <a:pt x="4421" y="824"/>
                    <a:pt x="4538" y="787"/>
                    <a:pt x="4518" y="675"/>
                  </a:cubicBezTo>
                  <a:cubicBezTo>
                    <a:pt x="4483" y="725"/>
                    <a:pt x="4442" y="772"/>
                    <a:pt x="4413" y="824"/>
                  </a:cubicBezTo>
                  <a:cubicBezTo>
                    <a:pt x="4404" y="840"/>
                    <a:pt x="4397" y="865"/>
                    <a:pt x="4377" y="874"/>
                  </a:cubicBezTo>
                  <a:cubicBezTo>
                    <a:pt x="4360" y="870"/>
                    <a:pt x="4381" y="829"/>
                    <a:pt x="4358" y="831"/>
                  </a:cubicBezTo>
                  <a:cubicBezTo>
                    <a:pt x="4352" y="857"/>
                    <a:pt x="4351" y="889"/>
                    <a:pt x="4337" y="907"/>
                  </a:cubicBezTo>
                  <a:cubicBezTo>
                    <a:pt x="4354" y="951"/>
                    <a:pt x="4320" y="1025"/>
                    <a:pt x="4264" y="1009"/>
                  </a:cubicBezTo>
                  <a:cubicBezTo>
                    <a:pt x="4261" y="968"/>
                    <a:pt x="4307" y="946"/>
                    <a:pt x="4322" y="911"/>
                  </a:cubicBezTo>
                  <a:cubicBezTo>
                    <a:pt x="4298" y="911"/>
                    <a:pt x="4289" y="944"/>
                    <a:pt x="4268" y="936"/>
                  </a:cubicBezTo>
                  <a:cubicBezTo>
                    <a:pt x="4255" y="913"/>
                    <a:pt x="4292" y="880"/>
                    <a:pt x="4271" y="860"/>
                  </a:cubicBezTo>
                  <a:cubicBezTo>
                    <a:pt x="4255" y="889"/>
                    <a:pt x="4243" y="922"/>
                    <a:pt x="4239" y="962"/>
                  </a:cubicBezTo>
                  <a:cubicBezTo>
                    <a:pt x="4206" y="969"/>
                    <a:pt x="4190" y="1018"/>
                    <a:pt x="4166" y="1027"/>
                  </a:cubicBezTo>
                  <a:cubicBezTo>
                    <a:pt x="4160" y="1029"/>
                    <a:pt x="4149" y="1016"/>
                    <a:pt x="4144" y="1027"/>
                  </a:cubicBezTo>
                  <a:cubicBezTo>
                    <a:pt x="4137" y="1013"/>
                    <a:pt x="4153" y="1013"/>
                    <a:pt x="4144" y="998"/>
                  </a:cubicBezTo>
                  <a:cubicBezTo>
                    <a:pt x="4116" y="991"/>
                    <a:pt x="4101" y="970"/>
                    <a:pt x="4075" y="951"/>
                  </a:cubicBezTo>
                  <a:cubicBezTo>
                    <a:pt x="4056" y="936"/>
                    <a:pt x="4018" y="919"/>
                    <a:pt x="4014" y="896"/>
                  </a:cubicBezTo>
                  <a:cubicBezTo>
                    <a:pt x="4006" y="858"/>
                    <a:pt x="4118" y="800"/>
                    <a:pt x="4155" y="824"/>
                  </a:cubicBezTo>
                  <a:cubicBezTo>
                    <a:pt x="4162" y="813"/>
                    <a:pt x="4171" y="803"/>
                    <a:pt x="4184" y="798"/>
                  </a:cubicBezTo>
                  <a:cubicBezTo>
                    <a:pt x="4191" y="797"/>
                    <a:pt x="4198" y="805"/>
                    <a:pt x="4210" y="809"/>
                  </a:cubicBezTo>
                  <a:cubicBezTo>
                    <a:pt x="4228" y="776"/>
                    <a:pt x="4281" y="750"/>
                    <a:pt x="4300" y="700"/>
                  </a:cubicBezTo>
                  <a:cubicBezTo>
                    <a:pt x="4303" y="694"/>
                    <a:pt x="4298" y="684"/>
                    <a:pt x="4300" y="675"/>
                  </a:cubicBezTo>
                  <a:cubicBezTo>
                    <a:pt x="4305" y="657"/>
                    <a:pt x="4318" y="641"/>
                    <a:pt x="4318" y="624"/>
                  </a:cubicBezTo>
                  <a:cubicBezTo>
                    <a:pt x="4319" y="591"/>
                    <a:pt x="4297" y="563"/>
                    <a:pt x="4293" y="526"/>
                  </a:cubicBezTo>
                  <a:cubicBezTo>
                    <a:pt x="4283" y="442"/>
                    <a:pt x="4316" y="368"/>
                    <a:pt x="4297" y="323"/>
                  </a:cubicBezTo>
                  <a:cubicBezTo>
                    <a:pt x="4290" y="308"/>
                    <a:pt x="4208" y="276"/>
                    <a:pt x="4195" y="276"/>
                  </a:cubicBezTo>
                  <a:cubicBezTo>
                    <a:pt x="4150" y="274"/>
                    <a:pt x="4112" y="309"/>
                    <a:pt x="4097" y="344"/>
                  </a:cubicBezTo>
                  <a:cubicBezTo>
                    <a:pt x="4083" y="352"/>
                    <a:pt x="4073" y="342"/>
                    <a:pt x="4054" y="344"/>
                  </a:cubicBezTo>
                  <a:cubicBezTo>
                    <a:pt x="4043" y="357"/>
                    <a:pt x="4071" y="354"/>
                    <a:pt x="4068" y="370"/>
                  </a:cubicBezTo>
                  <a:cubicBezTo>
                    <a:pt x="4064" y="378"/>
                    <a:pt x="4039" y="376"/>
                    <a:pt x="4050" y="388"/>
                  </a:cubicBezTo>
                  <a:cubicBezTo>
                    <a:pt x="4076" y="385"/>
                    <a:pt x="4088" y="396"/>
                    <a:pt x="4101" y="406"/>
                  </a:cubicBezTo>
                  <a:cubicBezTo>
                    <a:pt x="4130" y="605"/>
                    <a:pt x="3911" y="635"/>
                    <a:pt x="3723" y="638"/>
                  </a:cubicBezTo>
                  <a:cubicBezTo>
                    <a:pt x="3639" y="640"/>
                    <a:pt x="3581" y="601"/>
                    <a:pt x="3520" y="577"/>
                  </a:cubicBezTo>
                  <a:cubicBezTo>
                    <a:pt x="3508" y="572"/>
                    <a:pt x="3493" y="574"/>
                    <a:pt x="3484" y="570"/>
                  </a:cubicBezTo>
                  <a:cubicBezTo>
                    <a:pt x="3432" y="543"/>
                    <a:pt x="3387" y="486"/>
                    <a:pt x="3338" y="464"/>
                  </a:cubicBezTo>
                  <a:cubicBezTo>
                    <a:pt x="3339" y="490"/>
                    <a:pt x="3321" y="510"/>
                    <a:pt x="3331" y="533"/>
                  </a:cubicBezTo>
                  <a:cubicBezTo>
                    <a:pt x="3391" y="589"/>
                    <a:pt x="3472" y="601"/>
                    <a:pt x="3538" y="649"/>
                  </a:cubicBezTo>
                  <a:cubicBezTo>
                    <a:pt x="3453" y="629"/>
                    <a:pt x="3392" y="585"/>
                    <a:pt x="3324" y="548"/>
                  </a:cubicBezTo>
                  <a:cubicBezTo>
                    <a:pt x="3330" y="568"/>
                    <a:pt x="3312" y="577"/>
                    <a:pt x="3320" y="588"/>
                  </a:cubicBezTo>
                  <a:cubicBezTo>
                    <a:pt x="3351" y="610"/>
                    <a:pt x="3390" y="620"/>
                    <a:pt x="3429" y="635"/>
                  </a:cubicBezTo>
                  <a:cubicBezTo>
                    <a:pt x="3468" y="649"/>
                    <a:pt x="3513" y="656"/>
                    <a:pt x="3545" y="678"/>
                  </a:cubicBezTo>
                  <a:cubicBezTo>
                    <a:pt x="3465" y="671"/>
                    <a:pt x="3394" y="631"/>
                    <a:pt x="3317" y="602"/>
                  </a:cubicBezTo>
                  <a:cubicBezTo>
                    <a:pt x="3309" y="615"/>
                    <a:pt x="3324" y="634"/>
                    <a:pt x="3309" y="635"/>
                  </a:cubicBezTo>
                  <a:cubicBezTo>
                    <a:pt x="3294" y="634"/>
                    <a:pt x="3291" y="621"/>
                    <a:pt x="3288" y="609"/>
                  </a:cubicBezTo>
                  <a:cubicBezTo>
                    <a:pt x="3206" y="571"/>
                    <a:pt x="3170" y="487"/>
                    <a:pt x="3110" y="428"/>
                  </a:cubicBezTo>
                  <a:cubicBezTo>
                    <a:pt x="3105" y="381"/>
                    <a:pt x="3042" y="377"/>
                    <a:pt x="3055" y="323"/>
                  </a:cubicBezTo>
                  <a:cubicBezTo>
                    <a:pt x="3030" y="297"/>
                    <a:pt x="3009" y="267"/>
                    <a:pt x="3008" y="217"/>
                  </a:cubicBezTo>
                  <a:cubicBezTo>
                    <a:pt x="3026" y="225"/>
                    <a:pt x="3053" y="220"/>
                    <a:pt x="3048" y="207"/>
                  </a:cubicBezTo>
                  <a:cubicBezTo>
                    <a:pt x="3063" y="221"/>
                    <a:pt x="3078" y="235"/>
                    <a:pt x="3099" y="243"/>
                  </a:cubicBezTo>
                  <a:cubicBezTo>
                    <a:pt x="3078" y="190"/>
                    <a:pt x="3023" y="143"/>
                    <a:pt x="3030" y="87"/>
                  </a:cubicBezTo>
                  <a:cubicBezTo>
                    <a:pt x="3031" y="74"/>
                    <a:pt x="3056" y="72"/>
                    <a:pt x="3044" y="58"/>
                  </a:cubicBezTo>
                  <a:cubicBezTo>
                    <a:pt x="2977" y="66"/>
                    <a:pt x="3005" y="168"/>
                    <a:pt x="2994" y="232"/>
                  </a:cubicBezTo>
                  <a:cubicBezTo>
                    <a:pt x="2705" y="180"/>
                    <a:pt x="2406" y="160"/>
                    <a:pt x="2112" y="105"/>
                  </a:cubicBezTo>
                  <a:cubicBezTo>
                    <a:pt x="2085" y="138"/>
                    <a:pt x="2105" y="192"/>
                    <a:pt x="2108" y="239"/>
                  </a:cubicBezTo>
                  <a:cubicBezTo>
                    <a:pt x="2128" y="558"/>
                    <a:pt x="2146" y="830"/>
                    <a:pt x="2162" y="1139"/>
                  </a:cubicBezTo>
                  <a:cubicBezTo>
                    <a:pt x="1805" y="1146"/>
                    <a:pt x="1475" y="1148"/>
                    <a:pt x="1111" y="1158"/>
                  </a:cubicBezTo>
                  <a:cubicBezTo>
                    <a:pt x="1238" y="1530"/>
                    <a:pt x="1238" y="1530"/>
                    <a:pt x="1238" y="1530"/>
                  </a:cubicBezTo>
                  <a:cubicBezTo>
                    <a:pt x="1291" y="1676"/>
                    <a:pt x="1310" y="1707"/>
                    <a:pt x="1328" y="1724"/>
                  </a:cubicBezTo>
                  <a:cubicBezTo>
                    <a:pt x="1330" y="1691"/>
                    <a:pt x="1325" y="1664"/>
                    <a:pt x="1346" y="1644"/>
                  </a:cubicBezTo>
                  <a:cubicBezTo>
                    <a:pt x="1363" y="1640"/>
                    <a:pt x="1358" y="1658"/>
                    <a:pt x="1371" y="1658"/>
                  </a:cubicBezTo>
                  <a:cubicBezTo>
                    <a:pt x="1377" y="1638"/>
                    <a:pt x="1393" y="1650"/>
                    <a:pt x="1407" y="1640"/>
                  </a:cubicBezTo>
                  <a:cubicBezTo>
                    <a:pt x="1431" y="1653"/>
                    <a:pt x="1434" y="1686"/>
                    <a:pt x="1455" y="1702"/>
                  </a:cubicBezTo>
                  <a:cubicBezTo>
                    <a:pt x="1462" y="1672"/>
                    <a:pt x="1407" y="1635"/>
                    <a:pt x="1440" y="1600"/>
                  </a:cubicBezTo>
                  <a:cubicBezTo>
                    <a:pt x="1487" y="1615"/>
                    <a:pt x="1532" y="1667"/>
                    <a:pt x="1538" y="1709"/>
                  </a:cubicBezTo>
                  <a:cubicBezTo>
                    <a:pt x="1544" y="1747"/>
                    <a:pt x="1437" y="1786"/>
                    <a:pt x="1378" y="1775"/>
                  </a:cubicBezTo>
                  <a:cubicBezTo>
                    <a:pt x="1359" y="1771"/>
                    <a:pt x="1349" y="1752"/>
                    <a:pt x="1331" y="1756"/>
                  </a:cubicBezTo>
                  <a:cubicBezTo>
                    <a:pt x="1342" y="1784"/>
                    <a:pt x="1352" y="1811"/>
                    <a:pt x="1367" y="1833"/>
                  </a:cubicBezTo>
                  <a:cubicBezTo>
                    <a:pt x="1627" y="1824"/>
                    <a:pt x="1856" y="1802"/>
                    <a:pt x="2126" y="1793"/>
                  </a:cubicBezTo>
                  <a:cubicBezTo>
                    <a:pt x="2135" y="1889"/>
                    <a:pt x="2140" y="1976"/>
                    <a:pt x="2144" y="2090"/>
                  </a:cubicBezTo>
                  <a:cubicBezTo>
                    <a:pt x="1859" y="2085"/>
                    <a:pt x="1552" y="2097"/>
                    <a:pt x="1273" y="2087"/>
                  </a:cubicBezTo>
                  <a:cubicBezTo>
                    <a:pt x="1233" y="2085"/>
                    <a:pt x="1191" y="2088"/>
                    <a:pt x="1153" y="2098"/>
                  </a:cubicBezTo>
                  <a:cubicBezTo>
                    <a:pt x="1197" y="2224"/>
                    <a:pt x="1245" y="2348"/>
                    <a:pt x="1295" y="2479"/>
                  </a:cubicBezTo>
                  <a:cubicBezTo>
                    <a:pt x="1312" y="2524"/>
                    <a:pt x="1345" y="2642"/>
                    <a:pt x="1378" y="2646"/>
                  </a:cubicBezTo>
                  <a:cubicBezTo>
                    <a:pt x="1437" y="2653"/>
                    <a:pt x="1523" y="2636"/>
                    <a:pt x="1582" y="2638"/>
                  </a:cubicBezTo>
                  <a:cubicBezTo>
                    <a:pt x="1796" y="2647"/>
                    <a:pt x="2054" y="2632"/>
                    <a:pt x="2260" y="2646"/>
                  </a:cubicBezTo>
                  <a:cubicBezTo>
                    <a:pt x="2260" y="2725"/>
                    <a:pt x="2276" y="2835"/>
                    <a:pt x="2271" y="2918"/>
                  </a:cubicBezTo>
                  <a:cubicBezTo>
                    <a:pt x="2246" y="2904"/>
                    <a:pt x="2216" y="2894"/>
                    <a:pt x="2188" y="2882"/>
                  </a:cubicBezTo>
                  <a:cubicBezTo>
                    <a:pt x="2211" y="2828"/>
                    <a:pt x="2230" y="2775"/>
                    <a:pt x="2228" y="2704"/>
                  </a:cubicBezTo>
                  <a:cubicBezTo>
                    <a:pt x="2210" y="2707"/>
                    <a:pt x="2198" y="2716"/>
                    <a:pt x="2181" y="2718"/>
                  </a:cubicBezTo>
                  <a:cubicBezTo>
                    <a:pt x="2143" y="2789"/>
                    <a:pt x="2068" y="2803"/>
                    <a:pt x="2043" y="2878"/>
                  </a:cubicBezTo>
                  <a:cubicBezTo>
                    <a:pt x="2033" y="2907"/>
                    <a:pt x="2047" y="2946"/>
                    <a:pt x="2035" y="2983"/>
                  </a:cubicBezTo>
                  <a:cubicBezTo>
                    <a:pt x="2032" y="2994"/>
                    <a:pt x="2023" y="3003"/>
                    <a:pt x="2006" y="3009"/>
                  </a:cubicBezTo>
                  <a:cubicBezTo>
                    <a:pt x="1991" y="2982"/>
                    <a:pt x="2003" y="2918"/>
                    <a:pt x="1981" y="2889"/>
                  </a:cubicBezTo>
                  <a:cubicBezTo>
                    <a:pt x="1958" y="2907"/>
                    <a:pt x="1934" y="2944"/>
                    <a:pt x="1908" y="2947"/>
                  </a:cubicBezTo>
                  <a:cubicBezTo>
                    <a:pt x="1908" y="2928"/>
                    <a:pt x="1912" y="2901"/>
                    <a:pt x="1916" y="2871"/>
                  </a:cubicBezTo>
                  <a:cubicBezTo>
                    <a:pt x="1870" y="2884"/>
                    <a:pt x="1847" y="2921"/>
                    <a:pt x="1825" y="2958"/>
                  </a:cubicBezTo>
                  <a:cubicBezTo>
                    <a:pt x="1799" y="2964"/>
                    <a:pt x="1787" y="2955"/>
                    <a:pt x="1760" y="2969"/>
                  </a:cubicBezTo>
                  <a:cubicBezTo>
                    <a:pt x="1730" y="2944"/>
                    <a:pt x="1694" y="2909"/>
                    <a:pt x="1647" y="2914"/>
                  </a:cubicBezTo>
                  <a:cubicBezTo>
                    <a:pt x="1650" y="2942"/>
                    <a:pt x="1681" y="2959"/>
                    <a:pt x="1676" y="2983"/>
                  </a:cubicBezTo>
                  <a:cubicBezTo>
                    <a:pt x="1637" y="2979"/>
                    <a:pt x="1601" y="2971"/>
                    <a:pt x="1563" y="2965"/>
                  </a:cubicBezTo>
                  <a:cubicBezTo>
                    <a:pt x="1565" y="2993"/>
                    <a:pt x="1584" y="3031"/>
                    <a:pt x="1603" y="3052"/>
                  </a:cubicBezTo>
                  <a:cubicBezTo>
                    <a:pt x="1673" y="3058"/>
                    <a:pt x="1728" y="3052"/>
                    <a:pt x="1799" y="3056"/>
                  </a:cubicBezTo>
                  <a:cubicBezTo>
                    <a:pt x="1810" y="3053"/>
                    <a:pt x="1806" y="3036"/>
                    <a:pt x="1821" y="3038"/>
                  </a:cubicBezTo>
                  <a:cubicBezTo>
                    <a:pt x="1828" y="3045"/>
                    <a:pt x="1833" y="3055"/>
                    <a:pt x="1847" y="3056"/>
                  </a:cubicBezTo>
                  <a:cubicBezTo>
                    <a:pt x="1925" y="3048"/>
                    <a:pt x="2046" y="3061"/>
                    <a:pt x="2137" y="3052"/>
                  </a:cubicBezTo>
                  <a:cubicBezTo>
                    <a:pt x="2152" y="3034"/>
                    <a:pt x="2180" y="3030"/>
                    <a:pt x="2188" y="3005"/>
                  </a:cubicBezTo>
                  <a:cubicBezTo>
                    <a:pt x="2155" y="2992"/>
                    <a:pt x="2101" y="3000"/>
                    <a:pt x="2083" y="2972"/>
                  </a:cubicBezTo>
                  <a:cubicBezTo>
                    <a:pt x="2147" y="2938"/>
                    <a:pt x="2226" y="2995"/>
                    <a:pt x="2282" y="3016"/>
                  </a:cubicBezTo>
                  <a:cubicBezTo>
                    <a:pt x="2289" y="3004"/>
                    <a:pt x="2282" y="2999"/>
                    <a:pt x="2282" y="2983"/>
                  </a:cubicBezTo>
                  <a:cubicBezTo>
                    <a:pt x="2294" y="2987"/>
                    <a:pt x="2302" y="2995"/>
                    <a:pt x="2315" y="2998"/>
                  </a:cubicBezTo>
                  <a:cubicBezTo>
                    <a:pt x="2292" y="2958"/>
                    <a:pt x="2203" y="2974"/>
                    <a:pt x="2191" y="2929"/>
                  </a:cubicBezTo>
                  <a:cubicBezTo>
                    <a:pt x="2224" y="2934"/>
                    <a:pt x="2248" y="2947"/>
                    <a:pt x="2275" y="2958"/>
                  </a:cubicBezTo>
                  <a:cubicBezTo>
                    <a:pt x="2283" y="2955"/>
                    <a:pt x="2266" y="2928"/>
                    <a:pt x="2279" y="2922"/>
                  </a:cubicBezTo>
                  <a:cubicBezTo>
                    <a:pt x="2331" y="2956"/>
                    <a:pt x="2377" y="2997"/>
                    <a:pt x="2395" y="3067"/>
                  </a:cubicBezTo>
                  <a:cubicBezTo>
                    <a:pt x="2414" y="3069"/>
                    <a:pt x="2437" y="3056"/>
                    <a:pt x="2449" y="3063"/>
                  </a:cubicBezTo>
                  <a:cubicBezTo>
                    <a:pt x="2429" y="3150"/>
                    <a:pt x="2363" y="3190"/>
                    <a:pt x="2308" y="3241"/>
                  </a:cubicBezTo>
                  <a:cubicBezTo>
                    <a:pt x="2330" y="3260"/>
                    <a:pt x="2364" y="3267"/>
                    <a:pt x="2387" y="3285"/>
                  </a:cubicBezTo>
                  <a:cubicBezTo>
                    <a:pt x="2729" y="3285"/>
                    <a:pt x="3070" y="3285"/>
                    <a:pt x="3411" y="3285"/>
                  </a:cubicBezTo>
                  <a:cubicBezTo>
                    <a:pt x="3448" y="3319"/>
                    <a:pt x="3432" y="3406"/>
                    <a:pt x="3433" y="3462"/>
                  </a:cubicBezTo>
                  <a:cubicBezTo>
                    <a:pt x="3436" y="3694"/>
                    <a:pt x="3432" y="3971"/>
                    <a:pt x="3433" y="4323"/>
                  </a:cubicBezTo>
                  <a:cubicBezTo>
                    <a:pt x="3426" y="4329"/>
                    <a:pt x="3422" y="4338"/>
                    <a:pt x="3415" y="4344"/>
                  </a:cubicBezTo>
                  <a:cubicBezTo>
                    <a:pt x="2817" y="4344"/>
                    <a:pt x="2299" y="4346"/>
                    <a:pt x="1749" y="4344"/>
                  </a:cubicBezTo>
                  <a:cubicBezTo>
                    <a:pt x="1752" y="4335"/>
                    <a:pt x="1737" y="4330"/>
                    <a:pt x="1734" y="4319"/>
                  </a:cubicBezTo>
                  <a:cubicBezTo>
                    <a:pt x="1732" y="4309"/>
                    <a:pt x="1738" y="4294"/>
                    <a:pt x="1738" y="4283"/>
                  </a:cubicBezTo>
                  <a:cubicBezTo>
                    <a:pt x="1740" y="4140"/>
                    <a:pt x="1729" y="3888"/>
                    <a:pt x="1734" y="3727"/>
                  </a:cubicBezTo>
                  <a:cubicBezTo>
                    <a:pt x="1700" y="3725"/>
                    <a:pt x="1680" y="3755"/>
                    <a:pt x="1654" y="3749"/>
                  </a:cubicBezTo>
                  <a:cubicBezTo>
                    <a:pt x="1653" y="3720"/>
                    <a:pt x="1666" y="3705"/>
                    <a:pt x="1665" y="3677"/>
                  </a:cubicBezTo>
                  <a:cubicBezTo>
                    <a:pt x="1632" y="3683"/>
                    <a:pt x="1619" y="3710"/>
                    <a:pt x="1582" y="3713"/>
                  </a:cubicBezTo>
                  <a:cubicBezTo>
                    <a:pt x="1577" y="3673"/>
                    <a:pt x="1588" y="3606"/>
                    <a:pt x="1585" y="3560"/>
                  </a:cubicBezTo>
                  <a:cubicBezTo>
                    <a:pt x="1537" y="3596"/>
                    <a:pt x="1508" y="3641"/>
                    <a:pt x="1520" y="3706"/>
                  </a:cubicBezTo>
                  <a:cubicBezTo>
                    <a:pt x="1525" y="3735"/>
                    <a:pt x="1546" y="3768"/>
                    <a:pt x="1553" y="3800"/>
                  </a:cubicBezTo>
                  <a:cubicBezTo>
                    <a:pt x="1563" y="3851"/>
                    <a:pt x="1549" y="3898"/>
                    <a:pt x="1553" y="3956"/>
                  </a:cubicBezTo>
                  <a:cubicBezTo>
                    <a:pt x="1508" y="4016"/>
                    <a:pt x="1455" y="3937"/>
                    <a:pt x="1415" y="3916"/>
                  </a:cubicBezTo>
                  <a:cubicBezTo>
                    <a:pt x="1396" y="3975"/>
                    <a:pt x="1413" y="4033"/>
                    <a:pt x="1469" y="4050"/>
                  </a:cubicBezTo>
                  <a:cubicBezTo>
                    <a:pt x="1491" y="4042"/>
                    <a:pt x="1516" y="4037"/>
                    <a:pt x="1549" y="4040"/>
                  </a:cubicBezTo>
                  <a:cubicBezTo>
                    <a:pt x="1555" y="4060"/>
                    <a:pt x="1568" y="4074"/>
                    <a:pt x="1574" y="4094"/>
                  </a:cubicBezTo>
                  <a:cubicBezTo>
                    <a:pt x="1553" y="4106"/>
                    <a:pt x="1543" y="4130"/>
                    <a:pt x="1516" y="4138"/>
                  </a:cubicBezTo>
                  <a:cubicBezTo>
                    <a:pt x="1483" y="4120"/>
                    <a:pt x="1452" y="4100"/>
                    <a:pt x="1422" y="4080"/>
                  </a:cubicBezTo>
                  <a:cubicBezTo>
                    <a:pt x="1418" y="4140"/>
                    <a:pt x="1432" y="4199"/>
                    <a:pt x="1465" y="4239"/>
                  </a:cubicBezTo>
                  <a:cubicBezTo>
                    <a:pt x="1491" y="4228"/>
                    <a:pt x="1516" y="4205"/>
                    <a:pt x="1549" y="4214"/>
                  </a:cubicBezTo>
                  <a:cubicBezTo>
                    <a:pt x="1563" y="4235"/>
                    <a:pt x="1584" y="4249"/>
                    <a:pt x="1593" y="4276"/>
                  </a:cubicBezTo>
                  <a:cubicBezTo>
                    <a:pt x="1555" y="4310"/>
                    <a:pt x="1481" y="4305"/>
                    <a:pt x="1444" y="4297"/>
                  </a:cubicBezTo>
                  <a:cubicBezTo>
                    <a:pt x="1451" y="4352"/>
                    <a:pt x="1483" y="4382"/>
                    <a:pt x="1516" y="4410"/>
                  </a:cubicBezTo>
                  <a:cubicBezTo>
                    <a:pt x="1538" y="4399"/>
                    <a:pt x="1555" y="4384"/>
                    <a:pt x="1585" y="4381"/>
                  </a:cubicBezTo>
                  <a:cubicBezTo>
                    <a:pt x="1602" y="4394"/>
                    <a:pt x="1617" y="4420"/>
                    <a:pt x="1618" y="4439"/>
                  </a:cubicBezTo>
                  <a:cubicBezTo>
                    <a:pt x="1597" y="4465"/>
                    <a:pt x="1552" y="4473"/>
                    <a:pt x="1513" y="4461"/>
                  </a:cubicBezTo>
                  <a:cubicBezTo>
                    <a:pt x="1497" y="4509"/>
                    <a:pt x="1518" y="4552"/>
                    <a:pt x="1545" y="4570"/>
                  </a:cubicBezTo>
                  <a:cubicBezTo>
                    <a:pt x="1640" y="4571"/>
                    <a:pt x="1714" y="4592"/>
                    <a:pt x="1803" y="4599"/>
                  </a:cubicBezTo>
                  <a:cubicBezTo>
                    <a:pt x="1817" y="4723"/>
                    <a:pt x="1832" y="4845"/>
                    <a:pt x="1847" y="4969"/>
                  </a:cubicBezTo>
                  <a:cubicBezTo>
                    <a:pt x="1765" y="4961"/>
                    <a:pt x="1674" y="4972"/>
                    <a:pt x="1574" y="4976"/>
                  </a:cubicBezTo>
                  <a:cubicBezTo>
                    <a:pt x="1527" y="4978"/>
                    <a:pt x="1467" y="4981"/>
                    <a:pt x="1436" y="4983"/>
                  </a:cubicBezTo>
                  <a:cubicBezTo>
                    <a:pt x="0" y="4998"/>
                    <a:pt x="0" y="4998"/>
                    <a:pt x="0" y="4998"/>
                  </a:cubicBezTo>
                  <a:cubicBezTo>
                    <a:pt x="38" y="5213"/>
                    <a:pt x="88" y="5424"/>
                    <a:pt x="135" y="5640"/>
                  </a:cubicBezTo>
                  <a:cubicBezTo>
                    <a:pt x="181" y="5651"/>
                    <a:pt x="294" y="5651"/>
                    <a:pt x="340" y="5651"/>
                  </a:cubicBezTo>
                  <a:cubicBezTo>
                    <a:pt x="1584" y="5619"/>
                    <a:pt x="1584" y="5619"/>
                    <a:pt x="1584" y="5619"/>
                  </a:cubicBezTo>
                  <a:cubicBezTo>
                    <a:pt x="1848" y="5619"/>
                    <a:pt x="2141" y="5612"/>
                    <a:pt x="2351" y="5615"/>
                  </a:cubicBezTo>
                  <a:cubicBezTo>
                    <a:pt x="2425" y="5616"/>
                    <a:pt x="2547" y="5616"/>
                    <a:pt x="2620" y="5604"/>
                  </a:cubicBezTo>
                  <a:cubicBezTo>
                    <a:pt x="2634" y="5602"/>
                    <a:pt x="2652" y="5591"/>
                    <a:pt x="2667" y="5586"/>
                  </a:cubicBezTo>
                  <a:cubicBezTo>
                    <a:pt x="2779" y="5547"/>
                    <a:pt x="2853" y="5500"/>
                    <a:pt x="3001" y="5513"/>
                  </a:cubicBezTo>
                  <a:cubicBezTo>
                    <a:pt x="3020" y="5472"/>
                    <a:pt x="2982" y="5435"/>
                    <a:pt x="2975" y="5397"/>
                  </a:cubicBezTo>
                  <a:cubicBezTo>
                    <a:pt x="2915" y="5391"/>
                    <a:pt x="2856" y="5406"/>
                    <a:pt x="2809" y="5401"/>
                  </a:cubicBezTo>
                  <a:cubicBezTo>
                    <a:pt x="2818" y="5375"/>
                    <a:pt x="2825" y="5347"/>
                    <a:pt x="2830" y="5317"/>
                  </a:cubicBezTo>
                  <a:cubicBezTo>
                    <a:pt x="2809" y="5321"/>
                    <a:pt x="2801" y="5312"/>
                    <a:pt x="2787" y="5310"/>
                  </a:cubicBezTo>
                  <a:cubicBezTo>
                    <a:pt x="2786" y="5293"/>
                    <a:pt x="2775" y="5288"/>
                    <a:pt x="2776" y="5270"/>
                  </a:cubicBezTo>
                  <a:cubicBezTo>
                    <a:pt x="2790" y="5261"/>
                    <a:pt x="2812" y="5261"/>
                    <a:pt x="2819" y="5245"/>
                  </a:cubicBezTo>
                  <a:cubicBezTo>
                    <a:pt x="2800" y="5233"/>
                    <a:pt x="2773" y="5230"/>
                    <a:pt x="2776" y="5197"/>
                  </a:cubicBezTo>
                  <a:cubicBezTo>
                    <a:pt x="2778" y="5184"/>
                    <a:pt x="2808" y="5198"/>
                    <a:pt x="2809" y="5183"/>
                  </a:cubicBezTo>
                  <a:cubicBezTo>
                    <a:pt x="2803" y="5163"/>
                    <a:pt x="2789" y="5152"/>
                    <a:pt x="2783" y="5132"/>
                  </a:cubicBezTo>
                  <a:cubicBezTo>
                    <a:pt x="2791" y="5111"/>
                    <a:pt x="2798" y="5089"/>
                    <a:pt x="2816" y="5078"/>
                  </a:cubicBezTo>
                  <a:cubicBezTo>
                    <a:pt x="2877" y="5090"/>
                    <a:pt x="2941" y="5121"/>
                    <a:pt x="3012" y="5129"/>
                  </a:cubicBezTo>
                  <a:cubicBezTo>
                    <a:pt x="3107" y="5139"/>
                    <a:pt x="3216" y="5121"/>
                    <a:pt x="3313" y="5136"/>
                  </a:cubicBezTo>
                  <a:cubicBezTo>
                    <a:pt x="3364" y="5144"/>
                    <a:pt x="3432" y="5142"/>
                    <a:pt x="3487" y="5139"/>
                  </a:cubicBezTo>
                  <a:cubicBezTo>
                    <a:pt x="3492" y="5087"/>
                    <a:pt x="3514" y="5052"/>
                    <a:pt x="3538" y="5020"/>
                  </a:cubicBezTo>
                  <a:cubicBezTo>
                    <a:pt x="3415" y="5007"/>
                    <a:pt x="3246" y="5020"/>
                    <a:pt x="3103" y="5005"/>
                  </a:cubicBezTo>
                  <a:cubicBezTo>
                    <a:pt x="3088" y="4887"/>
                    <a:pt x="3061" y="4765"/>
                    <a:pt x="3048" y="4649"/>
                  </a:cubicBezTo>
                  <a:cubicBezTo>
                    <a:pt x="3228" y="4642"/>
                    <a:pt x="3408" y="4634"/>
                    <a:pt x="3578" y="4617"/>
                  </a:cubicBezTo>
                  <a:cubicBezTo>
                    <a:pt x="3584" y="4571"/>
                    <a:pt x="3586" y="4552"/>
                    <a:pt x="3589" y="4533"/>
                  </a:cubicBezTo>
                  <a:cubicBezTo>
                    <a:pt x="3651" y="3996"/>
                    <a:pt x="3651" y="3996"/>
                    <a:pt x="3651" y="3996"/>
                  </a:cubicBezTo>
                  <a:cubicBezTo>
                    <a:pt x="3686" y="3657"/>
                    <a:pt x="3731" y="3317"/>
                    <a:pt x="3763" y="2998"/>
                  </a:cubicBezTo>
                  <a:cubicBezTo>
                    <a:pt x="3565" y="3016"/>
                    <a:pt x="3429" y="3007"/>
                    <a:pt x="3255" y="3009"/>
                  </a:cubicBezTo>
                  <a:cubicBezTo>
                    <a:pt x="3220" y="2987"/>
                    <a:pt x="3215" y="2922"/>
                    <a:pt x="3214" y="2881"/>
                  </a:cubicBezTo>
                  <a:cubicBezTo>
                    <a:pt x="3211" y="2792"/>
                    <a:pt x="3188" y="2626"/>
                    <a:pt x="3180" y="2505"/>
                  </a:cubicBezTo>
                  <a:cubicBezTo>
                    <a:pt x="3623" y="2515"/>
                    <a:pt x="4096" y="2517"/>
                    <a:pt x="4562" y="2522"/>
                  </a:cubicBezTo>
                  <a:cubicBezTo>
                    <a:pt x="4590" y="2672"/>
                    <a:pt x="4608" y="2803"/>
                    <a:pt x="4616" y="2947"/>
                  </a:cubicBezTo>
                  <a:cubicBezTo>
                    <a:pt x="4528" y="2948"/>
                    <a:pt x="4443" y="2946"/>
                    <a:pt x="4362" y="2947"/>
                  </a:cubicBezTo>
                  <a:cubicBezTo>
                    <a:pt x="4279" y="2948"/>
                    <a:pt x="4190" y="2943"/>
                    <a:pt x="4141" y="2983"/>
                  </a:cubicBezTo>
                  <a:cubicBezTo>
                    <a:pt x="4168" y="3152"/>
                    <a:pt x="4168" y="3300"/>
                    <a:pt x="4188" y="3470"/>
                  </a:cubicBezTo>
                  <a:cubicBezTo>
                    <a:pt x="4227" y="3809"/>
                    <a:pt x="4272" y="4260"/>
                    <a:pt x="4308" y="4657"/>
                  </a:cubicBezTo>
                  <a:cubicBezTo>
                    <a:pt x="4438" y="4670"/>
                    <a:pt x="4605" y="4679"/>
                    <a:pt x="4750" y="4689"/>
                  </a:cubicBezTo>
                  <a:cubicBezTo>
                    <a:pt x="4783" y="4814"/>
                    <a:pt x="4810" y="4922"/>
                    <a:pt x="4838" y="5052"/>
                  </a:cubicBezTo>
                  <a:cubicBezTo>
                    <a:pt x="4762" y="5030"/>
                    <a:pt x="4733" y="5082"/>
                    <a:pt x="4681" y="5096"/>
                  </a:cubicBezTo>
                  <a:cubicBezTo>
                    <a:pt x="4717" y="5203"/>
                    <a:pt x="4765" y="5314"/>
                    <a:pt x="4798" y="5412"/>
                  </a:cubicBezTo>
                  <a:cubicBezTo>
                    <a:pt x="4809" y="5421"/>
                    <a:pt x="4819" y="5408"/>
                    <a:pt x="4830" y="5415"/>
                  </a:cubicBezTo>
                  <a:cubicBezTo>
                    <a:pt x="4895" y="5564"/>
                    <a:pt x="4961" y="5726"/>
                    <a:pt x="5026" y="5883"/>
                  </a:cubicBezTo>
                  <a:cubicBezTo>
                    <a:pt x="5168" y="5818"/>
                    <a:pt x="5331" y="5755"/>
                    <a:pt x="5516" y="5746"/>
                  </a:cubicBezTo>
                  <a:cubicBezTo>
                    <a:pt x="5510" y="5776"/>
                    <a:pt x="5503" y="5804"/>
                    <a:pt x="5487" y="5825"/>
                  </a:cubicBezTo>
                  <a:cubicBezTo>
                    <a:pt x="5417" y="5833"/>
                    <a:pt x="5341" y="5853"/>
                    <a:pt x="5284" y="5862"/>
                  </a:cubicBezTo>
                  <a:cubicBezTo>
                    <a:pt x="5267" y="5876"/>
                    <a:pt x="5233" y="5881"/>
                    <a:pt x="5204" y="5891"/>
                  </a:cubicBezTo>
                  <a:cubicBezTo>
                    <a:pt x="5181" y="5899"/>
                    <a:pt x="5137" y="5906"/>
                    <a:pt x="5153" y="5934"/>
                  </a:cubicBezTo>
                  <a:cubicBezTo>
                    <a:pt x="5226" y="5906"/>
                    <a:pt x="5294" y="5879"/>
                    <a:pt x="5367" y="5862"/>
                  </a:cubicBezTo>
                  <a:cubicBezTo>
                    <a:pt x="5516" y="5826"/>
                    <a:pt x="5683" y="5838"/>
                    <a:pt x="5814" y="5873"/>
                  </a:cubicBezTo>
                  <a:cubicBezTo>
                    <a:pt x="5865" y="5886"/>
                    <a:pt x="5924" y="5896"/>
                    <a:pt x="5970" y="5916"/>
                  </a:cubicBezTo>
                  <a:cubicBezTo>
                    <a:pt x="6259" y="6043"/>
                    <a:pt x="6495" y="6310"/>
                    <a:pt x="6558" y="6642"/>
                  </a:cubicBezTo>
                  <a:cubicBezTo>
                    <a:pt x="6581" y="6761"/>
                    <a:pt x="6580" y="6913"/>
                    <a:pt x="6558" y="7027"/>
                  </a:cubicBezTo>
                  <a:cubicBezTo>
                    <a:pt x="6501" y="7323"/>
                    <a:pt x="6288" y="7590"/>
                    <a:pt x="6046" y="7713"/>
                  </a:cubicBezTo>
                  <a:cubicBezTo>
                    <a:pt x="5999" y="7737"/>
                    <a:pt x="5947" y="7763"/>
                    <a:pt x="5897" y="7778"/>
                  </a:cubicBezTo>
                  <a:cubicBezTo>
                    <a:pt x="5872" y="7786"/>
                    <a:pt x="5844" y="7786"/>
                    <a:pt x="5818" y="7793"/>
                  </a:cubicBezTo>
                  <a:cubicBezTo>
                    <a:pt x="5752" y="7810"/>
                    <a:pt x="5680" y="7827"/>
                    <a:pt x="5603" y="7829"/>
                  </a:cubicBezTo>
                  <a:cubicBezTo>
                    <a:pt x="5501" y="7831"/>
                    <a:pt x="5395" y="7806"/>
                    <a:pt x="5309" y="7785"/>
                  </a:cubicBezTo>
                  <a:cubicBezTo>
                    <a:pt x="5212" y="7762"/>
                    <a:pt x="5136" y="7723"/>
                    <a:pt x="5066" y="7680"/>
                  </a:cubicBezTo>
                  <a:cubicBezTo>
                    <a:pt x="4856" y="7552"/>
                    <a:pt x="4683" y="7339"/>
                    <a:pt x="4616" y="7085"/>
                  </a:cubicBezTo>
                  <a:cubicBezTo>
                    <a:pt x="4592" y="6995"/>
                    <a:pt x="4578" y="6881"/>
                    <a:pt x="4587" y="6762"/>
                  </a:cubicBezTo>
                  <a:cubicBezTo>
                    <a:pt x="4608" y="6475"/>
                    <a:pt x="4748" y="6244"/>
                    <a:pt x="4914" y="6094"/>
                  </a:cubicBezTo>
                  <a:cubicBezTo>
                    <a:pt x="4940" y="6070"/>
                    <a:pt x="4977" y="6056"/>
                    <a:pt x="4994" y="6021"/>
                  </a:cubicBezTo>
                  <a:cubicBezTo>
                    <a:pt x="4988" y="6018"/>
                    <a:pt x="4982" y="6016"/>
                    <a:pt x="4983" y="6007"/>
                  </a:cubicBezTo>
                  <a:cubicBezTo>
                    <a:pt x="4817" y="6123"/>
                    <a:pt x="4699" y="6287"/>
                    <a:pt x="4616" y="6486"/>
                  </a:cubicBezTo>
                  <a:cubicBezTo>
                    <a:pt x="4595" y="6604"/>
                    <a:pt x="4565" y="6747"/>
                    <a:pt x="4565" y="6874"/>
                  </a:cubicBezTo>
                  <a:cubicBezTo>
                    <a:pt x="4566" y="7037"/>
                    <a:pt x="4623" y="7178"/>
                    <a:pt x="4674" y="7303"/>
                  </a:cubicBezTo>
                  <a:cubicBezTo>
                    <a:pt x="4658" y="7316"/>
                    <a:pt x="4649" y="7338"/>
                    <a:pt x="4623" y="7343"/>
                  </a:cubicBezTo>
                  <a:cubicBezTo>
                    <a:pt x="4561" y="7245"/>
                    <a:pt x="4520" y="7117"/>
                    <a:pt x="4507" y="6980"/>
                  </a:cubicBezTo>
                  <a:cubicBezTo>
                    <a:pt x="4460" y="6489"/>
                    <a:pt x="4671" y="6151"/>
                    <a:pt x="4936" y="5934"/>
                  </a:cubicBezTo>
                  <a:cubicBezTo>
                    <a:pt x="4915" y="5903"/>
                    <a:pt x="4900" y="5866"/>
                    <a:pt x="4877" y="5836"/>
                  </a:cubicBezTo>
                  <a:cubicBezTo>
                    <a:pt x="4558" y="6135"/>
                    <a:pt x="4236" y="6463"/>
                    <a:pt x="3912" y="6769"/>
                  </a:cubicBezTo>
                  <a:cubicBezTo>
                    <a:pt x="3923" y="6786"/>
                    <a:pt x="3931" y="6806"/>
                    <a:pt x="3948" y="6816"/>
                  </a:cubicBezTo>
                  <a:cubicBezTo>
                    <a:pt x="4013" y="6748"/>
                    <a:pt x="4073" y="6675"/>
                    <a:pt x="4141" y="6609"/>
                  </a:cubicBezTo>
                  <a:cubicBezTo>
                    <a:pt x="4155" y="6642"/>
                    <a:pt x="4173" y="6674"/>
                    <a:pt x="4181" y="6707"/>
                  </a:cubicBezTo>
                  <a:cubicBezTo>
                    <a:pt x="4196" y="6773"/>
                    <a:pt x="4231" y="7101"/>
                    <a:pt x="4265" y="7334"/>
                  </a:cubicBezTo>
                  <a:cubicBezTo>
                    <a:pt x="4299" y="7566"/>
                    <a:pt x="4348" y="7894"/>
                    <a:pt x="4348" y="7894"/>
                  </a:cubicBezTo>
                  <a:cubicBezTo>
                    <a:pt x="4480" y="7909"/>
                    <a:pt x="4643" y="7903"/>
                    <a:pt x="4809" y="7899"/>
                  </a:cubicBezTo>
                  <a:cubicBezTo>
                    <a:pt x="4956" y="7896"/>
                    <a:pt x="5269" y="7879"/>
                    <a:pt x="5505" y="7873"/>
                  </a:cubicBezTo>
                  <a:cubicBezTo>
                    <a:pt x="5881" y="7863"/>
                    <a:pt x="6262" y="7869"/>
                    <a:pt x="6649" y="7847"/>
                  </a:cubicBezTo>
                  <a:cubicBezTo>
                    <a:pt x="6693" y="7482"/>
                    <a:pt x="6696" y="7396"/>
                    <a:pt x="6727" y="7016"/>
                  </a:cubicBezTo>
                  <a:cubicBezTo>
                    <a:pt x="6749" y="6775"/>
                    <a:pt x="6777" y="6568"/>
                    <a:pt x="6790" y="6486"/>
                  </a:cubicBezTo>
                  <a:cubicBezTo>
                    <a:pt x="6684" y="6528"/>
                    <a:pt x="6581" y="6464"/>
                    <a:pt x="6587" y="6348"/>
                  </a:cubicBezTo>
                  <a:cubicBezTo>
                    <a:pt x="6610" y="6313"/>
                    <a:pt x="6656" y="6281"/>
                    <a:pt x="6692" y="6272"/>
                  </a:cubicBezTo>
                  <a:cubicBezTo>
                    <a:pt x="6693" y="6293"/>
                    <a:pt x="6686" y="6331"/>
                    <a:pt x="6696" y="6359"/>
                  </a:cubicBezTo>
                  <a:cubicBezTo>
                    <a:pt x="6713" y="6345"/>
                    <a:pt x="6705" y="6307"/>
                    <a:pt x="6740" y="6312"/>
                  </a:cubicBezTo>
                  <a:cubicBezTo>
                    <a:pt x="6751" y="6334"/>
                    <a:pt x="6710" y="6382"/>
                    <a:pt x="6736" y="6395"/>
                  </a:cubicBezTo>
                  <a:cubicBezTo>
                    <a:pt x="6743" y="6371"/>
                    <a:pt x="6747" y="6343"/>
                    <a:pt x="6772" y="6337"/>
                  </a:cubicBezTo>
                  <a:cubicBezTo>
                    <a:pt x="6787" y="6353"/>
                    <a:pt x="6767" y="6365"/>
                    <a:pt x="6772" y="6392"/>
                  </a:cubicBezTo>
                  <a:cubicBezTo>
                    <a:pt x="6797" y="6390"/>
                    <a:pt x="6786" y="6352"/>
                    <a:pt x="6794" y="6334"/>
                  </a:cubicBezTo>
                  <a:cubicBezTo>
                    <a:pt x="6801" y="6332"/>
                    <a:pt x="6816" y="6339"/>
                    <a:pt x="6812" y="6326"/>
                  </a:cubicBezTo>
                  <a:cubicBezTo>
                    <a:pt x="6822" y="6193"/>
                    <a:pt x="6849" y="6101"/>
                    <a:pt x="6845" y="6003"/>
                  </a:cubicBezTo>
                  <a:cubicBezTo>
                    <a:pt x="6835" y="6022"/>
                    <a:pt x="6832" y="6049"/>
                    <a:pt x="6801" y="6047"/>
                  </a:cubicBezTo>
                  <a:cubicBezTo>
                    <a:pt x="6798" y="6019"/>
                    <a:pt x="6775" y="6034"/>
                    <a:pt x="6750" y="6029"/>
                  </a:cubicBezTo>
                  <a:cubicBezTo>
                    <a:pt x="6736" y="6008"/>
                    <a:pt x="6743" y="5964"/>
                    <a:pt x="6732" y="5949"/>
                  </a:cubicBezTo>
                  <a:cubicBezTo>
                    <a:pt x="6719" y="5992"/>
                    <a:pt x="6744" y="6032"/>
                    <a:pt x="6707" y="6050"/>
                  </a:cubicBezTo>
                  <a:cubicBezTo>
                    <a:pt x="6669" y="6024"/>
                    <a:pt x="6658" y="5969"/>
                    <a:pt x="6656" y="5916"/>
                  </a:cubicBezTo>
                  <a:cubicBezTo>
                    <a:pt x="6718" y="5849"/>
                    <a:pt x="6815" y="5903"/>
                    <a:pt x="6859" y="5942"/>
                  </a:cubicBezTo>
                  <a:cubicBezTo>
                    <a:pt x="6858" y="5910"/>
                    <a:pt x="6873" y="5880"/>
                    <a:pt x="6867" y="5854"/>
                  </a:cubicBezTo>
                  <a:cubicBezTo>
                    <a:pt x="6518" y="5835"/>
                    <a:pt x="6230" y="5815"/>
                    <a:pt x="5897" y="5789"/>
                  </a:cubicBezTo>
                  <a:cubicBezTo>
                    <a:pt x="5898" y="5738"/>
                    <a:pt x="5891" y="5694"/>
                    <a:pt x="5890" y="5644"/>
                  </a:cubicBezTo>
                  <a:cubicBezTo>
                    <a:pt x="6037" y="5655"/>
                    <a:pt x="6286" y="5658"/>
                    <a:pt x="6419" y="5673"/>
                  </a:cubicBezTo>
                  <a:cubicBezTo>
                    <a:pt x="6370" y="5630"/>
                    <a:pt x="6322" y="5609"/>
                    <a:pt x="6249" y="5593"/>
                  </a:cubicBezTo>
                  <a:cubicBezTo>
                    <a:pt x="6262" y="5575"/>
                    <a:pt x="6250" y="5571"/>
                    <a:pt x="6249" y="5557"/>
                  </a:cubicBezTo>
                  <a:cubicBezTo>
                    <a:pt x="6241" y="5500"/>
                    <a:pt x="6260" y="5391"/>
                    <a:pt x="6252" y="5346"/>
                  </a:cubicBezTo>
                  <a:cubicBezTo>
                    <a:pt x="6286" y="5345"/>
                    <a:pt x="6305" y="5328"/>
                    <a:pt x="6343" y="5332"/>
                  </a:cubicBezTo>
                  <a:cubicBezTo>
                    <a:pt x="6372" y="5298"/>
                    <a:pt x="6418" y="5270"/>
                    <a:pt x="6466" y="5266"/>
                  </a:cubicBezTo>
                  <a:cubicBezTo>
                    <a:pt x="6465" y="5246"/>
                    <a:pt x="6463" y="5242"/>
                    <a:pt x="6474" y="5230"/>
                  </a:cubicBezTo>
                  <a:cubicBezTo>
                    <a:pt x="6489" y="5230"/>
                    <a:pt x="6505" y="5230"/>
                    <a:pt x="6521" y="5230"/>
                  </a:cubicBezTo>
                  <a:cubicBezTo>
                    <a:pt x="6529" y="5243"/>
                    <a:pt x="6526" y="5254"/>
                    <a:pt x="6528" y="5266"/>
                  </a:cubicBezTo>
                  <a:cubicBezTo>
                    <a:pt x="6582" y="5271"/>
                    <a:pt x="6614" y="5297"/>
                    <a:pt x="6644" y="5325"/>
                  </a:cubicBezTo>
                  <a:cubicBezTo>
                    <a:pt x="6686" y="5325"/>
                    <a:pt x="6719" y="5334"/>
                    <a:pt x="6749" y="5346"/>
                  </a:cubicBezTo>
                  <a:cubicBezTo>
                    <a:pt x="6744" y="5364"/>
                    <a:pt x="6748" y="5384"/>
                    <a:pt x="6753" y="5401"/>
                  </a:cubicBezTo>
                  <a:cubicBezTo>
                    <a:pt x="6783" y="5401"/>
                    <a:pt x="6836" y="5401"/>
                    <a:pt x="6851" y="5404"/>
                  </a:cubicBezTo>
                  <a:cubicBezTo>
                    <a:pt x="6852" y="5446"/>
                    <a:pt x="6859" y="5513"/>
                    <a:pt x="6847" y="5564"/>
                  </a:cubicBezTo>
                  <a:cubicBezTo>
                    <a:pt x="6805" y="5564"/>
                    <a:pt x="6793" y="5566"/>
                    <a:pt x="6753" y="5563"/>
                  </a:cubicBezTo>
                  <a:cubicBezTo>
                    <a:pt x="6739" y="5580"/>
                    <a:pt x="6751" y="5579"/>
                    <a:pt x="6746" y="5597"/>
                  </a:cubicBezTo>
                  <a:cubicBezTo>
                    <a:pt x="6713" y="5610"/>
                    <a:pt x="6679" y="5602"/>
                    <a:pt x="6651" y="5615"/>
                  </a:cubicBezTo>
                  <a:close/>
                  <a:moveTo>
                    <a:pt x="7449" y="5116"/>
                  </a:moveTo>
                  <a:cubicBezTo>
                    <a:pt x="7461" y="5118"/>
                    <a:pt x="7474" y="5119"/>
                    <a:pt x="7484" y="5121"/>
                  </a:cubicBezTo>
                  <a:cubicBezTo>
                    <a:pt x="7484" y="5153"/>
                    <a:pt x="7484" y="5184"/>
                    <a:pt x="7484" y="5216"/>
                  </a:cubicBezTo>
                  <a:cubicBezTo>
                    <a:pt x="7472" y="5217"/>
                    <a:pt x="7460" y="5217"/>
                    <a:pt x="7449" y="5217"/>
                  </a:cubicBezTo>
                  <a:lnTo>
                    <a:pt x="7449" y="5116"/>
                  </a:lnTo>
                  <a:close/>
                  <a:moveTo>
                    <a:pt x="7420" y="5115"/>
                  </a:moveTo>
                  <a:cubicBezTo>
                    <a:pt x="7429" y="5115"/>
                    <a:pt x="7438" y="5116"/>
                    <a:pt x="7447" y="5116"/>
                  </a:cubicBezTo>
                  <a:cubicBezTo>
                    <a:pt x="7447" y="5217"/>
                    <a:pt x="7447" y="5217"/>
                    <a:pt x="7447" y="5217"/>
                  </a:cubicBezTo>
                  <a:cubicBezTo>
                    <a:pt x="7438" y="5217"/>
                    <a:pt x="7429" y="5217"/>
                    <a:pt x="7420" y="5217"/>
                  </a:cubicBezTo>
                  <a:lnTo>
                    <a:pt x="7420" y="5115"/>
                  </a:lnTo>
                  <a:close/>
                  <a:moveTo>
                    <a:pt x="7340" y="5115"/>
                  </a:moveTo>
                  <a:cubicBezTo>
                    <a:pt x="7355" y="5115"/>
                    <a:pt x="7369" y="5116"/>
                    <a:pt x="7379" y="5125"/>
                  </a:cubicBezTo>
                  <a:cubicBezTo>
                    <a:pt x="7388" y="5119"/>
                    <a:pt x="7400" y="5117"/>
                    <a:pt x="7413" y="5116"/>
                  </a:cubicBezTo>
                  <a:cubicBezTo>
                    <a:pt x="7413" y="5217"/>
                    <a:pt x="7413" y="5217"/>
                    <a:pt x="7413" y="5217"/>
                  </a:cubicBezTo>
                  <a:cubicBezTo>
                    <a:pt x="7405" y="5217"/>
                    <a:pt x="7396" y="5218"/>
                    <a:pt x="7386" y="5219"/>
                  </a:cubicBezTo>
                  <a:cubicBezTo>
                    <a:pt x="7380" y="5195"/>
                    <a:pt x="7384" y="5161"/>
                    <a:pt x="7383" y="5132"/>
                  </a:cubicBezTo>
                  <a:cubicBezTo>
                    <a:pt x="7373" y="5152"/>
                    <a:pt x="7385" y="5195"/>
                    <a:pt x="7376" y="5216"/>
                  </a:cubicBezTo>
                  <a:cubicBezTo>
                    <a:pt x="7364" y="5215"/>
                    <a:pt x="7352" y="5216"/>
                    <a:pt x="7340" y="5217"/>
                  </a:cubicBezTo>
                  <a:lnTo>
                    <a:pt x="7340" y="5115"/>
                  </a:lnTo>
                  <a:close/>
                  <a:moveTo>
                    <a:pt x="6968" y="3216"/>
                  </a:moveTo>
                  <a:cubicBezTo>
                    <a:pt x="6972" y="3243"/>
                    <a:pt x="6935" y="3231"/>
                    <a:pt x="6914" y="3234"/>
                  </a:cubicBezTo>
                  <a:cubicBezTo>
                    <a:pt x="6908" y="3201"/>
                    <a:pt x="6956" y="3198"/>
                    <a:pt x="6968" y="3216"/>
                  </a:cubicBezTo>
                  <a:close/>
                  <a:moveTo>
                    <a:pt x="6888" y="3096"/>
                  </a:moveTo>
                  <a:cubicBezTo>
                    <a:pt x="6910" y="3073"/>
                    <a:pt x="6934" y="3125"/>
                    <a:pt x="6917" y="3139"/>
                  </a:cubicBezTo>
                  <a:cubicBezTo>
                    <a:pt x="6901" y="3132"/>
                    <a:pt x="6889" y="3119"/>
                    <a:pt x="6888" y="3096"/>
                  </a:cubicBezTo>
                  <a:close/>
                  <a:moveTo>
                    <a:pt x="6736" y="2802"/>
                  </a:moveTo>
                  <a:cubicBezTo>
                    <a:pt x="6737" y="2809"/>
                    <a:pt x="6733" y="2811"/>
                    <a:pt x="6732" y="2816"/>
                  </a:cubicBezTo>
                  <a:cubicBezTo>
                    <a:pt x="6723" y="2816"/>
                    <a:pt x="6718" y="2811"/>
                    <a:pt x="6718" y="2802"/>
                  </a:cubicBezTo>
                  <a:cubicBezTo>
                    <a:pt x="6723" y="2797"/>
                    <a:pt x="6731" y="2797"/>
                    <a:pt x="6736" y="2802"/>
                  </a:cubicBezTo>
                  <a:close/>
                  <a:moveTo>
                    <a:pt x="6580" y="2805"/>
                  </a:moveTo>
                  <a:cubicBezTo>
                    <a:pt x="6592" y="2803"/>
                    <a:pt x="6593" y="2818"/>
                    <a:pt x="6587" y="2824"/>
                  </a:cubicBezTo>
                  <a:cubicBezTo>
                    <a:pt x="6579" y="2823"/>
                    <a:pt x="6579" y="2814"/>
                    <a:pt x="6580" y="2805"/>
                  </a:cubicBezTo>
                  <a:close/>
                  <a:moveTo>
                    <a:pt x="6729" y="4348"/>
                  </a:moveTo>
                  <a:cubicBezTo>
                    <a:pt x="6715" y="4321"/>
                    <a:pt x="6672" y="4323"/>
                    <a:pt x="6660" y="4294"/>
                  </a:cubicBezTo>
                  <a:cubicBezTo>
                    <a:pt x="6718" y="4285"/>
                    <a:pt x="6740" y="4313"/>
                    <a:pt x="6765" y="4337"/>
                  </a:cubicBezTo>
                  <a:cubicBezTo>
                    <a:pt x="6765" y="4353"/>
                    <a:pt x="6743" y="4347"/>
                    <a:pt x="6729" y="4348"/>
                  </a:cubicBezTo>
                  <a:close/>
                  <a:moveTo>
                    <a:pt x="6740" y="4413"/>
                  </a:moveTo>
                  <a:cubicBezTo>
                    <a:pt x="6693" y="4415"/>
                    <a:pt x="6650" y="4363"/>
                    <a:pt x="6642" y="4326"/>
                  </a:cubicBezTo>
                  <a:cubicBezTo>
                    <a:pt x="6682" y="4334"/>
                    <a:pt x="6731" y="4362"/>
                    <a:pt x="6740" y="4413"/>
                  </a:cubicBezTo>
                  <a:close/>
                  <a:moveTo>
                    <a:pt x="6645" y="4250"/>
                  </a:moveTo>
                  <a:cubicBezTo>
                    <a:pt x="6663" y="4204"/>
                    <a:pt x="6715" y="4175"/>
                    <a:pt x="6758" y="4167"/>
                  </a:cubicBezTo>
                  <a:cubicBezTo>
                    <a:pt x="6741" y="4213"/>
                    <a:pt x="6689" y="4242"/>
                    <a:pt x="6645" y="4250"/>
                  </a:cubicBezTo>
                  <a:close/>
                  <a:moveTo>
                    <a:pt x="6787" y="4239"/>
                  </a:moveTo>
                  <a:cubicBezTo>
                    <a:pt x="6784" y="4251"/>
                    <a:pt x="6772" y="4255"/>
                    <a:pt x="6761" y="4250"/>
                  </a:cubicBezTo>
                  <a:cubicBezTo>
                    <a:pt x="6737" y="4260"/>
                    <a:pt x="6681" y="4291"/>
                    <a:pt x="6660" y="4268"/>
                  </a:cubicBezTo>
                  <a:cubicBezTo>
                    <a:pt x="6713" y="4263"/>
                    <a:pt x="6730" y="4211"/>
                    <a:pt x="6787" y="4239"/>
                  </a:cubicBezTo>
                  <a:close/>
                  <a:moveTo>
                    <a:pt x="6787" y="3724"/>
                  </a:moveTo>
                  <a:cubicBezTo>
                    <a:pt x="6821" y="3736"/>
                    <a:pt x="6842" y="3760"/>
                    <a:pt x="6848" y="3800"/>
                  </a:cubicBezTo>
                  <a:cubicBezTo>
                    <a:pt x="6816" y="3787"/>
                    <a:pt x="6796" y="3761"/>
                    <a:pt x="6787" y="3724"/>
                  </a:cubicBezTo>
                  <a:close/>
                  <a:moveTo>
                    <a:pt x="6794" y="3698"/>
                  </a:moveTo>
                  <a:cubicBezTo>
                    <a:pt x="6793" y="3694"/>
                    <a:pt x="6795" y="3692"/>
                    <a:pt x="6798" y="3691"/>
                  </a:cubicBezTo>
                  <a:cubicBezTo>
                    <a:pt x="6846" y="3690"/>
                    <a:pt x="6905" y="3709"/>
                    <a:pt x="6917" y="3756"/>
                  </a:cubicBezTo>
                  <a:cubicBezTo>
                    <a:pt x="6871" y="3757"/>
                    <a:pt x="6827" y="3723"/>
                    <a:pt x="6794" y="3698"/>
                  </a:cubicBezTo>
                  <a:close/>
                  <a:moveTo>
                    <a:pt x="6917" y="3691"/>
                  </a:moveTo>
                  <a:cubicBezTo>
                    <a:pt x="6878" y="3691"/>
                    <a:pt x="6842" y="3681"/>
                    <a:pt x="6809" y="3658"/>
                  </a:cubicBezTo>
                  <a:cubicBezTo>
                    <a:pt x="6839" y="3647"/>
                    <a:pt x="6911" y="3654"/>
                    <a:pt x="6917" y="3691"/>
                  </a:cubicBezTo>
                  <a:close/>
                  <a:moveTo>
                    <a:pt x="6899" y="3564"/>
                  </a:moveTo>
                  <a:cubicBezTo>
                    <a:pt x="6885" y="3602"/>
                    <a:pt x="6848" y="3617"/>
                    <a:pt x="6812" y="3633"/>
                  </a:cubicBezTo>
                  <a:cubicBezTo>
                    <a:pt x="6835" y="3607"/>
                    <a:pt x="6856" y="3559"/>
                    <a:pt x="6899" y="3564"/>
                  </a:cubicBezTo>
                  <a:close/>
                  <a:moveTo>
                    <a:pt x="6874" y="3517"/>
                  </a:moveTo>
                  <a:cubicBezTo>
                    <a:pt x="6846" y="3561"/>
                    <a:pt x="6827" y="3594"/>
                    <a:pt x="6783" y="3619"/>
                  </a:cubicBezTo>
                  <a:cubicBezTo>
                    <a:pt x="6785" y="3582"/>
                    <a:pt x="6834" y="3522"/>
                    <a:pt x="6874" y="3517"/>
                  </a:cubicBezTo>
                  <a:close/>
                  <a:moveTo>
                    <a:pt x="6816" y="3481"/>
                  </a:moveTo>
                  <a:cubicBezTo>
                    <a:pt x="6827" y="3477"/>
                    <a:pt x="6827" y="3486"/>
                    <a:pt x="6834" y="3488"/>
                  </a:cubicBezTo>
                  <a:cubicBezTo>
                    <a:pt x="6818" y="3537"/>
                    <a:pt x="6785" y="3567"/>
                    <a:pt x="6750" y="3597"/>
                  </a:cubicBezTo>
                  <a:cubicBezTo>
                    <a:pt x="6756" y="3542"/>
                    <a:pt x="6786" y="3511"/>
                    <a:pt x="6816" y="3481"/>
                  </a:cubicBezTo>
                  <a:close/>
                  <a:moveTo>
                    <a:pt x="6758" y="3829"/>
                  </a:moveTo>
                  <a:cubicBezTo>
                    <a:pt x="6726" y="3805"/>
                    <a:pt x="6747" y="3753"/>
                    <a:pt x="6750" y="3720"/>
                  </a:cubicBezTo>
                  <a:cubicBezTo>
                    <a:pt x="6774" y="3740"/>
                    <a:pt x="6772" y="3801"/>
                    <a:pt x="6758" y="3829"/>
                  </a:cubicBezTo>
                  <a:close/>
                  <a:moveTo>
                    <a:pt x="6743" y="3673"/>
                  </a:moveTo>
                  <a:cubicBezTo>
                    <a:pt x="6732" y="3678"/>
                    <a:pt x="6717" y="3678"/>
                    <a:pt x="6714" y="3666"/>
                  </a:cubicBezTo>
                  <a:cubicBezTo>
                    <a:pt x="6715" y="3645"/>
                    <a:pt x="6750" y="3647"/>
                    <a:pt x="6743" y="3673"/>
                  </a:cubicBezTo>
                  <a:close/>
                  <a:moveTo>
                    <a:pt x="6729" y="3720"/>
                  </a:moveTo>
                  <a:cubicBezTo>
                    <a:pt x="6727" y="3767"/>
                    <a:pt x="6714" y="3803"/>
                    <a:pt x="6689" y="3825"/>
                  </a:cubicBezTo>
                  <a:cubicBezTo>
                    <a:pt x="6683" y="3786"/>
                    <a:pt x="6698" y="3736"/>
                    <a:pt x="6729" y="3720"/>
                  </a:cubicBezTo>
                  <a:close/>
                  <a:moveTo>
                    <a:pt x="6721" y="3466"/>
                  </a:moveTo>
                  <a:cubicBezTo>
                    <a:pt x="6744" y="3479"/>
                    <a:pt x="6743" y="3534"/>
                    <a:pt x="6736" y="3564"/>
                  </a:cubicBezTo>
                  <a:cubicBezTo>
                    <a:pt x="6711" y="3542"/>
                    <a:pt x="6699" y="3499"/>
                    <a:pt x="6721" y="3466"/>
                  </a:cubicBezTo>
                  <a:close/>
                  <a:moveTo>
                    <a:pt x="6678" y="3531"/>
                  </a:moveTo>
                  <a:cubicBezTo>
                    <a:pt x="6704" y="3539"/>
                    <a:pt x="6725" y="3585"/>
                    <a:pt x="6707" y="3604"/>
                  </a:cubicBezTo>
                  <a:cubicBezTo>
                    <a:pt x="6681" y="3591"/>
                    <a:pt x="6674" y="3565"/>
                    <a:pt x="6678" y="3531"/>
                  </a:cubicBezTo>
                  <a:close/>
                  <a:moveTo>
                    <a:pt x="6660" y="3727"/>
                  </a:moveTo>
                  <a:cubicBezTo>
                    <a:pt x="6676" y="3723"/>
                    <a:pt x="6673" y="3699"/>
                    <a:pt x="6700" y="3706"/>
                  </a:cubicBezTo>
                  <a:cubicBezTo>
                    <a:pt x="6680" y="3735"/>
                    <a:pt x="6683" y="3768"/>
                    <a:pt x="6652" y="3782"/>
                  </a:cubicBezTo>
                  <a:cubicBezTo>
                    <a:pt x="6658" y="3767"/>
                    <a:pt x="6662" y="3750"/>
                    <a:pt x="6660" y="3727"/>
                  </a:cubicBezTo>
                  <a:close/>
                  <a:moveTo>
                    <a:pt x="6634" y="3981"/>
                  </a:moveTo>
                  <a:cubicBezTo>
                    <a:pt x="6657" y="3992"/>
                    <a:pt x="6670" y="3990"/>
                    <a:pt x="6703" y="3989"/>
                  </a:cubicBezTo>
                  <a:cubicBezTo>
                    <a:pt x="6713" y="4004"/>
                    <a:pt x="6715" y="4027"/>
                    <a:pt x="6714" y="4054"/>
                  </a:cubicBezTo>
                  <a:cubicBezTo>
                    <a:pt x="6693" y="4061"/>
                    <a:pt x="6683" y="4079"/>
                    <a:pt x="6663" y="4087"/>
                  </a:cubicBezTo>
                  <a:cubicBezTo>
                    <a:pt x="6667" y="4036"/>
                    <a:pt x="6628" y="4015"/>
                    <a:pt x="6634" y="3981"/>
                  </a:cubicBezTo>
                  <a:close/>
                  <a:moveTo>
                    <a:pt x="6725" y="4119"/>
                  </a:moveTo>
                  <a:cubicBezTo>
                    <a:pt x="6723" y="4134"/>
                    <a:pt x="6710" y="4139"/>
                    <a:pt x="6710" y="4156"/>
                  </a:cubicBezTo>
                  <a:cubicBezTo>
                    <a:pt x="6672" y="4174"/>
                    <a:pt x="6651" y="4210"/>
                    <a:pt x="6620" y="4236"/>
                  </a:cubicBezTo>
                  <a:cubicBezTo>
                    <a:pt x="6637" y="4179"/>
                    <a:pt x="6660" y="4128"/>
                    <a:pt x="6725" y="4119"/>
                  </a:cubicBezTo>
                  <a:close/>
                  <a:moveTo>
                    <a:pt x="6609" y="4344"/>
                  </a:moveTo>
                  <a:cubicBezTo>
                    <a:pt x="6651" y="4354"/>
                    <a:pt x="6640" y="4397"/>
                    <a:pt x="6674" y="4410"/>
                  </a:cubicBezTo>
                  <a:cubicBezTo>
                    <a:pt x="6673" y="4430"/>
                    <a:pt x="6680" y="4432"/>
                    <a:pt x="6674" y="4442"/>
                  </a:cubicBezTo>
                  <a:cubicBezTo>
                    <a:pt x="6646" y="4418"/>
                    <a:pt x="6603" y="4391"/>
                    <a:pt x="6609" y="4344"/>
                  </a:cubicBezTo>
                  <a:close/>
                  <a:moveTo>
                    <a:pt x="6427" y="2878"/>
                  </a:moveTo>
                  <a:cubicBezTo>
                    <a:pt x="6463" y="2871"/>
                    <a:pt x="6458" y="2933"/>
                    <a:pt x="6435" y="2936"/>
                  </a:cubicBezTo>
                  <a:cubicBezTo>
                    <a:pt x="6431" y="2918"/>
                    <a:pt x="6410" y="2894"/>
                    <a:pt x="6427" y="2878"/>
                  </a:cubicBezTo>
                  <a:close/>
                  <a:moveTo>
                    <a:pt x="6398" y="3176"/>
                  </a:moveTo>
                  <a:cubicBezTo>
                    <a:pt x="6431" y="3175"/>
                    <a:pt x="6523" y="3176"/>
                    <a:pt x="6565" y="3176"/>
                  </a:cubicBezTo>
                  <a:cubicBezTo>
                    <a:pt x="6578" y="3377"/>
                    <a:pt x="6563" y="3593"/>
                    <a:pt x="6395" y="3575"/>
                  </a:cubicBezTo>
                  <a:cubicBezTo>
                    <a:pt x="6395" y="3548"/>
                    <a:pt x="6395" y="3522"/>
                    <a:pt x="6395" y="3495"/>
                  </a:cubicBezTo>
                  <a:cubicBezTo>
                    <a:pt x="6472" y="3487"/>
                    <a:pt x="6468" y="3420"/>
                    <a:pt x="6478" y="3346"/>
                  </a:cubicBezTo>
                  <a:cubicBezTo>
                    <a:pt x="6458" y="3338"/>
                    <a:pt x="6421" y="3345"/>
                    <a:pt x="6395" y="3343"/>
                  </a:cubicBezTo>
                  <a:cubicBezTo>
                    <a:pt x="6397" y="3288"/>
                    <a:pt x="6390" y="3224"/>
                    <a:pt x="6398" y="3176"/>
                  </a:cubicBezTo>
                  <a:close/>
                  <a:moveTo>
                    <a:pt x="5763" y="2334"/>
                  </a:moveTo>
                  <a:cubicBezTo>
                    <a:pt x="5774" y="2331"/>
                    <a:pt x="5776" y="2337"/>
                    <a:pt x="5785" y="2337"/>
                  </a:cubicBezTo>
                  <a:cubicBezTo>
                    <a:pt x="5784" y="2350"/>
                    <a:pt x="5785" y="2361"/>
                    <a:pt x="5789" y="2370"/>
                  </a:cubicBezTo>
                  <a:cubicBezTo>
                    <a:pt x="5777" y="2368"/>
                    <a:pt x="5780" y="2381"/>
                    <a:pt x="5767" y="2377"/>
                  </a:cubicBezTo>
                  <a:cubicBezTo>
                    <a:pt x="5760" y="2368"/>
                    <a:pt x="5764" y="2348"/>
                    <a:pt x="5763" y="2334"/>
                  </a:cubicBezTo>
                  <a:close/>
                  <a:moveTo>
                    <a:pt x="5785" y="2413"/>
                  </a:moveTo>
                  <a:cubicBezTo>
                    <a:pt x="5793" y="2394"/>
                    <a:pt x="5832" y="2397"/>
                    <a:pt x="5854" y="2403"/>
                  </a:cubicBezTo>
                  <a:cubicBezTo>
                    <a:pt x="5862" y="2382"/>
                    <a:pt x="5888" y="2378"/>
                    <a:pt x="5890" y="2352"/>
                  </a:cubicBezTo>
                  <a:cubicBezTo>
                    <a:pt x="5884" y="2345"/>
                    <a:pt x="5865" y="2350"/>
                    <a:pt x="5865" y="2337"/>
                  </a:cubicBezTo>
                  <a:cubicBezTo>
                    <a:pt x="5858" y="2337"/>
                    <a:pt x="5872" y="2359"/>
                    <a:pt x="5858" y="2359"/>
                  </a:cubicBezTo>
                  <a:cubicBezTo>
                    <a:pt x="5839" y="2359"/>
                    <a:pt x="5855" y="2340"/>
                    <a:pt x="5847" y="2326"/>
                  </a:cubicBezTo>
                  <a:cubicBezTo>
                    <a:pt x="5853" y="2320"/>
                    <a:pt x="5869" y="2325"/>
                    <a:pt x="5872" y="2315"/>
                  </a:cubicBezTo>
                  <a:cubicBezTo>
                    <a:pt x="5884" y="2315"/>
                    <a:pt x="5874" y="2338"/>
                    <a:pt x="5887" y="2337"/>
                  </a:cubicBezTo>
                  <a:cubicBezTo>
                    <a:pt x="5895" y="2337"/>
                    <a:pt x="5888" y="2322"/>
                    <a:pt x="5890" y="2315"/>
                  </a:cubicBezTo>
                  <a:cubicBezTo>
                    <a:pt x="5911" y="2315"/>
                    <a:pt x="5912" y="2335"/>
                    <a:pt x="5926" y="2341"/>
                  </a:cubicBezTo>
                  <a:cubicBezTo>
                    <a:pt x="5937" y="2318"/>
                    <a:pt x="5982" y="2324"/>
                    <a:pt x="5999" y="2326"/>
                  </a:cubicBezTo>
                  <a:cubicBezTo>
                    <a:pt x="6005" y="2346"/>
                    <a:pt x="5988" y="2355"/>
                    <a:pt x="5981" y="2370"/>
                  </a:cubicBezTo>
                  <a:cubicBezTo>
                    <a:pt x="5962" y="2370"/>
                    <a:pt x="5942" y="2370"/>
                    <a:pt x="5923" y="2370"/>
                  </a:cubicBezTo>
                  <a:cubicBezTo>
                    <a:pt x="5915" y="2362"/>
                    <a:pt x="5926" y="2357"/>
                    <a:pt x="5923" y="2344"/>
                  </a:cubicBezTo>
                  <a:cubicBezTo>
                    <a:pt x="5908" y="2343"/>
                    <a:pt x="5913" y="2361"/>
                    <a:pt x="5908" y="2370"/>
                  </a:cubicBezTo>
                  <a:cubicBezTo>
                    <a:pt x="5924" y="2387"/>
                    <a:pt x="5961" y="2380"/>
                    <a:pt x="5988" y="2377"/>
                  </a:cubicBezTo>
                  <a:cubicBezTo>
                    <a:pt x="6007" y="2345"/>
                    <a:pt x="6020" y="2308"/>
                    <a:pt x="6046" y="2283"/>
                  </a:cubicBezTo>
                  <a:cubicBezTo>
                    <a:pt x="6050" y="2282"/>
                    <a:pt x="6053" y="2284"/>
                    <a:pt x="6054" y="2286"/>
                  </a:cubicBezTo>
                  <a:cubicBezTo>
                    <a:pt x="6046" y="2306"/>
                    <a:pt x="6059" y="2361"/>
                    <a:pt x="6043" y="2388"/>
                  </a:cubicBezTo>
                  <a:cubicBezTo>
                    <a:pt x="6054" y="2405"/>
                    <a:pt x="6057" y="2428"/>
                    <a:pt x="6043" y="2450"/>
                  </a:cubicBezTo>
                  <a:cubicBezTo>
                    <a:pt x="5999" y="2455"/>
                    <a:pt x="5923" y="2467"/>
                    <a:pt x="5887" y="2446"/>
                  </a:cubicBezTo>
                  <a:cubicBezTo>
                    <a:pt x="5883" y="2458"/>
                    <a:pt x="5885" y="2473"/>
                    <a:pt x="5890" y="2486"/>
                  </a:cubicBezTo>
                  <a:cubicBezTo>
                    <a:pt x="5854" y="2514"/>
                    <a:pt x="5765" y="2507"/>
                    <a:pt x="5727" y="2486"/>
                  </a:cubicBezTo>
                  <a:cubicBezTo>
                    <a:pt x="5728" y="2441"/>
                    <a:pt x="5722" y="2407"/>
                    <a:pt x="5730" y="2366"/>
                  </a:cubicBezTo>
                  <a:cubicBezTo>
                    <a:pt x="5749" y="2382"/>
                    <a:pt x="5772" y="2393"/>
                    <a:pt x="5785" y="2413"/>
                  </a:cubicBezTo>
                  <a:close/>
                  <a:moveTo>
                    <a:pt x="5814" y="2374"/>
                  </a:moveTo>
                  <a:cubicBezTo>
                    <a:pt x="5798" y="2375"/>
                    <a:pt x="5795" y="2364"/>
                    <a:pt x="5792" y="2352"/>
                  </a:cubicBezTo>
                  <a:cubicBezTo>
                    <a:pt x="5794" y="2341"/>
                    <a:pt x="5803" y="2327"/>
                    <a:pt x="5814" y="2337"/>
                  </a:cubicBezTo>
                  <a:cubicBezTo>
                    <a:pt x="5808" y="2354"/>
                    <a:pt x="5807" y="2358"/>
                    <a:pt x="5814" y="2374"/>
                  </a:cubicBezTo>
                  <a:close/>
                  <a:moveTo>
                    <a:pt x="5828" y="2326"/>
                  </a:moveTo>
                  <a:cubicBezTo>
                    <a:pt x="5831" y="2328"/>
                    <a:pt x="5834" y="2330"/>
                    <a:pt x="5839" y="2330"/>
                  </a:cubicBezTo>
                  <a:cubicBezTo>
                    <a:pt x="5839" y="2344"/>
                    <a:pt x="5836" y="2356"/>
                    <a:pt x="5832" y="2366"/>
                  </a:cubicBezTo>
                  <a:cubicBezTo>
                    <a:pt x="5815" y="2363"/>
                    <a:pt x="5825" y="2340"/>
                    <a:pt x="5828" y="2326"/>
                  </a:cubicBezTo>
                  <a:close/>
                  <a:moveTo>
                    <a:pt x="5926" y="2283"/>
                  </a:moveTo>
                  <a:cubicBezTo>
                    <a:pt x="5939" y="2276"/>
                    <a:pt x="5929" y="2265"/>
                    <a:pt x="5930" y="2250"/>
                  </a:cubicBezTo>
                  <a:cubicBezTo>
                    <a:pt x="5938" y="2247"/>
                    <a:pt x="5944" y="2242"/>
                    <a:pt x="5956" y="2243"/>
                  </a:cubicBezTo>
                  <a:cubicBezTo>
                    <a:pt x="5956" y="2254"/>
                    <a:pt x="5949" y="2274"/>
                    <a:pt x="5959" y="2290"/>
                  </a:cubicBezTo>
                  <a:cubicBezTo>
                    <a:pt x="5947" y="2293"/>
                    <a:pt x="5943" y="2287"/>
                    <a:pt x="5941" y="2279"/>
                  </a:cubicBezTo>
                  <a:cubicBezTo>
                    <a:pt x="5928" y="2295"/>
                    <a:pt x="5915" y="2290"/>
                    <a:pt x="5894" y="2294"/>
                  </a:cubicBezTo>
                  <a:cubicBezTo>
                    <a:pt x="5890" y="2273"/>
                    <a:pt x="5895" y="2260"/>
                    <a:pt x="5890" y="2246"/>
                  </a:cubicBezTo>
                  <a:cubicBezTo>
                    <a:pt x="5893" y="2238"/>
                    <a:pt x="5911" y="2245"/>
                    <a:pt x="5919" y="2243"/>
                  </a:cubicBezTo>
                  <a:cubicBezTo>
                    <a:pt x="5921" y="2256"/>
                    <a:pt x="5913" y="2280"/>
                    <a:pt x="5926" y="2283"/>
                  </a:cubicBezTo>
                  <a:close/>
                  <a:moveTo>
                    <a:pt x="5988" y="2279"/>
                  </a:moveTo>
                  <a:cubicBezTo>
                    <a:pt x="5982" y="2279"/>
                    <a:pt x="5976" y="2279"/>
                    <a:pt x="5970" y="2279"/>
                  </a:cubicBezTo>
                  <a:cubicBezTo>
                    <a:pt x="5972" y="2257"/>
                    <a:pt x="5969" y="2246"/>
                    <a:pt x="5974" y="2232"/>
                  </a:cubicBezTo>
                  <a:cubicBezTo>
                    <a:pt x="5977" y="2232"/>
                    <a:pt x="5981" y="2232"/>
                    <a:pt x="5985" y="2232"/>
                  </a:cubicBezTo>
                  <a:cubicBezTo>
                    <a:pt x="5994" y="2249"/>
                    <a:pt x="5985" y="2265"/>
                    <a:pt x="5988" y="2279"/>
                  </a:cubicBezTo>
                  <a:close/>
                  <a:moveTo>
                    <a:pt x="6003" y="2228"/>
                  </a:moveTo>
                  <a:cubicBezTo>
                    <a:pt x="6035" y="2211"/>
                    <a:pt x="6059" y="2223"/>
                    <a:pt x="6046" y="2261"/>
                  </a:cubicBezTo>
                  <a:cubicBezTo>
                    <a:pt x="6034" y="2261"/>
                    <a:pt x="6026" y="2246"/>
                    <a:pt x="6032" y="2239"/>
                  </a:cubicBezTo>
                  <a:cubicBezTo>
                    <a:pt x="6018" y="2239"/>
                    <a:pt x="6019" y="2261"/>
                    <a:pt x="6028" y="2265"/>
                  </a:cubicBezTo>
                  <a:cubicBezTo>
                    <a:pt x="6021" y="2273"/>
                    <a:pt x="6021" y="2271"/>
                    <a:pt x="6006" y="2276"/>
                  </a:cubicBezTo>
                  <a:cubicBezTo>
                    <a:pt x="5995" y="2268"/>
                    <a:pt x="6006" y="2249"/>
                    <a:pt x="6003" y="2228"/>
                  </a:cubicBezTo>
                  <a:close/>
                  <a:moveTo>
                    <a:pt x="5727" y="2515"/>
                  </a:moveTo>
                  <a:cubicBezTo>
                    <a:pt x="5761" y="2534"/>
                    <a:pt x="5858" y="2531"/>
                    <a:pt x="5894" y="2515"/>
                  </a:cubicBezTo>
                  <a:cubicBezTo>
                    <a:pt x="5862" y="2550"/>
                    <a:pt x="5755" y="2555"/>
                    <a:pt x="5727" y="2515"/>
                  </a:cubicBezTo>
                  <a:close/>
                  <a:moveTo>
                    <a:pt x="5941" y="2508"/>
                  </a:moveTo>
                  <a:cubicBezTo>
                    <a:pt x="5924" y="2507"/>
                    <a:pt x="5894" y="2509"/>
                    <a:pt x="5890" y="2490"/>
                  </a:cubicBezTo>
                  <a:cubicBezTo>
                    <a:pt x="5944" y="2499"/>
                    <a:pt x="6016" y="2485"/>
                    <a:pt x="6061" y="2479"/>
                  </a:cubicBezTo>
                  <a:cubicBezTo>
                    <a:pt x="6038" y="2501"/>
                    <a:pt x="5985" y="2510"/>
                    <a:pt x="5941" y="2508"/>
                  </a:cubicBezTo>
                  <a:close/>
                  <a:moveTo>
                    <a:pt x="6246" y="2424"/>
                  </a:moveTo>
                  <a:cubicBezTo>
                    <a:pt x="6239" y="2446"/>
                    <a:pt x="6190" y="2460"/>
                    <a:pt x="6155" y="2464"/>
                  </a:cubicBezTo>
                  <a:cubicBezTo>
                    <a:pt x="6121" y="2468"/>
                    <a:pt x="6071" y="2473"/>
                    <a:pt x="6061" y="2450"/>
                  </a:cubicBezTo>
                  <a:cubicBezTo>
                    <a:pt x="6117" y="2449"/>
                    <a:pt x="6198" y="2449"/>
                    <a:pt x="6239" y="2421"/>
                  </a:cubicBezTo>
                  <a:cubicBezTo>
                    <a:pt x="6243" y="2420"/>
                    <a:pt x="6245" y="2421"/>
                    <a:pt x="6246" y="2424"/>
                  </a:cubicBezTo>
                  <a:close/>
                  <a:moveTo>
                    <a:pt x="6242" y="2319"/>
                  </a:moveTo>
                  <a:cubicBezTo>
                    <a:pt x="6239" y="2340"/>
                    <a:pt x="6230" y="2338"/>
                    <a:pt x="6213" y="2341"/>
                  </a:cubicBezTo>
                  <a:cubicBezTo>
                    <a:pt x="6214" y="2351"/>
                    <a:pt x="6228" y="2347"/>
                    <a:pt x="6239" y="2348"/>
                  </a:cubicBezTo>
                  <a:cubicBezTo>
                    <a:pt x="6238" y="2359"/>
                    <a:pt x="6241" y="2375"/>
                    <a:pt x="6235" y="2381"/>
                  </a:cubicBezTo>
                  <a:cubicBezTo>
                    <a:pt x="6171" y="2398"/>
                    <a:pt x="6108" y="2411"/>
                    <a:pt x="6057" y="2395"/>
                  </a:cubicBezTo>
                  <a:cubicBezTo>
                    <a:pt x="6058" y="2353"/>
                    <a:pt x="6060" y="2337"/>
                    <a:pt x="6054" y="2301"/>
                  </a:cubicBezTo>
                  <a:cubicBezTo>
                    <a:pt x="6052" y="2293"/>
                    <a:pt x="6064" y="2297"/>
                    <a:pt x="6064" y="2290"/>
                  </a:cubicBezTo>
                  <a:cubicBezTo>
                    <a:pt x="6098" y="2291"/>
                    <a:pt x="6118" y="2297"/>
                    <a:pt x="6155" y="2290"/>
                  </a:cubicBezTo>
                  <a:cubicBezTo>
                    <a:pt x="6177" y="2243"/>
                    <a:pt x="6195" y="2192"/>
                    <a:pt x="6239" y="2167"/>
                  </a:cubicBezTo>
                  <a:cubicBezTo>
                    <a:pt x="6239" y="2211"/>
                    <a:pt x="6239" y="2256"/>
                    <a:pt x="6239" y="2301"/>
                  </a:cubicBezTo>
                  <a:cubicBezTo>
                    <a:pt x="6233" y="2306"/>
                    <a:pt x="6222" y="2306"/>
                    <a:pt x="6217" y="2312"/>
                  </a:cubicBezTo>
                  <a:cubicBezTo>
                    <a:pt x="6219" y="2320"/>
                    <a:pt x="6239" y="2311"/>
                    <a:pt x="6242" y="2319"/>
                  </a:cubicBezTo>
                  <a:close/>
                  <a:moveTo>
                    <a:pt x="6064" y="2174"/>
                  </a:moveTo>
                  <a:cubicBezTo>
                    <a:pt x="6049" y="2174"/>
                    <a:pt x="6053" y="2179"/>
                    <a:pt x="6035" y="2181"/>
                  </a:cubicBezTo>
                  <a:cubicBezTo>
                    <a:pt x="6023" y="2169"/>
                    <a:pt x="6037" y="2159"/>
                    <a:pt x="6021" y="2145"/>
                  </a:cubicBezTo>
                  <a:cubicBezTo>
                    <a:pt x="6029" y="2131"/>
                    <a:pt x="6023" y="2122"/>
                    <a:pt x="6028" y="2109"/>
                  </a:cubicBezTo>
                  <a:cubicBezTo>
                    <a:pt x="6041" y="2115"/>
                    <a:pt x="6050" y="2108"/>
                    <a:pt x="6061" y="2112"/>
                  </a:cubicBezTo>
                  <a:cubicBezTo>
                    <a:pt x="6057" y="2141"/>
                    <a:pt x="6063" y="2147"/>
                    <a:pt x="6064" y="2174"/>
                  </a:cubicBezTo>
                  <a:close/>
                  <a:moveTo>
                    <a:pt x="6086" y="2134"/>
                  </a:moveTo>
                  <a:cubicBezTo>
                    <a:pt x="6101" y="2136"/>
                    <a:pt x="6097" y="2120"/>
                    <a:pt x="6097" y="2109"/>
                  </a:cubicBezTo>
                  <a:cubicBezTo>
                    <a:pt x="6101" y="2109"/>
                    <a:pt x="6104" y="2109"/>
                    <a:pt x="6108" y="2109"/>
                  </a:cubicBezTo>
                  <a:cubicBezTo>
                    <a:pt x="6119" y="2125"/>
                    <a:pt x="6091" y="2153"/>
                    <a:pt x="6115" y="2163"/>
                  </a:cubicBezTo>
                  <a:cubicBezTo>
                    <a:pt x="6112" y="2169"/>
                    <a:pt x="6108" y="2176"/>
                    <a:pt x="6097" y="2174"/>
                  </a:cubicBezTo>
                  <a:cubicBezTo>
                    <a:pt x="6094" y="2163"/>
                    <a:pt x="6094" y="2163"/>
                    <a:pt x="6097" y="2152"/>
                  </a:cubicBezTo>
                  <a:cubicBezTo>
                    <a:pt x="6074" y="2148"/>
                    <a:pt x="6098" y="2170"/>
                    <a:pt x="6083" y="2170"/>
                  </a:cubicBezTo>
                  <a:cubicBezTo>
                    <a:pt x="6074" y="2155"/>
                    <a:pt x="6069" y="2125"/>
                    <a:pt x="6083" y="2112"/>
                  </a:cubicBezTo>
                  <a:cubicBezTo>
                    <a:pt x="6091" y="2113"/>
                    <a:pt x="6084" y="2128"/>
                    <a:pt x="6086" y="2134"/>
                  </a:cubicBezTo>
                  <a:close/>
                  <a:moveTo>
                    <a:pt x="6170" y="2221"/>
                  </a:moveTo>
                  <a:cubicBezTo>
                    <a:pt x="6169" y="2248"/>
                    <a:pt x="6154" y="2261"/>
                    <a:pt x="6148" y="2283"/>
                  </a:cubicBezTo>
                  <a:cubicBezTo>
                    <a:pt x="6119" y="2281"/>
                    <a:pt x="6081" y="2287"/>
                    <a:pt x="6057" y="2279"/>
                  </a:cubicBezTo>
                  <a:cubicBezTo>
                    <a:pt x="6064" y="2214"/>
                    <a:pt x="6098" y="2219"/>
                    <a:pt x="6170" y="2221"/>
                  </a:cubicBezTo>
                  <a:close/>
                  <a:moveTo>
                    <a:pt x="6130" y="2101"/>
                  </a:moveTo>
                  <a:cubicBezTo>
                    <a:pt x="6135" y="2096"/>
                    <a:pt x="6150" y="2096"/>
                    <a:pt x="6155" y="2101"/>
                  </a:cubicBezTo>
                  <a:cubicBezTo>
                    <a:pt x="6161" y="2127"/>
                    <a:pt x="6138" y="2142"/>
                    <a:pt x="6159" y="2152"/>
                  </a:cubicBezTo>
                  <a:cubicBezTo>
                    <a:pt x="6154" y="2162"/>
                    <a:pt x="6142" y="2155"/>
                    <a:pt x="6130" y="2163"/>
                  </a:cubicBezTo>
                  <a:cubicBezTo>
                    <a:pt x="6120" y="2137"/>
                    <a:pt x="6138" y="2125"/>
                    <a:pt x="6130" y="2101"/>
                  </a:cubicBezTo>
                  <a:close/>
                  <a:moveTo>
                    <a:pt x="6199" y="2087"/>
                  </a:moveTo>
                  <a:cubicBezTo>
                    <a:pt x="6211" y="2083"/>
                    <a:pt x="6220" y="2068"/>
                    <a:pt x="6231" y="2083"/>
                  </a:cubicBezTo>
                  <a:cubicBezTo>
                    <a:pt x="6220" y="2104"/>
                    <a:pt x="6252" y="2120"/>
                    <a:pt x="6231" y="2138"/>
                  </a:cubicBezTo>
                  <a:cubicBezTo>
                    <a:pt x="6217" y="2139"/>
                    <a:pt x="6220" y="2122"/>
                    <a:pt x="6206" y="2123"/>
                  </a:cubicBezTo>
                  <a:cubicBezTo>
                    <a:pt x="6203" y="2112"/>
                    <a:pt x="6212" y="2112"/>
                    <a:pt x="6210" y="2101"/>
                  </a:cubicBezTo>
                  <a:cubicBezTo>
                    <a:pt x="6186" y="2106"/>
                    <a:pt x="6205" y="2139"/>
                    <a:pt x="6210" y="2148"/>
                  </a:cubicBezTo>
                  <a:cubicBezTo>
                    <a:pt x="6200" y="2150"/>
                    <a:pt x="6185" y="2136"/>
                    <a:pt x="6188" y="2156"/>
                  </a:cubicBezTo>
                  <a:cubicBezTo>
                    <a:pt x="6161" y="2153"/>
                    <a:pt x="6174" y="2146"/>
                    <a:pt x="6177" y="2130"/>
                  </a:cubicBezTo>
                  <a:cubicBezTo>
                    <a:pt x="6179" y="2115"/>
                    <a:pt x="6160" y="2064"/>
                    <a:pt x="6199" y="2087"/>
                  </a:cubicBezTo>
                  <a:close/>
                  <a:moveTo>
                    <a:pt x="5952" y="2032"/>
                  </a:moveTo>
                  <a:cubicBezTo>
                    <a:pt x="6033" y="2062"/>
                    <a:pt x="6143" y="2028"/>
                    <a:pt x="6239" y="2047"/>
                  </a:cubicBezTo>
                  <a:cubicBezTo>
                    <a:pt x="6224" y="2072"/>
                    <a:pt x="6179" y="2065"/>
                    <a:pt x="6148" y="2065"/>
                  </a:cubicBezTo>
                  <a:cubicBezTo>
                    <a:pt x="6085" y="2066"/>
                    <a:pt x="6028" y="2065"/>
                    <a:pt x="5959" y="2058"/>
                  </a:cubicBezTo>
                  <a:cubicBezTo>
                    <a:pt x="5960" y="2046"/>
                    <a:pt x="5948" y="2047"/>
                    <a:pt x="5952" y="2032"/>
                  </a:cubicBezTo>
                  <a:close/>
                  <a:moveTo>
                    <a:pt x="5959" y="2159"/>
                  </a:moveTo>
                  <a:cubicBezTo>
                    <a:pt x="5977" y="2166"/>
                    <a:pt x="5993" y="2174"/>
                    <a:pt x="5999" y="2192"/>
                  </a:cubicBezTo>
                  <a:cubicBezTo>
                    <a:pt x="5988" y="2184"/>
                    <a:pt x="5969" y="2193"/>
                    <a:pt x="5963" y="2188"/>
                  </a:cubicBezTo>
                  <a:cubicBezTo>
                    <a:pt x="5966" y="2175"/>
                    <a:pt x="5958" y="2171"/>
                    <a:pt x="5959" y="2159"/>
                  </a:cubicBezTo>
                  <a:close/>
                  <a:moveTo>
                    <a:pt x="6057" y="2196"/>
                  </a:moveTo>
                  <a:cubicBezTo>
                    <a:pt x="6030" y="2219"/>
                    <a:pt x="5975" y="2207"/>
                    <a:pt x="5930" y="2207"/>
                  </a:cubicBezTo>
                  <a:cubicBezTo>
                    <a:pt x="5894" y="2206"/>
                    <a:pt x="5847" y="2219"/>
                    <a:pt x="5839" y="2188"/>
                  </a:cubicBezTo>
                  <a:cubicBezTo>
                    <a:pt x="5894" y="2196"/>
                    <a:pt x="6008" y="2190"/>
                    <a:pt x="6057" y="2196"/>
                  </a:cubicBezTo>
                  <a:close/>
                  <a:moveTo>
                    <a:pt x="5847" y="2297"/>
                  </a:moveTo>
                  <a:cubicBezTo>
                    <a:pt x="5847" y="2291"/>
                    <a:pt x="5847" y="2285"/>
                    <a:pt x="5847" y="2279"/>
                  </a:cubicBezTo>
                  <a:cubicBezTo>
                    <a:pt x="5859" y="2287"/>
                    <a:pt x="5871" y="2296"/>
                    <a:pt x="5890" y="2297"/>
                  </a:cubicBezTo>
                  <a:cubicBezTo>
                    <a:pt x="5867" y="2315"/>
                    <a:pt x="5738" y="2326"/>
                    <a:pt x="5723" y="2294"/>
                  </a:cubicBezTo>
                  <a:cubicBezTo>
                    <a:pt x="5759" y="2300"/>
                    <a:pt x="5805" y="2296"/>
                    <a:pt x="5847" y="2297"/>
                  </a:cubicBezTo>
                  <a:close/>
                  <a:moveTo>
                    <a:pt x="3273" y="929"/>
                  </a:moveTo>
                  <a:cubicBezTo>
                    <a:pt x="3292" y="936"/>
                    <a:pt x="3299" y="954"/>
                    <a:pt x="3320" y="958"/>
                  </a:cubicBezTo>
                  <a:cubicBezTo>
                    <a:pt x="3324" y="972"/>
                    <a:pt x="3309" y="969"/>
                    <a:pt x="3313" y="983"/>
                  </a:cubicBezTo>
                  <a:cubicBezTo>
                    <a:pt x="3317" y="994"/>
                    <a:pt x="3331" y="994"/>
                    <a:pt x="3342" y="998"/>
                  </a:cubicBezTo>
                  <a:cubicBezTo>
                    <a:pt x="3349" y="1029"/>
                    <a:pt x="3321" y="1044"/>
                    <a:pt x="3324" y="1070"/>
                  </a:cubicBezTo>
                  <a:cubicBezTo>
                    <a:pt x="3300" y="1070"/>
                    <a:pt x="3276" y="1070"/>
                    <a:pt x="3251" y="1070"/>
                  </a:cubicBezTo>
                  <a:cubicBezTo>
                    <a:pt x="3256" y="1032"/>
                    <a:pt x="3264" y="977"/>
                    <a:pt x="3273" y="929"/>
                  </a:cubicBezTo>
                  <a:close/>
                  <a:moveTo>
                    <a:pt x="4133" y="1031"/>
                  </a:moveTo>
                  <a:cubicBezTo>
                    <a:pt x="4120" y="1031"/>
                    <a:pt x="4114" y="1025"/>
                    <a:pt x="4115" y="1012"/>
                  </a:cubicBezTo>
                  <a:cubicBezTo>
                    <a:pt x="4130" y="1010"/>
                    <a:pt x="4131" y="1020"/>
                    <a:pt x="4133" y="1031"/>
                  </a:cubicBezTo>
                  <a:close/>
                  <a:moveTo>
                    <a:pt x="4104" y="1020"/>
                  </a:moveTo>
                  <a:cubicBezTo>
                    <a:pt x="4104" y="1024"/>
                    <a:pt x="4104" y="1029"/>
                    <a:pt x="4104" y="1034"/>
                  </a:cubicBezTo>
                  <a:cubicBezTo>
                    <a:pt x="4087" y="1037"/>
                    <a:pt x="4086" y="1015"/>
                    <a:pt x="4104" y="1020"/>
                  </a:cubicBezTo>
                  <a:close/>
                  <a:moveTo>
                    <a:pt x="4097" y="998"/>
                  </a:moveTo>
                  <a:cubicBezTo>
                    <a:pt x="4073" y="992"/>
                    <a:pt x="4050" y="999"/>
                    <a:pt x="4054" y="1031"/>
                  </a:cubicBezTo>
                  <a:cubicBezTo>
                    <a:pt x="4039" y="1031"/>
                    <a:pt x="4034" y="1043"/>
                    <a:pt x="4021" y="1045"/>
                  </a:cubicBezTo>
                  <a:cubicBezTo>
                    <a:pt x="3982" y="1007"/>
                    <a:pt x="3945" y="966"/>
                    <a:pt x="3897" y="936"/>
                  </a:cubicBezTo>
                  <a:cubicBezTo>
                    <a:pt x="3907" y="907"/>
                    <a:pt x="3927" y="888"/>
                    <a:pt x="3952" y="874"/>
                  </a:cubicBezTo>
                  <a:cubicBezTo>
                    <a:pt x="4003" y="913"/>
                    <a:pt x="4059" y="947"/>
                    <a:pt x="4097" y="998"/>
                  </a:cubicBezTo>
                  <a:close/>
                  <a:moveTo>
                    <a:pt x="4122" y="711"/>
                  </a:moveTo>
                  <a:cubicBezTo>
                    <a:pt x="4112" y="800"/>
                    <a:pt x="4010" y="816"/>
                    <a:pt x="3926" y="820"/>
                  </a:cubicBezTo>
                  <a:cubicBezTo>
                    <a:pt x="3928" y="801"/>
                    <a:pt x="3966" y="803"/>
                    <a:pt x="3981" y="809"/>
                  </a:cubicBezTo>
                  <a:cubicBezTo>
                    <a:pt x="4021" y="789"/>
                    <a:pt x="4118" y="779"/>
                    <a:pt x="4104" y="718"/>
                  </a:cubicBezTo>
                  <a:cubicBezTo>
                    <a:pt x="4099" y="693"/>
                    <a:pt x="4067" y="696"/>
                    <a:pt x="4046" y="689"/>
                  </a:cubicBezTo>
                  <a:cubicBezTo>
                    <a:pt x="4086" y="664"/>
                    <a:pt x="4118" y="728"/>
                    <a:pt x="4166" y="697"/>
                  </a:cubicBezTo>
                  <a:cubicBezTo>
                    <a:pt x="4169" y="718"/>
                    <a:pt x="4140" y="709"/>
                    <a:pt x="4122" y="711"/>
                  </a:cubicBezTo>
                  <a:close/>
                  <a:moveTo>
                    <a:pt x="4021" y="729"/>
                  </a:moveTo>
                  <a:cubicBezTo>
                    <a:pt x="4026" y="698"/>
                    <a:pt x="4061" y="716"/>
                    <a:pt x="4072" y="729"/>
                  </a:cubicBezTo>
                  <a:cubicBezTo>
                    <a:pt x="4086" y="810"/>
                    <a:pt x="3958" y="761"/>
                    <a:pt x="3988" y="722"/>
                  </a:cubicBezTo>
                  <a:cubicBezTo>
                    <a:pt x="3999" y="732"/>
                    <a:pt x="4002" y="749"/>
                    <a:pt x="4014" y="758"/>
                  </a:cubicBezTo>
                  <a:cubicBezTo>
                    <a:pt x="4027" y="758"/>
                    <a:pt x="4040" y="758"/>
                    <a:pt x="4054" y="758"/>
                  </a:cubicBezTo>
                  <a:cubicBezTo>
                    <a:pt x="4060" y="755"/>
                    <a:pt x="4060" y="746"/>
                    <a:pt x="4064" y="740"/>
                  </a:cubicBezTo>
                  <a:cubicBezTo>
                    <a:pt x="4059" y="718"/>
                    <a:pt x="4031" y="731"/>
                    <a:pt x="4021" y="729"/>
                  </a:cubicBezTo>
                  <a:close/>
                  <a:moveTo>
                    <a:pt x="4224" y="729"/>
                  </a:moveTo>
                  <a:cubicBezTo>
                    <a:pt x="4201" y="725"/>
                    <a:pt x="4207" y="691"/>
                    <a:pt x="4206" y="664"/>
                  </a:cubicBezTo>
                  <a:cubicBezTo>
                    <a:pt x="4217" y="659"/>
                    <a:pt x="4225" y="636"/>
                    <a:pt x="4239" y="646"/>
                  </a:cubicBezTo>
                  <a:cubicBezTo>
                    <a:pt x="4224" y="664"/>
                    <a:pt x="4236" y="692"/>
                    <a:pt x="4253" y="700"/>
                  </a:cubicBezTo>
                  <a:cubicBezTo>
                    <a:pt x="4246" y="713"/>
                    <a:pt x="4233" y="719"/>
                    <a:pt x="4224" y="729"/>
                  </a:cubicBezTo>
                  <a:close/>
                  <a:moveTo>
                    <a:pt x="4228" y="377"/>
                  </a:moveTo>
                  <a:cubicBezTo>
                    <a:pt x="4230" y="364"/>
                    <a:pt x="4220" y="363"/>
                    <a:pt x="4220" y="352"/>
                  </a:cubicBezTo>
                  <a:cubicBezTo>
                    <a:pt x="4192" y="347"/>
                    <a:pt x="4195" y="368"/>
                    <a:pt x="4191" y="381"/>
                  </a:cubicBezTo>
                  <a:cubicBezTo>
                    <a:pt x="4184" y="375"/>
                    <a:pt x="4175" y="371"/>
                    <a:pt x="4173" y="359"/>
                  </a:cubicBezTo>
                  <a:cubicBezTo>
                    <a:pt x="4177" y="301"/>
                    <a:pt x="4278" y="346"/>
                    <a:pt x="4228" y="377"/>
                  </a:cubicBezTo>
                  <a:close/>
                  <a:moveTo>
                    <a:pt x="4141" y="446"/>
                  </a:moveTo>
                  <a:cubicBezTo>
                    <a:pt x="4157" y="471"/>
                    <a:pt x="4194" y="463"/>
                    <a:pt x="4213" y="479"/>
                  </a:cubicBezTo>
                  <a:cubicBezTo>
                    <a:pt x="4228" y="465"/>
                    <a:pt x="4262" y="469"/>
                    <a:pt x="4264" y="442"/>
                  </a:cubicBezTo>
                  <a:cubicBezTo>
                    <a:pt x="4269" y="444"/>
                    <a:pt x="4270" y="449"/>
                    <a:pt x="4275" y="450"/>
                  </a:cubicBezTo>
                  <a:cubicBezTo>
                    <a:pt x="4282" y="526"/>
                    <a:pt x="4106" y="520"/>
                    <a:pt x="4141" y="446"/>
                  </a:cubicBezTo>
                  <a:close/>
                  <a:moveTo>
                    <a:pt x="4133" y="504"/>
                  </a:moveTo>
                  <a:cubicBezTo>
                    <a:pt x="4141" y="512"/>
                    <a:pt x="4132" y="519"/>
                    <a:pt x="4130" y="526"/>
                  </a:cubicBezTo>
                  <a:cubicBezTo>
                    <a:pt x="4152" y="520"/>
                    <a:pt x="4180" y="532"/>
                    <a:pt x="4191" y="548"/>
                  </a:cubicBezTo>
                  <a:cubicBezTo>
                    <a:pt x="4196" y="545"/>
                    <a:pt x="4198" y="540"/>
                    <a:pt x="4199" y="533"/>
                  </a:cubicBezTo>
                  <a:cubicBezTo>
                    <a:pt x="4222" y="554"/>
                    <a:pt x="4255" y="519"/>
                    <a:pt x="4275" y="504"/>
                  </a:cubicBezTo>
                  <a:cubicBezTo>
                    <a:pt x="4305" y="583"/>
                    <a:pt x="4128" y="595"/>
                    <a:pt x="4115" y="526"/>
                  </a:cubicBezTo>
                  <a:cubicBezTo>
                    <a:pt x="4116" y="514"/>
                    <a:pt x="4120" y="504"/>
                    <a:pt x="4133" y="504"/>
                  </a:cubicBezTo>
                  <a:close/>
                  <a:moveTo>
                    <a:pt x="4050" y="584"/>
                  </a:moveTo>
                  <a:cubicBezTo>
                    <a:pt x="4036" y="613"/>
                    <a:pt x="4062" y="625"/>
                    <a:pt x="4072" y="642"/>
                  </a:cubicBezTo>
                  <a:cubicBezTo>
                    <a:pt x="4106" y="631"/>
                    <a:pt x="4124" y="663"/>
                    <a:pt x="4144" y="638"/>
                  </a:cubicBezTo>
                  <a:cubicBezTo>
                    <a:pt x="4149" y="640"/>
                    <a:pt x="4152" y="643"/>
                    <a:pt x="4152" y="649"/>
                  </a:cubicBezTo>
                  <a:cubicBezTo>
                    <a:pt x="4163" y="644"/>
                    <a:pt x="4161" y="625"/>
                    <a:pt x="4177" y="624"/>
                  </a:cubicBezTo>
                  <a:cubicBezTo>
                    <a:pt x="4194" y="747"/>
                    <a:pt x="3900" y="636"/>
                    <a:pt x="4050" y="584"/>
                  </a:cubicBezTo>
                  <a:close/>
                  <a:moveTo>
                    <a:pt x="3897" y="736"/>
                  </a:moveTo>
                  <a:cubicBezTo>
                    <a:pt x="3911" y="700"/>
                    <a:pt x="3961" y="650"/>
                    <a:pt x="4006" y="682"/>
                  </a:cubicBezTo>
                  <a:cubicBezTo>
                    <a:pt x="3958" y="684"/>
                    <a:pt x="3921" y="696"/>
                    <a:pt x="3916" y="740"/>
                  </a:cubicBezTo>
                  <a:cubicBezTo>
                    <a:pt x="3884" y="750"/>
                    <a:pt x="3858" y="765"/>
                    <a:pt x="3839" y="787"/>
                  </a:cubicBezTo>
                  <a:cubicBezTo>
                    <a:pt x="3845" y="756"/>
                    <a:pt x="3866" y="741"/>
                    <a:pt x="3897" y="736"/>
                  </a:cubicBezTo>
                  <a:close/>
                  <a:moveTo>
                    <a:pt x="3589" y="617"/>
                  </a:moveTo>
                  <a:cubicBezTo>
                    <a:pt x="3603" y="639"/>
                    <a:pt x="3640" y="658"/>
                    <a:pt x="3640" y="682"/>
                  </a:cubicBezTo>
                  <a:cubicBezTo>
                    <a:pt x="3628" y="675"/>
                    <a:pt x="3625" y="668"/>
                    <a:pt x="3607" y="675"/>
                  </a:cubicBezTo>
                  <a:cubicBezTo>
                    <a:pt x="3604" y="663"/>
                    <a:pt x="3616" y="667"/>
                    <a:pt x="3618" y="660"/>
                  </a:cubicBezTo>
                  <a:cubicBezTo>
                    <a:pt x="3593" y="655"/>
                    <a:pt x="3581" y="637"/>
                    <a:pt x="3567" y="620"/>
                  </a:cubicBezTo>
                  <a:cubicBezTo>
                    <a:pt x="3571" y="616"/>
                    <a:pt x="3580" y="616"/>
                    <a:pt x="3589" y="617"/>
                  </a:cubicBezTo>
                  <a:close/>
                  <a:moveTo>
                    <a:pt x="3426" y="671"/>
                  </a:moveTo>
                  <a:cubicBezTo>
                    <a:pt x="3472" y="693"/>
                    <a:pt x="3556" y="703"/>
                    <a:pt x="3632" y="700"/>
                  </a:cubicBezTo>
                  <a:cubicBezTo>
                    <a:pt x="3667" y="699"/>
                    <a:pt x="3714" y="692"/>
                    <a:pt x="3730" y="722"/>
                  </a:cubicBezTo>
                  <a:cubicBezTo>
                    <a:pt x="3708" y="719"/>
                    <a:pt x="3685" y="717"/>
                    <a:pt x="3661" y="715"/>
                  </a:cubicBezTo>
                  <a:cubicBezTo>
                    <a:pt x="3661" y="729"/>
                    <a:pt x="3675" y="728"/>
                    <a:pt x="3683" y="733"/>
                  </a:cubicBezTo>
                  <a:cubicBezTo>
                    <a:pt x="3656" y="761"/>
                    <a:pt x="3592" y="724"/>
                    <a:pt x="3563" y="729"/>
                  </a:cubicBezTo>
                  <a:cubicBezTo>
                    <a:pt x="3570" y="745"/>
                    <a:pt x="3602" y="737"/>
                    <a:pt x="3603" y="758"/>
                  </a:cubicBezTo>
                  <a:cubicBezTo>
                    <a:pt x="3566" y="770"/>
                    <a:pt x="3535" y="769"/>
                    <a:pt x="3495" y="766"/>
                  </a:cubicBezTo>
                  <a:cubicBezTo>
                    <a:pt x="3493" y="757"/>
                    <a:pt x="3501" y="760"/>
                    <a:pt x="3502" y="755"/>
                  </a:cubicBezTo>
                  <a:cubicBezTo>
                    <a:pt x="3457" y="744"/>
                    <a:pt x="3426" y="719"/>
                    <a:pt x="3415" y="675"/>
                  </a:cubicBezTo>
                  <a:cubicBezTo>
                    <a:pt x="3418" y="673"/>
                    <a:pt x="3421" y="671"/>
                    <a:pt x="3426" y="671"/>
                  </a:cubicBezTo>
                  <a:close/>
                  <a:moveTo>
                    <a:pt x="3378" y="668"/>
                  </a:moveTo>
                  <a:cubicBezTo>
                    <a:pt x="3364" y="663"/>
                    <a:pt x="3344" y="665"/>
                    <a:pt x="3342" y="649"/>
                  </a:cubicBezTo>
                  <a:cubicBezTo>
                    <a:pt x="3352" y="645"/>
                    <a:pt x="3377" y="652"/>
                    <a:pt x="3378" y="668"/>
                  </a:cubicBezTo>
                  <a:close/>
                  <a:moveTo>
                    <a:pt x="1364" y="1557"/>
                  </a:moveTo>
                  <a:cubicBezTo>
                    <a:pt x="1328" y="1557"/>
                    <a:pt x="1306" y="1537"/>
                    <a:pt x="1306" y="1510"/>
                  </a:cubicBezTo>
                  <a:cubicBezTo>
                    <a:pt x="1305" y="1427"/>
                    <a:pt x="1436" y="1511"/>
                    <a:pt x="1364" y="1557"/>
                  </a:cubicBezTo>
                  <a:close/>
                  <a:moveTo>
                    <a:pt x="1364" y="1393"/>
                  </a:moveTo>
                  <a:cubicBezTo>
                    <a:pt x="1355" y="1368"/>
                    <a:pt x="1350" y="1337"/>
                    <a:pt x="1328" y="1317"/>
                  </a:cubicBezTo>
                  <a:cubicBezTo>
                    <a:pt x="1318" y="1334"/>
                    <a:pt x="1334" y="1377"/>
                    <a:pt x="1306" y="1375"/>
                  </a:cubicBezTo>
                  <a:cubicBezTo>
                    <a:pt x="1286" y="1354"/>
                    <a:pt x="1301" y="1307"/>
                    <a:pt x="1280" y="1295"/>
                  </a:cubicBezTo>
                  <a:cubicBezTo>
                    <a:pt x="1276" y="1311"/>
                    <a:pt x="1289" y="1349"/>
                    <a:pt x="1266" y="1361"/>
                  </a:cubicBezTo>
                  <a:cubicBezTo>
                    <a:pt x="1247" y="1358"/>
                    <a:pt x="1259" y="1324"/>
                    <a:pt x="1244" y="1317"/>
                  </a:cubicBezTo>
                  <a:cubicBezTo>
                    <a:pt x="1216" y="1328"/>
                    <a:pt x="1256" y="1362"/>
                    <a:pt x="1240" y="1383"/>
                  </a:cubicBezTo>
                  <a:cubicBezTo>
                    <a:pt x="1203" y="1353"/>
                    <a:pt x="1180" y="1310"/>
                    <a:pt x="1175" y="1248"/>
                  </a:cubicBezTo>
                  <a:cubicBezTo>
                    <a:pt x="1213" y="1209"/>
                    <a:pt x="1265" y="1170"/>
                    <a:pt x="1335" y="1187"/>
                  </a:cubicBezTo>
                  <a:cubicBezTo>
                    <a:pt x="1394" y="1200"/>
                    <a:pt x="1441" y="1261"/>
                    <a:pt x="1422" y="1325"/>
                  </a:cubicBezTo>
                  <a:cubicBezTo>
                    <a:pt x="1391" y="1336"/>
                    <a:pt x="1395" y="1383"/>
                    <a:pt x="1364" y="1393"/>
                  </a:cubicBezTo>
                  <a:close/>
                  <a:moveTo>
                    <a:pt x="1647" y="1557"/>
                  </a:moveTo>
                  <a:cubicBezTo>
                    <a:pt x="1643" y="1590"/>
                    <a:pt x="1613" y="1616"/>
                    <a:pt x="1567" y="1608"/>
                  </a:cubicBezTo>
                  <a:cubicBezTo>
                    <a:pt x="1522" y="1599"/>
                    <a:pt x="1463" y="1547"/>
                    <a:pt x="1440" y="1528"/>
                  </a:cubicBezTo>
                  <a:cubicBezTo>
                    <a:pt x="1474" y="1506"/>
                    <a:pt x="1524" y="1562"/>
                    <a:pt x="1553" y="1524"/>
                  </a:cubicBezTo>
                  <a:cubicBezTo>
                    <a:pt x="1550" y="1501"/>
                    <a:pt x="1522" y="1504"/>
                    <a:pt x="1509" y="1491"/>
                  </a:cubicBezTo>
                  <a:cubicBezTo>
                    <a:pt x="1509" y="1485"/>
                    <a:pt x="1513" y="1484"/>
                    <a:pt x="1513" y="1477"/>
                  </a:cubicBezTo>
                  <a:cubicBezTo>
                    <a:pt x="1533" y="1474"/>
                    <a:pt x="1544" y="1495"/>
                    <a:pt x="1553" y="1473"/>
                  </a:cubicBezTo>
                  <a:cubicBezTo>
                    <a:pt x="1535" y="1456"/>
                    <a:pt x="1501" y="1473"/>
                    <a:pt x="1480" y="1459"/>
                  </a:cubicBezTo>
                  <a:cubicBezTo>
                    <a:pt x="1484" y="1429"/>
                    <a:pt x="1541" y="1452"/>
                    <a:pt x="1553" y="1430"/>
                  </a:cubicBezTo>
                  <a:cubicBezTo>
                    <a:pt x="1540" y="1397"/>
                    <a:pt x="1478" y="1455"/>
                    <a:pt x="1469" y="1415"/>
                  </a:cubicBezTo>
                  <a:cubicBezTo>
                    <a:pt x="1487" y="1405"/>
                    <a:pt x="1521" y="1411"/>
                    <a:pt x="1524" y="1386"/>
                  </a:cubicBezTo>
                  <a:cubicBezTo>
                    <a:pt x="1494" y="1382"/>
                    <a:pt x="1452" y="1426"/>
                    <a:pt x="1422" y="1401"/>
                  </a:cubicBezTo>
                  <a:cubicBezTo>
                    <a:pt x="1430" y="1384"/>
                    <a:pt x="1451" y="1381"/>
                    <a:pt x="1469" y="1375"/>
                  </a:cubicBezTo>
                  <a:cubicBezTo>
                    <a:pt x="1518" y="1307"/>
                    <a:pt x="1621" y="1292"/>
                    <a:pt x="1640" y="1383"/>
                  </a:cubicBezTo>
                  <a:cubicBezTo>
                    <a:pt x="1646" y="1413"/>
                    <a:pt x="1632" y="1450"/>
                    <a:pt x="1632" y="1484"/>
                  </a:cubicBezTo>
                  <a:cubicBezTo>
                    <a:pt x="1633" y="1507"/>
                    <a:pt x="1650" y="1533"/>
                    <a:pt x="1647" y="1557"/>
                  </a:cubicBezTo>
                  <a:close/>
                  <a:moveTo>
                    <a:pt x="2017" y="1698"/>
                  </a:moveTo>
                  <a:cubicBezTo>
                    <a:pt x="1996" y="1706"/>
                    <a:pt x="1993" y="1728"/>
                    <a:pt x="1981" y="1738"/>
                  </a:cubicBezTo>
                  <a:cubicBezTo>
                    <a:pt x="1883" y="1822"/>
                    <a:pt x="1733" y="1756"/>
                    <a:pt x="1712" y="1629"/>
                  </a:cubicBezTo>
                  <a:cubicBezTo>
                    <a:pt x="1702" y="1570"/>
                    <a:pt x="1720" y="1522"/>
                    <a:pt x="1745" y="1481"/>
                  </a:cubicBezTo>
                  <a:cubicBezTo>
                    <a:pt x="1708" y="1461"/>
                    <a:pt x="1698" y="1384"/>
                    <a:pt x="1756" y="1379"/>
                  </a:cubicBezTo>
                  <a:cubicBezTo>
                    <a:pt x="1717" y="1261"/>
                    <a:pt x="1786" y="1147"/>
                    <a:pt x="1916" y="1172"/>
                  </a:cubicBezTo>
                  <a:cubicBezTo>
                    <a:pt x="1951" y="1179"/>
                    <a:pt x="1968" y="1205"/>
                    <a:pt x="1992" y="1230"/>
                  </a:cubicBezTo>
                  <a:cubicBezTo>
                    <a:pt x="2003" y="1270"/>
                    <a:pt x="2009" y="1333"/>
                    <a:pt x="1992" y="1361"/>
                  </a:cubicBezTo>
                  <a:cubicBezTo>
                    <a:pt x="2064" y="1333"/>
                    <a:pt x="2087" y="1456"/>
                    <a:pt x="2021" y="1466"/>
                  </a:cubicBezTo>
                  <a:cubicBezTo>
                    <a:pt x="2059" y="1529"/>
                    <a:pt x="2052" y="1638"/>
                    <a:pt x="2017" y="1698"/>
                  </a:cubicBezTo>
                  <a:close/>
                  <a:moveTo>
                    <a:pt x="2068" y="2943"/>
                  </a:moveTo>
                  <a:cubicBezTo>
                    <a:pt x="2084" y="2915"/>
                    <a:pt x="2111" y="2899"/>
                    <a:pt x="2148" y="2893"/>
                  </a:cubicBezTo>
                  <a:cubicBezTo>
                    <a:pt x="2143" y="2929"/>
                    <a:pt x="2100" y="2946"/>
                    <a:pt x="2068" y="2943"/>
                  </a:cubicBezTo>
                  <a:close/>
                  <a:moveTo>
                    <a:pt x="2097" y="2871"/>
                  </a:moveTo>
                  <a:cubicBezTo>
                    <a:pt x="2126" y="2836"/>
                    <a:pt x="2154" y="2799"/>
                    <a:pt x="2188" y="2769"/>
                  </a:cubicBezTo>
                  <a:cubicBezTo>
                    <a:pt x="2178" y="2809"/>
                    <a:pt x="2136" y="2848"/>
                    <a:pt x="2097" y="2871"/>
                  </a:cubicBezTo>
                  <a:close/>
                  <a:moveTo>
                    <a:pt x="2090" y="2537"/>
                  </a:moveTo>
                  <a:cubicBezTo>
                    <a:pt x="2076" y="2548"/>
                    <a:pt x="2067" y="2565"/>
                    <a:pt x="2057" y="2580"/>
                  </a:cubicBezTo>
                  <a:cubicBezTo>
                    <a:pt x="2037" y="2560"/>
                    <a:pt x="2009" y="2527"/>
                    <a:pt x="2024" y="2493"/>
                  </a:cubicBezTo>
                  <a:cubicBezTo>
                    <a:pt x="1983" y="2500"/>
                    <a:pt x="1951" y="2453"/>
                    <a:pt x="1919" y="2428"/>
                  </a:cubicBezTo>
                  <a:cubicBezTo>
                    <a:pt x="1915" y="2456"/>
                    <a:pt x="1937" y="2490"/>
                    <a:pt x="1948" y="2515"/>
                  </a:cubicBezTo>
                  <a:cubicBezTo>
                    <a:pt x="1914" y="2509"/>
                    <a:pt x="1899" y="2485"/>
                    <a:pt x="1887" y="2457"/>
                  </a:cubicBezTo>
                  <a:cubicBezTo>
                    <a:pt x="1863" y="2460"/>
                    <a:pt x="1858" y="2482"/>
                    <a:pt x="1843" y="2493"/>
                  </a:cubicBezTo>
                  <a:cubicBezTo>
                    <a:pt x="1782" y="2495"/>
                    <a:pt x="1715" y="2505"/>
                    <a:pt x="1654" y="2511"/>
                  </a:cubicBezTo>
                  <a:cubicBezTo>
                    <a:pt x="1586" y="2518"/>
                    <a:pt x="1537" y="2522"/>
                    <a:pt x="1502" y="2475"/>
                  </a:cubicBezTo>
                  <a:cubicBezTo>
                    <a:pt x="1476" y="2509"/>
                    <a:pt x="1388" y="2538"/>
                    <a:pt x="1349" y="2504"/>
                  </a:cubicBezTo>
                  <a:cubicBezTo>
                    <a:pt x="1374" y="2473"/>
                    <a:pt x="1401" y="2418"/>
                    <a:pt x="1397" y="2381"/>
                  </a:cubicBezTo>
                  <a:cubicBezTo>
                    <a:pt x="1424" y="2399"/>
                    <a:pt x="1466" y="2391"/>
                    <a:pt x="1491" y="2417"/>
                  </a:cubicBezTo>
                  <a:cubicBezTo>
                    <a:pt x="1504" y="2407"/>
                    <a:pt x="1513" y="2375"/>
                    <a:pt x="1534" y="2384"/>
                  </a:cubicBezTo>
                  <a:cubicBezTo>
                    <a:pt x="1531" y="2405"/>
                    <a:pt x="1509" y="2408"/>
                    <a:pt x="1505" y="2428"/>
                  </a:cubicBezTo>
                  <a:cubicBezTo>
                    <a:pt x="1511" y="2439"/>
                    <a:pt x="1521" y="2417"/>
                    <a:pt x="1527" y="2428"/>
                  </a:cubicBezTo>
                  <a:cubicBezTo>
                    <a:pt x="1525" y="2440"/>
                    <a:pt x="1530" y="2445"/>
                    <a:pt x="1531" y="2453"/>
                  </a:cubicBezTo>
                  <a:cubicBezTo>
                    <a:pt x="1520" y="2459"/>
                    <a:pt x="1518" y="2450"/>
                    <a:pt x="1509" y="2457"/>
                  </a:cubicBezTo>
                  <a:cubicBezTo>
                    <a:pt x="1518" y="2474"/>
                    <a:pt x="1534" y="2500"/>
                    <a:pt x="1556" y="2482"/>
                  </a:cubicBezTo>
                  <a:cubicBezTo>
                    <a:pt x="1556" y="2493"/>
                    <a:pt x="1556" y="2505"/>
                    <a:pt x="1567" y="2504"/>
                  </a:cubicBezTo>
                  <a:cubicBezTo>
                    <a:pt x="1581" y="2429"/>
                    <a:pt x="1664" y="2363"/>
                    <a:pt x="1770" y="2392"/>
                  </a:cubicBezTo>
                  <a:cubicBezTo>
                    <a:pt x="1777" y="2408"/>
                    <a:pt x="1776" y="2438"/>
                    <a:pt x="1767" y="2450"/>
                  </a:cubicBezTo>
                  <a:cubicBezTo>
                    <a:pt x="1777" y="2456"/>
                    <a:pt x="1781" y="2449"/>
                    <a:pt x="1792" y="2457"/>
                  </a:cubicBezTo>
                  <a:cubicBezTo>
                    <a:pt x="1799" y="2464"/>
                    <a:pt x="1790" y="2464"/>
                    <a:pt x="1792" y="2475"/>
                  </a:cubicBezTo>
                  <a:cubicBezTo>
                    <a:pt x="1810" y="2468"/>
                    <a:pt x="1809" y="2483"/>
                    <a:pt x="1832" y="2479"/>
                  </a:cubicBezTo>
                  <a:cubicBezTo>
                    <a:pt x="1837" y="2477"/>
                    <a:pt x="1838" y="2472"/>
                    <a:pt x="1843" y="2472"/>
                  </a:cubicBezTo>
                  <a:cubicBezTo>
                    <a:pt x="1836" y="2434"/>
                    <a:pt x="1838" y="2389"/>
                    <a:pt x="1821" y="2363"/>
                  </a:cubicBezTo>
                  <a:cubicBezTo>
                    <a:pt x="1729" y="2368"/>
                    <a:pt x="1628" y="2381"/>
                    <a:pt x="1553" y="2392"/>
                  </a:cubicBezTo>
                  <a:cubicBezTo>
                    <a:pt x="1544" y="2399"/>
                    <a:pt x="1563" y="2409"/>
                    <a:pt x="1553" y="2421"/>
                  </a:cubicBezTo>
                  <a:cubicBezTo>
                    <a:pt x="1538" y="2418"/>
                    <a:pt x="1542" y="2397"/>
                    <a:pt x="1542" y="2381"/>
                  </a:cubicBezTo>
                  <a:cubicBezTo>
                    <a:pt x="1619" y="2364"/>
                    <a:pt x="1722" y="2357"/>
                    <a:pt x="1796" y="2348"/>
                  </a:cubicBezTo>
                  <a:cubicBezTo>
                    <a:pt x="1789" y="2327"/>
                    <a:pt x="1756" y="2332"/>
                    <a:pt x="1756" y="2305"/>
                  </a:cubicBezTo>
                  <a:cubicBezTo>
                    <a:pt x="1850" y="2351"/>
                    <a:pt x="1922" y="2422"/>
                    <a:pt x="2010" y="2475"/>
                  </a:cubicBezTo>
                  <a:cubicBezTo>
                    <a:pt x="2024" y="2475"/>
                    <a:pt x="2027" y="2463"/>
                    <a:pt x="2035" y="2457"/>
                  </a:cubicBezTo>
                  <a:cubicBezTo>
                    <a:pt x="2053" y="2454"/>
                    <a:pt x="2045" y="2476"/>
                    <a:pt x="2064" y="2472"/>
                  </a:cubicBezTo>
                  <a:cubicBezTo>
                    <a:pt x="2077" y="2459"/>
                    <a:pt x="2053" y="2452"/>
                    <a:pt x="2054" y="2439"/>
                  </a:cubicBezTo>
                  <a:cubicBezTo>
                    <a:pt x="2071" y="2442"/>
                    <a:pt x="2069" y="2425"/>
                    <a:pt x="2075" y="2417"/>
                  </a:cubicBezTo>
                  <a:cubicBezTo>
                    <a:pt x="2066" y="2385"/>
                    <a:pt x="2045" y="2365"/>
                    <a:pt x="2021" y="2348"/>
                  </a:cubicBezTo>
                  <a:cubicBezTo>
                    <a:pt x="2006" y="2369"/>
                    <a:pt x="1998" y="2398"/>
                    <a:pt x="1981" y="2417"/>
                  </a:cubicBezTo>
                  <a:cubicBezTo>
                    <a:pt x="1978" y="2433"/>
                    <a:pt x="1999" y="2425"/>
                    <a:pt x="1995" y="2442"/>
                  </a:cubicBezTo>
                  <a:cubicBezTo>
                    <a:pt x="1950" y="2427"/>
                    <a:pt x="1922" y="2387"/>
                    <a:pt x="1887" y="2359"/>
                  </a:cubicBezTo>
                  <a:cubicBezTo>
                    <a:pt x="1848" y="2329"/>
                    <a:pt x="1799" y="2313"/>
                    <a:pt x="1770" y="2272"/>
                  </a:cubicBezTo>
                  <a:cubicBezTo>
                    <a:pt x="1783" y="2266"/>
                    <a:pt x="1820" y="2308"/>
                    <a:pt x="1828" y="2268"/>
                  </a:cubicBezTo>
                  <a:cubicBezTo>
                    <a:pt x="1839" y="2268"/>
                    <a:pt x="1850" y="2268"/>
                    <a:pt x="1861" y="2268"/>
                  </a:cubicBezTo>
                  <a:cubicBezTo>
                    <a:pt x="1855" y="2285"/>
                    <a:pt x="1864" y="2280"/>
                    <a:pt x="1865" y="2297"/>
                  </a:cubicBezTo>
                  <a:cubicBezTo>
                    <a:pt x="1856" y="2306"/>
                    <a:pt x="1855" y="2292"/>
                    <a:pt x="1847" y="2290"/>
                  </a:cubicBezTo>
                  <a:cubicBezTo>
                    <a:pt x="1839" y="2300"/>
                    <a:pt x="1844" y="2319"/>
                    <a:pt x="1850" y="2326"/>
                  </a:cubicBezTo>
                  <a:cubicBezTo>
                    <a:pt x="1867" y="2320"/>
                    <a:pt x="1881" y="2293"/>
                    <a:pt x="1908" y="2308"/>
                  </a:cubicBezTo>
                  <a:cubicBezTo>
                    <a:pt x="1905" y="2327"/>
                    <a:pt x="1894" y="2337"/>
                    <a:pt x="1890" y="2355"/>
                  </a:cubicBezTo>
                  <a:cubicBezTo>
                    <a:pt x="1917" y="2355"/>
                    <a:pt x="1918" y="2330"/>
                    <a:pt x="1945" y="2330"/>
                  </a:cubicBezTo>
                  <a:cubicBezTo>
                    <a:pt x="1948" y="2336"/>
                    <a:pt x="1958" y="2336"/>
                    <a:pt x="1959" y="2344"/>
                  </a:cubicBezTo>
                  <a:cubicBezTo>
                    <a:pt x="1955" y="2358"/>
                    <a:pt x="1942" y="2364"/>
                    <a:pt x="1934" y="2374"/>
                  </a:cubicBezTo>
                  <a:cubicBezTo>
                    <a:pt x="1952" y="2433"/>
                    <a:pt x="1988" y="2364"/>
                    <a:pt x="1999" y="2334"/>
                  </a:cubicBezTo>
                  <a:cubicBezTo>
                    <a:pt x="1953" y="2274"/>
                    <a:pt x="1875" y="2247"/>
                    <a:pt x="1814" y="2203"/>
                  </a:cubicBezTo>
                  <a:cubicBezTo>
                    <a:pt x="1772" y="2216"/>
                    <a:pt x="1739" y="2250"/>
                    <a:pt x="1756" y="2301"/>
                  </a:cubicBezTo>
                  <a:cubicBezTo>
                    <a:pt x="1739" y="2297"/>
                    <a:pt x="1741" y="2274"/>
                    <a:pt x="1734" y="2261"/>
                  </a:cubicBezTo>
                  <a:cubicBezTo>
                    <a:pt x="1693" y="2273"/>
                    <a:pt x="1666" y="2218"/>
                    <a:pt x="1632" y="2199"/>
                  </a:cubicBezTo>
                  <a:cubicBezTo>
                    <a:pt x="1634" y="2175"/>
                    <a:pt x="1652" y="2168"/>
                    <a:pt x="1661" y="2152"/>
                  </a:cubicBezTo>
                  <a:cubicBezTo>
                    <a:pt x="1648" y="2150"/>
                    <a:pt x="1634" y="2181"/>
                    <a:pt x="1614" y="2167"/>
                  </a:cubicBezTo>
                  <a:cubicBezTo>
                    <a:pt x="1655" y="2096"/>
                    <a:pt x="1761" y="2154"/>
                    <a:pt x="1763" y="2214"/>
                  </a:cubicBezTo>
                  <a:cubicBezTo>
                    <a:pt x="1779" y="2210"/>
                    <a:pt x="1788" y="2200"/>
                    <a:pt x="1799" y="2192"/>
                  </a:cubicBezTo>
                  <a:cubicBezTo>
                    <a:pt x="1857" y="2211"/>
                    <a:pt x="1904" y="2240"/>
                    <a:pt x="1941" y="2279"/>
                  </a:cubicBezTo>
                  <a:cubicBezTo>
                    <a:pt x="1974" y="2272"/>
                    <a:pt x="1995" y="2318"/>
                    <a:pt x="2017" y="2334"/>
                  </a:cubicBezTo>
                  <a:cubicBezTo>
                    <a:pt x="2052" y="2358"/>
                    <a:pt x="2106" y="2383"/>
                    <a:pt x="2079" y="2442"/>
                  </a:cubicBezTo>
                  <a:cubicBezTo>
                    <a:pt x="2096" y="2462"/>
                    <a:pt x="2131" y="2463"/>
                    <a:pt x="2137" y="2493"/>
                  </a:cubicBezTo>
                  <a:cubicBezTo>
                    <a:pt x="2152" y="2500"/>
                    <a:pt x="2176" y="2498"/>
                    <a:pt x="2173" y="2522"/>
                  </a:cubicBezTo>
                  <a:cubicBezTo>
                    <a:pt x="2134" y="2508"/>
                    <a:pt x="2134" y="2546"/>
                    <a:pt x="2090" y="2537"/>
                  </a:cubicBezTo>
                  <a:close/>
                  <a:moveTo>
                    <a:pt x="2322" y="1038"/>
                  </a:moveTo>
                  <a:cubicBezTo>
                    <a:pt x="2328" y="967"/>
                    <a:pt x="2388" y="951"/>
                    <a:pt x="2442" y="929"/>
                  </a:cubicBezTo>
                  <a:cubicBezTo>
                    <a:pt x="2449" y="930"/>
                    <a:pt x="2449" y="939"/>
                    <a:pt x="2456" y="940"/>
                  </a:cubicBezTo>
                  <a:cubicBezTo>
                    <a:pt x="2625" y="959"/>
                    <a:pt x="2819" y="966"/>
                    <a:pt x="2970" y="932"/>
                  </a:cubicBezTo>
                  <a:cubicBezTo>
                    <a:pt x="3006" y="950"/>
                    <a:pt x="3041" y="965"/>
                    <a:pt x="3073" y="987"/>
                  </a:cubicBezTo>
                  <a:cubicBezTo>
                    <a:pt x="3061" y="1023"/>
                    <a:pt x="3109" y="1053"/>
                    <a:pt x="3110" y="1074"/>
                  </a:cubicBezTo>
                  <a:cubicBezTo>
                    <a:pt x="3112" y="1114"/>
                    <a:pt x="3035" y="1110"/>
                    <a:pt x="3001" y="1114"/>
                  </a:cubicBezTo>
                  <a:cubicBezTo>
                    <a:pt x="2822" y="1134"/>
                    <a:pt x="2467" y="1140"/>
                    <a:pt x="2300" y="1092"/>
                  </a:cubicBezTo>
                  <a:cubicBezTo>
                    <a:pt x="2295" y="1061"/>
                    <a:pt x="2305" y="1046"/>
                    <a:pt x="2322" y="1038"/>
                  </a:cubicBezTo>
                  <a:close/>
                  <a:moveTo>
                    <a:pt x="2953" y="923"/>
                  </a:moveTo>
                  <a:cubicBezTo>
                    <a:pt x="2831" y="946"/>
                    <a:pt x="2602" y="950"/>
                    <a:pt x="2460" y="925"/>
                  </a:cubicBezTo>
                  <a:cubicBezTo>
                    <a:pt x="2456" y="911"/>
                    <a:pt x="2462" y="901"/>
                    <a:pt x="2464" y="885"/>
                  </a:cubicBezTo>
                  <a:cubicBezTo>
                    <a:pt x="2473" y="782"/>
                    <a:pt x="2445" y="608"/>
                    <a:pt x="2464" y="555"/>
                  </a:cubicBezTo>
                  <a:cubicBezTo>
                    <a:pt x="2480" y="508"/>
                    <a:pt x="2538" y="519"/>
                    <a:pt x="2609" y="519"/>
                  </a:cubicBezTo>
                  <a:cubicBezTo>
                    <a:pt x="2648" y="519"/>
                    <a:pt x="2686" y="519"/>
                    <a:pt x="2718" y="519"/>
                  </a:cubicBezTo>
                  <a:cubicBezTo>
                    <a:pt x="2776" y="519"/>
                    <a:pt x="2908" y="504"/>
                    <a:pt x="2925" y="544"/>
                  </a:cubicBezTo>
                  <a:cubicBezTo>
                    <a:pt x="2942" y="583"/>
                    <a:pt x="2936" y="655"/>
                    <a:pt x="2936" y="715"/>
                  </a:cubicBezTo>
                  <a:cubicBezTo>
                    <a:pt x="2936" y="794"/>
                    <a:pt x="2939" y="860"/>
                    <a:pt x="2953" y="923"/>
                  </a:cubicBezTo>
                  <a:close/>
                  <a:moveTo>
                    <a:pt x="3084" y="2871"/>
                  </a:moveTo>
                  <a:cubicBezTo>
                    <a:pt x="3039" y="2918"/>
                    <a:pt x="2952" y="2943"/>
                    <a:pt x="2870" y="2951"/>
                  </a:cubicBezTo>
                  <a:cubicBezTo>
                    <a:pt x="2744" y="2962"/>
                    <a:pt x="2596" y="2959"/>
                    <a:pt x="2475" y="2936"/>
                  </a:cubicBezTo>
                  <a:cubicBezTo>
                    <a:pt x="2414" y="2925"/>
                    <a:pt x="2355" y="2901"/>
                    <a:pt x="2322" y="2860"/>
                  </a:cubicBezTo>
                  <a:cubicBezTo>
                    <a:pt x="2331" y="2819"/>
                    <a:pt x="2309" y="2791"/>
                    <a:pt x="2308" y="2773"/>
                  </a:cubicBezTo>
                  <a:cubicBezTo>
                    <a:pt x="2310" y="2773"/>
                    <a:pt x="2312" y="2773"/>
                    <a:pt x="2315" y="2773"/>
                  </a:cubicBezTo>
                  <a:cubicBezTo>
                    <a:pt x="2446" y="2836"/>
                    <a:pt x="2654" y="2862"/>
                    <a:pt x="2838" y="2842"/>
                  </a:cubicBezTo>
                  <a:cubicBezTo>
                    <a:pt x="2937" y="2831"/>
                    <a:pt x="3018" y="2804"/>
                    <a:pt x="3093" y="2780"/>
                  </a:cubicBezTo>
                  <a:cubicBezTo>
                    <a:pt x="3084" y="2804"/>
                    <a:pt x="3083" y="2840"/>
                    <a:pt x="3084" y="2871"/>
                  </a:cubicBezTo>
                  <a:close/>
                  <a:moveTo>
                    <a:pt x="3095" y="1913"/>
                  </a:moveTo>
                  <a:cubicBezTo>
                    <a:pt x="3095" y="2170"/>
                    <a:pt x="3094" y="2426"/>
                    <a:pt x="3095" y="2755"/>
                  </a:cubicBezTo>
                  <a:cubicBezTo>
                    <a:pt x="2885" y="2864"/>
                    <a:pt x="2519" y="2849"/>
                    <a:pt x="2311" y="2755"/>
                  </a:cubicBezTo>
                  <a:cubicBezTo>
                    <a:pt x="2318" y="2121"/>
                    <a:pt x="2310" y="1772"/>
                    <a:pt x="2311" y="1150"/>
                  </a:cubicBezTo>
                  <a:cubicBezTo>
                    <a:pt x="2311" y="1144"/>
                    <a:pt x="2314" y="1141"/>
                    <a:pt x="2318" y="1139"/>
                  </a:cubicBezTo>
                  <a:cubicBezTo>
                    <a:pt x="2575" y="1167"/>
                    <a:pt x="2846" y="1174"/>
                    <a:pt x="3092" y="1143"/>
                  </a:cubicBezTo>
                  <a:cubicBezTo>
                    <a:pt x="3094" y="1415"/>
                    <a:pt x="3096" y="1627"/>
                    <a:pt x="3095" y="1913"/>
                  </a:cubicBezTo>
                  <a:close/>
                  <a:moveTo>
                    <a:pt x="3157" y="1129"/>
                  </a:moveTo>
                  <a:cubicBezTo>
                    <a:pt x="3149" y="1162"/>
                    <a:pt x="3098" y="1201"/>
                    <a:pt x="3113" y="1252"/>
                  </a:cubicBezTo>
                  <a:cubicBezTo>
                    <a:pt x="3066" y="1211"/>
                    <a:pt x="3136" y="1159"/>
                    <a:pt x="3142" y="1125"/>
                  </a:cubicBezTo>
                  <a:cubicBezTo>
                    <a:pt x="3146" y="1105"/>
                    <a:pt x="3135" y="1060"/>
                    <a:pt x="3132" y="1023"/>
                  </a:cubicBezTo>
                  <a:cubicBezTo>
                    <a:pt x="3127" y="967"/>
                    <a:pt x="3125" y="933"/>
                    <a:pt x="3117" y="860"/>
                  </a:cubicBezTo>
                  <a:cubicBezTo>
                    <a:pt x="3114" y="832"/>
                    <a:pt x="3115" y="800"/>
                    <a:pt x="3110" y="773"/>
                  </a:cubicBezTo>
                  <a:cubicBezTo>
                    <a:pt x="3101" y="730"/>
                    <a:pt x="3046" y="692"/>
                    <a:pt x="3034" y="649"/>
                  </a:cubicBezTo>
                  <a:cubicBezTo>
                    <a:pt x="3021" y="606"/>
                    <a:pt x="3032" y="557"/>
                    <a:pt x="3023" y="519"/>
                  </a:cubicBezTo>
                  <a:cubicBezTo>
                    <a:pt x="3011" y="473"/>
                    <a:pt x="2951" y="441"/>
                    <a:pt x="2932" y="410"/>
                  </a:cubicBezTo>
                  <a:cubicBezTo>
                    <a:pt x="2843" y="401"/>
                    <a:pt x="2750" y="396"/>
                    <a:pt x="2696" y="352"/>
                  </a:cubicBezTo>
                  <a:cubicBezTo>
                    <a:pt x="2636" y="393"/>
                    <a:pt x="2544" y="403"/>
                    <a:pt x="2449" y="410"/>
                  </a:cubicBezTo>
                  <a:cubicBezTo>
                    <a:pt x="2429" y="447"/>
                    <a:pt x="2375" y="471"/>
                    <a:pt x="2362" y="511"/>
                  </a:cubicBezTo>
                  <a:cubicBezTo>
                    <a:pt x="2347" y="558"/>
                    <a:pt x="2360" y="612"/>
                    <a:pt x="2348" y="649"/>
                  </a:cubicBezTo>
                  <a:cubicBezTo>
                    <a:pt x="2330" y="702"/>
                    <a:pt x="2285" y="720"/>
                    <a:pt x="2271" y="773"/>
                  </a:cubicBezTo>
                  <a:cubicBezTo>
                    <a:pt x="2269" y="857"/>
                    <a:pt x="2256" y="970"/>
                    <a:pt x="2250" y="1067"/>
                  </a:cubicBezTo>
                  <a:cubicBezTo>
                    <a:pt x="2248" y="1084"/>
                    <a:pt x="2240" y="1104"/>
                    <a:pt x="2242" y="1121"/>
                  </a:cubicBezTo>
                  <a:cubicBezTo>
                    <a:pt x="2249" y="1164"/>
                    <a:pt x="2318" y="1206"/>
                    <a:pt x="2271" y="1256"/>
                  </a:cubicBezTo>
                  <a:cubicBezTo>
                    <a:pt x="2270" y="1211"/>
                    <a:pt x="2257" y="1166"/>
                    <a:pt x="2228" y="1132"/>
                  </a:cubicBezTo>
                  <a:cubicBezTo>
                    <a:pt x="2250" y="1019"/>
                    <a:pt x="2226" y="810"/>
                    <a:pt x="2275" y="722"/>
                  </a:cubicBezTo>
                  <a:cubicBezTo>
                    <a:pt x="2291" y="692"/>
                    <a:pt x="2318" y="677"/>
                    <a:pt x="2333" y="649"/>
                  </a:cubicBezTo>
                  <a:cubicBezTo>
                    <a:pt x="2340" y="593"/>
                    <a:pt x="2333" y="544"/>
                    <a:pt x="2348" y="504"/>
                  </a:cubicBezTo>
                  <a:cubicBezTo>
                    <a:pt x="2365" y="457"/>
                    <a:pt x="2419" y="434"/>
                    <a:pt x="2442" y="395"/>
                  </a:cubicBezTo>
                  <a:cubicBezTo>
                    <a:pt x="2536" y="384"/>
                    <a:pt x="2638" y="381"/>
                    <a:pt x="2689" y="326"/>
                  </a:cubicBezTo>
                  <a:cubicBezTo>
                    <a:pt x="2736" y="364"/>
                    <a:pt x="2777" y="374"/>
                    <a:pt x="2848" y="384"/>
                  </a:cubicBezTo>
                  <a:cubicBezTo>
                    <a:pt x="2874" y="388"/>
                    <a:pt x="2911" y="386"/>
                    <a:pt x="2936" y="395"/>
                  </a:cubicBezTo>
                  <a:cubicBezTo>
                    <a:pt x="2950" y="401"/>
                    <a:pt x="2972" y="426"/>
                    <a:pt x="2990" y="446"/>
                  </a:cubicBezTo>
                  <a:cubicBezTo>
                    <a:pt x="3006" y="463"/>
                    <a:pt x="3032" y="489"/>
                    <a:pt x="3037" y="504"/>
                  </a:cubicBezTo>
                  <a:cubicBezTo>
                    <a:pt x="3051" y="544"/>
                    <a:pt x="3039" y="604"/>
                    <a:pt x="3052" y="646"/>
                  </a:cubicBezTo>
                  <a:cubicBezTo>
                    <a:pt x="3065" y="688"/>
                    <a:pt x="3116" y="715"/>
                    <a:pt x="3128" y="773"/>
                  </a:cubicBezTo>
                  <a:cubicBezTo>
                    <a:pt x="3138" y="823"/>
                    <a:pt x="3138" y="903"/>
                    <a:pt x="3142" y="976"/>
                  </a:cubicBezTo>
                  <a:cubicBezTo>
                    <a:pt x="3146" y="1033"/>
                    <a:pt x="3165" y="1094"/>
                    <a:pt x="3157" y="1129"/>
                  </a:cubicBezTo>
                  <a:close/>
                  <a:moveTo>
                    <a:pt x="1676" y="5535"/>
                  </a:moveTo>
                  <a:cubicBezTo>
                    <a:pt x="1668" y="5537"/>
                    <a:pt x="1663" y="5541"/>
                    <a:pt x="1661" y="5550"/>
                  </a:cubicBezTo>
                  <a:cubicBezTo>
                    <a:pt x="1634" y="5545"/>
                    <a:pt x="1619" y="5549"/>
                    <a:pt x="1600" y="5535"/>
                  </a:cubicBezTo>
                  <a:cubicBezTo>
                    <a:pt x="1549" y="5534"/>
                    <a:pt x="1491" y="5536"/>
                    <a:pt x="1451" y="5535"/>
                  </a:cubicBezTo>
                  <a:cubicBezTo>
                    <a:pt x="1433" y="5537"/>
                    <a:pt x="1449" y="5551"/>
                    <a:pt x="1436" y="5557"/>
                  </a:cubicBezTo>
                  <a:cubicBezTo>
                    <a:pt x="1406" y="5562"/>
                    <a:pt x="1389" y="5553"/>
                    <a:pt x="1382" y="5535"/>
                  </a:cubicBezTo>
                  <a:cubicBezTo>
                    <a:pt x="1152" y="5535"/>
                    <a:pt x="922" y="5535"/>
                    <a:pt x="692" y="5535"/>
                  </a:cubicBezTo>
                  <a:cubicBezTo>
                    <a:pt x="672" y="5533"/>
                    <a:pt x="683" y="5562"/>
                    <a:pt x="660" y="5557"/>
                  </a:cubicBezTo>
                  <a:cubicBezTo>
                    <a:pt x="634" y="5522"/>
                    <a:pt x="529" y="5539"/>
                    <a:pt x="453" y="5535"/>
                  </a:cubicBezTo>
                  <a:cubicBezTo>
                    <a:pt x="435" y="5532"/>
                    <a:pt x="447" y="5559"/>
                    <a:pt x="431" y="5557"/>
                  </a:cubicBezTo>
                  <a:cubicBezTo>
                    <a:pt x="401" y="5558"/>
                    <a:pt x="401" y="5528"/>
                    <a:pt x="369" y="5531"/>
                  </a:cubicBezTo>
                  <a:cubicBezTo>
                    <a:pt x="355" y="5390"/>
                    <a:pt x="372" y="5219"/>
                    <a:pt x="362" y="5089"/>
                  </a:cubicBezTo>
                  <a:cubicBezTo>
                    <a:pt x="475" y="5078"/>
                    <a:pt x="591" y="5084"/>
                    <a:pt x="710" y="5085"/>
                  </a:cubicBezTo>
                  <a:cubicBezTo>
                    <a:pt x="726" y="5082"/>
                    <a:pt x="723" y="5034"/>
                    <a:pt x="750" y="5023"/>
                  </a:cubicBezTo>
                  <a:cubicBezTo>
                    <a:pt x="775" y="5014"/>
                    <a:pt x="840" y="5023"/>
                    <a:pt x="885" y="5023"/>
                  </a:cubicBezTo>
                  <a:cubicBezTo>
                    <a:pt x="977" y="5023"/>
                    <a:pt x="1060" y="5023"/>
                    <a:pt x="1153" y="5023"/>
                  </a:cubicBezTo>
                  <a:cubicBezTo>
                    <a:pt x="1201" y="5023"/>
                    <a:pt x="1260" y="5015"/>
                    <a:pt x="1284" y="5023"/>
                  </a:cubicBezTo>
                  <a:cubicBezTo>
                    <a:pt x="1310" y="5032"/>
                    <a:pt x="1312" y="5071"/>
                    <a:pt x="1328" y="5078"/>
                  </a:cubicBezTo>
                  <a:cubicBezTo>
                    <a:pt x="1450" y="5094"/>
                    <a:pt x="1558" y="5072"/>
                    <a:pt x="1680" y="5089"/>
                  </a:cubicBezTo>
                  <a:cubicBezTo>
                    <a:pt x="1677" y="5236"/>
                    <a:pt x="1684" y="5393"/>
                    <a:pt x="1676" y="5535"/>
                  </a:cubicBezTo>
                  <a:close/>
                  <a:moveTo>
                    <a:pt x="2667" y="4747"/>
                  </a:moveTo>
                  <a:cubicBezTo>
                    <a:pt x="2654" y="4766"/>
                    <a:pt x="2649" y="4803"/>
                    <a:pt x="2649" y="4820"/>
                  </a:cubicBezTo>
                  <a:cubicBezTo>
                    <a:pt x="2647" y="4877"/>
                    <a:pt x="2691" y="4922"/>
                    <a:pt x="2714" y="4972"/>
                  </a:cubicBezTo>
                  <a:cubicBezTo>
                    <a:pt x="2715" y="5117"/>
                    <a:pt x="2643" y="5189"/>
                    <a:pt x="2591" y="5281"/>
                  </a:cubicBezTo>
                  <a:cubicBezTo>
                    <a:pt x="2606" y="5340"/>
                    <a:pt x="2693" y="5349"/>
                    <a:pt x="2681" y="5426"/>
                  </a:cubicBezTo>
                  <a:cubicBezTo>
                    <a:pt x="2680" y="5438"/>
                    <a:pt x="2661" y="5469"/>
                    <a:pt x="2652" y="5477"/>
                  </a:cubicBezTo>
                  <a:cubicBezTo>
                    <a:pt x="2627" y="5501"/>
                    <a:pt x="2553" y="5529"/>
                    <a:pt x="2500" y="5539"/>
                  </a:cubicBezTo>
                  <a:cubicBezTo>
                    <a:pt x="2361" y="5564"/>
                    <a:pt x="2144" y="5537"/>
                    <a:pt x="2072" y="5477"/>
                  </a:cubicBezTo>
                  <a:cubicBezTo>
                    <a:pt x="2050" y="5458"/>
                    <a:pt x="2042" y="5430"/>
                    <a:pt x="2028" y="5415"/>
                  </a:cubicBezTo>
                  <a:cubicBezTo>
                    <a:pt x="2033" y="5397"/>
                    <a:pt x="2030" y="5394"/>
                    <a:pt x="2028" y="5375"/>
                  </a:cubicBezTo>
                  <a:cubicBezTo>
                    <a:pt x="2056" y="5338"/>
                    <a:pt x="2094" y="5311"/>
                    <a:pt x="2119" y="5270"/>
                  </a:cubicBezTo>
                  <a:cubicBezTo>
                    <a:pt x="2115" y="5242"/>
                    <a:pt x="2084" y="5235"/>
                    <a:pt x="2064" y="5212"/>
                  </a:cubicBezTo>
                  <a:cubicBezTo>
                    <a:pt x="2008" y="5147"/>
                    <a:pt x="1957" y="5037"/>
                    <a:pt x="1981" y="4962"/>
                  </a:cubicBezTo>
                  <a:cubicBezTo>
                    <a:pt x="1993" y="4922"/>
                    <a:pt x="2027" y="4901"/>
                    <a:pt x="2054" y="4864"/>
                  </a:cubicBezTo>
                  <a:cubicBezTo>
                    <a:pt x="2083" y="4728"/>
                    <a:pt x="1971" y="4715"/>
                    <a:pt x="1930" y="4638"/>
                  </a:cubicBezTo>
                  <a:cubicBezTo>
                    <a:pt x="1989" y="4596"/>
                    <a:pt x="2086" y="4587"/>
                    <a:pt x="2181" y="4577"/>
                  </a:cubicBezTo>
                  <a:cubicBezTo>
                    <a:pt x="2318" y="4563"/>
                    <a:pt x="2487" y="4575"/>
                    <a:pt x="2620" y="4588"/>
                  </a:cubicBezTo>
                  <a:cubicBezTo>
                    <a:pt x="2683" y="4594"/>
                    <a:pt x="2745" y="4607"/>
                    <a:pt x="2783" y="4638"/>
                  </a:cubicBezTo>
                  <a:cubicBezTo>
                    <a:pt x="2805" y="4707"/>
                    <a:pt x="2693" y="4707"/>
                    <a:pt x="2667" y="4747"/>
                  </a:cubicBezTo>
                  <a:close/>
                  <a:moveTo>
                    <a:pt x="3378" y="4399"/>
                  </a:moveTo>
                  <a:cubicBezTo>
                    <a:pt x="3359" y="4411"/>
                    <a:pt x="3341" y="4431"/>
                    <a:pt x="3320" y="4435"/>
                  </a:cubicBezTo>
                  <a:cubicBezTo>
                    <a:pt x="3292" y="4441"/>
                    <a:pt x="3264" y="4428"/>
                    <a:pt x="3237" y="4435"/>
                  </a:cubicBezTo>
                  <a:cubicBezTo>
                    <a:pt x="3228" y="4451"/>
                    <a:pt x="3236" y="4482"/>
                    <a:pt x="3233" y="4504"/>
                  </a:cubicBezTo>
                  <a:cubicBezTo>
                    <a:pt x="2792" y="4504"/>
                    <a:pt x="2350" y="4504"/>
                    <a:pt x="1908" y="4504"/>
                  </a:cubicBezTo>
                  <a:cubicBezTo>
                    <a:pt x="1907" y="4481"/>
                    <a:pt x="1911" y="4447"/>
                    <a:pt x="1908" y="4435"/>
                  </a:cubicBezTo>
                  <a:cubicBezTo>
                    <a:pt x="1828" y="4447"/>
                    <a:pt x="1778" y="4420"/>
                    <a:pt x="1749" y="4366"/>
                  </a:cubicBezTo>
                  <a:cubicBezTo>
                    <a:pt x="2307" y="4363"/>
                    <a:pt x="2890" y="4365"/>
                    <a:pt x="3433" y="4359"/>
                  </a:cubicBezTo>
                  <a:cubicBezTo>
                    <a:pt x="3429" y="4382"/>
                    <a:pt x="3400" y="4386"/>
                    <a:pt x="3378" y="4399"/>
                  </a:cubicBezTo>
                  <a:close/>
                  <a:moveTo>
                    <a:pt x="4228" y="2290"/>
                  </a:moveTo>
                  <a:cubicBezTo>
                    <a:pt x="4204" y="2304"/>
                    <a:pt x="4154" y="2292"/>
                    <a:pt x="4126" y="2301"/>
                  </a:cubicBezTo>
                  <a:cubicBezTo>
                    <a:pt x="4128" y="2335"/>
                    <a:pt x="4128" y="2355"/>
                    <a:pt x="4097" y="2363"/>
                  </a:cubicBezTo>
                  <a:cubicBezTo>
                    <a:pt x="4101" y="2378"/>
                    <a:pt x="4099" y="2399"/>
                    <a:pt x="4108" y="2410"/>
                  </a:cubicBezTo>
                  <a:cubicBezTo>
                    <a:pt x="4135" y="2395"/>
                    <a:pt x="4196" y="2413"/>
                    <a:pt x="4213" y="2388"/>
                  </a:cubicBezTo>
                  <a:cubicBezTo>
                    <a:pt x="4249" y="2403"/>
                    <a:pt x="4283" y="2420"/>
                    <a:pt x="4315" y="2439"/>
                  </a:cubicBezTo>
                  <a:cubicBezTo>
                    <a:pt x="4316" y="2456"/>
                    <a:pt x="4315" y="2470"/>
                    <a:pt x="4308" y="2479"/>
                  </a:cubicBezTo>
                  <a:cubicBezTo>
                    <a:pt x="4040" y="2479"/>
                    <a:pt x="3741" y="2479"/>
                    <a:pt x="3462" y="2479"/>
                  </a:cubicBezTo>
                  <a:cubicBezTo>
                    <a:pt x="3457" y="2458"/>
                    <a:pt x="3465" y="2456"/>
                    <a:pt x="3458" y="2439"/>
                  </a:cubicBezTo>
                  <a:cubicBezTo>
                    <a:pt x="3487" y="2420"/>
                    <a:pt x="3524" y="2404"/>
                    <a:pt x="3563" y="2406"/>
                  </a:cubicBezTo>
                  <a:cubicBezTo>
                    <a:pt x="3573" y="2390"/>
                    <a:pt x="3559" y="2387"/>
                    <a:pt x="3556" y="2374"/>
                  </a:cubicBezTo>
                  <a:cubicBezTo>
                    <a:pt x="3589" y="2363"/>
                    <a:pt x="3555" y="2324"/>
                    <a:pt x="3571" y="2305"/>
                  </a:cubicBezTo>
                  <a:cubicBezTo>
                    <a:pt x="3566" y="2293"/>
                    <a:pt x="3557" y="2310"/>
                    <a:pt x="3553" y="2301"/>
                  </a:cubicBezTo>
                  <a:cubicBezTo>
                    <a:pt x="3551" y="2263"/>
                    <a:pt x="3573" y="2187"/>
                    <a:pt x="3538" y="2174"/>
                  </a:cubicBezTo>
                  <a:cubicBezTo>
                    <a:pt x="3568" y="2155"/>
                    <a:pt x="3548" y="2085"/>
                    <a:pt x="3549" y="2050"/>
                  </a:cubicBezTo>
                  <a:cubicBezTo>
                    <a:pt x="3575" y="2057"/>
                    <a:pt x="3564" y="2027"/>
                    <a:pt x="3589" y="2032"/>
                  </a:cubicBezTo>
                  <a:cubicBezTo>
                    <a:pt x="3580" y="2068"/>
                    <a:pt x="3634" y="2087"/>
                    <a:pt x="3661" y="2109"/>
                  </a:cubicBezTo>
                  <a:cubicBezTo>
                    <a:pt x="3784" y="2115"/>
                    <a:pt x="3882" y="2096"/>
                    <a:pt x="3988" y="2087"/>
                  </a:cubicBezTo>
                  <a:cubicBezTo>
                    <a:pt x="3998" y="2071"/>
                    <a:pt x="3986" y="2033"/>
                    <a:pt x="3995" y="2018"/>
                  </a:cubicBezTo>
                  <a:cubicBezTo>
                    <a:pt x="4011" y="2031"/>
                    <a:pt x="4005" y="2052"/>
                    <a:pt x="4003" y="2076"/>
                  </a:cubicBezTo>
                  <a:cubicBezTo>
                    <a:pt x="4028" y="2081"/>
                    <a:pt x="4068" y="2089"/>
                    <a:pt x="4083" y="2116"/>
                  </a:cubicBezTo>
                  <a:cubicBezTo>
                    <a:pt x="4114" y="2108"/>
                    <a:pt x="4105" y="2060"/>
                    <a:pt x="4144" y="2061"/>
                  </a:cubicBezTo>
                  <a:cubicBezTo>
                    <a:pt x="4144" y="2045"/>
                    <a:pt x="4141" y="2047"/>
                    <a:pt x="4144" y="2032"/>
                  </a:cubicBezTo>
                  <a:cubicBezTo>
                    <a:pt x="4153" y="2030"/>
                    <a:pt x="4161" y="2027"/>
                    <a:pt x="4173" y="2029"/>
                  </a:cubicBezTo>
                  <a:cubicBezTo>
                    <a:pt x="4183" y="2057"/>
                    <a:pt x="4191" y="2086"/>
                    <a:pt x="4199" y="2116"/>
                  </a:cubicBezTo>
                  <a:cubicBezTo>
                    <a:pt x="4205" y="2121"/>
                    <a:pt x="4217" y="2113"/>
                    <a:pt x="4231" y="2116"/>
                  </a:cubicBezTo>
                  <a:cubicBezTo>
                    <a:pt x="4245" y="2141"/>
                    <a:pt x="4223" y="2181"/>
                    <a:pt x="4253" y="2196"/>
                  </a:cubicBezTo>
                  <a:cubicBezTo>
                    <a:pt x="4256" y="2221"/>
                    <a:pt x="4243" y="2232"/>
                    <a:pt x="4235" y="2246"/>
                  </a:cubicBezTo>
                  <a:cubicBezTo>
                    <a:pt x="4236" y="2269"/>
                    <a:pt x="4244" y="2289"/>
                    <a:pt x="4246" y="2301"/>
                  </a:cubicBezTo>
                  <a:cubicBezTo>
                    <a:pt x="4260" y="2328"/>
                    <a:pt x="4322" y="2307"/>
                    <a:pt x="4315" y="2355"/>
                  </a:cubicBezTo>
                  <a:cubicBezTo>
                    <a:pt x="4269" y="2360"/>
                    <a:pt x="4258" y="2330"/>
                    <a:pt x="4224" y="2323"/>
                  </a:cubicBezTo>
                  <a:cubicBezTo>
                    <a:pt x="4223" y="2307"/>
                    <a:pt x="4236" y="2304"/>
                    <a:pt x="4228" y="2290"/>
                  </a:cubicBezTo>
                  <a:close/>
                  <a:moveTo>
                    <a:pt x="4587" y="7608"/>
                  </a:moveTo>
                  <a:cubicBezTo>
                    <a:pt x="4573" y="7630"/>
                    <a:pt x="4543" y="7637"/>
                    <a:pt x="4536" y="7666"/>
                  </a:cubicBezTo>
                  <a:cubicBezTo>
                    <a:pt x="4564" y="7677"/>
                    <a:pt x="4574" y="7641"/>
                    <a:pt x="4602" y="7640"/>
                  </a:cubicBezTo>
                  <a:cubicBezTo>
                    <a:pt x="4605" y="7690"/>
                    <a:pt x="4539" y="7701"/>
                    <a:pt x="4485" y="7706"/>
                  </a:cubicBezTo>
                  <a:cubicBezTo>
                    <a:pt x="4504" y="7663"/>
                    <a:pt x="4535" y="7581"/>
                    <a:pt x="4587" y="7608"/>
                  </a:cubicBezTo>
                  <a:close/>
                  <a:moveTo>
                    <a:pt x="4424" y="7263"/>
                  </a:moveTo>
                  <a:cubicBezTo>
                    <a:pt x="4430" y="7257"/>
                    <a:pt x="4467" y="7232"/>
                    <a:pt x="4478" y="7230"/>
                  </a:cubicBezTo>
                  <a:cubicBezTo>
                    <a:pt x="4514" y="7226"/>
                    <a:pt x="4562" y="7270"/>
                    <a:pt x="4558" y="7314"/>
                  </a:cubicBezTo>
                  <a:cubicBezTo>
                    <a:pt x="4535" y="7324"/>
                    <a:pt x="4524" y="7348"/>
                    <a:pt x="4485" y="7343"/>
                  </a:cubicBezTo>
                  <a:cubicBezTo>
                    <a:pt x="4474" y="7399"/>
                    <a:pt x="4527" y="7419"/>
                    <a:pt x="4540" y="7462"/>
                  </a:cubicBezTo>
                  <a:cubicBezTo>
                    <a:pt x="4492" y="7440"/>
                    <a:pt x="4439" y="7409"/>
                    <a:pt x="4413" y="7372"/>
                  </a:cubicBezTo>
                  <a:cubicBezTo>
                    <a:pt x="4393" y="7343"/>
                    <a:pt x="4395" y="7289"/>
                    <a:pt x="4424" y="7263"/>
                  </a:cubicBezTo>
                  <a:close/>
                  <a:moveTo>
                    <a:pt x="4406" y="7706"/>
                  </a:moveTo>
                  <a:cubicBezTo>
                    <a:pt x="4360" y="7690"/>
                    <a:pt x="4322" y="7666"/>
                    <a:pt x="4326" y="7600"/>
                  </a:cubicBezTo>
                  <a:cubicBezTo>
                    <a:pt x="4338" y="7587"/>
                    <a:pt x="4355" y="7579"/>
                    <a:pt x="4377" y="7575"/>
                  </a:cubicBezTo>
                  <a:cubicBezTo>
                    <a:pt x="4409" y="7545"/>
                    <a:pt x="4492" y="7503"/>
                    <a:pt x="4544" y="7539"/>
                  </a:cubicBezTo>
                  <a:cubicBezTo>
                    <a:pt x="4528" y="7565"/>
                    <a:pt x="4512" y="7559"/>
                    <a:pt x="4493" y="7575"/>
                  </a:cubicBezTo>
                  <a:cubicBezTo>
                    <a:pt x="4445" y="7615"/>
                    <a:pt x="4460" y="7688"/>
                    <a:pt x="4406" y="7706"/>
                  </a:cubicBezTo>
                  <a:close/>
                  <a:moveTo>
                    <a:pt x="4594" y="7865"/>
                  </a:moveTo>
                  <a:cubicBezTo>
                    <a:pt x="4538" y="7868"/>
                    <a:pt x="4485" y="7866"/>
                    <a:pt x="4482" y="7818"/>
                  </a:cubicBezTo>
                  <a:cubicBezTo>
                    <a:pt x="4476" y="7741"/>
                    <a:pt x="4616" y="7720"/>
                    <a:pt x="4660" y="7680"/>
                  </a:cubicBezTo>
                  <a:cubicBezTo>
                    <a:pt x="4651" y="7746"/>
                    <a:pt x="4604" y="7796"/>
                    <a:pt x="4594" y="7865"/>
                  </a:cubicBezTo>
                  <a:close/>
                  <a:moveTo>
                    <a:pt x="4950" y="7760"/>
                  </a:moveTo>
                  <a:cubicBezTo>
                    <a:pt x="4940" y="7796"/>
                    <a:pt x="4850" y="7866"/>
                    <a:pt x="4812" y="7829"/>
                  </a:cubicBezTo>
                  <a:cubicBezTo>
                    <a:pt x="4807" y="7824"/>
                    <a:pt x="4805" y="7813"/>
                    <a:pt x="4798" y="7804"/>
                  </a:cubicBezTo>
                  <a:cubicBezTo>
                    <a:pt x="4763" y="7757"/>
                    <a:pt x="4715" y="7711"/>
                    <a:pt x="4725" y="7629"/>
                  </a:cubicBezTo>
                  <a:cubicBezTo>
                    <a:pt x="4759" y="7662"/>
                    <a:pt x="4770" y="7718"/>
                    <a:pt x="4812" y="7742"/>
                  </a:cubicBezTo>
                  <a:cubicBezTo>
                    <a:pt x="4826" y="7740"/>
                    <a:pt x="4829" y="7727"/>
                    <a:pt x="4827" y="7709"/>
                  </a:cubicBezTo>
                  <a:cubicBezTo>
                    <a:pt x="4848" y="7681"/>
                    <a:pt x="4883" y="7660"/>
                    <a:pt x="4928" y="7677"/>
                  </a:cubicBezTo>
                  <a:cubicBezTo>
                    <a:pt x="4943" y="7700"/>
                    <a:pt x="4958" y="7732"/>
                    <a:pt x="4950" y="7760"/>
                  </a:cubicBezTo>
                  <a:close/>
                  <a:moveTo>
                    <a:pt x="6732" y="6130"/>
                  </a:moveTo>
                  <a:cubicBezTo>
                    <a:pt x="6791" y="6092"/>
                    <a:pt x="6818" y="6200"/>
                    <a:pt x="6772" y="6210"/>
                  </a:cubicBezTo>
                  <a:cubicBezTo>
                    <a:pt x="6734" y="6219"/>
                    <a:pt x="6712" y="6166"/>
                    <a:pt x="6732" y="6130"/>
                  </a:cubicBezTo>
                  <a:close/>
                  <a:moveTo>
                    <a:pt x="6500" y="6011"/>
                  </a:moveTo>
                  <a:cubicBezTo>
                    <a:pt x="6576" y="5927"/>
                    <a:pt x="6650" y="6052"/>
                    <a:pt x="6682" y="6112"/>
                  </a:cubicBezTo>
                  <a:cubicBezTo>
                    <a:pt x="6636" y="6124"/>
                    <a:pt x="6633" y="6062"/>
                    <a:pt x="6577" y="6072"/>
                  </a:cubicBezTo>
                  <a:cubicBezTo>
                    <a:pt x="6565" y="6112"/>
                    <a:pt x="6606" y="6098"/>
                    <a:pt x="6602" y="6130"/>
                  </a:cubicBezTo>
                  <a:cubicBezTo>
                    <a:pt x="6578" y="6137"/>
                    <a:pt x="6573" y="6108"/>
                    <a:pt x="6555" y="6119"/>
                  </a:cubicBezTo>
                  <a:cubicBezTo>
                    <a:pt x="6561" y="6151"/>
                    <a:pt x="6613" y="6136"/>
                    <a:pt x="6613" y="6174"/>
                  </a:cubicBezTo>
                  <a:cubicBezTo>
                    <a:pt x="6581" y="6176"/>
                    <a:pt x="6572" y="6154"/>
                    <a:pt x="6537" y="6159"/>
                  </a:cubicBezTo>
                  <a:cubicBezTo>
                    <a:pt x="6533" y="6203"/>
                    <a:pt x="6611" y="6165"/>
                    <a:pt x="6609" y="6207"/>
                  </a:cubicBezTo>
                  <a:cubicBezTo>
                    <a:pt x="6596" y="6217"/>
                    <a:pt x="6550" y="6184"/>
                    <a:pt x="6548" y="6217"/>
                  </a:cubicBezTo>
                  <a:cubicBezTo>
                    <a:pt x="6581" y="6231"/>
                    <a:pt x="6632" y="6201"/>
                    <a:pt x="6642" y="6246"/>
                  </a:cubicBezTo>
                  <a:cubicBezTo>
                    <a:pt x="6563" y="6244"/>
                    <a:pt x="6498" y="6294"/>
                    <a:pt x="6450" y="6236"/>
                  </a:cubicBezTo>
                  <a:cubicBezTo>
                    <a:pt x="6414" y="6142"/>
                    <a:pt x="6501" y="6103"/>
                    <a:pt x="6500" y="6011"/>
                  </a:cubicBezTo>
                  <a:close/>
                  <a:moveTo>
                    <a:pt x="6286" y="4842"/>
                  </a:moveTo>
                  <a:cubicBezTo>
                    <a:pt x="6291" y="4877"/>
                    <a:pt x="6252" y="4891"/>
                    <a:pt x="6231" y="4878"/>
                  </a:cubicBezTo>
                  <a:cubicBezTo>
                    <a:pt x="6238" y="4856"/>
                    <a:pt x="6262" y="4836"/>
                    <a:pt x="6286" y="4842"/>
                  </a:cubicBezTo>
                  <a:close/>
                  <a:moveTo>
                    <a:pt x="6344" y="4588"/>
                  </a:moveTo>
                  <a:cubicBezTo>
                    <a:pt x="6315" y="4611"/>
                    <a:pt x="6284" y="4632"/>
                    <a:pt x="6250" y="4649"/>
                  </a:cubicBezTo>
                  <a:cubicBezTo>
                    <a:pt x="6242" y="4623"/>
                    <a:pt x="6246" y="4604"/>
                    <a:pt x="6257" y="4588"/>
                  </a:cubicBezTo>
                  <a:cubicBezTo>
                    <a:pt x="6286" y="4590"/>
                    <a:pt x="6314" y="4579"/>
                    <a:pt x="6344" y="4588"/>
                  </a:cubicBezTo>
                  <a:close/>
                  <a:moveTo>
                    <a:pt x="6144" y="2860"/>
                  </a:moveTo>
                  <a:cubicBezTo>
                    <a:pt x="6140" y="2821"/>
                    <a:pt x="6131" y="2786"/>
                    <a:pt x="6112" y="2762"/>
                  </a:cubicBezTo>
                  <a:cubicBezTo>
                    <a:pt x="6161" y="2731"/>
                    <a:pt x="6188" y="2838"/>
                    <a:pt x="6144" y="2860"/>
                  </a:cubicBezTo>
                  <a:close/>
                  <a:moveTo>
                    <a:pt x="6115" y="2965"/>
                  </a:moveTo>
                  <a:cubicBezTo>
                    <a:pt x="6126" y="2974"/>
                    <a:pt x="6141" y="2978"/>
                    <a:pt x="6144" y="2994"/>
                  </a:cubicBezTo>
                  <a:cubicBezTo>
                    <a:pt x="6138" y="3000"/>
                    <a:pt x="6134" y="3008"/>
                    <a:pt x="6130" y="3016"/>
                  </a:cubicBezTo>
                  <a:cubicBezTo>
                    <a:pt x="6118" y="3009"/>
                    <a:pt x="6093" y="3014"/>
                    <a:pt x="6075" y="3012"/>
                  </a:cubicBezTo>
                  <a:cubicBezTo>
                    <a:pt x="6083" y="2991"/>
                    <a:pt x="6105" y="2984"/>
                    <a:pt x="6115" y="2965"/>
                  </a:cubicBezTo>
                  <a:close/>
                  <a:moveTo>
                    <a:pt x="5981" y="2907"/>
                  </a:moveTo>
                  <a:cubicBezTo>
                    <a:pt x="6001" y="2931"/>
                    <a:pt x="6040" y="2935"/>
                    <a:pt x="6072" y="2947"/>
                  </a:cubicBezTo>
                  <a:cubicBezTo>
                    <a:pt x="6043" y="2970"/>
                    <a:pt x="5970" y="2952"/>
                    <a:pt x="5970" y="2911"/>
                  </a:cubicBezTo>
                  <a:cubicBezTo>
                    <a:pt x="5973" y="2909"/>
                    <a:pt x="5976" y="2907"/>
                    <a:pt x="5981" y="2907"/>
                  </a:cubicBezTo>
                  <a:close/>
                  <a:moveTo>
                    <a:pt x="5734" y="2911"/>
                  </a:moveTo>
                  <a:cubicBezTo>
                    <a:pt x="5748" y="2914"/>
                    <a:pt x="5758" y="2921"/>
                    <a:pt x="5763" y="2932"/>
                  </a:cubicBezTo>
                  <a:cubicBezTo>
                    <a:pt x="5753" y="2949"/>
                    <a:pt x="5744" y="2967"/>
                    <a:pt x="5716" y="2965"/>
                  </a:cubicBezTo>
                  <a:cubicBezTo>
                    <a:pt x="5711" y="2935"/>
                    <a:pt x="5735" y="2926"/>
                    <a:pt x="5734" y="2911"/>
                  </a:cubicBezTo>
                  <a:close/>
                  <a:moveTo>
                    <a:pt x="5749" y="3154"/>
                  </a:moveTo>
                  <a:cubicBezTo>
                    <a:pt x="5921" y="3110"/>
                    <a:pt x="6065" y="3219"/>
                    <a:pt x="6126" y="3295"/>
                  </a:cubicBezTo>
                  <a:cubicBezTo>
                    <a:pt x="6143" y="3317"/>
                    <a:pt x="6170" y="3347"/>
                    <a:pt x="6184" y="3372"/>
                  </a:cubicBezTo>
                  <a:cubicBezTo>
                    <a:pt x="6349" y="3660"/>
                    <a:pt x="6300" y="4146"/>
                    <a:pt x="6097" y="4352"/>
                  </a:cubicBezTo>
                  <a:cubicBezTo>
                    <a:pt x="6008" y="4423"/>
                    <a:pt x="5894" y="4491"/>
                    <a:pt x="5734" y="4453"/>
                  </a:cubicBezTo>
                  <a:cubicBezTo>
                    <a:pt x="5494" y="4396"/>
                    <a:pt x="5367" y="4085"/>
                    <a:pt x="5367" y="3804"/>
                  </a:cubicBezTo>
                  <a:cubicBezTo>
                    <a:pt x="5368" y="3502"/>
                    <a:pt x="5496" y="3218"/>
                    <a:pt x="5749" y="3154"/>
                  </a:cubicBezTo>
                  <a:close/>
                  <a:moveTo>
                    <a:pt x="5970" y="4591"/>
                  </a:moveTo>
                  <a:cubicBezTo>
                    <a:pt x="5953" y="4654"/>
                    <a:pt x="5899" y="4680"/>
                    <a:pt x="5865" y="4726"/>
                  </a:cubicBezTo>
                  <a:cubicBezTo>
                    <a:pt x="5846" y="4689"/>
                    <a:pt x="5851" y="4628"/>
                    <a:pt x="5832" y="4591"/>
                  </a:cubicBezTo>
                  <a:cubicBezTo>
                    <a:pt x="5870" y="4585"/>
                    <a:pt x="5932" y="4585"/>
                    <a:pt x="5970" y="4591"/>
                  </a:cubicBezTo>
                  <a:close/>
                  <a:moveTo>
                    <a:pt x="4700" y="2813"/>
                  </a:moveTo>
                  <a:cubicBezTo>
                    <a:pt x="4695" y="2796"/>
                    <a:pt x="4677" y="2795"/>
                    <a:pt x="4681" y="2776"/>
                  </a:cubicBezTo>
                  <a:cubicBezTo>
                    <a:pt x="4684" y="2776"/>
                    <a:pt x="4685" y="2773"/>
                    <a:pt x="4689" y="2773"/>
                  </a:cubicBezTo>
                  <a:cubicBezTo>
                    <a:pt x="4691" y="2773"/>
                    <a:pt x="4694" y="2773"/>
                    <a:pt x="4696" y="2773"/>
                  </a:cubicBezTo>
                  <a:cubicBezTo>
                    <a:pt x="4807" y="2823"/>
                    <a:pt x="4967" y="2862"/>
                    <a:pt x="5135" y="2849"/>
                  </a:cubicBezTo>
                  <a:cubicBezTo>
                    <a:pt x="5263" y="2839"/>
                    <a:pt x="5385" y="2810"/>
                    <a:pt x="5476" y="2776"/>
                  </a:cubicBezTo>
                  <a:cubicBezTo>
                    <a:pt x="5486" y="2791"/>
                    <a:pt x="5461" y="2796"/>
                    <a:pt x="5458" y="2809"/>
                  </a:cubicBezTo>
                  <a:cubicBezTo>
                    <a:pt x="5460" y="2829"/>
                    <a:pt x="5464" y="2855"/>
                    <a:pt x="5455" y="2878"/>
                  </a:cubicBezTo>
                  <a:cubicBezTo>
                    <a:pt x="5364" y="2952"/>
                    <a:pt x="5140" y="2967"/>
                    <a:pt x="4957" y="2951"/>
                  </a:cubicBezTo>
                  <a:cubicBezTo>
                    <a:pt x="4862" y="2942"/>
                    <a:pt x="4725" y="2922"/>
                    <a:pt x="4700" y="2864"/>
                  </a:cubicBezTo>
                  <a:cubicBezTo>
                    <a:pt x="4693" y="2847"/>
                    <a:pt x="4703" y="2828"/>
                    <a:pt x="4700" y="2813"/>
                  </a:cubicBezTo>
                  <a:close/>
                  <a:moveTo>
                    <a:pt x="4838" y="700"/>
                  </a:moveTo>
                  <a:cubicBezTo>
                    <a:pt x="4835" y="646"/>
                    <a:pt x="4822" y="558"/>
                    <a:pt x="4848" y="533"/>
                  </a:cubicBezTo>
                  <a:cubicBezTo>
                    <a:pt x="4882" y="502"/>
                    <a:pt x="5027" y="519"/>
                    <a:pt x="5084" y="519"/>
                  </a:cubicBezTo>
                  <a:cubicBezTo>
                    <a:pt x="5171" y="519"/>
                    <a:pt x="5256" y="504"/>
                    <a:pt x="5299" y="544"/>
                  </a:cubicBezTo>
                  <a:cubicBezTo>
                    <a:pt x="5315" y="667"/>
                    <a:pt x="5293" y="867"/>
                    <a:pt x="5334" y="926"/>
                  </a:cubicBezTo>
                  <a:cubicBezTo>
                    <a:pt x="5335" y="930"/>
                    <a:pt x="5326" y="933"/>
                    <a:pt x="5325" y="933"/>
                  </a:cubicBezTo>
                  <a:cubicBezTo>
                    <a:pt x="5321" y="935"/>
                    <a:pt x="5317" y="935"/>
                    <a:pt x="5311" y="936"/>
                  </a:cubicBezTo>
                  <a:cubicBezTo>
                    <a:pt x="5283" y="942"/>
                    <a:pt x="5012" y="942"/>
                    <a:pt x="4903" y="932"/>
                  </a:cubicBezTo>
                  <a:cubicBezTo>
                    <a:pt x="4866" y="929"/>
                    <a:pt x="4843" y="937"/>
                    <a:pt x="4834" y="925"/>
                  </a:cubicBezTo>
                  <a:cubicBezTo>
                    <a:pt x="4824" y="913"/>
                    <a:pt x="4839" y="906"/>
                    <a:pt x="4841" y="885"/>
                  </a:cubicBezTo>
                  <a:cubicBezTo>
                    <a:pt x="4847" y="830"/>
                    <a:pt x="4840" y="751"/>
                    <a:pt x="4838" y="700"/>
                  </a:cubicBezTo>
                  <a:close/>
                  <a:moveTo>
                    <a:pt x="4939" y="951"/>
                  </a:moveTo>
                  <a:cubicBezTo>
                    <a:pt x="5041" y="959"/>
                    <a:pt x="5185" y="959"/>
                    <a:pt x="5259" y="953"/>
                  </a:cubicBezTo>
                  <a:cubicBezTo>
                    <a:pt x="5290" y="949"/>
                    <a:pt x="5336" y="952"/>
                    <a:pt x="5352" y="933"/>
                  </a:cubicBezTo>
                  <a:cubicBezTo>
                    <a:pt x="5393" y="948"/>
                    <a:pt x="5416" y="965"/>
                    <a:pt x="5447" y="991"/>
                  </a:cubicBezTo>
                  <a:cubicBezTo>
                    <a:pt x="5440" y="1043"/>
                    <a:pt x="5501" y="1059"/>
                    <a:pt x="5473" y="1099"/>
                  </a:cubicBezTo>
                  <a:cubicBezTo>
                    <a:pt x="5252" y="1133"/>
                    <a:pt x="4899" y="1148"/>
                    <a:pt x="4674" y="1092"/>
                  </a:cubicBezTo>
                  <a:cubicBezTo>
                    <a:pt x="4659" y="1064"/>
                    <a:pt x="4688" y="1052"/>
                    <a:pt x="4700" y="1031"/>
                  </a:cubicBezTo>
                  <a:cubicBezTo>
                    <a:pt x="4711" y="1009"/>
                    <a:pt x="4709" y="984"/>
                    <a:pt x="4725" y="969"/>
                  </a:cubicBezTo>
                  <a:cubicBezTo>
                    <a:pt x="4748" y="947"/>
                    <a:pt x="4785" y="948"/>
                    <a:pt x="4812" y="929"/>
                  </a:cubicBezTo>
                  <a:cubicBezTo>
                    <a:pt x="4851" y="943"/>
                    <a:pt x="4895" y="947"/>
                    <a:pt x="4939" y="951"/>
                  </a:cubicBezTo>
                  <a:close/>
                  <a:moveTo>
                    <a:pt x="5465" y="2007"/>
                  </a:moveTo>
                  <a:cubicBezTo>
                    <a:pt x="5465" y="2164"/>
                    <a:pt x="5465" y="2238"/>
                    <a:pt x="5469" y="2377"/>
                  </a:cubicBezTo>
                  <a:cubicBezTo>
                    <a:pt x="5473" y="2499"/>
                    <a:pt x="5467" y="2620"/>
                    <a:pt x="5465" y="2758"/>
                  </a:cubicBezTo>
                  <a:cubicBezTo>
                    <a:pt x="5257" y="2860"/>
                    <a:pt x="4893" y="2851"/>
                    <a:pt x="4685" y="2755"/>
                  </a:cubicBezTo>
                  <a:cubicBezTo>
                    <a:pt x="4685" y="2141"/>
                    <a:pt x="4682" y="1827"/>
                    <a:pt x="4681" y="1150"/>
                  </a:cubicBezTo>
                  <a:cubicBezTo>
                    <a:pt x="4681" y="1144"/>
                    <a:pt x="4684" y="1141"/>
                    <a:pt x="4689" y="1139"/>
                  </a:cubicBezTo>
                  <a:cubicBezTo>
                    <a:pt x="4924" y="1166"/>
                    <a:pt x="5229" y="1175"/>
                    <a:pt x="5469" y="1143"/>
                  </a:cubicBezTo>
                  <a:cubicBezTo>
                    <a:pt x="5464" y="1447"/>
                    <a:pt x="5466" y="1662"/>
                    <a:pt x="5465" y="2007"/>
                  </a:cubicBezTo>
                  <a:close/>
                  <a:moveTo>
                    <a:pt x="6144" y="1143"/>
                  </a:moveTo>
                  <a:cubicBezTo>
                    <a:pt x="6155" y="1067"/>
                    <a:pt x="6235" y="989"/>
                    <a:pt x="6308" y="965"/>
                  </a:cubicBezTo>
                  <a:cubicBezTo>
                    <a:pt x="6348" y="952"/>
                    <a:pt x="6424" y="953"/>
                    <a:pt x="6464" y="965"/>
                  </a:cubicBezTo>
                  <a:cubicBezTo>
                    <a:pt x="6532" y="987"/>
                    <a:pt x="6614" y="1064"/>
                    <a:pt x="6627" y="1139"/>
                  </a:cubicBezTo>
                  <a:cubicBezTo>
                    <a:pt x="6649" y="1270"/>
                    <a:pt x="6598" y="1392"/>
                    <a:pt x="6467" y="1441"/>
                  </a:cubicBezTo>
                  <a:cubicBezTo>
                    <a:pt x="6459" y="1474"/>
                    <a:pt x="6524" y="1492"/>
                    <a:pt x="6518" y="1524"/>
                  </a:cubicBezTo>
                  <a:cubicBezTo>
                    <a:pt x="6509" y="1571"/>
                    <a:pt x="6310" y="1559"/>
                    <a:pt x="6275" y="1531"/>
                  </a:cubicBezTo>
                  <a:cubicBezTo>
                    <a:pt x="6271" y="1508"/>
                    <a:pt x="6286" y="1504"/>
                    <a:pt x="6300" y="1499"/>
                  </a:cubicBezTo>
                  <a:cubicBezTo>
                    <a:pt x="6300" y="1473"/>
                    <a:pt x="6316" y="1464"/>
                    <a:pt x="6322" y="1444"/>
                  </a:cubicBezTo>
                  <a:cubicBezTo>
                    <a:pt x="6203" y="1405"/>
                    <a:pt x="6119" y="1320"/>
                    <a:pt x="6144" y="1143"/>
                  </a:cubicBezTo>
                  <a:close/>
                  <a:moveTo>
                    <a:pt x="5545" y="1306"/>
                  </a:moveTo>
                  <a:cubicBezTo>
                    <a:pt x="5573" y="1282"/>
                    <a:pt x="5538" y="1232"/>
                    <a:pt x="5574" y="1216"/>
                  </a:cubicBezTo>
                  <a:cubicBezTo>
                    <a:pt x="5559" y="1193"/>
                    <a:pt x="5588" y="1184"/>
                    <a:pt x="5589" y="1158"/>
                  </a:cubicBezTo>
                  <a:cubicBezTo>
                    <a:pt x="5601" y="1160"/>
                    <a:pt x="5603" y="1152"/>
                    <a:pt x="5614" y="1154"/>
                  </a:cubicBezTo>
                  <a:cubicBezTo>
                    <a:pt x="5697" y="1059"/>
                    <a:pt x="5968" y="1070"/>
                    <a:pt x="6072" y="1136"/>
                  </a:cubicBezTo>
                  <a:cubicBezTo>
                    <a:pt x="6096" y="1177"/>
                    <a:pt x="6072" y="1228"/>
                    <a:pt x="6046" y="1252"/>
                  </a:cubicBezTo>
                  <a:cubicBezTo>
                    <a:pt x="6023" y="1256"/>
                    <a:pt x="6021" y="1238"/>
                    <a:pt x="6003" y="1237"/>
                  </a:cubicBezTo>
                  <a:cubicBezTo>
                    <a:pt x="6031" y="1298"/>
                    <a:pt x="6053" y="1419"/>
                    <a:pt x="6054" y="1499"/>
                  </a:cubicBezTo>
                  <a:cubicBezTo>
                    <a:pt x="6054" y="1531"/>
                    <a:pt x="6046" y="1551"/>
                    <a:pt x="6028" y="1568"/>
                  </a:cubicBezTo>
                  <a:cubicBezTo>
                    <a:pt x="5904" y="1566"/>
                    <a:pt x="5781" y="1570"/>
                    <a:pt x="5665" y="1568"/>
                  </a:cubicBezTo>
                  <a:cubicBezTo>
                    <a:pt x="5647" y="1559"/>
                    <a:pt x="5641" y="1531"/>
                    <a:pt x="5643" y="1513"/>
                  </a:cubicBezTo>
                  <a:cubicBezTo>
                    <a:pt x="5622" y="1527"/>
                    <a:pt x="5616" y="1536"/>
                    <a:pt x="5585" y="1542"/>
                  </a:cubicBezTo>
                  <a:cubicBezTo>
                    <a:pt x="5574" y="1541"/>
                    <a:pt x="5574" y="1529"/>
                    <a:pt x="5571" y="1521"/>
                  </a:cubicBezTo>
                  <a:cubicBezTo>
                    <a:pt x="5561" y="1524"/>
                    <a:pt x="5567" y="1543"/>
                    <a:pt x="5556" y="1546"/>
                  </a:cubicBezTo>
                  <a:cubicBezTo>
                    <a:pt x="5542" y="1549"/>
                    <a:pt x="5534" y="1539"/>
                    <a:pt x="5520" y="1553"/>
                  </a:cubicBezTo>
                  <a:cubicBezTo>
                    <a:pt x="5497" y="1535"/>
                    <a:pt x="5479" y="1510"/>
                    <a:pt x="5484" y="1473"/>
                  </a:cubicBezTo>
                  <a:cubicBezTo>
                    <a:pt x="5518" y="1440"/>
                    <a:pt x="5566" y="1421"/>
                    <a:pt x="5574" y="1361"/>
                  </a:cubicBezTo>
                  <a:cubicBezTo>
                    <a:pt x="5557" y="1342"/>
                    <a:pt x="5559" y="1326"/>
                    <a:pt x="5545" y="1306"/>
                  </a:cubicBezTo>
                  <a:close/>
                  <a:moveTo>
                    <a:pt x="4602" y="1132"/>
                  </a:moveTo>
                  <a:cubicBezTo>
                    <a:pt x="4613" y="1028"/>
                    <a:pt x="4607" y="871"/>
                    <a:pt x="4631" y="769"/>
                  </a:cubicBezTo>
                  <a:cubicBezTo>
                    <a:pt x="4642" y="718"/>
                    <a:pt x="4684" y="685"/>
                    <a:pt x="4707" y="646"/>
                  </a:cubicBezTo>
                  <a:cubicBezTo>
                    <a:pt x="4715" y="599"/>
                    <a:pt x="4706" y="546"/>
                    <a:pt x="4721" y="504"/>
                  </a:cubicBezTo>
                  <a:cubicBezTo>
                    <a:pt x="4738" y="457"/>
                    <a:pt x="4794" y="435"/>
                    <a:pt x="4812" y="395"/>
                  </a:cubicBezTo>
                  <a:cubicBezTo>
                    <a:pt x="4906" y="384"/>
                    <a:pt x="5011" y="384"/>
                    <a:pt x="5059" y="326"/>
                  </a:cubicBezTo>
                  <a:cubicBezTo>
                    <a:pt x="5103" y="361"/>
                    <a:pt x="5148" y="372"/>
                    <a:pt x="5226" y="384"/>
                  </a:cubicBezTo>
                  <a:cubicBezTo>
                    <a:pt x="5252" y="389"/>
                    <a:pt x="5288" y="387"/>
                    <a:pt x="5309" y="395"/>
                  </a:cubicBezTo>
                  <a:cubicBezTo>
                    <a:pt x="5330" y="403"/>
                    <a:pt x="5346" y="431"/>
                    <a:pt x="5360" y="446"/>
                  </a:cubicBezTo>
                  <a:cubicBezTo>
                    <a:pt x="5378" y="465"/>
                    <a:pt x="5392" y="480"/>
                    <a:pt x="5407" y="497"/>
                  </a:cubicBezTo>
                  <a:cubicBezTo>
                    <a:pt x="5421" y="542"/>
                    <a:pt x="5410" y="597"/>
                    <a:pt x="5426" y="646"/>
                  </a:cubicBezTo>
                  <a:cubicBezTo>
                    <a:pt x="5439" y="687"/>
                    <a:pt x="5482" y="714"/>
                    <a:pt x="5495" y="751"/>
                  </a:cubicBezTo>
                  <a:cubicBezTo>
                    <a:pt x="5506" y="785"/>
                    <a:pt x="5506" y="835"/>
                    <a:pt x="5509" y="882"/>
                  </a:cubicBezTo>
                  <a:cubicBezTo>
                    <a:pt x="5514" y="952"/>
                    <a:pt x="5523" y="1044"/>
                    <a:pt x="5534" y="1125"/>
                  </a:cubicBezTo>
                  <a:cubicBezTo>
                    <a:pt x="5509" y="1159"/>
                    <a:pt x="5485" y="1194"/>
                    <a:pt x="5487" y="1256"/>
                  </a:cubicBezTo>
                  <a:cubicBezTo>
                    <a:pt x="5455" y="1225"/>
                    <a:pt x="5490" y="1151"/>
                    <a:pt x="5513" y="1129"/>
                  </a:cubicBezTo>
                  <a:cubicBezTo>
                    <a:pt x="5493" y="995"/>
                    <a:pt x="5505" y="890"/>
                    <a:pt x="5484" y="780"/>
                  </a:cubicBezTo>
                  <a:cubicBezTo>
                    <a:pt x="5474" y="730"/>
                    <a:pt x="5427" y="702"/>
                    <a:pt x="5411" y="657"/>
                  </a:cubicBezTo>
                  <a:cubicBezTo>
                    <a:pt x="5394" y="610"/>
                    <a:pt x="5407" y="563"/>
                    <a:pt x="5397" y="519"/>
                  </a:cubicBezTo>
                  <a:cubicBezTo>
                    <a:pt x="5386" y="475"/>
                    <a:pt x="5328" y="451"/>
                    <a:pt x="5309" y="410"/>
                  </a:cubicBezTo>
                  <a:cubicBezTo>
                    <a:pt x="5219" y="401"/>
                    <a:pt x="5122" y="398"/>
                    <a:pt x="5070" y="352"/>
                  </a:cubicBezTo>
                  <a:cubicBezTo>
                    <a:pt x="5011" y="394"/>
                    <a:pt x="4917" y="402"/>
                    <a:pt x="4823" y="410"/>
                  </a:cubicBezTo>
                  <a:cubicBezTo>
                    <a:pt x="4806" y="439"/>
                    <a:pt x="4751" y="469"/>
                    <a:pt x="4736" y="508"/>
                  </a:cubicBezTo>
                  <a:cubicBezTo>
                    <a:pt x="4724" y="538"/>
                    <a:pt x="4733" y="615"/>
                    <a:pt x="4721" y="649"/>
                  </a:cubicBezTo>
                  <a:cubicBezTo>
                    <a:pt x="4710" y="685"/>
                    <a:pt x="4667" y="711"/>
                    <a:pt x="4652" y="751"/>
                  </a:cubicBezTo>
                  <a:cubicBezTo>
                    <a:pt x="4635" y="798"/>
                    <a:pt x="4639" y="876"/>
                    <a:pt x="4634" y="936"/>
                  </a:cubicBezTo>
                  <a:cubicBezTo>
                    <a:pt x="4629" y="1001"/>
                    <a:pt x="4607" y="1068"/>
                    <a:pt x="4616" y="1121"/>
                  </a:cubicBezTo>
                  <a:cubicBezTo>
                    <a:pt x="4622" y="1159"/>
                    <a:pt x="4683" y="1200"/>
                    <a:pt x="4652" y="1252"/>
                  </a:cubicBezTo>
                  <a:cubicBezTo>
                    <a:pt x="4625" y="1248"/>
                    <a:pt x="4642" y="1214"/>
                    <a:pt x="4638" y="1197"/>
                  </a:cubicBezTo>
                  <a:cubicBezTo>
                    <a:pt x="4632" y="1170"/>
                    <a:pt x="4607" y="1154"/>
                    <a:pt x="4602" y="1132"/>
                  </a:cubicBezTo>
                  <a:close/>
                  <a:moveTo>
                    <a:pt x="5128" y="5248"/>
                  </a:moveTo>
                  <a:cubicBezTo>
                    <a:pt x="5103" y="5294"/>
                    <a:pt x="4971" y="5281"/>
                    <a:pt x="4939" y="5248"/>
                  </a:cubicBezTo>
                  <a:cubicBezTo>
                    <a:pt x="4917" y="5185"/>
                    <a:pt x="4945" y="5088"/>
                    <a:pt x="4936" y="5009"/>
                  </a:cubicBezTo>
                  <a:cubicBezTo>
                    <a:pt x="4929" y="4955"/>
                    <a:pt x="4907" y="4911"/>
                    <a:pt x="4917" y="4845"/>
                  </a:cubicBezTo>
                  <a:cubicBezTo>
                    <a:pt x="4930" y="4766"/>
                    <a:pt x="4961" y="4685"/>
                    <a:pt x="4968" y="4602"/>
                  </a:cubicBezTo>
                  <a:cubicBezTo>
                    <a:pt x="4972" y="4562"/>
                    <a:pt x="4957" y="4524"/>
                    <a:pt x="4972" y="4482"/>
                  </a:cubicBezTo>
                  <a:cubicBezTo>
                    <a:pt x="5005" y="4471"/>
                    <a:pt x="5044" y="4475"/>
                    <a:pt x="5066" y="4493"/>
                  </a:cubicBezTo>
                  <a:cubicBezTo>
                    <a:pt x="5055" y="4512"/>
                    <a:pt x="5074" y="4535"/>
                    <a:pt x="5059" y="4559"/>
                  </a:cubicBezTo>
                  <a:cubicBezTo>
                    <a:pt x="5069" y="4643"/>
                    <a:pt x="5104" y="4722"/>
                    <a:pt x="5124" y="4831"/>
                  </a:cubicBezTo>
                  <a:cubicBezTo>
                    <a:pt x="5138" y="4904"/>
                    <a:pt x="5121" y="4973"/>
                    <a:pt x="5121" y="5063"/>
                  </a:cubicBezTo>
                  <a:cubicBezTo>
                    <a:pt x="5121" y="5123"/>
                    <a:pt x="5148" y="5211"/>
                    <a:pt x="5128" y="5248"/>
                  </a:cubicBezTo>
                  <a:close/>
                  <a:moveTo>
                    <a:pt x="4783" y="4461"/>
                  </a:moveTo>
                  <a:cubicBezTo>
                    <a:pt x="4626" y="4446"/>
                    <a:pt x="4487" y="4334"/>
                    <a:pt x="4467" y="4181"/>
                  </a:cubicBezTo>
                  <a:cubicBezTo>
                    <a:pt x="4439" y="3961"/>
                    <a:pt x="4579" y="3855"/>
                    <a:pt x="4732" y="3778"/>
                  </a:cubicBezTo>
                  <a:cubicBezTo>
                    <a:pt x="4633" y="3708"/>
                    <a:pt x="4534" y="3638"/>
                    <a:pt x="4514" y="3495"/>
                  </a:cubicBezTo>
                  <a:cubicBezTo>
                    <a:pt x="4512" y="3473"/>
                    <a:pt x="4512" y="3438"/>
                    <a:pt x="4514" y="3415"/>
                  </a:cubicBezTo>
                  <a:cubicBezTo>
                    <a:pt x="4533" y="3240"/>
                    <a:pt x="4694" y="3132"/>
                    <a:pt x="4921" y="3158"/>
                  </a:cubicBezTo>
                  <a:cubicBezTo>
                    <a:pt x="5051" y="3172"/>
                    <a:pt x="5164" y="3267"/>
                    <a:pt x="5182" y="3393"/>
                  </a:cubicBezTo>
                  <a:cubicBezTo>
                    <a:pt x="5208" y="3569"/>
                    <a:pt x="5110" y="3694"/>
                    <a:pt x="4983" y="3775"/>
                  </a:cubicBezTo>
                  <a:cubicBezTo>
                    <a:pt x="5035" y="3809"/>
                    <a:pt x="5091" y="3834"/>
                    <a:pt x="5135" y="3873"/>
                  </a:cubicBezTo>
                  <a:cubicBezTo>
                    <a:pt x="5191" y="3922"/>
                    <a:pt x="5233" y="4003"/>
                    <a:pt x="5237" y="4105"/>
                  </a:cubicBezTo>
                  <a:cubicBezTo>
                    <a:pt x="5247" y="4357"/>
                    <a:pt x="5021" y="4483"/>
                    <a:pt x="4783" y="4461"/>
                  </a:cubicBezTo>
                  <a:close/>
                  <a:moveTo>
                    <a:pt x="5440" y="5648"/>
                  </a:moveTo>
                  <a:cubicBezTo>
                    <a:pt x="5413" y="5704"/>
                    <a:pt x="5297" y="5671"/>
                    <a:pt x="5222" y="5680"/>
                  </a:cubicBezTo>
                  <a:cubicBezTo>
                    <a:pt x="5168" y="5662"/>
                    <a:pt x="5164" y="5548"/>
                    <a:pt x="5186" y="5488"/>
                  </a:cubicBezTo>
                  <a:cubicBezTo>
                    <a:pt x="5201" y="5375"/>
                    <a:pt x="5160" y="5281"/>
                    <a:pt x="5157" y="5179"/>
                  </a:cubicBezTo>
                  <a:cubicBezTo>
                    <a:pt x="5155" y="5103"/>
                    <a:pt x="5175" y="5017"/>
                    <a:pt x="5190" y="4940"/>
                  </a:cubicBezTo>
                  <a:cubicBezTo>
                    <a:pt x="5204" y="4865"/>
                    <a:pt x="5232" y="4797"/>
                    <a:pt x="5230" y="4722"/>
                  </a:cubicBezTo>
                  <a:cubicBezTo>
                    <a:pt x="5228" y="4690"/>
                    <a:pt x="5217" y="4658"/>
                    <a:pt x="5222" y="4628"/>
                  </a:cubicBezTo>
                  <a:cubicBezTo>
                    <a:pt x="5249" y="4595"/>
                    <a:pt x="5332" y="4602"/>
                    <a:pt x="5357" y="4631"/>
                  </a:cubicBezTo>
                  <a:cubicBezTo>
                    <a:pt x="5352" y="4650"/>
                    <a:pt x="5347" y="4649"/>
                    <a:pt x="5360" y="4675"/>
                  </a:cubicBezTo>
                  <a:cubicBezTo>
                    <a:pt x="5365" y="4696"/>
                    <a:pt x="5349" y="4697"/>
                    <a:pt x="5349" y="4715"/>
                  </a:cubicBezTo>
                  <a:cubicBezTo>
                    <a:pt x="5359" y="4767"/>
                    <a:pt x="5371" y="4794"/>
                    <a:pt x="5371" y="4853"/>
                  </a:cubicBezTo>
                  <a:cubicBezTo>
                    <a:pt x="5379" y="4864"/>
                    <a:pt x="5384" y="4878"/>
                    <a:pt x="5393" y="4889"/>
                  </a:cubicBezTo>
                  <a:cubicBezTo>
                    <a:pt x="5393" y="4967"/>
                    <a:pt x="5439" y="5057"/>
                    <a:pt x="5444" y="5158"/>
                  </a:cubicBezTo>
                  <a:cubicBezTo>
                    <a:pt x="5447" y="5231"/>
                    <a:pt x="5433" y="5313"/>
                    <a:pt x="5433" y="5390"/>
                  </a:cubicBezTo>
                  <a:cubicBezTo>
                    <a:pt x="5432" y="5480"/>
                    <a:pt x="5457" y="5566"/>
                    <a:pt x="5440" y="5648"/>
                  </a:cubicBezTo>
                  <a:close/>
                  <a:moveTo>
                    <a:pt x="5625" y="5281"/>
                  </a:moveTo>
                  <a:cubicBezTo>
                    <a:pt x="5577" y="5274"/>
                    <a:pt x="5542" y="5291"/>
                    <a:pt x="5509" y="5281"/>
                  </a:cubicBezTo>
                  <a:cubicBezTo>
                    <a:pt x="5456" y="5266"/>
                    <a:pt x="5455" y="5187"/>
                    <a:pt x="5473" y="5136"/>
                  </a:cubicBezTo>
                  <a:cubicBezTo>
                    <a:pt x="5483" y="5056"/>
                    <a:pt x="5450" y="4982"/>
                    <a:pt x="5451" y="4903"/>
                  </a:cubicBezTo>
                  <a:cubicBezTo>
                    <a:pt x="5453" y="4791"/>
                    <a:pt x="5499" y="4687"/>
                    <a:pt x="5505" y="4588"/>
                  </a:cubicBezTo>
                  <a:cubicBezTo>
                    <a:pt x="5492" y="4555"/>
                    <a:pt x="5499" y="4545"/>
                    <a:pt x="5502" y="4511"/>
                  </a:cubicBezTo>
                  <a:cubicBezTo>
                    <a:pt x="5549" y="4498"/>
                    <a:pt x="5561" y="4494"/>
                    <a:pt x="5596" y="4519"/>
                  </a:cubicBezTo>
                  <a:cubicBezTo>
                    <a:pt x="5591" y="4542"/>
                    <a:pt x="5607" y="4561"/>
                    <a:pt x="5589" y="4580"/>
                  </a:cubicBezTo>
                  <a:cubicBezTo>
                    <a:pt x="5605" y="4610"/>
                    <a:pt x="5600" y="4646"/>
                    <a:pt x="5607" y="4678"/>
                  </a:cubicBezTo>
                  <a:cubicBezTo>
                    <a:pt x="5613" y="4703"/>
                    <a:pt x="5627" y="4731"/>
                    <a:pt x="5636" y="4769"/>
                  </a:cubicBezTo>
                  <a:cubicBezTo>
                    <a:pt x="5670" y="4915"/>
                    <a:pt x="5645" y="5077"/>
                    <a:pt x="5658" y="5256"/>
                  </a:cubicBezTo>
                  <a:cubicBezTo>
                    <a:pt x="5646" y="5263"/>
                    <a:pt x="5636" y="5273"/>
                    <a:pt x="5625" y="5281"/>
                  </a:cubicBezTo>
                  <a:close/>
                  <a:moveTo>
                    <a:pt x="5795" y="5546"/>
                  </a:moveTo>
                  <a:cubicBezTo>
                    <a:pt x="5786" y="5546"/>
                    <a:pt x="5778" y="5546"/>
                    <a:pt x="5769" y="5546"/>
                  </a:cubicBezTo>
                  <a:cubicBezTo>
                    <a:pt x="5756" y="5512"/>
                    <a:pt x="5771" y="5455"/>
                    <a:pt x="5762" y="5401"/>
                  </a:cubicBezTo>
                  <a:cubicBezTo>
                    <a:pt x="5751" y="5441"/>
                    <a:pt x="5766" y="5506"/>
                    <a:pt x="5755" y="5546"/>
                  </a:cubicBezTo>
                  <a:cubicBezTo>
                    <a:pt x="5746" y="5546"/>
                    <a:pt x="5738" y="5546"/>
                    <a:pt x="5729" y="5546"/>
                  </a:cubicBezTo>
                  <a:cubicBezTo>
                    <a:pt x="5723" y="5502"/>
                    <a:pt x="5724" y="5434"/>
                    <a:pt x="5729" y="5390"/>
                  </a:cubicBezTo>
                  <a:cubicBezTo>
                    <a:pt x="5762" y="5394"/>
                    <a:pt x="5762" y="5394"/>
                    <a:pt x="5795" y="5390"/>
                  </a:cubicBezTo>
                  <a:cubicBezTo>
                    <a:pt x="5795" y="5442"/>
                    <a:pt x="5795" y="5494"/>
                    <a:pt x="5795" y="5546"/>
                  </a:cubicBezTo>
                  <a:close/>
                  <a:moveTo>
                    <a:pt x="5835" y="5546"/>
                  </a:moveTo>
                  <a:cubicBezTo>
                    <a:pt x="5825" y="5546"/>
                    <a:pt x="5815" y="5546"/>
                    <a:pt x="5806" y="5546"/>
                  </a:cubicBezTo>
                  <a:cubicBezTo>
                    <a:pt x="5806" y="5509"/>
                    <a:pt x="5805" y="5427"/>
                    <a:pt x="5806" y="5390"/>
                  </a:cubicBezTo>
                  <a:cubicBezTo>
                    <a:pt x="5815" y="5390"/>
                    <a:pt x="5825" y="5390"/>
                    <a:pt x="5835" y="5390"/>
                  </a:cubicBezTo>
                  <a:cubicBezTo>
                    <a:pt x="5838" y="5424"/>
                    <a:pt x="5833" y="5503"/>
                    <a:pt x="5835" y="5546"/>
                  </a:cubicBezTo>
                  <a:close/>
                  <a:moveTo>
                    <a:pt x="5947" y="5546"/>
                  </a:moveTo>
                  <a:cubicBezTo>
                    <a:pt x="5907" y="5544"/>
                    <a:pt x="5885" y="5544"/>
                    <a:pt x="5846" y="5546"/>
                  </a:cubicBezTo>
                  <a:cubicBezTo>
                    <a:pt x="5847" y="5505"/>
                    <a:pt x="5843" y="5422"/>
                    <a:pt x="5846" y="5390"/>
                  </a:cubicBezTo>
                  <a:cubicBezTo>
                    <a:pt x="5888" y="5394"/>
                    <a:pt x="5903" y="5392"/>
                    <a:pt x="5947" y="5390"/>
                  </a:cubicBezTo>
                  <a:cubicBezTo>
                    <a:pt x="5947" y="5442"/>
                    <a:pt x="5947" y="5494"/>
                    <a:pt x="5947" y="5546"/>
                  </a:cubicBezTo>
                  <a:close/>
                  <a:moveTo>
                    <a:pt x="5984" y="5546"/>
                  </a:moveTo>
                  <a:cubicBezTo>
                    <a:pt x="5975" y="5546"/>
                    <a:pt x="5967" y="5546"/>
                    <a:pt x="5958" y="5546"/>
                  </a:cubicBezTo>
                  <a:cubicBezTo>
                    <a:pt x="5952" y="5502"/>
                    <a:pt x="5952" y="5434"/>
                    <a:pt x="5958" y="5390"/>
                  </a:cubicBezTo>
                  <a:cubicBezTo>
                    <a:pt x="5967" y="5390"/>
                    <a:pt x="5975" y="5390"/>
                    <a:pt x="5984" y="5390"/>
                  </a:cubicBezTo>
                  <a:cubicBezTo>
                    <a:pt x="5989" y="5434"/>
                    <a:pt x="5990" y="5502"/>
                    <a:pt x="5984" y="5546"/>
                  </a:cubicBezTo>
                  <a:close/>
                  <a:moveTo>
                    <a:pt x="6024" y="5546"/>
                  </a:moveTo>
                  <a:cubicBezTo>
                    <a:pt x="6015" y="5546"/>
                    <a:pt x="6007" y="5546"/>
                    <a:pt x="5998" y="5546"/>
                  </a:cubicBezTo>
                  <a:cubicBezTo>
                    <a:pt x="5991" y="5508"/>
                    <a:pt x="5996" y="5446"/>
                    <a:pt x="5994" y="5393"/>
                  </a:cubicBezTo>
                  <a:cubicBezTo>
                    <a:pt x="6000" y="5388"/>
                    <a:pt x="6013" y="5390"/>
                    <a:pt x="6024" y="5390"/>
                  </a:cubicBezTo>
                  <a:cubicBezTo>
                    <a:pt x="6024" y="5435"/>
                    <a:pt x="6025" y="5504"/>
                    <a:pt x="6024" y="5546"/>
                  </a:cubicBezTo>
                  <a:close/>
                  <a:moveTo>
                    <a:pt x="6071" y="5546"/>
                  </a:moveTo>
                  <a:cubicBezTo>
                    <a:pt x="6060" y="5546"/>
                    <a:pt x="6049" y="5546"/>
                    <a:pt x="6038" y="5546"/>
                  </a:cubicBezTo>
                  <a:cubicBezTo>
                    <a:pt x="6038" y="5494"/>
                    <a:pt x="6038" y="5442"/>
                    <a:pt x="6038" y="5390"/>
                  </a:cubicBezTo>
                  <a:cubicBezTo>
                    <a:pt x="6049" y="5390"/>
                    <a:pt x="6060" y="5390"/>
                    <a:pt x="6071" y="5390"/>
                  </a:cubicBezTo>
                  <a:cubicBezTo>
                    <a:pt x="6071" y="5442"/>
                    <a:pt x="6071" y="5494"/>
                    <a:pt x="6071" y="5546"/>
                  </a:cubicBezTo>
                  <a:close/>
                  <a:moveTo>
                    <a:pt x="6111" y="5546"/>
                  </a:moveTo>
                  <a:cubicBezTo>
                    <a:pt x="6102" y="5546"/>
                    <a:pt x="6094" y="5546"/>
                    <a:pt x="6085" y="5546"/>
                  </a:cubicBezTo>
                  <a:cubicBezTo>
                    <a:pt x="6085" y="5509"/>
                    <a:pt x="6085" y="5427"/>
                    <a:pt x="6085" y="5390"/>
                  </a:cubicBezTo>
                  <a:cubicBezTo>
                    <a:pt x="6095" y="5390"/>
                    <a:pt x="6105" y="5390"/>
                    <a:pt x="6114" y="5390"/>
                  </a:cubicBezTo>
                  <a:cubicBezTo>
                    <a:pt x="6112" y="5441"/>
                    <a:pt x="6119" y="5501"/>
                    <a:pt x="6111" y="5546"/>
                  </a:cubicBezTo>
                  <a:close/>
                  <a:moveTo>
                    <a:pt x="5919" y="4991"/>
                  </a:moveTo>
                  <a:cubicBezTo>
                    <a:pt x="5905" y="4965"/>
                    <a:pt x="5906" y="4902"/>
                    <a:pt x="5890" y="4867"/>
                  </a:cubicBezTo>
                  <a:cubicBezTo>
                    <a:pt x="5992" y="4804"/>
                    <a:pt x="6078" y="4726"/>
                    <a:pt x="6104" y="4588"/>
                  </a:cubicBezTo>
                  <a:cubicBezTo>
                    <a:pt x="6136" y="4588"/>
                    <a:pt x="6167" y="4588"/>
                    <a:pt x="6199" y="4588"/>
                  </a:cubicBezTo>
                  <a:cubicBezTo>
                    <a:pt x="6164" y="4700"/>
                    <a:pt x="6148" y="4831"/>
                    <a:pt x="6152" y="4998"/>
                  </a:cubicBezTo>
                  <a:cubicBezTo>
                    <a:pt x="6066" y="5003"/>
                    <a:pt x="6003" y="4986"/>
                    <a:pt x="5919" y="4991"/>
                  </a:cubicBezTo>
                  <a:close/>
                  <a:moveTo>
                    <a:pt x="6238" y="5546"/>
                  </a:moveTo>
                  <a:cubicBezTo>
                    <a:pt x="6195" y="5545"/>
                    <a:pt x="6167" y="5541"/>
                    <a:pt x="6125" y="5546"/>
                  </a:cubicBezTo>
                  <a:cubicBezTo>
                    <a:pt x="6119" y="5502"/>
                    <a:pt x="6119" y="5434"/>
                    <a:pt x="6125" y="5390"/>
                  </a:cubicBezTo>
                  <a:cubicBezTo>
                    <a:pt x="6172" y="5393"/>
                    <a:pt x="6197" y="5395"/>
                    <a:pt x="6238" y="5390"/>
                  </a:cubicBezTo>
                  <a:cubicBezTo>
                    <a:pt x="6238" y="5427"/>
                    <a:pt x="6238" y="5508"/>
                    <a:pt x="6238" y="5546"/>
                  </a:cubicBezTo>
                  <a:close/>
                  <a:moveTo>
                    <a:pt x="6269" y="5208"/>
                  </a:moveTo>
                  <a:cubicBezTo>
                    <a:pt x="6266" y="5208"/>
                    <a:pt x="6264" y="5208"/>
                    <a:pt x="6261" y="5208"/>
                  </a:cubicBezTo>
                  <a:cubicBezTo>
                    <a:pt x="6246" y="5188"/>
                    <a:pt x="6257" y="5142"/>
                    <a:pt x="6254" y="5110"/>
                  </a:cubicBezTo>
                  <a:cubicBezTo>
                    <a:pt x="6259" y="5110"/>
                    <a:pt x="6264" y="5109"/>
                    <a:pt x="6269" y="5109"/>
                  </a:cubicBezTo>
                  <a:lnTo>
                    <a:pt x="6269" y="5208"/>
                  </a:lnTo>
                  <a:close/>
                  <a:moveTo>
                    <a:pt x="6319" y="5206"/>
                  </a:moveTo>
                  <a:cubicBezTo>
                    <a:pt x="6305" y="5206"/>
                    <a:pt x="6291" y="5207"/>
                    <a:pt x="6277" y="5208"/>
                  </a:cubicBezTo>
                  <a:cubicBezTo>
                    <a:pt x="6277" y="5108"/>
                    <a:pt x="6277" y="5108"/>
                    <a:pt x="6277" y="5108"/>
                  </a:cubicBezTo>
                  <a:cubicBezTo>
                    <a:pt x="6291" y="5107"/>
                    <a:pt x="6305" y="5106"/>
                    <a:pt x="6319" y="5106"/>
                  </a:cubicBezTo>
                  <a:lnTo>
                    <a:pt x="6319" y="5206"/>
                  </a:lnTo>
                  <a:close/>
                  <a:moveTo>
                    <a:pt x="6348" y="5206"/>
                  </a:moveTo>
                  <a:cubicBezTo>
                    <a:pt x="6339" y="5206"/>
                    <a:pt x="6331" y="5206"/>
                    <a:pt x="6323" y="5206"/>
                  </a:cubicBezTo>
                  <a:cubicBezTo>
                    <a:pt x="6323" y="5106"/>
                    <a:pt x="6323" y="5106"/>
                    <a:pt x="6323" y="5106"/>
                  </a:cubicBezTo>
                  <a:cubicBezTo>
                    <a:pt x="6331" y="5106"/>
                    <a:pt x="6339" y="5106"/>
                    <a:pt x="6348" y="5106"/>
                  </a:cubicBezTo>
                  <a:lnTo>
                    <a:pt x="6348" y="5206"/>
                  </a:lnTo>
                  <a:close/>
                  <a:moveTo>
                    <a:pt x="6890" y="5563"/>
                  </a:moveTo>
                  <a:cubicBezTo>
                    <a:pt x="6881" y="5565"/>
                    <a:pt x="6873" y="5565"/>
                    <a:pt x="6866" y="5564"/>
                  </a:cubicBezTo>
                  <a:cubicBezTo>
                    <a:pt x="6860" y="5519"/>
                    <a:pt x="6860" y="5449"/>
                    <a:pt x="6866" y="5404"/>
                  </a:cubicBezTo>
                  <a:cubicBezTo>
                    <a:pt x="6873" y="5404"/>
                    <a:pt x="6880" y="5404"/>
                    <a:pt x="6887" y="5404"/>
                  </a:cubicBezTo>
                  <a:cubicBezTo>
                    <a:pt x="6897" y="5441"/>
                    <a:pt x="6888" y="5523"/>
                    <a:pt x="6890" y="5563"/>
                  </a:cubicBezTo>
                  <a:close/>
                  <a:moveTo>
                    <a:pt x="7003" y="5562"/>
                  </a:moveTo>
                  <a:cubicBezTo>
                    <a:pt x="6971" y="5565"/>
                    <a:pt x="6936" y="5563"/>
                    <a:pt x="6902" y="5564"/>
                  </a:cubicBezTo>
                  <a:cubicBezTo>
                    <a:pt x="6901" y="5524"/>
                    <a:pt x="6902" y="5456"/>
                    <a:pt x="6902" y="5404"/>
                  </a:cubicBezTo>
                  <a:cubicBezTo>
                    <a:pt x="6946" y="5409"/>
                    <a:pt x="6959" y="5409"/>
                    <a:pt x="7004" y="5404"/>
                  </a:cubicBezTo>
                  <a:cubicBezTo>
                    <a:pt x="7004" y="5442"/>
                    <a:pt x="7004" y="5525"/>
                    <a:pt x="7003" y="5562"/>
                  </a:cubicBezTo>
                  <a:close/>
                  <a:moveTo>
                    <a:pt x="7040" y="5564"/>
                  </a:moveTo>
                  <a:cubicBezTo>
                    <a:pt x="7032" y="5563"/>
                    <a:pt x="7023" y="5564"/>
                    <a:pt x="7014" y="5563"/>
                  </a:cubicBezTo>
                  <a:cubicBezTo>
                    <a:pt x="7009" y="5515"/>
                    <a:pt x="7010" y="5441"/>
                    <a:pt x="7014" y="5404"/>
                  </a:cubicBezTo>
                  <a:cubicBezTo>
                    <a:pt x="7023" y="5404"/>
                    <a:pt x="7031" y="5404"/>
                    <a:pt x="7040" y="5404"/>
                  </a:cubicBezTo>
                  <a:cubicBezTo>
                    <a:pt x="7046" y="5449"/>
                    <a:pt x="7046" y="5519"/>
                    <a:pt x="7040" y="5564"/>
                  </a:cubicBezTo>
                  <a:close/>
                  <a:moveTo>
                    <a:pt x="7047" y="5215"/>
                  </a:moveTo>
                  <a:cubicBezTo>
                    <a:pt x="7037" y="5215"/>
                    <a:pt x="7028" y="5214"/>
                    <a:pt x="7018" y="5212"/>
                  </a:cubicBezTo>
                  <a:cubicBezTo>
                    <a:pt x="7018" y="5109"/>
                    <a:pt x="7018" y="5109"/>
                    <a:pt x="7018" y="5109"/>
                  </a:cubicBezTo>
                  <a:cubicBezTo>
                    <a:pt x="7028" y="5111"/>
                    <a:pt x="7037" y="5113"/>
                    <a:pt x="7047" y="5115"/>
                  </a:cubicBezTo>
                  <a:lnTo>
                    <a:pt x="7047" y="5215"/>
                  </a:lnTo>
                  <a:close/>
                  <a:moveTo>
                    <a:pt x="7080" y="5563"/>
                  </a:moveTo>
                  <a:cubicBezTo>
                    <a:pt x="7072" y="5566"/>
                    <a:pt x="7064" y="5564"/>
                    <a:pt x="7054" y="5564"/>
                  </a:cubicBezTo>
                  <a:cubicBezTo>
                    <a:pt x="7051" y="5527"/>
                    <a:pt x="7051" y="5458"/>
                    <a:pt x="7054" y="5404"/>
                  </a:cubicBezTo>
                  <a:cubicBezTo>
                    <a:pt x="7062" y="5404"/>
                    <a:pt x="7069" y="5404"/>
                    <a:pt x="7076" y="5404"/>
                  </a:cubicBezTo>
                  <a:cubicBezTo>
                    <a:pt x="7083" y="5448"/>
                    <a:pt x="7079" y="5536"/>
                    <a:pt x="7080" y="5563"/>
                  </a:cubicBezTo>
                  <a:close/>
                  <a:moveTo>
                    <a:pt x="7086" y="5217"/>
                  </a:moveTo>
                  <a:cubicBezTo>
                    <a:pt x="7073" y="5217"/>
                    <a:pt x="7061" y="5216"/>
                    <a:pt x="7049" y="5215"/>
                  </a:cubicBezTo>
                  <a:cubicBezTo>
                    <a:pt x="7049" y="5115"/>
                    <a:pt x="7049" y="5115"/>
                    <a:pt x="7049" y="5115"/>
                  </a:cubicBezTo>
                  <a:cubicBezTo>
                    <a:pt x="7061" y="5116"/>
                    <a:pt x="7073" y="5117"/>
                    <a:pt x="7086" y="5117"/>
                  </a:cubicBezTo>
                  <a:lnTo>
                    <a:pt x="7086" y="5217"/>
                  </a:lnTo>
                  <a:close/>
                  <a:moveTo>
                    <a:pt x="7098" y="5564"/>
                  </a:moveTo>
                  <a:cubicBezTo>
                    <a:pt x="7092" y="5519"/>
                    <a:pt x="7092" y="5449"/>
                    <a:pt x="7098" y="5404"/>
                  </a:cubicBezTo>
                  <a:cubicBezTo>
                    <a:pt x="7106" y="5404"/>
                    <a:pt x="7115" y="5404"/>
                    <a:pt x="7123" y="5404"/>
                  </a:cubicBezTo>
                  <a:cubicBezTo>
                    <a:pt x="7129" y="5425"/>
                    <a:pt x="7127" y="5464"/>
                    <a:pt x="7127" y="5499"/>
                  </a:cubicBezTo>
                  <a:cubicBezTo>
                    <a:pt x="7127" y="5527"/>
                    <a:pt x="7137" y="5573"/>
                    <a:pt x="7098" y="5564"/>
                  </a:cubicBezTo>
                  <a:close/>
                  <a:moveTo>
                    <a:pt x="7291" y="5118"/>
                  </a:moveTo>
                  <a:cubicBezTo>
                    <a:pt x="7303" y="5119"/>
                    <a:pt x="7317" y="5117"/>
                    <a:pt x="7331" y="5116"/>
                  </a:cubicBezTo>
                  <a:cubicBezTo>
                    <a:pt x="7331" y="5217"/>
                    <a:pt x="7331" y="5217"/>
                    <a:pt x="7331" y="5217"/>
                  </a:cubicBezTo>
                  <a:cubicBezTo>
                    <a:pt x="7317" y="5218"/>
                    <a:pt x="7303" y="5219"/>
                    <a:pt x="7291" y="5218"/>
                  </a:cubicBezTo>
                  <a:lnTo>
                    <a:pt x="7291" y="5118"/>
                  </a:lnTo>
                  <a:close/>
                  <a:moveTo>
                    <a:pt x="7294" y="5404"/>
                  </a:moveTo>
                  <a:cubicBezTo>
                    <a:pt x="7300" y="5449"/>
                    <a:pt x="7300" y="5519"/>
                    <a:pt x="7294" y="5564"/>
                  </a:cubicBezTo>
                  <a:cubicBezTo>
                    <a:pt x="7267" y="5556"/>
                    <a:pt x="7250" y="5559"/>
                    <a:pt x="7221" y="5564"/>
                  </a:cubicBezTo>
                  <a:cubicBezTo>
                    <a:pt x="7213" y="5518"/>
                    <a:pt x="7220" y="5456"/>
                    <a:pt x="7218" y="5404"/>
                  </a:cubicBezTo>
                  <a:cubicBezTo>
                    <a:pt x="7231" y="5404"/>
                    <a:pt x="7239" y="5407"/>
                    <a:pt x="7243" y="5415"/>
                  </a:cubicBezTo>
                  <a:cubicBezTo>
                    <a:pt x="7247" y="5406"/>
                    <a:pt x="7270" y="5397"/>
                    <a:pt x="7272" y="5415"/>
                  </a:cubicBezTo>
                  <a:cubicBezTo>
                    <a:pt x="7286" y="5418"/>
                    <a:pt x="7278" y="5399"/>
                    <a:pt x="7294" y="5404"/>
                  </a:cubicBezTo>
                  <a:close/>
                  <a:moveTo>
                    <a:pt x="7190" y="5116"/>
                  </a:moveTo>
                  <a:cubicBezTo>
                    <a:pt x="7212" y="5116"/>
                    <a:pt x="7234" y="5117"/>
                    <a:pt x="7256" y="5121"/>
                  </a:cubicBezTo>
                  <a:cubicBezTo>
                    <a:pt x="7264" y="5123"/>
                    <a:pt x="7261" y="5114"/>
                    <a:pt x="7267" y="5114"/>
                  </a:cubicBezTo>
                  <a:cubicBezTo>
                    <a:pt x="7272" y="5116"/>
                    <a:pt x="7279" y="5118"/>
                    <a:pt x="7286" y="5118"/>
                  </a:cubicBezTo>
                  <a:cubicBezTo>
                    <a:pt x="7286" y="5217"/>
                    <a:pt x="7286" y="5217"/>
                    <a:pt x="7286" y="5217"/>
                  </a:cubicBezTo>
                  <a:cubicBezTo>
                    <a:pt x="7275" y="5216"/>
                    <a:pt x="7265" y="5213"/>
                    <a:pt x="7256" y="5208"/>
                  </a:cubicBezTo>
                  <a:cubicBezTo>
                    <a:pt x="7248" y="5212"/>
                    <a:pt x="7248" y="5223"/>
                    <a:pt x="7238" y="5223"/>
                  </a:cubicBezTo>
                  <a:cubicBezTo>
                    <a:pt x="7223" y="5204"/>
                    <a:pt x="7234" y="5159"/>
                    <a:pt x="7230" y="5129"/>
                  </a:cubicBezTo>
                  <a:cubicBezTo>
                    <a:pt x="7215" y="5144"/>
                    <a:pt x="7227" y="5188"/>
                    <a:pt x="7223" y="5216"/>
                  </a:cubicBezTo>
                  <a:cubicBezTo>
                    <a:pt x="7212" y="5216"/>
                    <a:pt x="7201" y="5216"/>
                    <a:pt x="7190" y="5216"/>
                  </a:cubicBezTo>
                  <a:lnTo>
                    <a:pt x="7190" y="5116"/>
                  </a:lnTo>
                  <a:close/>
                  <a:moveTo>
                    <a:pt x="7203" y="5404"/>
                  </a:moveTo>
                  <a:cubicBezTo>
                    <a:pt x="7206" y="5443"/>
                    <a:pt x="7235" y="5563"/>
                    <a:pt x="7185" y="5564"/>
                  </a:cubicBezTo>
                  <a:cubicBezTo>
                    <a:pt x="7173" y="5530"/>
                    <a:pt x="7175" y="5428"/>
                    <a:pt x="7185" y="5404"/>
                  </a:cubicBezTo>
                  <a:cubicBezTo>
                    <a:pt x="7191" y="5404"/>
                    <a:pt x="7197" y="5404"/>
                    <a:pt x="7203" y="5404"/>
                  </a:cubicBezTo>
                  <a:close/>
                  <a:moveTo>
                    <a:pt x="7148" y="5117"/>
                  </a:moveTo>
                  <a:cubicBezTo>
                    <a:pt x="7160" y="5116"/>
                    <a:pt x="7171" y="5116"/>
                    <a:pt x="7183" y="5116"/>
                  </a:cubicBezTo>
                  <a:cubicBezTo>
                    <a:pt x="7183" y="5217"/>
                    <a:pt x="7183" y="5217"/>
                    <a:pt x="7183" y="5217"/>
                  </a:cubicBezTo>
                  <a:cubicBezTo>
                    <a:pt x="7171" y="5217"/>
                    <a:pt x="7160" y="5217"/>
                    <a:pt x="7148" y="5217"/>
                  </a:cubicBezTo>
                  <a:lnTo>
                    <a:pt x="7148" y="5117"/>
                  </a:lnTo>
                  <a:close/>
                  <a:moveTo>
                    <a:pt x="7167" y="5404"/>
                  </a:moveTo>
                  <a:cubicBezTo>
                    <a:pt x="7173" y="5449"/>
                    <a:pt x="7173" y="5519"/>
                    <a:pt x="7167" y="5564"/>
                  </a:cubicBezTo>
                  <a:cubicBezTo>
                    <a:pt x="7160" y="5564"/>
                    <a:pt x="7152" y="5564"/>
                    <a:pt x="7145" y="5564"/>
                  </a:cubicBezTo>
                  <a:cubicBezTo>
                    <a:pt x="7136" y="5530"/>
                    <a:pt x="7144" y="5456"/>
                    <a:pt x="7141" y="5404"/>
                  </a:cubicBezTo>
                  <a:cubicBezTo>
                    <a:pt x="7150" y="5404"/>
                    <a:pt x="7158" y="5404"/>
                    <a:pt x="7167" y="5404"/>
                  </a:cubicBezTo>
                  <a:close/>
                  <a:moveTo>
                    <a:pt x="7141" y="5218"/>
                  </a:moveTo>
                  <a:cubicBezTo>
                    <a:pt x="7125" y="5218"/>
                    <a:pt x="7109" y="5218"/>
                    <a:pt x="7092" y="5218"/>
                  </a:cubicBezTo>
                  <a:cubicBezTo>
                    <a:pt x="7092" y="5118"/>
                    <a:pt x="7092" y="5118"/>
                    <a:pt x="7092" y="5118"/>
                  </a:cubicBezTo>
                  <a:cubicBezTo>
                    <a:pt x="7109" y="5118"/>
                    <a:pt x="7125" y="5117"/>
                    <a:pt x="7141" y="5117"/>
                  </a:cubicBezTo>
                  <a:lnTo>
                    <a:pt x="7141" y="5218"/>
                  </a:lnTo>
                  <a:close/>
                  <a:moveTo>
                    <a:pt x="7135" y="5023"/>
                  </a:moveTo>
                  <a:cubicBezTo>
                    <a:pt x="7114" y="5051"/>
                    <a:pt x="7023" y="5036"/>
                    <a:pt x="7001" y="5030"/>
                  </a:cubicBezTo>
                  <a:cubicBezTo>
                    <a:pt x="7000" y="5025"/>
                    <a:pt x="7004" y="5024"/>
                    <a:pt x="7005" y="5020"/>
                  </a:cubicBezTo>
                  <a:cubicBezTo>
                    <a:pt x="7036" y="5030"/>
                    <a:pt x="7106" y="5012"/>
                    <a:pt x="7135" y="5023"/>
                  </a:cubicBezTo>
                  <a:close/>
                  <a:moveTo>
                    <a:pt x="6997" y="4969"/>
                  </a:moveTo>
                  <a:cubicBezTo>
                    <a:pt x="6982" y="4966"/>
                    <a:pt x="6968" y="4952"/>
                    <a:pt x="6957" y="4951"/>
                  </a:cubicBezTo>
                  <a:cubicBezTo>
                    <a:pt x="6955" y="4947"/>
                    <a:pt x="6953" y="4944"/>
                    <a:pt x="6957" y="4943"/>
                  </a:cubicBezTo>
                  <a:cubicBezTo>
                    <a:pt x="7000" y="4940"/>
                    <a:pt x="7050" y="4952"/>
                    <a:pt x="7088" y="4958"/>
                  </a:cubicBezTo>
                  <a:cubicBezTo>
                    <a:pt x="7070" y="4973"/>
                    <a:pt x="7025" y="4974"/>
                    <a:pt x="6997" y="4969"/>
                  </a:cubicBezTo>
                  <a:close/>
                  <a:moveTo>
                    <a:pt x="7001" y="4900"/>
                  </a:moveTo>
                  <a:cubicBezTo>
                    <a:pt x="6965" y="4898"/>
                    <a:pt x="6890" y="4920"/>
                    <a:pt x="6863" y="4889"/>
                  </a:cubicBezTo>
                  <a:cubicBezTo>
                    <a:pt x="6894" y="4873"/>
                    <a:pt x="6986" y="4859"/>
                    <a:pt x="7001" y="4900"/>
                  </a:cubicBezTo>
                  <a:close/>
                  <a:moveTo>
                    <a:pt x="6787" y="4824"/>
                  </a:moveTo>
                  <a:cubicBezTo>
                    <a:pt x="6806" y="4827"/>
                    <a:pt x="6840" y="4816"/>
                    <a:pt x="6848" y="4831"/>
                  </a:cubicBezTo>
                  <a:cubicBezTo>
                    <a:pt x="6746" y="4876"/>
                    <a:pt x="6666" y="4944"/>
                    <a:pt x="6573" y="4998"/>
                  </a:cubicBezTo>
                  <a:cubicBezTo>
                    <a:pt x="6604" y="4917"/>
                    <a:pt x="6718" y="4866"/>
                    <a:pt x="6787" y="4824"/>
                  </a:cubicBezTo>
                  <a:close/>
                  <a:moveTo>
                    <a:pt x="6476" y="4965"/>
                  </a:moveTo>
                  <a:cubicBezTo>
                    <a:pt x="6488" y="4967"/>
                    <a:pt x="6520" y="4932"/>
                    <a:pt x="6527" y="4939"/>
                  </a:cubicBezTo>
                  <a:cubicBezTo>
                    <a:pt x="6521" y="4947"/>
                    <a:pt x="6481" y="5008"/>
                    <a:pt x="6464" y="5005"/>
                  </a:cubicBezTo>
                  <a:cubicBezTo>
                    <a:pt x="6461" y="4994"/>
                    <a:pt x="6479" y="4976"/>
                    <a:pt x="6476" y="4965"/>
                  </a:cubicBezTo>
                  <a:close/>
                  <a:moveTo>
                    <a:pt x="6387" y="5205"/>
                  </a:moveTo>
                  <a:cubicBezTo>
                    <a:pt x="6376" y="5205"/>
                    <a:pt x="6366" y="5205"/>
                    <a:pt x="6355" y="5205"/>
                  </a:cubicBezTo>
                  <a:cubicBezTo>
                    <a:pt x="6355" y="5106"/>
                    <a:pt x="6355" y="5106"/>
                    <a:pt x="6355" y="5106"/>
                  </a:cubicBezTo>
                  <a:cubicBezTo>
                    <a:pt x="6366" y="5106"/>
                    <a:pt x="6376" y="5106"/>
                    <a:pt x="6387" y="5106"/>
                  </a:cubicBezTo>
                  <a:lnTo>
                    <a:pt x="6387" y="5205"/>
                  </a:lnTo>
                  <a:close/>
                  <a:moveTo>
                    <a:pt x="6417" y="5205"/>
                  </a:moveTo>
                  <a:cubicBezTo>
                    <a:pt x="6407" y="5205"/>
                    <a:pt x="6398" y="5205"/>
                    <a:pt x="6388" y="5205"/>
                  </a:cubicBezTo>
                  <a:cubicBezTo>
                    <a:pt x="6388" y="5106"/>
                    <a:pt x="6388" y="5106"/>
                    <a:pt x="6388" y="5106"/>
                  </a:cubicBezTo>
                  <a:cubicBezTo>
                    <a:pt x="6398" y="5106"/>
                    <a:pt x="6407" y="5106"/>
                    <a:pt x="6417" y="5106"/>
                  </a:cubicBezTo>
                  <a:lnTo>
                    <a:pt x="6417" y="5205"/>
                  </a:lnTo>
                  <a:close/>
                  <a:moveTo>
                    <a:pt x="6450" y="5205"/>
                  </a:moveTo>
                  <a:cubicBezTo>
                    <a:pt x="6441" y="5205"/>
                    <a:pt x="6431" y="5205"/>
                    <a:pt x="6422" y="5205"/>
                  </a:cubicBezTo>
                  <a:cubicBezTo>
                    <a:pt x="6422" y="5106"/>
                    <a:pt x="6422" y="5106"/>
                    <a:pt x="6422" y="5106"/>
                  </a:cubicBezTo>
                  <a:cubicBezTo>
                    <a:pt x="6431" y="5106"/>
                    <a:pt x="6441" y="5107"/>
                    <a:pt x="6450" y="5107"/>
                  </a:cubicBezTo>
                  <a:lnTo>
                    <a:pt x="6450" y="5205"/>
                  </a:lnTo>
                  <a:close/>
                  <a:moveTo>
                    <a:pt x="6494" y="5205"/>
                  </a:moveTo>
                  <a:cubicBezTo>
                    <a:pt x="6481" y="5205"/>
                    <a:pt x="6467" y="5205"/>
                    <a:pt x="6454" y="5205"/>
                  </a:cubicBezTo>
                  <a:cubicBezTo>
                    <a:pt x="6454" y="5107"/>
                    <a:pt x="6454" y="5107"/>
                    <a:pt x="6454" y="5107"/>
                  </a:cubicBezTo>
                  <a:cubicBezTo>
                    <a:pt x="6468" y="5107"/>
                    <a:pt x="6481" y="5107"/>
                    <a:pt x="6494" y="5107"/>
                  </a:cubicBezTo>
                  <a:lnTo>
                    <a:pt x="6494" y="5205"/>
                  </a:lnTo>
                  <a:close/>
                  <a:moveTo>
                    <a:pt x="6521" y="5205"/>
                  </a:moveTo>
                  <a:cubicBezTo>
                    <a:pt x="6514" y="5205"/>
                    <a:pt x="6506" y="5205"/>
                    <a:pt x="6499" y="5205"/>
                  </a:cubicBezTo>
                  <a:cubicBezTo>
                    <a:pt x="6499" y="5107"/>
                    <a:pt x="6499" y="5107"/>
                    <a:pt x="6499" y="5107"/>
                  </a:cubicBezTo>
                  <a:cubicBezTo>
                    <a:pt x="6507" y="5107"/>
                    <a:pt x="6514" y="5107"/>
                    <a:pt x="6521" y="5107"/>
                  </a:cubicBezTo>
                  <a:lnTo>
                    <a:pt x="6521" y="5205"/>
                  </a:lnTo>
                  <a:close/>
                  <a:moveTo>
                    <a:pt x="6568" y="5205"/>
                  </a:moveTo>
                  <a:cubicBezTo>
                    <a:pt x="6554" y="5205"/>
                    <a:pt x="6539" y="5205"/>
                    <a:pt x="6524" y="5205"/>
                  </a:cubicBezTo>
                  <a:cubicBezTo>
                    <a:pt x="6524" y="5107"/>
                    <a:pt x="6524" y="5107"/>
                    <a:pt x="6524" y="5107"/>
                  </a:cubicBezTo>
                  <a:cubicBezTo>
                    <a:pt x="6532" y="5107"/>
                    <a:pt x="6540" y="5107"/>
                    <a:pt x="6548" y="5107"/>
                  </a:cubicBezTo>
                  <a:cubicBezTo>
                    <a:pt x="6548" y="5114"/>
                    <a:pt x="6548" y="5121"/>
                    <a:pt x="6548" y="5129"/>
                  </a:cubicBezTo>
                  <a:cubicBezTo>
                    <a:pt x="6563" y="5137"/>
                    <a:pt x="6543" y="5113"/>
                    <a:pt x="6559" y="5107"/>
                  </a:cubicBezTo>
                  <a:cubicBezTo>
                    <a:pt x="6562" y="5103"/>
                    <a:pt x="6565" y="5104"/>
                    <a:pt x="6568" y="5105"/>
                  </a:cubicBezTo>
                  <a:lnTo>
                    <a:pt x="6568" y="5205"/>
                  </a:lnTo>
                  <a:close/>
                  <a:moveTo>
                    <a:pt x="6598" y="5205"/>
                  </a:moveTo>
                  <a:cubicBezTo>
                    <a:pt x="6589" y="5205"/>
                    <a:pt x="6579" y="5205"/>
                    <a:pt x="6570" y="5205"/>
                  </a:cubicBezTo>
                  <a:cubicBezTo>
                    <a:pt x="6570" y="5107"/>
                    <a:pt x="6570" y="5107"/>
                    <a:pt x="6570" y="5107"/>
                  </a:cubicBezTo>
                  <a:cubicBezTo>
                    <a:pt x="6572" y="5109"/>
                    <a:pt x="6575" y="5112"/>
                    <a:pt x="6577" y="5114"/>
                  </a:cubicBezTo>
                  <a:cubicBezTo>
                    <a:pt x="6582" y="5111"/>
                    <a:pt x="6590" y="5109"/>
                    <a:pt x="6598" y="5107"/>
                  </a:cubicBezTo>
                  <a:lnTo>
                    <a:pt x="6598" y="5205"/>
                  </a:lnTo>
                  <a:close/>
                  <a:moveTo>
                    <a:pt x="6634" y="5204"/>
                  </a:moveTo>
                  <a:cubicBezTo>
                    <a:pt x="6622" y="5204"/>
                    <a:pt x="6611" y="5204"/>
                    <a:pt x="6600" y="5205"/>
                  </a:cubicBezTo>
                  <a:cubicBezTo>
                    <a:pt x="6600" y="5107"/>
                    <a:pt x="6600" y="5107"/>
                    <a:pt x="6600" y="5107"/>
                  </a:cubicBezTo>
                  <a:cubicBezTo>
                    <a:pt x="6610" y="5106"/>
                    <a:pt x="6622" y="5105"/>
                    <a:pt x="6634" y="5106"/>
                  </a:cubicBezTo>
                  <a:lnTo>
                    <a:pt x="6634" y="5204"/>
                  </a:lnTo>
                  <a:close/>
                  <a:moveTo>
                    <a:pt x="6657" y="5203"/>
                  </a:moveTo>
                  <a:cubicBezTo>
                    <a:pt x="6650" y="5203"/>
                    <a:pt x="6644" y="5203"/>
                    <a:pt x="6637" y="5204"/>
                  </a:cubicBezTo>
                  <a:cubicBezTo>
                    <a:pt x="6637" y="5106"/>
                    <a:pt x="6637" y="5106"/>
                    <a:pt x="6637" y="5106"/>
                  </a:cubicBezTo>
                  <a:cubicBezTo>
                    <a:pt x="6644" y="5106"/>
                    <a:pt x="6651" y="5106"/>
                    <a:pt x="6657" y="5107"/>
                  </a:cubicBezTo>
                  <a:lnTo>
                    <a:pt x="6657" y="5203"/>
                  </a:lnTo>
                  <a:close/>
                  <a:moveTo>
                    <a:pt x="6677" y="5202"/>
                  </a:moveTo>
                  <a:cubicBezTo>
                    <a:pt x="6672" y="5202"/>
                    <a:pt x="6667" y="5202"/>
                    <a:pt x="6662" y="5203"/>
                  </a:cubicBezTo>
                  <a:cubicBezTo>
                    <a:pt x="6662" y="5107"/>
                    <a:pt x="6662" y="5107"/>
                    <a:pt x="6662" y="5107"/>
                  </a:cubicBezTo>
                  <a:cubicBezTo>
                    <a:pt x="6668" y="5108"/>
                    <a:pt x="6673" y="5109"/>
                    <a:pt x="6677" y="5109"/>
                  </a:cubicBezTo>
                  <a:lnTo>
                    <a:pt x="6677" y="5202"/>
                  </a:lnTo>
                  <a:close/>
                  <a:moveTo>
                    <a:pt x="6751" y="5252"/>
                  </a:moveTo>
                  <a:cubicBezTo>
                    <a:pt x="6720" y="5252"/>
                    <a:pt x="6720" y="5242"/>
                    <a:pt x="6690" y="5241"/>
                  </a:cubicBezTo>
                  <a:cubicBezTo>
                    <a:pt x="6690" y="5233"/>
                    <a:pt x="6690" y="5226"/>
                    <a:pt x="6690" y="5218"/>
                  </a:cubicBezTo>
                  <a:cubicBezTo>
                    <a:pt x="6690" y="5218"/>
                    <a:pt x="6690" y="5218"/>
                    <a:pt x="6690" y="5218"/>
                  </a:cubicBezTo>
                  <a:cubicBezTo>
                    <a:pt x="6690" y="5098"/>
                    <a:pt x="6690" y="5098"/>
                    <a:pt x="6690" y="5098"/>
                  </a:cubicBezTo>
                  <a:cubicBezTo>
                    <a:pt x="6690" y="5096"/>
                    <a:pt x="6690" y="5094"/>
                    <a:pt x="6690" y="5092"/>
                  </a:cubicBezTo>
                  <a:cubicBezTo>
                    <a:pt x="6690" y="5092"/>
                    <a:pt x="6690" y="5092"/>
                    <a:pt x="6690" y="5092"/>
                  </a:cubicBezTo>
                  <a:cubicBezTo>
                    <a:pt x="6690" y="5089"/>
                    <a:pt x="6689" y="5085"/>
                    <a:pt x="6690" y="5081"/>
                  </a:cubicBezTo>
                  <a:cubicBezTo>
                    <a:pt x="6744" y="5076"/>
                    <a:pt x="6768" y="5042"/>
                    <a:pt x="6817" y="5030"/>
                  </a:cubicBezTo>
                  <a:cubicBezTo>
                    <a:pt x="6815" y="5008"/>
                    <a:pt x="6639" y="5026"/>
                    <a:pt x="6623" y="5023"/>
                  </a:cubicBezTo>
                  <a:cubicBezTo>
                    <a:pt x="6652" y="4997"/>
                    <a:pt x="6700" y="4967"/>
                    <a:pt x="6747" y="4976"/>
                  </a:cubicBezTo>
                  <a:cubicBezTo>
                    <a:pt x="6800" y="4986"/>
                    <a:pt x="6917" y="5003"/>
                    <a:pt x="6914" y="5023"/>
                  </a:cubicBezTo>
                  <a:cubicBezTo>
                    <a:pt x="6912" y="5029"/>
                    <a:pt x="6903" y="5035"/>
                    <a:pt x="6896" y="5034"/>
                  </a:cubicBezTo>
                  <a:cubicBezTo>
                    <a:pt x="6924" y="5056"/>
                    <a:pt x="6966" y="5066"/>
                    <a:pt x="7005" y="5074"/>
                  </a:cubicBezTo>
                  <a:cubicBezTo>
                    <a:pt x="7007" y="5078"/>
                    <a:pt x="7009" y="5085"/>
                    <a:pt x="7010" y="5092"/>
                  </a:cubicBezTo>
                  <a:cubicBezTo>
                    <a:pt x="7009" y="5092"/>
                    <a:pt x="7009" y="5092"/>
                    <a:pt x="7009" y="5092"/>
                  </a:cubicBezTo>
                  <a:cubicBezTo>
                    <a:pt x="7009" y="5223"/>
                    <a:pt x="7009" y="5223"/>
                    <a:pt x="7009" y="5223"/>
                  </a:cubicBezTo>
                  <a:cubicBezTo>
                    <a:pt x="7009" y="5228"/>
                    <a:pt x="7009" y="5233"/>
                    <a:pt x="7009" y="5237"/>
                  </a:cubicBezTo>
                  <a:cubicBezTo>
                    <a:pt x="6989" y="5242"/>
                    <a:pt x="6971" y="5251"/>
                    <a:pt x="6947" y="5252"/>
                  </a:cubicBezTo>
                  <a:cubicBezTo>
                    <a:pt x="6911" y="5307"/>
                    <a:pt x="6805" y="5310"/>
                    <a:pt x="6751" y="52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98" name="组合 397"/>
          <p:cNvGrpSpPr/>
          <p:nvPr/>
        </p:nvGrpSpPr>
        <p:grpSpPr>
          <a:xfrm>
            <a:off x="4382222" y="401329"/>
            <a:ext cx="3471862" cy="850900"/>
            <a:chOff x="4362451" y="3003550"/>
            <a:chExt cx="3471862" cy="850900"/>
          </a:xfrm>
          <a:solidFill>
            <a:srgbClr val="DA0917"/>
          </a:solidFill>
        </p:grpSpPr>
        <p:sp>
          <p:nvSpPr>
            <p:cNvPr id="399" name="Freeform 307"/>
            <p:cNvSpPr/>
            <p:nvPr/>
          </p:nvSpPr>
          <p:spPr bwMode="auto">
            <a:xfrm>
              <a:off x="4362451" y="3114675"/>
              <a:ext cx="776288" cy="503238"/>
            </a:xfrm>
            <a:custGeom>
              <a:avLst/>
              <a:gdLst>
                <a:gd name="T0" fmla="*/ 0 w 183"/>
                <a:gd name="T1" fmla="*/ 0 h 117"/>
                <a:gd name="T2" fmla="*/ 40 w 183"/>
                <a:gd name="T3" fmla="*/ 17 h 117"/>
                <a:gd name="T4" fmla="*/ 85 w 183"/>
                <a:gd name="T5" fmla="*/ 95 h 117"/>
                <a:gd name="T6" fmla="*/ 100 w 183"/>
                <a:gd name="T7" fmla="*/ 69 h 117"/>
                <a:gd name="T8" fmla="*/ 86 w 183"/>
                <a:gd name="T9" fmla="*/ 46 h 117"/>
                <a:gd name="T10" fmla="*/ 60 w 183"/>
                <a:gd name="T11" fmla="*/ 25 h 117"/>
                <a:gd name="T12" fmla="*/ 98 w 183"/>
                <a:gd name="T13" fmla="*/ 38 h 117"/>
                <a:gd name="T14" fmla="*/ 108 w 183"/>
                <a:gd name="T15" fmla="*/ 56 h 117"/>
                <a:gd name="T16" fmla="*/ 120 w 183"/>
                <a:gd name="T17" fmla="*/ 37 h 117"/>
                <a:gd name="T18" fmla="*/ 110 w 183"/>
                <a:gd name="T19" fmla="*/ 28 h 117"/>
                <a:gd name="T20" fmla="*/ 112 w 183"/>
                <a:gd name="T21" fmla="*/ 26 h 117"/>
                <a:gd name="T22" fmla="*/ 114 w 183"/>
                <a:gd name="T23" fmla="*/ 24 h 117"/>
                <a:gd name="T24" fmla="*/ 116 w 183"/>
                <a:gd name="T25" fmla="*/ 22 h 117"/>
                <a:gd name="T26" fmla="*/ 119 w 183"/>
                <a:gd name="T27" fmla="*/ 22 h 117"/>
                <a:gd name="T28" fmla="*/ 140 w 183"/>
                <a:gd name="T29" fmla="*/ 22 h 117"/>
                <a:gd name="T30" fmla="*/ 112 w 183"/>
                <a:gd name="T31" fmla="*/ 67 h 117"/>
                <a:gd name="T32" fmla="*/ 129 w 183"/>
                <a:gd name="T33" fmla="*/ 92 h 117"/>
                <a:gd name="T34" fmla="*/ 164 w 183"/>
                <a:gd name="T35" fmla="*/ 35 h 117"/>
                <a:gd name="T36" fmla="*/ 154 w 183"/>
                <a:gd name="T37" fmla="*/ 28 h 117"/>
                <a:gd name="T38" fmla="*/ 156 w 183"/>
                <a:gd name="T39" fmla="*/ 25 h 117"/>
                <a:gd name="T40" fmla="*/ 159 w 183"/>
                <a:gd name="T41" fmla="*/ 23 h 117"/>
                <a:gd name="T42" fmla="*/ 162 w 183"/>
                <a:gd name="T43" fmla="*/ 22 h 117"/>
                <a:gd name="T44" fmla="*/ 165 w 183"/>
                <a:gd name="T45" fmla="*/ 21 h 117"/>
                <a:gd name="T46" fmla="*/ 183 w 183"/>
                <a:gd name="T47" fmla="*/ 21 h 117"/>
                <a:gd name="T48" fmla="*/ 126 w 183"/>
                <a:gd name="T49" fmla="*/ 116 h 117"/>
                <a:gd name="T50" fmla="*/ 104 w 183"/>
                <a:gd name="T51" fmla="*/ 81 h 117"/>
                <a:gd name="T52" fmla="*/ 82 w 183"/>
                <a:gd name="T53" fmla="*/ 117 h 117"/>
                <a:gd name="T54" fmla="*/ 26 w 183"/>
                <a:gd name="T55" fmla="*/ 18 h 117"/>
                <a:gd name="T56" fmla="*/ 0 w 183"/>
                <a:gd name="T5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3" h="117">
                  <a:moveTo>
                    <a:pt x="0" y="0"/>
                  </a:moveTo>
                  <a:cubicBezTo>
                    <a:pt x="20" y="0"/>
                    <a:pt x="33" y="6"/>
                    <a:pt x="40" y="17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86" y="46"/>
                    <a:pt x="86" y="46"/>
                    <a:pt x="86" y="46"/>
                  </a:cubicBezTo>
                  <a:cubicBezTo>
                    <a:pt x="82" y="37"/>
                    <a:pt x="73" y="30"/>
                    <a:pt x="60" y="25"/>
                  </a:cubicBezTo>
                  <a:cubicBezTo>
                    <a:pt x="77" y="25"/>
                    <a:pt x="90" y="29"/>
                    <a:pt x="98" y="3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3" y="30"/>
                    <a:pt x="120" y="27"/>
                    <a:pt x="110" y="28"/>
                  </a:cubicBezTo>
                  <a:cubicBezTo>
                    <a:pt x="110" y="27"/>
                    <a:pt x="111" y="27"/>
                    <a:pt x="112" y="26"/>
                  </a:cubicBezTo>
                  <a:cubicBezTo>
                    <a:pt x="113" y="25"/>
                    <a:pt x="113" y="25"/>
                    <a:pt x="114" y="24"/>
                  </a:cubicBezTo>
                  <a:cubicBezTo>
                    <a:pt x="115" y="23"/>
                    <a:pt x="116" y="23"/>
                    <a:pt x="116" y="22"/>
                  </a:cubicBezTo>
                  <a:cubicBezTo>
                    <a:pt x="117" y="22"/>
                    <a:pt x="118" y="22"/>
                    <a:pt x="119" y="22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64" y="35"/>
                    <a:pt x="164" y="35"/>
                    <a:pt x="164" y="35"/>
                  </a:cubicBezTo>
                  <a:cubicBezTo>
                    <a:pt x="168" y="29"/>
                    <a:pt x="164" y="27"/>
                    <a:pt x="154" y="28"/>
                  </a:cubicBezTo>
                  <a:cubicBezTo>
                    <a:pt x="155" y="27"/>
                    <a:pt x="156" y="26"/>
                    <a:pt x="156" y="25"/>
                  </a:cubicBezTo>
                  <a:cubicBezTo>
                    <a:pt x="157" y="25"/>
                    <a:pt x="158" y="24"/>
                    <a:pt x="159" y="23"/>
                  </a:cubicBezTo>
                  <a:cubicBezTo>
                    <a:pt x="160" y="23"/>
                    <a:pt x="161" y="22"/>
                    <a:pt x="162" y="22"/>
                  </a:cubicBezTo>
                  <a:cubicBezTo>
                    <a:pt x="163" y="22"/>
                    <a:pt x="164" y="21"/>
                    <a:pt x="165" y="21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26" y="116"/>
                    <a:pt x="126" y="116"/>
                    <a:pt x="126" y="116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82" y="117"/>
                    <a:pt x="82" y="117"/>
                    <a:pt x="82" y="1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1" y="10"/>
                    <a:pt x="12" y="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308"/>
            <p:cNvSpPr/>
            <p:nvPr/>
          </p:nvSpPr>
          <p:spPr bwMode="auto">
            <a:xfrm>
              <a:off x="5172076" y="3076575"/>
              <a:ext cx="496888" cy="777875"/>
            </a:xfrm>
            <a:custGeom>
              <a:avLst/>
              <a:gdLst>
                <a:gd name="T0" fmla="*/ 79 w 117"/>
                <a:gd name="T1" fmla="*/ 0 h 181"/>
                <a:gd name="T2" fmla="*/ 79 w 117"/>
                <a:gd name="T3" fmla="*/ 12 h 181"/>
                <a:gd name="T4" fmla="*/ 78 w 117"/>
                <a:gd name="T5" fmla="*/ 13 h 181"/>
                <a:gd name="T6" fmla="*/ 77 w 117"/>
                <a:gd name="T7" fmla="*/ 15 h 181"/>
                <a:gd name="T8" fmla="*/ 75 w 117"/>
                <a:gd name="T9" fmla="*/ 17 h 181"/>
                <a:gd name="T10" fmla="*/ 73 w 117"/>
                <a:gd name="T11" fmla="*/ 19 h 181"/>
                <a:gd name="T12" fmla="*/ 68 w 117"/>
                <a:gd name="T13" fmla="*/ 8 h 181"/>
                <a:gd name="T14" fmla="*/ 25 w 117"/>
                <a:gd name="T15" fmla="*/ 8 h 181"/>
                <a:gd name="T16" fmla="*/ 25 w 117"/>
                <a:gd name="T17" fmla="*/ 54 h 181"/>
                <a:gd name="T18" fmla="*/ 47 w 117"/>
                <a:gd name="T19" fmla="*/ 54 h 181"/>
                <a:gd name="T20" fmla="*/ 64 w 117"/>
                <a:gd name="T21" fmla="*/ 63 h 181"/>
                <a:gd name="T22" fmla="*/ 25 w 117"/>
                <a:gd name="T23" fmla="*/ 63 h 181"/>
                <a:gd name="T24" fmla="*/ 25 w 117"/>
                <a:gd name="T25" fmla="*/ 109 h 181"/>
                <a:gd name="T26" fmla="*/ 81 w 117"/>
                <a:gd name="T27" fmla="*/ 109 h 181"/>
                <a:gd name="T28" fmla="*/ 102 w 117"/>
                <a:gd name="T29" fmla="*/ 96 h 181"/>
                <a:gd name="T30" fmla="*/ 92 w 117"/>
                <a:gd name="T31" fmla="*/ 111 h 181"/>
                <a:gd name="T32" fmla="*/ 82 w 117"/>
                <a:gd name="T33" fmla="*/ 117 h 181"/>
                <a:gd name="T34" fmla="*/ 68 w 117"/>
                <a:gd name="T35" fmla="*/ 139 h 181"/>
                <a:gd name="T36" fmla="*/ 86 w 117"/>
                <a:gd name="T37" fmla="*/ 172 h 181"/>
                <a:gd name="T38" fmla="*/ 117 w 117"/>
                <a:gd name="T39" fmla="*/ 180 h 181"/>
                <a:gd name="T40" fmla="*/ 113 w 117"/>
                <a:gd name="T41" fmla="*/ 180 h 181"/>
                <a:gd name="T42" fmla="*/ 109 w 117"/>
                <a:gd name="T43" fmla="*/ 181 h 181"/>
                <a:gd name="T44" fmla="*/ 102 w 117"/>
                <a:gd name="T45" fmla="*/ 180 h 181"/>
                <a:gd name="T46" fmla="*/ 71 w 117"/>
                <a:gd name="T47" fmla="*/ 166 h 181"/>
                <a:gd name="T48" fmla="*/ 61 w 117"/>
                <a:gd name="T49" fmla="*/ 139 h 181"/>
                <a:gd name="T50" fmla="*/ 69 w 117"/>
                <a:gd name="T51" fmla="*/ 120 h 181"/>
                <a:gd name="T52" fmla="*/ 7 w 117"/>
                <a:gd name="T53" fmla="*/ 120 h 181"/>
                <a:gd name="T54" fmla="*/ 3 w 117"/>
                <a:gd name="T55" fmla="*/ 118 h 181"/>
                <a:gd name="T56" fmla="*/ 0 w 117"/>
                <a:gd name="T57" fmla="*/ 115 h 181"/>
                <a:gd name="T58" fmla="*/ 11 w 117"/>
                <a:gd name="T59" fmla="*/ 109 h 181"/>
                <a:gd name="T60" fmla="*/ 12 w 117"/>
                <a:gd name="T61" fmla="*/ 10 h 181"/>
                <a:gd name="T62" fmla="*/ 0 w 117"/>
                <a:gd name="T63" fmla="*/ 5 h 181"/>
                <a:gd name="T64" fmla="*/ 2 w 117"/>
                <a:gd name="T65" fmla="*/ 3 h 181"/>
                <a:gd name="T66" fmla="*/ 5 w 117"/>
                <a:gd name="T67" fmla="*/ 1 h 181"/>
                <a:gd name="T68" fmla="*/ 7 w 117"/>
                <a:gd name="T69" fmla="*/ 0 h 181"/>
                <a:gd name="T70" fmla="*/ 9 w 117"/>
                <a:gd name="T71" fmla="*/ 0 h 181"/>
                <a:gd name="T72" fmla="*/ 79 w 117"/>
                <a:gd name="T73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7" h="181">
                  <a:moveTo>
                    <a:pt x="79" y="0"/>
                  </a:move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3"/>
                    <a:pt x="78" y="13"/>
                  </a:cubicBezTo>
                  <a:cubicBezTo>
                    <a:pt x="78" y="14"/>
                    <a:pt x="78" y="14"/>
                    <a:pt x="77" y="15"/>
                  </a:cubicBezTo>
                  <a:cubicBezTo>
                    <a:pt x="76" y="16"/>
                    <a:pt x="76" y="16"/>
                    <a:pt x="75" y="17"/>
                  </a:cubicBezTo>
                  <a:cubicBezTo>
                    <a:pt x="74" y="18"/>
                    <a:pt x="74" y="18"/>
                    <a:pt x="73" y="19"/>
                  </a:cubicBezTo>
                  <a:cubicBezTo>
                    <a:pt x="74" y="12"/>
                    <a:pt x="72" y="8"/>
                    <a:pt x="68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53" y="54"/>
                    <a:pt x="59" y="58"/>
                    <a:pt x="64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7" y="109"/>
                    <a:pt x="94" y="105"/>
                    <a:pt x="102" y="96"/>
                  </a:cubicBezTo>
                  <a:cubicBezTo>
                    <a:pt x="101" y="102"/>
                    <a:pt x="97" y="106"/>
                    <a:pt x="92" y="111"/>
                  </a:cubicBezTo>
                  <a:cubicBezTo>
                    <a:pt x="82" y="117"/>
                    <a:pt x="82" y="117"/>
                    <a:pt x="82" y="117"/>
                  </a:cubicBezTo>
                  <a:cubicBezTo>
                    <a:pt x="75" y="121"/>
                    <a:pt x="71" y="128"/>
                    <a:pt x="68" y="139"/>
                  </a:cubicBezTo>
                  <a:cubicBezTo>
                    <a:pt x="65" y="150"/>
                    <a:pt x="71" y="161"/>
                    <a:pt x="86" y="172"/>
                  </a:cubicBezTo>
                  <a:cubicBezTo>
                    <a:pt x="94" y="177"/>
                    <a:pt x="105" y="180"/>
                    <a:pt x="117" y="180"/>
                  </a:cubicBezTo>
                  <a:cubicBezTo>
                    <a:pt x="116" y="180"/>
                    <a:pt x="114" y="180"/>
                    <a:pt x="113" y="180"/>
                  </a:cubicBezTo>
                  <a:cubicBezTo>
                    <a:pt x="111" y="181"/>
                    <a:pt x="110" y="181"/>
                    <a:pt x="109" y="181"/>
                  </a:cubicBezTo>
                  <a:cubicBezTo>
                    <a:pt x="102" y="180"/>
                    <a:pt x="102" y="180"/>
                    <a:pt x="102" y="180"/>
                  </a:cubicBezTo>
                  <a:cubicBezTo>
                    <a:pt x="88" y="179"/>
                    <a:pt x="78" y="174"/>
                    <a:pt x="71" y="166"/>
                  </a:cubicBezTo>
                  <a:cubicBezTo>
                    <a:pt x="64" y="158"/>
                    <a:pt x="61" y="149"/>
                    <a:pt x="61" y="139"/>
                  </a:cubicBezTo>
                  <a:cubicBezTo>
                    <a:pt x="62" y="131"/>
                    <a:pt x="65" y="124"/>
                    <a:pt x="69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6" y="120"/>
                    <a:pt x="5" y="119"/>
                    <a:pt x="3" y="118"/>
                  </a:cubicBezTo>
                  <a:cubicBezTo>
                    <a:pt x="2" y="117"/>
                    <a:pt x="1" y="116"/>
                    <a:pt x="0" y="115"/>
                  </a:cubicBezTo>
                  <a:cubicBezTo>
                    <a:pt x="7" y="115"/>
                    <a:pt x="11" y="113"/>
                    <a:pt x="11" y="109"/>
                  </a:cubicBezTo>
                  <a:cubicBezTo>
                    <a:pt x="16" y="76"/>
                    <a:pt x="16" y="43"/>
                    <a:pt x="12" y="10"/>
                  </a:cubicBezTo>
                  <a:cubicBezTo>
                    <a:pt x="11" y="6"/>
                    <a:pt x="7" y="4"/>
                    <a:pt x="0" y="5"/>
                  </a:cubicBezTo>
                  <a:cubicBezTo>
                    <a:pt x="1" y="4"/>
                    <a:pt x="1" y="4"/>
                    <a:pt x="2" y="3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  <a:lnTo>
                    <a:pt x="7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309"/>
            <p:cNvSpPr>
              <a:spLocks noEditPoints="1"/>
            </p:cNvSpPr>
            <p:nvPr/>
          </p:nvSpPr>
          <p:spPr bwMode="auto">
            <a:xfrm>
              <a:off x="5592763" y="3265488"/>
              <a:ext cx="319088" cy="327025"/>
            </a:xfrm>
            <a:custGeom>
              <a:avLst/>
              <a:gdLst>
                <a:gd name="T0" fmla="*/ 0 w 75"/>
                <a:gd name="T1" fmla="*/ 4 h 76"/>
                <a:gd name="T2" fmla="*/ 3 w 75"/>
                <a:gd name="T3" fmla="*/ 1 h 76"/>
                <a:gd name="T4" fmla="*/ 5 w 75"/>
                <a:gd name="T5" fmla="*/ 0 h 76"/>
                <a:gd name="T6" fmla="*/ 35 w 75"/>
                <a:gd name="T7" fmla="*/ 0 h 76"/>
                <a:gd name="T8" fmla="*/ 66 w 75"/>
                <a:gd name="T9" fmla="*/ 8 h 76"/>
                <a:gd name="T10" fmla="*/ 75 w 75"/>
                <a:gd name="T11" fmla="*/ 39 h 76"/>
                <a:gd name="T12" fmla="*/ 68 w 75"/>
                <a:gd name="T13" fmla="*/ 66 h 76"/>
                <a:gd name="T14" fmla="*/ 37 w 75"/>
                <a:gd name="T15" fmla="*/ 76 h 76"/>
                <a:gd name="T16" fmla="*/ 5 w 75"/>
                <a:gd name="T17" fmla="*/ 76 h 76"/>
                <a:gd name="T18" fmla="*/ 4 w 75"/>
                <a:gd name="T19" fmla="*/ 75 h 76"/>
                <a:gd name="T20" fmla="*/ 2 w 75"/>
                <a:gd name="T21" fmla="*/ 74 h 76"/>
                <a:gd name="T22" fmla="*/ 1 w 75"/>
                <a:gd name="T23" fmla="*/ 73 h 76"/>
                <a:gd name="T24" fmla="*/ 0 w 75"/>
                <a:gd name="T25" fmla="*/ 71 h 76"/>
                <a:gd name="T26" fmla="*/ 11 w 75"/>
                <a:gd name="T27" fmla="*/ 68 h 76"/>
                <a:gd name="T28" fmla="*/ 13 w 75"/>
                <a:gd name="T29" fmla="*/ 38 h 76"/>
                <a:gd name="T30" fmla="*/ 11 w 75"/>
                <a:gd name="T31" fmla="*/ 7 h 76"/>
                <a:gd name="T32" fmla="*/ 0 w 75"/>
                <a:gd name="T33" fmla="*/ 4 h 76"/>
                <a:gd name="T34" fmla="*/ 21 w 75"/>
                <a:gd name="T35" fmla="*/ 70 h 76"/>
                <a:gd name="T36" fmla="*/ 39 w 75"/>
                <a:gd name="T37" fmla="*/ 70 h 76"/>
                <a:gd name="T38" fmla="*/ 59 w 75"/>
                <a:gd name="T39" fmla="*/ 60 h 76"/>
                <a:gd name="T40" fmla="*/ 63 w 75"/>
                <a:gd name="T41" fmla="*/ 39 h 76"/>
                <a:gd name="T42" fmla="*/ 59 w 75"/>
                <a:gd name="T43" fmla="*/ 15 h 76"/>
                <a:gd name="T44" fmla="*/ 39 w 75"/>
                <a:gd name="T45" fmla="*/ 6 h 76"/>
                <a:gd name="T46" fmla="*/ 21 w 75"/>
                <a:gd name="T47" fmla="*/ 5 h 76"/>
                <a:gd name="T48" fmla="*/ 21 w 75"/>
                <a:gd name="T49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5" h="76">
                  <a:moveTo>
                    <a:pt x="0" y="4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49" y="0"/>
                    <a:pt x="59" y="3"/>
                    <a:pt x="66" y="8"/>
                  </a:cubicBezTo>
                  <a:cubicBezTo>
                    <a:pt x="72" y="13"/>
                    <a:pt x="75" y="23"/>
                    <a:pt x="75" y="39"/>
                  </a:cubicBezTo>
                  <a:cubicBezTo>
                    <a:pt x="75" y="52"/>
                    <a:pt x="73" y="61"/>
                    <a:pt x="68" y="66"/>
                  </a:cubicBezTo>
                  <a:cubicBezTo>
                    <a:pt x="63" y="72"/>
                    <a:pt x="53" y="75"/>
                    <a:pt x="37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4" y="75"/>
                    <a:pt x="4" y="75"/>
                  </a:cubicBezTo>
                  <a:cubicBezTo>
                    <a:pt x="3" y="75"/>
                    <a:pt x="3" y="74"/>
                    <a:pt x="2" y="74"/>
                  </a:cubicBezTo>
                  <a:cubicBezTo>
                    <a:pt x="2" y="74"/>
                    <a:pt x="2" y="73"/>
                    <a:pt x="1" y="73"/>
                  </a:cubicBezTo>
                  <a:cubicBezTo>
                    <a:pt x="1" y="72"/>
                    <a:pt x="0" y="72"/>
                    <a:pt x="0" y="71"/>
                  </a:cubicBezTo>
                  <a:cubicBezTo>
                    <a:pt x="7" y="71"/>
                    <a:pt x="11" y="70"/>
                    <a:pt x="11" y="68"/>
                  </a:cubicBezTo>
                  <a:cubicBezTo>
                    <a:pt x="12" y="58"/>
                    <a:pt x="13" y="48"/>
                    <a:pt x="13" y="38"/>
                  </a:cubicBezTo>
                  <a:cubicBezTo>
                    <a:pt x="12" y="28"/>
                    <a:pt x="12" y="18"/>
                    <a:pt x="11" y="7"/>
                  </a:cubicBezTo>
                  <a:cubicBezTo>
                    <a:pt x="10" y="4"/>
                    <a:pt x="7" y="3"/>
                    <a:pt x="0" y="4"/>
                  </a:cubicBezTo>
                  <a:close/>
                  <a:moveTo>
                    <a:pt x="21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50" y="70"/>
                    <a:pt x="56" y="66"/>
                    <a:pt x="59" y="60"/>
                  </a:cubicBezTo>
                  <a:cubicBezTo>
                    <a:pt x="62" y="53"/>
                    <a:pt x="63" y="46"/>
                    <a:pt x="63" y="39"/>
                  </a:cubicBezTo>
                  <a:cubicBezTo>
                    <a:pt x="63" y="29"/>
                    <a:pt x="62" y="21"/>
                    <a:pt x="59" y="15"/>
                  </a:cubicBezTo>
                  <a:cubicBezTo>
                    <a:pt x="55" y="9"/>
                    <a:pt x="49" y="6"/>
                    <a:pt x="39" y="6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1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310"/>
            <p:cNvSpPr>
              <a:spLocks noEditPoints="1"/>
            </p:cNvSpPr>
            <p:nvPr/>
          </p:nvSpPr>
          <p:spPr bwMode="auto">
            <a:xfrm>
              <a:off x="5907088" y="3265488"/>
              <a:ext cx="322263" cy="327025"/>
            </a:xfrm>
            <a:custGeom>
              <a:avLst/>
              <a:gdLst>
                <a:gd name="T0" fmla="*/ 0 w 76"/>
                <a:gd name="T1" fmla="*/ 4 h 76"/>
                <a:gd name="T2" fmla="*/ 3 w 76"/>
                <a:gd name="T3" fmla="*/ 1 h 76"/>
                <a:gd name="T4" fmla="*/ 6 w 76"/>
                <a:gd name="T5" fmla="*/ 0 h 76"/>
                <a:gd name="T6" fmla="*/ 35 w 76"/>
                <a:gd name="T7" fmla="*/ 0 h 76"/>
                <a:gd name="T8" fmla="*/ 66 w 76"/>
                <a:gd name="T9" fmla="*/ 8 h 76"/>
                <a:gd name="T10" fmla="*/ 76 w 76"/>
                <a:gd name="T11" fmla="*/ 39 h 76"/>
                <a:gd name="T12" fmla="*/ 68 w 76"/>
                <a:gd name="T13" fmla="*/ 66 h 76"/>
                <a:gd name="T14" fmla="*/ 37 w 76"/>
                <a:gd name="T15" fmla="*/ 76 h 76"/>
                <a:gd name="T16" fmla="*/ 6 w 76"/>
                <a:gd name="T17" fmla="*/ 76 h 76"/>
                <a:gd name="T18" fmla="*/ 4 w 76"/>
                <a:gd name="T19" fmla="*/ 75 h 76"/>
                <a:gd name="T20" fmla="*/ 3 w 76"/>
                <a:gd name="T21" fmla="*/ 74 h 76"/>
                <a:gd name="T22" fmla="*/ 2 w 76"/>
                <a:gd name="T23" fmla="*/ 73 h 76"/>
                <a:gd name="T24" fmla="*/ 0 w 76"/>
                <a:gd name="T25" fmla="*/ 71 h 76"/>
                <a:gd name="T26" fmla="*/ 12 w 76"/>
                <a:gd name="T27" fmla="*/ 68 h 76"/>
                <a:gd name="T28" fmla="*/ 13 w 76"/>
                <a:gd name="T29" fmla="*/ 38 h 76"/>
                <a:gd name="T30" fmla="*/ 12 w 76"/>
                <a:gd name="T31" fmla="*/ 7 h 76"/>
                <a:gd name="T32" fmla="*/ 0 w 76"/>
                <a:gd name="T33" fmla="*/ 4 h 76"/>
                <a:gd name="T34" fmla="*/ 21 w 76"/>
                <a:gd name="T35" fmla="*/ 70 h 76"/>
                <a:gd name="T36" fmla="*/ 39 w 76"/>
                <a:gd name="T37" fmla="*/ 70 h 76"/>
                <a:gd name="T38" fmla="*/ 60 w 76"/>
                <a:gd name="T39" fmla="*/ 60 h 76"/>
                <a:gd name="T40" fmla="*/ 64 w 76"/>
                <a:gd name="T41" fmla="*/ 39 h 76"/>
                <a:gd name="T42" fmla="*/ 59 w 76"/>
                <a:gd name="T43" fmla="*/ 15 h 76"/>
                <a:gd name="T44" fmla="*/ 39 w 76"/>
                <a:gd name="T45" fmla="*/ 6 h 76"/>
                <a:gd name="T46" fmla="*/ 21 w 76"/>
                <a:gd name="T47" fmla="*/ 5 h 76"/>
                <a:gd name="T48" fmla="*/ 21 w 76"/>
                <a:gd name="T49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76">
                  <a:moveTo>
                    <a:pt x="0" y="4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49" y="0"/>
                    <a:pt x="60" y="3"/>
                    <a:pt x="66" y="8"/>
                  </a:cubicBezTo>
                  <a:cubicBezTo>
                    <a:pt x="73" y="13"/>
                    <a:pt x="76" y="23"/>
                    <a:pt x="76" y="39"/>
                  </a:cubicBezTo>
                  <a:cubicBezTo>
                    <a:pt x="76" y="52"/>
                    <a:pt x="73" y="61"/>
                    <a:pt x="68" y="66"/>
                  </a:cubicBezTo>
                  <a:cubicBezTo>
                    <a:pt x="64" y="72"/>
                    <a:pt x="53" y="75"/>
                    <a:pt x="37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6"/>
                    <a:pt x="5" y="75"/>
                    <a:pt x="4" y="75"/>
                  </a:cubicBezTo>
                  <a:cubicBezTo>
                    <a:pt x="4" y="75"/>
                    <a:pt x="3" y="74"/>
                    <a:pt x="3" y="74"/>
                  </a:cubicBezTo>
                  <a:cubicBezTo>
                    <a:pt x="3" y="74"/>
                    <a:pt x="2" y="73"/>
                    <a:pt x="2" y="73"/>
                  </a:cubicBezTo>
                  <a:cubicBezTo>
                    <a:pt x="1" y="72"/>
                    <a:pt x="1" y="72"/>
                    <a:pt x="0" y="71"/>
                  </a:cubicBezTo>
                  <a:cubicBezTo>
                    <a:pt x="8" y="71"/>
                    <a:pt x="12" y="70"/>
                    <a:pt x="12" y="68"/>
                  </a:cubicBezTo>
                  <a:cubicBezTo>
                    <a:pt x="13" y="58"/>
                    <a:pt x="13" y="48"/>
                    <a:pt x="13" y="38"/>
                  </a:cubicBezTo>
                  <a:cubicBezTo>
                    <a:pt x="13" y="28"/>
                    <a:pt x="12" y="18"/>
                    <a:pt x="12" y="7"/>
                  </a:cubicBezTo>
                  <a:cubicBezTo>
                    <a:pt x="11" y="4"/>
                    <a:pt x="7" y="3"/>
                    <a:pt x="0" y="4"/>
                  </a:cubicBezTo>
                  <a:close/>
                  <a:moveTo>
                    <a:pt x="21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50" y="70"/>
                    <a:pt x="57" y="66"/>
                    <a:pt x="60" y="60"/>
                  </a:cubicBezTo>
                  <a:cubicBezTo>
                    <a:pt x="62" y="53"/>
                    <a:pt x="64" y="46"/>
                    <a:pt x="64" y="39"/>
                  </a:cubicBezTo>
                  <a:cubicBezTo>
                    <a:pt x="64" y="29"/>
                    <a:pt x="62" y="21"/>
                    <a:pt x="59" y="15"/>
                  </a:cubicBezTo>
                  <a:cubicBezTo>
                    <a:pt x="56" y="9"/>
                    <a:pt x="49" y="6"/>
                    <a:pt x="39" y="6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1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311"/>
            <p:cNvSpPr/>
            <p:nvPr/>
          </p:nvSpPr>
          <p:spPr bwMode="auto">
            <a:xfrm>
              <a:off x="6264276" y="3217863"/>
              <a:ext cx="152400" cy="374650"/>
            </a:xfrm>
            <a:custGeom>
              <a:avLst/>
              <a:gdLst>
                <a:gd name="T0" fmla="*/ 36 w 36"/>
                <a:gd name="T1" fmla="*/ 5 h 87"/>
                <a:gd name="T2" fmla="*/ 23 w 36"/>
                <a:gd name="T3" fmla="*/ 8 h 87"/>
                <a:gd name="T4" fmla="*/ 23 w 36"/>
                <a:gd name="T5" fmla="*/ 78 h 87"/>
                <a:gd name="T6" fmla="*/ 36 w 36"/>
                <a:gd name="T7" fmla="*/ 82 h 87"/>
                <a:gd name="T8" fmla="*/ 18 w 36"/>
                <a:gd name="T9" fmla="*/ 87 h 87"/>
                <a:gd name="T10" fmla="*/ 0 w 36"/>
                <a:gd name="T11" fmla="*/ 82 h 87"/>
                <a:gd name="T12" fmla="*/ 13 w 36"/>
                <a:gd name="T13" fmla="*/ 78 h 87"/>
                <a:gd name="T14" fmla="*/ 13 w 36"/>
                <a:gd name="T15" fmla="*/ 8 h 87"/>
                <a:gd name="T16" fmla="*/ 1 w 36"/>
                <a:gd name="T17" fmla="*/ 5 h 87"/>
                <a:gd name="T18" fmla="*/ 18 w 36"/>
                <a:gd name="T19" fmla="*/ 0 h 87"/>
                <a:gd name="T20" fmla="*/ 36 w 36"/>
                <a:gd name="T21" fmla="*/ 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87">
                  <a:moveTo>
                    <a:pt x="36" y="5"/>
                  </a:moveTo>
                  <a:cubicBezTo>
                    <a:pt x="27" y="5"/>
                    <a:pt x="23" y="6"/>
                    <a:pt x="23" y="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80"/>
                    <a:pt x="27" y="82"/>
                    <a:pt x="36" y="82"/>
                  </a:cubicBezTo>
                  <a:cubicBezTo>
                    <a:pt x="34" y="85"/>
                    <a:pt x="28" y="87"/>
                    <a:pt x="18" y="87"/>
                  </a:cubicBezTo>
                  <a:cubicBezTo>
                    <a:pt x="7" y="86"/>
                    <a:pt x="1" y="85"/>
                    <a:pt x="0" y="82"/>
                  </a:cubicBezTo>
                  <a:cubicBezTo>
                    <a:pt x="9" y="82"/>
                    <a:pt x="13" y="80"/>
                    <a:pt x="13" y="7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6"/>
                    <a:pt x="9" y="5"/>
                    <a:pt x="1" y="5"/>
                  </a:cubicBezTo>
                  <a:cubicBezTo>
                    <a:pt x="3" y="2"/>
                    <a:pt x="9" y="0"/>
                    <a:pt x="18" y="0"/>
                  </a:cubicBezTo>
                  <a:cubicBezTo>
                    <a:pt x="27" y="0"/>
                    <a:pt x="33" y="2"/>
                    <a:pt x="3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312"/>
            <p:cNvSpPr/>
            <p:nvPr/>
          </p:nvSpPr>
          <p:spPr bwMode="auto">
            <a:xfrm>
              <a:off x="6442076" y="3265488"/>
              <a:ext cx="403225" cy="365125"/>
            </a:xfrm>
            <a:custGeom>
              <a:avLst/>
              <a:gdLst>
                <a:gd name="T0" fmla="*/ 95 w 95"/>
                <a:gd name="T1" fmla="*/ 0 h 85"/>
                <a:gd name="T2" fmla="*/ 94 w 95"/>
                <a:gd name="T3" fmla="*/ 85 h 85"/>
                <a:gd name="T4" fmla="*/ 21 w 95"/>
                <a:gd name="T5" fmla="*/ 15 h 85"/>
                <a:gd name="T6" fmla="*/ 21 w 95"/>
                <a:gd name="T7" fmla="*/ 63 h 85"/>
                <a:gd name="T8" fmla="*/ 32 w 95"/>
                <a:gd name="T9" fmla="*/ 77 h 85"/>
                <a:gd name="T10" fmla="*/ 16 w 95"/>
                <a:gd name="T11" fmla="*/ 69 h 85"/>
                <a:gd name="T12" fmla="*/ 11 w 95"/>
                <a:gd name="T13" fmla="*/ 54 h 85"/>
                <a:gd name="T14" fmla="*/ 11 w 95"/>
                <a:gd name="T15" fmla="*/ 11 h 85"/>
                <a:gd name="T16" fmla="*/ 6 w 95"/>
                <a:gd name="T17" fmla="*/ 5 h 85"/>
                <a:gd name="T18" fmla="*/ 0 w 95"/>
                <a:gd name="T19" fmla="*/ 5 h 85"/>
                <a:gd name="T20" fmla="*/ 2 w 95"/>
                <a:gd name="T21" fmla="*/ 4 h 85"/>
                <a:gd name="T22" fmla="*/ 4 w 95"/>
                <a:gd name="T23" fmla="*/ 2 h 85"/>
                <a:gd name="T24" fmla="*/ 6 w 95"/>
                <a:gd name="T25" fmla="*/ 1 h 85"/>
                <a:gd name="T26" fmla="*/ 8 w 95"/>
                <a:gd name="T27" fmla="*/ 0 h 85"/>
                <a:gd name="T28" fmla="*/ 19 w 95"/>
                <a:gd name="T29" fmla="*/ 0 h 85"/>
                <a:gd name="T30" fmla="*/ 84 w 95"/>
                <a:gd name="T31" fmla="*/ 62 h 85"/>
                <a:gd name="T32" fmla="*/ 84 w 95"/>
                <a:gd name="T33" fmla="*/ 10 h 85"/>
                <a:gd name="T34" fmla="*/ 71 w 95"/>
                <a:gd name="T35" fmla="*/ 5 h 85"/>
                <a:gd name="T36" fmla="*/ 73 w 95"/>
                <a:gd name="T37" fmla="*/ 4 h 85"/>
                <a:gd name="T38" fmla="*/ 75 w 95"/>
                <a:gd name="T39" fmla="*/ 2 h 85"/>
                <a:gd name="T40" fmla="*/ 78 w 95"/>
                <a:gd name="T41" fmla="*/ 1 h 85"/>
                <a:gd name="T42" fmla="*/ 80 w 95"/>
                <a:gd name="T43" fmla="*/ 0 h 85"/>
                <a:gd name="T44" fmla="*/ 95 w 95"/>
                <a:gd name="T4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" h="85">
                  <a:moveTo>
                    <a:pt x="95" y="0"/>
                  </a:moveTo>
                  <a:cubicBezTo>
                    <a:pt x="94" y="85"/>
                    <a:pt x="94" y="85"/>
                    <a:pt x="94" y="8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7"/>
                    <a:pt x="24" y="72"/>
                    <a:pt x="32" y="77"/>
                  </a:cubicBezTo>
                  <a:cubicBezTo>
                    <a:pt x="25" y="75"/>
                    <a:pt x="20" y="73"/>
                    <a:pt x="16" y="69"/>
                  </a:cubicBezTo>
                  <a:cubicBezTo>
                    <a:pt x="12" y="66"/>
                    <a:pt x="10" y="61"/>
                    <a:pt x="11" y="54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7"/>
                    <a:pt x="9" y="6"/>
                    <a:pt x="6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2" y="4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5" y="2"/>
                    <a:pt x="5" y="1"/>
                    <a:pt x="6" y="1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6"/>
                    <a:pt x="79" y="5"/>
                    <a:pt x="71" y="5"/>
                  </a:cubicBezTo>
                  <a:cubicBezTo>
                    <a:pt x="72" y="5"/>
                    <a:pt x="72" y="4"/>
                    <a:pt x="73" y="4"/>
                  </a:cubicBezTo>
                  <a:cubicBezTo>
                    <a:pt x="74" y="3"/>
                    <a:pt x="74" y="2"/>
                    <a:pt x="75" y="2"/>
                  </a:cubicBezTo>
                  <a:cubicBezTo>
                    <a:pt x="76" y="1"/>
                    <a:pt x="77" y="1"/>
                    <a:pt x="78" y="1"/>
                  </a:cubicBezTo>
                  <a:cubicBezTo>
                    <a:pt x="79" y="0"/>
                    <a:pt x="79" y="0"/>
                    <a:pt x="80" y="0"/>
                  </a:cubicBez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313"/>
            <p:cNvSpPr/>
            <p:nvPr/>
          </p:nvSpPr>
          <p:spPr bwMode="auto">
            <a:xfrm>
              <a:off x="6896101" y="3260725"/>
              <a:ext cx="420688" cy="422275"/>
            </a:xfrm>
            <a:custGeom>
              <a:avLst/>
              <a:gdLst>
                <a:gd name="T0" fmla="*/ 99 w 99"/>
                <a:gd name="T1" fmla="*/ 43 h 98"/>
                <a:gd name="T2" fmla="*/ 92 w 99"/>
                <a:gd name="T3" fmla="*/ 64 h 98"/>
                <a:gd name="T4" fmla="*/ 80 w 99"/>
                <a:gd name="T5" fmla="*/ 75 h 98"/>
                <a:gd name="T6" fmla="*/ 68 w 99"/>
                <a:gd name="T7" fmla="*/ 98 h 98"/>
                <a:gd name="T8" fmla="*/ 69 w 99"/>
                <a:gd name="T9" fmla="*/ 81 h 98"/>
                <a:gd name="T10" fmla="*/ 55 w 99"/>
                <a:gd name="T11" fmla="*/ 84 h 98"/>
                <a:gd name="T12" fmla="*/ 14 w 99"/>
                <a:gd name="T13" fmla="*/ 74 h 98"/>
                <a:gd name="T14" fmla="*/ 0 w 99"/>
                <a:gd name="T15" fmla="*/ 45 h 98"/>
                <a:gd name="T16" fmla="*/ 14 w 99"/>
                <a:gd name="T17" fmla="*/ 13 h 98"/>
                <a:gd name="T18" fmla="*/ 49 w 99"/>
                <a:gd name="T19" fmla="*/ 0 h 98"/>
                <a:gd name="T20" fmla="*/ 57 w 99"/>
                <a:gd name="T21" fmla="*/ 0 h 98"/>
                <a:gd name="T22" fmla="*/ 78 w 99"/>
                <a:gd name="T23" fmla="*/ 5 h 98"/>
                <a:gd name="T24" fmla="*/ 82 w 99"/>
                <a:gd name="T25" fmla="*/ 12 h 98"/>
                <a:gd name="T26" fmla="*/ 67 w 99"/>
                <a:gd name="T27" fmla="*/ 5 h 98"/>
                <a:gd name="T28" fmla="*/ 41 w 99"/>
                <a:gd name="T29" fmla="*/ 7 h 98"/>
                <a:gd name="T30" fmla="*/ 20 w 99"/>
                <a:gd name="T31" fmla="*/ 20 h 98"/>
                <a:gd name="T32" fmla="*/ 10 w 99"/>
                <a:gd name="T33" fmla="*/ 45 h 98"/>
                <a:gd name="T34" fmla="*/ 24 w 99"/>
                <a:gd name="T35" fmla="*/ 70 h 98"/>
                <a:gd name="T36" fmla="*/ 52 w 99"/>
                <a:gd name="T37" fmla="*/ 77 h 98"/>
                <a:gd name="T38" fmla="*/ 84 w 99"/>
                <a:gd name="T39" fmla="*/ 58 h 98"/>
                <a:gd name="T40" fmla="*/ 71 w 99"/>
                <a:gd name="T41" fmla="*/ 48 h 98"/>
                <a:gd name="T42" fmla="*/ 74 w 99"/>
                <a:gd name="T43" fmla="*/ 44 h 98"/>
                <a:gd name="T44" fmla="*/ 78 w 99"/>
                <a:gd name="T45" fmla="*/ 43 h 98"/>
                <a:gd name="T46" fmla="*/ 99 w 99"/>
                <a:gd name="T47" fmla="*/ 4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" h="98">
                  <a:moveTo>
                    <a:pt x="99" y="43"/>
                  </a:moveTo>
                  <a:cubicBezTo>
                    <a:pt x="97" y="53"/>
                    <a:pt x="95" y="60"/>
                    <a:pt x="92" y="64"/>
                  </a:cubicBezTo>
                  <a:cubicBezTo>
                    <a:pt x="89" y="69"/>
                    <a:pt x="85" y="72"/>
                    <a:pt x="80" y="75"/>
                  </a:cubicBezTo>
                  <a:cubicBezTo>
                    <a:pt x="74" y="80"/>
                    <a:pt x="70" y="88"/>
                    <a:pt x="68" y="98"/>
                  </a:cubicBezTo>
                  <a:cubicBezTo>
                    <a:pt x="66" y="92"/>
                    <a:pt x="67" y="86"/>
                    <a:pt x="69" y="81"/>
                  </a:cubicBezTo>
                  <a:cubicBezTo>
                    <a:pt x="67" y="83"/>
                    <a:pt x="62" y="83"/>
                    <a:pt x="55" y="84"/>
                  </a:cubicBezTo>
                  <a:cubicBezTo>
                    <a:pt x="37" y="84"/>
                    <a:pt x="23" y="81"/>
                    <a:pt x="14" y="74"/>
                  </a:cubicBezTo>
                  <a:cubicBezTo>
                    <a:pt x="5" y="68"/>
                    <a:pt x="0" y="58"/>
                    <a:pt x="0" y="45"/>
                  </a:cubicBezTo>
                  <a:cubicBezTo>
                    <a:pt x="0" y="32"/>
                    <a:pt x="5" y="21"/>
                    <a:pt x="14" y="13"/>
                  </a:cubicBezTo>
                  <a:cubicBezTo>
                    <a:pt x="24" y="4"/>
                    <a:pt x="35" y="0"/>
                    <a:pt x="49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66" y="0"/>
                    <a:pt x="73" y="2"/>
                    <a:pt x="78" y="5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8" y="9"/>
                    <a:pt x="73" y="6"/>
                    <a:pt x="67" y="5"/>
                  </a:cubicBezTo>
                  <a:cubicBezTo>
                    <a:pt x="58" y="4"/>
                    <a:pt x="50" y="4"/>
                    <a:pt x="41" y="7"/>
                  </a:cubicBezTo>
                  <a:cubicBezTo>
                    <a:pt x="33" y="9"/>
                    <a:pt x="26" y="13"/>
                    <a:pt x="20" y="20"/>
                  </a:cubicBezTo>
                  <a:cubicBezTo>
                    <a:pt x="14" y="26"/>
                    <a:pt x="11" y="35"/>
                    <a:pt x="10" y="45"/>
                  </a:cubicBezTo>
                  <a:cubicBezTo>
                    <a:pt x="11" y="57"/>
                    <a:pt x="15" y="65"/>
                    <a:pt x="24" y="70"/>
                  </a:cubicBezTo>
                  <a:cubicBezTo>
                    <a:pt x="33" y="75"/>
                    <a:pt x="42" y="77"/>
                    <a:pt x="52" y="77"/>
                  </a:cubicBezTo>
                  <a:cubicBezTo>
                    <a:pt x="71" y="76"/>
                    <a:pt x="81" y="69"/>
                    <a:pt x="84" y="58"/>
                  </a:cubicBezTo>
                  <a:cubicBezTo>
                    <a:pt x="87" y="50"/>
                    <a:pt x="82" y="47"/>
                    <a:pt x="71" y="48"/>
                  </a:cubicBezTo>
                  <a:cubicBezTo>
                    <a:pt x="72" y="47"/>
                    <a:pt x="73" y="45"/>
                    <a:pt x="74" y="44"/>
                  </a:cubicBezTo>
                  <a:cubicBezTo>
                    <a:pt x="76" y="43"/>
                    <a:pt x="77" y="43"/>
                    <a:pt x="78" y="43"/>
                  </a:cubicBezTo>
                  <a:lnTo>
                    <a:pt x="99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314"/>
            <p:cNvSpPr/>
            <p:nvPr/>
          </p:nvSpPr>
          <p:spPr bwMode="auto">
            <a:xfrm>
              <a:off x="7410451" y="3360738"/>
              <a:ext cx="127000" cy="252413"/>
            </a:xfrm>
            <a:custGeom>
              <a:avLst/>
              <a:gdLst>
                <a:gd name="T0" fmla="*/ 0 w 30"/>
                <a:gd name="T1" fmla="*/ 59 h 59"/>
                <a:gd name="T2" fmla="*/ 3 w 30"/>
                <a:gd name="T3" fmla="*/ 59 h 59"/>
                <a:gd name="T4" fmla="*/ 30 w 30"/>
                <a:gd name="T5" fmla="*/ 9 h 59"/>
                <a:gd name="T6" fmla="*/ 21 w 30"/>
                <a:gd name="T7" fmla="*/ 0 h 59"/>
                <a:gd name="T8" fmla="*/ 9 w 30"/>
                <a:gd name="T9" fmla="*/ 29 h 59"/>
                <a:gd name="T10" fmla="*/ 0 w 30"/>
                <a:gd name="T11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59">
                  <a:moveTo>
                    <a:pt x="0" y="59"/>
                  </a:moveTo>
                  <a:cubicBezTo>
                    <a:pt x="3" y="59"/>
                    <a:pt x="3" y="59"/>
                    <a:pt x="3" y="59"/>
                  </a:cubicBezTo>
                  <a:cubicBezTo>
                    <a:pt x="8" y="39"/>
                    <a:pt x="14" y="17"/>
                    <a:pt x="30" y="9"/>
                  </a:cubicBezTo>
                  <a:cubicBezTo>
                    <a:pt x="30" y="7"/>
                    <a:pt x="23" y="0"/>
                    <a:pt x="21" y="0"/>
                  </a:cubicBezTo>
                  <a:cubicBezTo>
                    <a:pt x="17" y="13"/>
                    <a:pt x="14" y="18"/>
                    <a:pt x="9" y="29"/>
                  </a:cubicBezTo>
                  <a:cubicBezTo>
                    <a:pt x="4" y="42"/>
                    <a:pt x="1" y="55"/>
                    <a:pt x="0" y="5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315"/>
            <p:cNvSpPr/>
            <p:nvPr/>
          </p:nvSpPr>
          <p:spPr bwMode="auto">
            <a:xfrm>
              <a:off x="7346951" y="3360738"/>
              <a:ext cx="96838" cy="128588"/>
            </a:xfrm>
            <a:custGeom>
              <a:avLst/>
              <a:gdLst>
                <a:gd name="T0" fmla="*/ 20 w 23"/>
                <a:gd name="T1" fmla="*/ 30 h 30"/>
                <a:gd name="T2" fmla="*/ 0 w 23"/>
                <a:gd name="T3" fmla="*/ 2 h 30"/>
                <a:gd name="T4" fmla="*/ 0 w 23"/>
                <a:gd name="T5" fmla="*/ 0 h 30"/>
                <a:gd name="T6" fmla="*/ 19 w 23"/>
                <a:gd name="T7" fmla="*/ 13 h 30"/>
                <a:gd name="T8" fmla="*/ 20 w 23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0">
                  <a:moveTo>
                    <a:pt x="20" y="30"/>
                  </a:moveTo>
                  <a:cubicBezTo>
                    <a:pt x="16" y="20"/>
                    <a:pt x="3" y="4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"/>
                    <a:pt x="15" y="7"/>
                    <a:pt x="19" y="13"/>
                  </a:cubicBezTo>
                  <a:cubicBezTo>
                    <a:pt x="23" y="20"/>
                    <a:pt x="23" y="27"/>
                    <a:pt x="20" y="3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316"/>
            <p:cNvSpPr/>
            <p:nvPr/>
          </p:nvSpPr>
          <p:spPr bwMode="auto">
            <a:xfrm>
              <a:off x="7346951" y="3398838"/>
              <a:ext cx="71438" cy="115888"/>
            </a:xfrm>
            <a:custGeom>
              <a:avLst/>
              <a:gdLst>
                <a:gd name="T0" fmla="*/ 0 w 17"/>
                <a:gd name="T1" fmla="*/ 0 h 27"/>
                <a:gd name="T2" fmla="*/ 16 w 17"/>
                <a:gd name="T3" fmla="*/ 24 h 27"/>
                <a:gd name="T4" fmla="*/ 13 w 17"/>
                <a:gd name="T5" fmla="*/ 26 h 27"/>
                <a:gd name="T6" fmla="*/ 3 w 17"/>
                <a:gd name="T7" fmla="*/ 17 h 27"/>
                <a:gd name="T8" fmla="*/ 0 w 1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6" y="4"/>
                    <a:pt x="16" y="20"/>
                    <a:pt x="16" y="24"/>
                  </a:cubicBezTo>
                  <a:cubicBezTo>
                    <a:pt x="17" y="27"/>
                    <a:pt x="16" y="26"/>
                    <a:pt x="13" y="26"/>
                  </a:cubicBezTo>
                  <a:cubicBezTo>
                    <a:pt x="12" y="26"/>
                    <a:pt x="6" y="26"/>
                    <a:pt x="3" y="17"/>
                  </a:cubicBezTo>
                  <a:cubicBezTo>
                    <a:pt x="0" y="8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317"/>
            <p:cNvSpPr/>
            <p:nvPr/>
          </p:nvSpPr>
          <p:spPr bwMode="auto">
            <a:xfrm>
              <a:off x="7469188" y="3502025"/>
              <a:ext cx="149225" cy="52388"/>
            </a:xfrm>
            <a:custGeom>
              <a:avLst/>
              <a:gdLst>
                <a:gd name="T0" fmla="*/ 0 w 35"/>
                <a:gd name="T1" fmla="*/ 12 h 12"/>
                <a:gd name="T2" fmla="*/ 33 w 35"/>
                <a:gd name="T3" fmla="*/ 6 h 12"/>
                <a:gd name="T4" fmla="*/ 35 w 35"/>
                <a:gd name="T5" fmla="*/ 5 h 12"/>
                <a:gd name="T6" fmla="*/ 14 w 35"/>
                <a:gd name="T7" fmla="*/ 2 h 12"/>
                <a:gd name="T8" fmla="*/ 0 w 3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">
                  <a:moveTo>
                    <a:pt x="0" y="12"/>
                  </a:moveTo>
                  <a:cubicBezTo>
                    <a:pt x="10" y="9"/>
                    <a:pt x="30" y="6"/>
                    <a:pt x="33" y="6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0" y="2"/>
                    <a:pt x="22" y="0"/>
                    <a:pt x="14" y="2"/>
                  </a:cubicBezTo>
                  <a:cubicBezTo>
                    <a:pt x="7" y="2"/>
                    <a:pt x="0" y="7"/>
                    <a:pt x="0" y="1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318"/>
            <p:cNvSpPr/>
            <p:nvPr/>
          </p:nvSpPr>
          <p:spPr bwMode="auto">
            <a:xfrm>
              <a:off x="7456488" y="3544888"/>
              <a:ext cx="136525" cy="68263"/>
            </a:xfrm>
            <a:custGeom>
              <a:avLst/>
              <a:gdLst>
                <a:gd name="T0" fmla="*/ 32 w 32"/>
                <a:gd name="T1" fmla="*/ 1 h 16"/>
                <a:gd name="T2" fmla="*/ 2 w 32"/>
                <a:gd name="T3" fmla="*/ 5 h 16"/>
                <a:gd name="T4" fmla="*/ 3 w 32"/>
                <a:gd name="T5" fmla="*/ 10 h 16"/>
                <a:gd name="T6" fmla="*/ 17 w 32"/>
                <a:gd name="T7" fmla="*/ 12 h 16"/>
                <a:gd name="T8" fmla="*/ 32 w 32"/>
                <a:gd name="T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6">
                  <a:moveTo>
                    <a:pt x="32" y="1"/>
                  </a:moveTo>
                  <a:cubicBezTo>
                    <a:pt x="24" y="0"/>
                    <a:pt x="6" y="4"/>
                    <a:pt x="2" y="5"/>
                  </a:cubicBezTo>
                  <a:cubicBezTo>
                    <a:pt x="0" y="6"/>
                    <a:pt x="1" y="8"/>
                    <a:pt x="3" y="10"/>
                  </a:cubicBezTo>
                  <a:cubicBezTo>
                    <a:pt x="4" y="12"/>
                    <a:pt x="8" y="16"/>
                    <a:pt x="17" y="12"/>
                  </a:cubicBezTo>
                  <a:cubicBezTo>
                    <a:pt x="27" y="7"/>
                    <a:pt x="32" y="1"/>
                    <a:pt x="32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319"/>
            <p:cNvSpPr/>
            <p:nvPr/>
          </p:nvSpPr>
          <p:spPr bwMode="auto">
            <a:xfrm>
              <a:off x="7380288" y="3016250"/>
              <a:ext cx="174625" cy="344488"/>
            </a:xfrm>
            <a:custGeom>
              <a:avLst/>
              <a:gdLst>
                <a:gd name="T0" fmla="*/ 24 w 41"/>
                <a:gd name="T1" fmla="*/ 80 h 80"/>
                <a:gd name="T2" fmla="*/ 24 w 41"/>
                <a:gd name="T3" fmla="*/ 80 h 80"/>
                <a:gd name="T4" fmla="*/ 0 w 41"/>
                <a:gd name="T5" fmla="*/ 29 h 80"/>
                <a:gd name="T6" fmla="*/ 22 w 41"/>
                <a:gd name="T7" fmla="*/ 3 h 80"/>
                <a:gd name="T8" fmla="*/ 33 w 41"/>
                <a:gd name="T9" fmla="*/ 3 h 80"/>
                <a:gd name="T10" fmla="*/ 41 w 41"/>
                <a:gd name="T11" fmla="*/ 23 h 80"/>
                <a:gd name="T12" fmla="*/ 36 w 41"/>
                <a:gd name="T13" fmla="*/ 31 h 80"/>
                <a:gd name="T14" fmla="*/ 31 w 41"/>
                <a:gd name="T15" fmla="*/ 21 h 80"/>
                <a:gd name="T16" fmla="*/ 28 w 41"/>
                <a:gd name="T17" fmla="*/ 24 h 80"/>
                <a:gd name="T18" fmla="*/ 24 w 41"/>
                <a:gd name="T1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80"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56"/>
                    <a:pt x="9" y="39"/>
                    <a:pt x="0" y="29"/>
                  </a:cubicBezTo>
                  <a:cubicBezTo>
                    <a:pt x="11" y="20"/>
                    <a:pt x="20" y="6"/>
                    <a:pt x="22" y="3"/>
                  </a:cubicBezTo>
                  <a:cubicBezTo>
                    <a:pt x="25" y="0"/>
                    <a:pt x="29" y="0"/>
                    <a:pt x="33" y="3"/>
                  </a:cubicBezTo>
                  <a:cubicBezTo>
                    <a:pt x="39" y="10"/>
                    <a:pt x="41" y="20"/>
                    <a:pt x="41" y="23"/>
                  </a:cubicBezTo>
                  <a:cubicBezTo>
                    <a:pt x="40" y="26"/>
                    <a:pt x="37" y="29"/>
                    <a:pt x="36" y="31"/>
                  </a:cubicBezTo>
                  <a:cubicBezTo>
                    <a:pt x="34" y="27"/>
                    <a:pt x="32" y="22"/>
                    <a:pt x="31" y="2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37" y="42"/>
                    <a:pt x="34" y="69"/>
                    <a:pt x="24" y="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320"/>
            <p:cNvSpPr/>
            <p:nvPr/>
          </p:nvSpPr>
          <p:spPr bwMode="auto">
            <a:xfrm>
              <a:off x="7512051" y="3008313"/>
              <a:ext cx="147638" cy="365125"/>
            </a:xfrm>
            <a:custGeom>
              <a:avLst/>
              <a:gdLst>
                <a:gd name="T0" fmla="*/ 0 w 35"/>
                <a:gd name="T1" fmla="*/ 79 h 85"/>
                <a:gd name="T2" fmla="*/ 8 w 35"/>
                <a:gd name="T3" fmla="*/ 85 h 85"/>
                <a:gd name="T4" fmla="*/ 30 w 35"/>
                <a:gd name="T5" fmla="*/ 57 h 85"/>
                <a:gd name="T6" fmla="*/ 35 w 35"/>
                <a:gd name="T7" fmla="*/ 33 h 85"/>
                <a:gd name="T8" fmla="*/ 22 w 35"/>
                <a:gd name="T9" fmla="*/ 0 h 85"/>
                <a:gd name="T10" fmla="*/ 6 w 35"/>
                <a:gd name="T11" fmla="*/ 37 h 85"/>
                <a:gd name="T12" fmla="*/ 0 w 35"/>
                <a:gd name="T13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85">
                  <a:moveTo>
                    <a:pt x="0" y="79"/>
                  </a:moveTo>
                  <a:cubicBezTo>
                    <a:pt x="3" y="81"/>
                    <a:pt x="7" y="85"/>
                    <a:pt x="8" y="85"/>
                  </a:cubicBezTo>
                  <a:cubicBezTo>
                    <a:pt x="8" y="64"/>
                    <a:pt x="21" y="58"/>
                    <a:pt x="30" y="57"/>
                  </a:cubicBezTo>
                  <a:cubicBezTo>
                    <a:pt x="29" y="50"/>
                    <a:pt x="32" y="38"/>
                    <a:pt x="35" y="33"/>
                  </a:cubicBezTo>
                  <a:cubicBezTo>
                    <a:pt x="34" y="26"/>
                    <a:pt x="29" y="9"/>
                    <a:pt x="22" y="0"/>
                  </a:cubicBezTo>
                  <a:cubicBezTo>
                    <a:pt x="22" y="15"/>
                    <a:pt x="16" y="26"/>
                    <a:pt x="6" y="37"/>
                  </a:cubicBezTo>
                  <a:cubicBezTo>
                    <a:pt x="7" y="47"/>
                    <a:pt x="9" y="66"/>
                    <a:pt x="0" y="7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321"/>
            <p:cNvSpPr/>
            <p:nvPr/>
          </p:nvSpPr>
          <p:spPr bwMode="auto">
            <a:xfrm>
              <a:off x="7550151" y="3265488"/>
              <a:ext cx="279400" cy="138113"/>
            </a:xfrm>
            <a:custGeom>
              <a:avLst/>
              <a:gdLst>
                <a:gd name="T0" fmla="*/ 5 w 66"/>
                <a:gd name="T1" fmla="*/ 32 h 32"/>
                <a:gd name="T2" fmla="*/ 25 w 66"/>
                <a:gd name="T3" fmla="*/ 0 h 32"/>
                <a:gd name="T4" fmla="*/ 66 w 66"/>
                <a:gd name="T5" fmla="*/ 12 h 32"/>
                <a:gd name="T6" fmla="*/ 5 w 66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32">
                  <a:moveTo>
                    <a:pt x="5" y="32"/>
                  </a:moveTo>
                  <a:cubicBezTo>
                    <a:pt x="0" y="13"/>
                    <a:pt x="10" y="1"/>
                    <a:pt x="25" y="0"/>
                  </a:cubicBezTo>
                  <a:cubicBezTo>
                    <a:pt x="36" y="0"/>
                    <a:pt x="57" y="6"/>
                    <a:pt x="66" y="12"/>
                  </a:cubicBezTo>
                  <a:cubicBezTo>
                    <a:pt x="51" y="23"/>
                    <a:pt x="26" y="29"/>
                    <a:pt x="5" y="3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322"/>
            <p:cNvSpPr/>
            <p:nvPr/>
          </p:nvSpPr>
          <p:spPr bwMode="auto">
            <a:xfrm>
              <a:off x="7646988" y="3003550"/>
              <a:ext cx="187325" cy="279400"/>
            </a:xfrm>
            <a:custGeom>
              <a:avLst/>
              <a:gdLst>
                <a:gd name="T0" fmla="*/ 6 w 44"/>
                <a:gd name="T1" fmla="*/ 24 h 65"/>
                <a:gd name="T2" fmla="*/ 16 w 44"/>
                <a:gd name="T3" fmla="*/ 21 h 65"/>
                <a:gd name="T4" fmla="*/ 22 w 44"/>
                <a:gd name="T5" fmla="*/ 37 h 65"/>
                <a:gd name="T6" fmla="*/ 25 w 44"/>
                <a:gd name="T7" fmla="*/ 41 h 65"/>
                <a:gd name="T8" fmla="*/ 16 w 44"/>
                <a:gd name="T9" fmla="*/ 48 h 65"/>
                <a:gd name="T10" fmla="*/ 13 w 44"/>
                <a:gd name="T11" fmla="*/ 58 h 65"/>
                <a:gd name="T12" fmla="*/ 38 w 44"/>
                <a:gd name="T13" fmla="*/ 65 h 65"/>
                <a:gd name="T14" fmla="*/ 44 w 44"/>
                <a:gd name="T15" fmla="*/ 60 h 65"/>
                <a:gd name="T16" fmla="*/ 32 w 44"/>
                <a:gd name="T17" fmla="*/ 30 h 65"/>
                <a:gd name="T18" fmla="*/ 26 w 44"/>
                <a:gd name="T19" fmla="*/ 3 h 65"/>
                <a:gd name="T20" fmla="*/ 0 w 44"/>
                <a:gd name="T21" fmla="*/ 11 h 65"/>
                <a:gd name="T22" fmla="*/ 6 w 44"/>
                <a:gd name="T23" fmla="*/ 2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65">
                  <a:moveTo>
                    <a:pt x="6" y="24"/>
                  </a:moveTo>
                  <a:cubicBezTo>
                    <a:pt x="16" y="21"/>
                    <a:pt x="16" y="21"/>
                    <a:pt x="16" y="21"/>
                  </a:cubicBezTo>
                  <a:cubicBezTo>
                    <a:pt x="19" y="25"/>
                    <a:pt x="22" y="30"/>
                    <a:pt x="22" y="37"/>
                  </a:cubicBezTo>
                  <a:cubicBezTo>
                    <a:pt x="22" y="38"/>
                    <a:pt x="25" y="40"/>
                    <a:pt x="25" y="41"/>
                  </a:cubicBezTo>
                  <a:cubicBezTo>
                    <a:pt x="20" y="45"/>
                    <a:pt x="16" y="48"/>
                    <a:pt x="16" y="48"/>
                  </a:cubicBezTo>
                  <a:cubicBezTo>
                    <a:pt x="16" y="54"/>
                    <a:pt x="13" y="58"/>
                    <a:pt x="13" y="58"/>
                  </a:cubicBezTo>
                  <a:cubicBezTo>
                    <a:pt x="21" y="59"/>
                    <a:pt x="34" y="63"/>
                    <a:pt x="38" y="65"/>
                  </a:cubicBezTo>
                  <a:cubicBezTo>
                    <a:pt x="42" y="63"/>
                    <a:pt x="44" y="62"/>
                    <a:pt x="44" y="60"/>
                  </a:cubicBezTo>
                  <a:cubicBezTo>
                    <a:pt x="44" y="57"/>
                    <a:pt x="38" y="49"/>
                    <a:pt x="32" y="30"/>
                  </a:cubicBezTo>
                  <a:cubicBezTo>
                    <a:pt x="26" y="12"/>
                    <a:pt x="30" y="5"/>
                    <a:pt x="26" y="3"/>
                  </a:cubicBezTo>
                  <a:cubicBezTo>
                    <a:pt x="22" y="0"/>
                    <a:pt x="4" y="6"/>
                    <a:pt x="0" y="11"/>
                  </a:cubicBezTo>
                  <a:cubicBezTo>
                    <a:pt x="0" y="11"/>
                    <a:pt x="3" y="18"/>
                    <a:pt x="6" y="2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323"/>
            <p:cNvSpPr/>
            <p:nvPr/>
          </p:nvSpPr>
          <p:spPr bwMode="auto">
            <a:xfrm>
              <a:off x="7715251" y="3162300"/>
              <a:ext cx="22225" cy="25400"/>
            </a:xfrm>
            <a:custGeom>
              <a:avLst/>
              <a:gdLst>
                <a:gd name="T0" fmla="*/ 2 w 5"/>
                <a:gd name="T1" fmla="*/ 1 h 6"/>
                <a:gd name="T2" fmla="*/ 3 w 5"/>
                <a:gd name="T3" fmla="*/ 4 h 6"/>
                <a:gd name="T4" fmla="*/ 0 w 5"/>
                <a:gd name="T5" fmla="*/ 6 h 6"/>
                <a:gd name="T6" fmla="*/ 0 w 5"/>
                <a:gd name="T7" fmla="*/ 0 h 6"/>
                <a:gd name="T8" fmla="*/ 2 w 5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5" y="4"/>
                    <a:pt x="4" y="4"/>
                    <a:pt x="3" y="4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324"/>
            <p:cNvSpPr/>
            <p:nvPr/>
          </p:nvSpPr>
          <p:spPr bwMode="auto">
            <a:xfrm>
              <a:off x="7702551" y="3111500"/>
              <a:ext cx="25400" cy="42863"/>
            </a:xfrm>
            <a:custGeom>
              <a:avLst/>
              <a:gdLst>
                <a:gd name="T0" fmla="*/ 1 w 6"/>
                <a:gd name="T1" fmla="*/ 4 h 10"/>
                <a:gd name="T2" fmla="*/ 0 w 6"/>
                <a:gd name="T3" fmla="*/ 1 h 10"/>
                <a:gd name="T4" fmla="*/ 5 w 6"/>
                <a:gd name="T5" fmla="*/ 9 h 10"/>
                <a:gd name="T6" fmla="*/ 4 w 6"/>
                <a:gd name="T7" fmla="*/ 9 h 10"/>
                <a:gd name="T8" fmla="*/ 2 w 6"/>
                <a:gd name="T9" fmla="*/ 7 h 10"/>
                <a:gd name="T10" fmla="*/ 2 w 6"/>
                <a:gd name="T11" fmla="*/ 7 h 10"/>
                <a:gd name="T12" fmla="*/ 1 w 6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4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2" y="0"/>
                    <a:pt x="6" y="7"/>
                    <a:pt x="5" y="9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3" y="8"/>
                    <a:pt x="3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1" y="4"/>
                    <a:pt x="1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325"/>
            <p:cNvSpPr/>
            <p:nvPr/>
          </p:nvSpPr>
          <p:spPr bwMode="auto">
            <a:xfrm>
              <a:off x="7656513" y="3119438"/>
              <a:ext cx="50800" cy="133350"/>
            </a:xfrm>
            <a:custGeom>
              <a:avLst/>
              <a:gdLst>
                <a:gd name="T0" fmla="*/ 1 w 12"/>
                <a:gd name="T1" fmla="*/ 31 h 31"/>
                <a:gd name="T2" fmla="*/ 1 w 12"/>
                <a:gd name="T3" fmla="*/ 31 h 31"/>
                <a:gd name="T4" fmla="*/ 6 w 12"/>
                <a:gd name="T5" fmla="*/ 8 h 31"/>
                <a:gd name="T6" fmla="*/ 6 w 12"/>
                <a:gd name="T7" fmla="*/ 6 h 31"/>
                <a:gd name="T8" fmla="*/ 6 w 12"/>
                <a:gd name="T9" fmla="*/ 5 h 31"/>
                <a:gd name="T10" fmla="*/ 4 w 12"/>
                <a:gd name="T11" fmla="*/ 1 h 31"/>
                <a:gd name="T12" fmla="*/ 8 w 12"/>
                <a:gd name="T13" fmla="*/ 0 h 31"/>
                <a:gd name="T14" fmla="*/ 8 w 12"/>
                <a:gd name="T15" fmla="*/ 2 h 31"/>
                <a:gd name="T16" fmla="*/ 11 w 12"/>
                <a:gd name="T17" fmla="*/ 20 h 31"/>
                <a:gd name="T18" fmla="*/ 7 w 12"/>
                <a:gd name="T19" fmla="*/ 31 h 31"/>
                <a:gd name="T20" fmla="*/ 1 w 12"/>
                <a:gd name="T2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1">
                  <a:moveTo>
                    <a:pt x="1" y="31"/>
                  </a:moveTo>
                  <a:cubicBezTo>
                    <a:pt x="1" y="31"/>
                    <a:pt x="1" y="31"/>
                    <a:pt x="1" y="31"/>
                  </a:cubicBezTo>
                  <a:cubicBezTo>
                    <a:pt x="0" y="23"/>
                    <a:pt x="2" y="14"/>
                    <a:pt x="6" y="8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2"/>
                    <a:pt x="8" y="2"/>
                  </a:cubicBezTo>
                  <a:cubicBezTo>
                    <a:pt x="9" y="5"/>
                    <a:pt x="12" y="14"/>
                    <a:pt x="11" y="20"/>
                  </a:cubicBezTo>
                  <a:cubicBezTo>
                    <a:pt x="11" y="25"/>
                    <a:pt x="10" y="27"/>
                    <a:pt x="7" y="31"/>
                  </a:cubicBezTo>
                  <a:lnTo>
                    <a:pt x="1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18" name="椭圆 417"/>
          <p:cNvSpPr/>
          <p:nvPr/>
        </p:nvSpPr>
        <p:spPr>
          <a:xfrm>
            <a:off x="5419548" y="1151520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9" name="椭圆 418"/>
          <p:cNvSpPr/>
          <p:nvPr/>
        </p:nvSpPr>
        <p:spPr>
          <a:xfrm>
            <a:off x="6557311" y="1151520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任意多边形 8"/>
          <p:cNvSpPr/>
          <p:nvPr/>
        </p:nvSpPr>
        <p:spPr>
          <a:xfrm>
            <a:off x="5450823" y="1359877"/>
            <a:ext cx="70746" cy="480646"/>
          </a:xfrm>
          <a:custGeom>
            <a:avLst/>
            <a:gdLst>
              <a:gd name="connsiteX0" fmla="*/ 47300 w 70746"/>
              <a:gd name="connsiteY0" fmla="*/ 0 h 480646"/>
              <a:gd name="connsiteX1" fmla="*/ 59023 w 70746"/>
              <a:gd name="connsiteY1" fmla="*/ 58615 h 480646"/>
              <a:gd name="connsiteX2" fmla="*/ 70746 w 70746"/>
              <a:gd name="connsiteY2" fmla="*/ 93785 h 480646"/>
              <a:gd name="connsiteX3" fmla="*/ 59023 w 70746"/>
              <a:gd name="connsiteY3" fmla="*/ 293077 h 480646"/>
              <a:gd name="connsiteX4" fmla="*/ 12131 w 70746"/>
              <a:gd name="connsiteY4" fmla="*/ 386862 h 480646"/>
              <a:gd name="connsiteX5" fmla="*/ 408 w 70746"/>
              <a:gd name="connsiteY5" fmla="*/ 480646 h 48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0746" h="480646">
                <a:moveTo>
                  <a:pt x="47300" y="0"/>
                </a:moveTo>
                <a:cubicBezTo>
                  <a:pt x="51208" y="19538"/>
                  <a:pt x="54190" y="39285"/>
                  <a:pt x="59023" y="58615"/>
                </a:cubicBezTo>
                <a:cubicBezTo>
                  <a:pt x="62020" y="70603"/>
                  <a:pt x="70746" y="81428"/>
                  <a:pt x="70746" y="93785"/>
                </a:cubicBezTo>
                <a:cubicBezTo>
                  <a:pt x="70746" y="160330"/>
                  <a:pt x="67630" y="227090"/>
                  <a:pt x="59023" y="293077"/>
                </a:cubicBezTo>
                <a:cubicBezTo>
                  <a:pt x="50941" y="355041"/>
                  <a:pt x="44618" y="354374"/>
                  <a:pt x="12131" y="386862"/>
                </a:cubicBezTo>
                <a:cubicBezTo>
                  <a:pt x="-3383" y="448918"/>
                  <a:pt x="408" y="417642"/>
                  <a:pt x="408" y="480646"/>
                </a:cubicBezTo>
              </a:path>
            </a:pathLst>
          </a:custGeom>
          <a:noFill/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任意多边形 9"/>
          <p:cNvSpPr/>
          <p:nvPr/>
        </p:nvSpPr>
        <p:spPr>
          <a:xfrm>
            <a:off x="6585645" y="1348154"/>
            <a:ext cx="84786" cy="492369"/>
          </a:xfrm>
          <a:custGeom>
            <a:avLst/>
            <a:gdLst>
              <a:gd name="connsiteX0" fmla="*/ 84786 w 84786"/>
              <a:gd name="connsiteY0" fmla="*/ 0 h 492369"/>
              <a:gd name="connsiteX1" fmla="*/ 61340 w 84786"/>
              <a:gd name="connsiteY1" fmla="*/ 293077 h 492369"/>
              <a:gd name="connsiteX2" fmla="*/ 26170 w 84786"/>
              <a:gd name="connsiteY2" fmla="*/ 375138 h 492369"/>
              <a:gd name="connsiteX3" fmla="*/ 2724 w 84786"/>
              <a:gd name="connsiteY3" fmla="*/ 398585 h 492369"/>
              <a:gd name="connsiteX4" fmla="*/ 2724 w 84786"/>
              <a:gd name="connsiteY4" fmla="*/ 492369 h 492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6" h="492369">
                <a:moveTo>
                  <a:pt x="84786" y="0"/>
                </a:moveTo>
                <a:cubicBezTo>
                  <a:pt x="77164" y="144822"/>
                  <a:pt x="83575" y="181900"/>
                  <a:pt x="61340" y="293077"/>
                </a:cubicBezTo>
                <a:cubicBezTo>
                  <a:pt x="52706" y="336250"/>
                  <a:pt x="52865" y="341769"/>
                  <a:pt x="26170" y="375138"/>
                </a:cubicBezTo>
                <a:cubicBezTo>
                  <a:pt x="19265" y="383769"/>
                  <a:pt x="4892" y="387747"/>
                  <a:pt x="2724" y="398585"/>
                </a:cubicBezTo>
                <a:cubicBezTo>
                  <a:pt x="-3407" y="429239"/>
                  <a:pt x="2724" y="461108"/>
                  <a:pt x="2724" y="492369"/>
                </a:cubicBezTo>
              </a:path>
            </a:pathLst>
          </a:custGeom>
          <a:noFill/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20" name="组合 419"/>
          <p:cNvGrpSpPr/>
          <p:nvPr/>
        </p:nvGrpSpPr>
        <p:grpSpPr>
          <a:xfrm>
            <a:off x="4653724" y="5290005"/>
            <a:ext cx="2893001" cy="1182138"/>
            <a:chOff x="1798638" y="1684338"/>
            <a:chExt cx="8582025" cy="3506787"/>
          </a:xfrm>
          <a:solidFill>
            <a:srgbClr val="DA0917"/>
          </a:solidFill>
        </p:grpSpPr>
        <p:sp>
          <p:nvSpPr>
            <p:cNvPr id="421" name="Freeform 5"/>
            <p:cNvSpPr>
              <a:spLocks noEditPoints="1"/>
            </p:cNvSpPr>
            <p:nvPr/>
          </p:nvSpPr>
          <p:spPr bwMode="auto">
            <a:xfrm>
              <a:off x="10021888" y="3063875"/>
              <a:ext cx="358775" cy="1076325"/>
            </a:xfrm>
            <a:custGeom>
              <a:avLst/>
              <a:gdLst>
                <a:gd name="T0" fmla="*/ 30 w 85"/>
                <a:gd name="T1" fmla="*/ 202 h 253"/>
                <a:gd name="T2" fmla="*/ 45 w 85"/>
                <a:gd name="T3" fmla="*/ 212 h 253"/>
                <a:gd name="T4" fmla="*/ 49 w 85"/>
                <a:gd name="T5" fmla="*/ 231 h 253"/>
                <a:gd name="T6" fmla="*/ 39 w 85"/>
                <a:gd name="T7" fmla="*/ 247 h 253"/>
                <a:gd name="T8" fmla="*/ 21 w 85"/>
                <a:gd name="T9" fmla="*/ 251 h 253"/>
                <a:gd name="T10" fmla="*/ 6 w 85"/>
                <a:gd name="T11" fmla="*/ 242 h 253"/>
                <a:gd name="T12" fmla="*/ 1 w 85"/>
                <a:gd name="T13" fmla="*/ 226 h 253"/>
                <a:gd name="T14" fmla="*/ 7 w 85"/>
                <a:gd name="T15" fmla="*/ 211 h 253"/>
                <a:gd name="T16" fmla="*/ 15 w 85"/>
                <a:gd name="T17" fmla="*/ 204 h 253"/>
                <a:gd name="T18" fmla="*/ 30 w 85"/>
                <a:gd name="T19" fmla="*/ 202 h 253"/>
                <a:gd name="T20" fmla="*/ 37 w 85"/>
                <a:gd name="T21" fmla="*/ 179 h 253"/>
                <a:gd name="T22" fmla="*/ 30 w 85"/>
                <a:gd name="T23" fmla="*/ 178 h 253"/>
                <a:gd name="T24" fmla="*/ 34 w 85"/>
                <a:gd name="T25" fmla="*/ 61 h 253"/>
                <a:gd name="T26" fmla="*/ 36 w 85"/>
                <a:gd name="T27" fmla="*/ 26 h 253"/>
                <a:gd name="T28" fmla="*/ 37 w 85"/>
                <a:gd name="T29" fmla="*/ 17 h 253"/>
                <a:gd name="T30" fmla="*/ 43 w 85"/>
                <a:gd name="T31" fmla="*/ 8 h 253"/>
                <a:gd name="T32" fmla="*/ 52 w 85"/>
                <a:gd name="T33" fmla="*/ 2 h 253"/>
                <a:gd name="T34" fmla="*/ 66 w 85"/>
                <a:gd name="T35" fmla="*/ 0 h 253"/>
                <a:gd name="T36" fmla="*/ 80 w 85"/>
                <a:gd name="T37" fmla="*/ 9 h 253"/>
                <a:gd name="T38" fmla="*/ 85 w 85"/>
                <a:gd name="T39" fmla="*/ 24 h 253"/>
                <a:gd name="T40" fmla="*/ 81 w 85"/>
                <a:gd name="T41" fmla="*/ 43 h 253"/>
                <a:gd name="T42" fmla="*/ 37 w 85"/>
                <a:gd name="T43" fmla="*/ 17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5" h="253">
                  <a:moveTo>
                    <a:pt x="30" y="202"/>
                  </a:moveTo>
                  <a:cubicBezTo>
                    <a:pt x="36" y="204"/>
                    <a:pt x="41" y="207"/>
                    <a:pt x="45" y="212"/>
                  </a:cubicBezTo>
                  <a:cubicBezTo>
                    <a:pt x="49" y="218"/>
                    <a:pt x="51" y="224"/>
                    <a:pt x="49" y="231"/>
                  </a:cubicBezTo>
                  <a:cubicBezTo>
                    <a:pt x="48" y="238"/>
                    <a:pt x="44" y="243"/>
                    <a:pt x="39" y="247"/>
                  </a:cubicBezTo>
                  <a:cubicBezTo>
                    <a:pt x="33" y="251"/>
                    <a:pt x="27" y="253"/>
                    <a:pt x="21" y="251"/>
                  </a:cubicBezTo>
                  <a:cubicBezTo>
                    <a:pt x="15" y="250"/>
                    <a:pt x="10" y="247"/>
                    <a:pt x="6" y="242"/>
                  </a:cubicBezTo>
                  <a:cubicBezTo>
                    <a:pt x="2" y="237"/>
                    <a:pt x="0" y="231"/>
                    <a:pt x="1" y="226"/>
                  </a:cubicBezTo>
                  <a:cubicBezTo>
                    <a:pt x="1" y="220"/>
                    <a:pt x="3" y="215"/>
                    <a:pt x="7" y="211"/>
                  </a:cubicBezTo>
                  <a:cubicBezTo>
                    <a:pt x="8" y="209"/>
                    <a:pt x="11" y="207"/>
                    <a:pt x="15" y="204"/>
                  </a:cubicBezTo>
                  <a:cubicBezTo>
                    <a:pt x="19" y="202"/>
                    <a:pt x="24" y="201"/>
                    <a:pt x="30" y="202"/>
                  </a:cubicBezTo>
                  <a:close/>
                  <a:moveTo>
                    <a:pt x="37" y="179"/>
                  </a:moveTo>
                  <a:cubicBezTo>
                    <a:pt x="30" y="178"/>
                    <a:pt x="30" y="178"/>
                    <a:pt x="30" y="178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4" y="42"/>
                    <a:pt x="35" y="30"/>
                    <a:pt x="36" y="26"/>
                  </a:cubicBezTo>
                  <a:cubicBezTo>
                    <a:pt x="36" y="22"/>
                    <a:pt x="37" y="18"/>
                    <a:pt x="37" y="17"/>
                  </a:cubicBezTo>
                  <a:cubicBezTo>
                    <a:pt x="38" y="13"/>
                    <a:pt x="40" y="10"/>
                    <a:pt x="43" y="8"/>
                  </a:cubicBezTo>
                  <a:cubicBezTo>
                    <a:pt x="45" y="5"/>
                    <a:pt x="48" y="3"/>
                    <a:pt x="52" y="2"/>
                  </a:cubicBezTo>
                  <a:cubicBezTo>
                    <a:pt x="56" y="0"/>
                    <a:pt x="61" y="0"/>
                    <a:pt x="66" y="0"/>
                  </a:cubicBezTo>
                  <a:cubicBezTo>
                    <a:pt x="72" y="1"/>
                    <a:pt x="76" y="4"/>
                    <a:pt x="80" y="9"/>
                  </a:cubicBezTo>
                  <a:cubicBezTo>
                    <a:pt x="84" y="14"/>
                    <a:pt x="85" y="19"/>
                    <a:pt x="85" y="24"/>
                  </a:cubicBezTo>
                  <a:cubicBezTo>
                    <a:pt x="85" y="28"/>
                    <a:pt x="83" y="35"/>
                    <a:pt x="81" y="43"/>
                  </a:cubicBezTo>
                  <a:lnTo>
                    <a:pt x="37" y="1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6"/>
            <p:cNvSpPr>
              <a:spLocks noEditPoints="1"/>
            </p:cNvSpPr>
            <p:nvPr/>
          </p:nvSpPr>
          <p:spPr bwMode="auto">
            <a:xfrm>
              <a:off x="4692650" y="2611438"/>
              <a:ext cx="1584325" cy="1668463"/>
            </a:xfrm>
            <a:custGeom>
              <a:avLst/>
              <a:gdLst>
                <a:gd name="T0" fmla="*/ 276 w 374"/>
                <a:gd name="T1" fmla="*/ 295 h 392"/>
                <a:gd name="T2" fmla="*/ 261 w 374"/>
                <a:gd name="T3" fmla="*/ 300 h 392"/>
                <a:gd name="T4" fmla="*/ 314 w 374"/>
                <a:gd name="T5" fmla="*/ 225 h 392"/>
                <a:gd name="T6" fmla="*/ 276 w 374"/>
                <a:gd name="T7" fmla="*/ 190 h 392"/>
                <a:gd name="T8" fmla="*/ 244 w 374"/>
                <a:gd name="T9" fmla="*/ 215 h 392"/>
                <a:gd name="T10" fmla="*/ 236 w 374"/>
                <a:gd name="T11" fmla="*/ 216 h 392"/>
                <a:gd name="T12" fmla="*/ 192 w 374"/>
                <a:gd name="T13" fmla="*/ 189 h 392"/>
                <a:gd name="T14" fmla="*/ 212 w 374"/>
                <a:gd name="T15" fmla="*/ 304 h 392"/>
                <a:gd name="T16" fmla="*/ 374 w 374"/>
                <a:gd name="T17" fmla="*/ 382 h 392"/>
                <a:gd name="T18" fmla="*/ 366 w 374"/>
                <a:gd name="T19" fmla="*/ 392 h 392"/>
                <a:gd name="T20" fmla="*/ 147 w 374"/>
                <a:gd name="T21" fmla="*/ 221 h 392"/>
                <a:gd name="T22" fmla="*/ 186 w 374"/>
                <a:gd name="T23" fmla="*/ 170 h 392"/>
                <a:gd name="T24" fmla="*/ 240 w 374"/>
                <a:gd name="T25" fmla="*/ 199 h 392"/>
                <a:gd name="T26" fmla="*/ 327 w 374"/>
                <a:gd name="T27" fmla="*/ 211 h 392"/>
                <a:gd name="T28" fmla="*/ 276 w 374"/>
                <a:gd name="T29" fmla="*/ 295 h 392"/>
                <a:gd name="T30" fmla="*/ 103 w 374"/>
                <a:gd name="T31" fmla="*/ 83 h 392"/>
                <a:gd name="T32" fmla="*/ 134 w 374"/>
                <a:gd name="T33" fmla="*/ 83 h 392"/>
                <a:gd name="T34" fmla="*/ 41 w 374"/>
                <a:gd name="T35" fmla="*/ 213 h 392"/>
                <a:gd name="T36" fmla="*/ 36 w 374"/>
                <a:gd name="T37" fmla="*/ 226 h 392"/>
                <a:gd name="T38" fmla="*/ 48 w 374"/>
                <a:gd name="T39" fmla="*/ 230 h 392"/>
                <a:gd name="T40" fmla="*/ 111 w 374"/>
                <a:gd name="T41" fmla="*/ 216 h 392"/>
                <a:gd name="T42" fmla="*/ 114 w 374"/>
                <a:gd name="T43" fmla="*/ 219 h 392"/>
                <a:gd name="T44" fmla="*/ 29 w 374"/>
                <a:gd name="T45" fmla="*/ 243 h 392"/>
                <a:gd name="T46" fmla="*/ 13 w 374"/>
                <a:gd name="T47" fmla="*/ 209 h 392"/>
                <a:gd name="T48" fmla="*/ 65 w 374"/>
                <a:gd name="T49" fmla="*/ 131 h 392"/>
                <a:gd name="T50" fmla="*/ 22 w 374"/>
                <a:gd name="T51" fmla="*/ 135 h 392"/>
                <a:gd name="T52" fmla="*/ 7 w 374"/>
                <a:gd name="T53" fmla="*/ 103 h 392"/>
                <a:gd name="T54" fmla="*/ 73 w 374"/>
                <a:gd name="T55" fmla="*/ 0 h 392"/>
                <a:gd name="T56" fmla="*/ 104 w 374"/>
                <a:gd name="T57" fmla="*/ 0 h 392"/>
                <a:gd name="T58" fmla="*/ 35 w 374"/>
                <a:gd name="T59" fmla="*/ 107 h 392"/>
                <a:gd name="T60" fmla="*/ 31 w 374"/>
                <a:gd name="T61" fmla="*/ 120 h 392"/>
                <a:gd name="T62" fmla="*/ 41 w 374"/>
                <a:gd name="T63" fmla="*/ 126 h 392"/>
                <a:gd name="T64" fmla="*/ 70 w 374"/>
                <a:gd name="T65" fmla="*/ 124 h 392"/>
                <a:gd name="T66" fmla="*/ 103 w 374"/>
                <a:gd name="T67" fmla="*/ 83 h 392"/>
                <a:gd name="T68" fmla="*/ 323 w 374"/>
                <a:gd name="T69" fmla="*/ 143 h 392"/>
                <a:gd name="T70" fmla="*/ 323 w 374"/>
                <a:gd name="T71" fmla="*/ 133 h 392"/>
                <a:gd name="T72" fmla="*/ 242 w 374"/>
                <a:gd name="T73" fmla="*/ 133 h 392"/>
                <a:gd name="T74" fmla="*/ 242 w 374"/>
                <a:gd name="T75" fmla="*/ 65 h 392"/>
                <a:gd name="T76" fmla="*/ 341 w 374"/>
                <a:gd name="T77" fmla="*/ 65 h 392"/>
                <a:gd name="T78" fmla="*/ 341 w 374"/>
                <a:gd name="T79" fmla="*/ 54 h 392"/>
                <a:gd name="T80" fmla="*/ 242 w 374"/>
                <a:gd name="T81" fmla="*/ 54 h 392"/>
                <a:gd name="T82" fmla="*/ 242 w 374"/>
                <a:gd name="T83" fmla="*/ 2 h 392"/>
                <a:gd name="T84" fmla="*/ 215 w 374"/>
                <a:gd name="T85" fmla="*/ 2 h 392"/>
                <a:gd name="T86" fmla="*/ 215 w 374"/>
                <a:gd name="T87" fmla="*/ 54 h 392"/>
                <a:gd name="T88" fmla="*/ 113 w 374"/>
                <a:gd name="T89" fmla="*/ 54 h 392"/>
                <a:gd name="T90" fmla="*/ 113 w 374"/>
                <a:gd name="T91" fmla="*/ 65 h 392"/>
                <a:gd name="T92" fmla="*/ 215 w 374"/>
                <a:gd name="T93" fmla="*/ 65 h 392"/>
                <a:gd name="T94" fmla="*/ 215 w 374"/>
                <a:gd name="T95" fmla="*/ 133 h 392"/>
                <a:gd name="T96" fmla="*/ 132 w 374"/>
                <a:gd name="T97" fmla="*/ 133 h 392"/>
                <a:gd name="T98" fmla="*/ 132 w 374"/>
                <a:gd name="T99" fmla="*/ 143 h 392"/>
                <a:gd name="T100" fmla="*/ 323 w 374"/>
                <a:gd name="T101" fmla="*/ 143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4" h="392">
                  <a:moveTo>
                    <a:pt x="276" y="295"/>
                  </a:moveTo>
                  <a:cubicBezTo>
                    <a:pt x="261" y="300"/>
                    <a:pt x="261" y="300"/>
                    <a:pt x="261" y="300"/>
                  </a:cubicBezTo>
                  <a:cubicBezTo>
                    <a:pt x="261" y="300"/>
                    <a:pt x="320" y="253"/>
                    <a:pt x="314" y="225"/>
                  </a:cubicBezTo>
                  <a:cubicBezTo>
                    <a:pt x="308" y="196"/>
                    <a:pt x="292" y="189"/>
                    <a:pt x="276" y="190"/>
                  </a:cubicBezTo>
                  <a:cubicBezTo>
                    <a:pt x="260" y="191"/>
                    <a:pt x="244" y="204"/>
                    <a:pt x="244" y="215"/>
                  </a:cubicBezTo>
                  <a:cubicBezTo>
                    <a:pt x="236" y="216"/>
                    <a:pt x="236" y="216"/>
                    <a:pt x="236" y="216"/>
                  </a:cubicBezTo>
                  <a:cubicBezTo>
                    <a:pt x="236" y="216"/>
                    <a:pt x="223" y="185"/>
                    <a:pt x="192" y="189"/>
                  </a:cubicBezTo>
                  <a:cubicBezTo>
                    <a:pt x="161" y="193"/>
                    <a:pt x="151" y="242"/>
                    <a:pt x="212" y="304"/>
                  </a:cubicBezTo>
                  <a:cubicBezTo>
                    <a:pt x="258" y="351"/>
                    <a:pt x="323" y="373"/>
                    <a:pt x="374" y="382"/>
                  </a:cubicBezTo>
                  <a:cubicBezTo>
                    <a:pt x="366" y="392"/>
                    <a:pt x="366" y="392"/>
                    <a:pt x="366" y="392"/>
                  </a:cubicBezTo>
                  <a:cubicBezTo>
                    <a:pt x="292" y="370"/>
                    <a:pt x="157" y="316"/>
                    <a:pt x="147" y="221"/>
                  </a:cubicBezTo>
                  <a:cubicBezTo>
                    <a:pt x="147" y="221"/>
                    <a:pt x="144" y="167"/>
                    <a:pt x="186" y="170"/>
                  </a:cubicBezTo>
                  <a:cubicBezTo>
                    <a:pt x="228" y="174"/>
                    <a:pt x="240" y="199"/>
                    <a:pt x="240" y="199"/>
                  </a:cubicBezTo>
                  <a:cubicBezTo>
                    <a:pt x="268" y="158"/>
                    <a:pt x="320" y="160"/>
                    <a:pt x="327" y="211"/>
                  </a:cubicBezTo>
                  <a:cubicBezTo>
                    <a:pt x="330" y="234"/>
                    <a:pt x="316" y="261"/>
                    <a:pt x="276" y="295"/>
                  </a:cubicBezTo>
                  <a:close/>
                  <a:moveTo>
                    <a:pt x="103" y="83"/>
                  </a:moveTo>
                  <a:cubicBezTo>
                    <a:pt x="134" y="83"/>
                    <a:pt x="134" y="83"/>
                    <a:pt x="134" y="83"/>
                  </a:cubicBezTo>
                  <a:cubicBezTo>
                    <a:pt x="90" y="140"/>
                    <a:pt x="59" y="183"/>
                    <a:pt x="41" y="213"/>
                  </a:cubicBezTo>
                  <a:cubicBezTo>
                    <a:pt x="37" y="219"/>
                    <a:pt x="36" y="223"/>
                    <a:pt x="36" y="226"/>
                  </a:cubicBezTo>
                  <a:cubicBezTo>
                    <a:pt x="37" y="228"/>
                    <a:pt x="41" y="229"/>
                    <a:pt x="48" y="230"/>
                  </a:cubicBezTo>
                  <a:cubicBezTo>
                    <a:pt x="63" y="232"/>
                    <a:pt x="84" y="227"/>
                    <a:pt x="111" y="216"/>
                  </a:cubicBezTo>
                  <a:cubicBezTo>
                    <a:pt x="116" y="215"/>
                    <a:pt x="117" y="216"/>
                    <a:pt x="114" y="219"/>
                  </a:cubicBezTo>
                  <a:cubicBezTo>
                    <a:pt x="91" y="238"/>
                    <a:pt x="62" y="246"/>
                    <a:pt x="29" y="243"/>
                  </a:cubicBezTo>
                  <a:cubicBezTo>
                    <a:pt x="8" y="240"/>
                    <a:pt x="2" y="228"/>
                    <a:pt x="13" y="209"/>
                  </a:cubicBezTo>
                  <a:cubicBezTo>
                    <a:pt x="28" y="183"/>
                    <a:pt x="46" y="158"/>
                    <a:pt x="65" y="131"/>
                  </a:cubicBezTo>
                  <a:cubicBezTo>
                    <a:pt x="54" y="136"/>
                    <a:pt x="40" y="137"/>
                    <a:pt x="22" y="135"/>
                  </a:cubicBezTo>
                  <a:cubicBezTo>
                    <a:pt x="6" y="133"/>
                    <a:pt x="0" y="122"/>
                    <a:pt x="7" y="103"/>
                  </a:cubicBezTo>
                  <a:cubicBezTo>
                    <a:pt x="20" y="77"/>
                    <a:pt x="42" y="42"/>
                    <a:pt x="73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72" y="43"/>
                    <a:pt x="49" y="79"/>
                    <a:pt x="35" y="107"/>
                  </a:cubicBezTo>
                  <a:cubicBezTo>
                    <a:pt x="31" y="114"/>
                    <a:pt x="30" y="118"/>
                    <a:pt x="31" y="120"/>
                  </a:cubicBezTo>
                  <a:cubicBezTo>
                    <a:pt x="32" y="123"/>
                    <a:pt x="35" y="125"/>
                    <a:pt x="41" y="126"/>
                  </a:cubicBezTo>
                  <a:cubicBezTo>
                    <a:pt x="54" y="126"/>
                    <a:pt x="64" y="125"/>
                    <a:pt x="70" y="124"/>
                  </a:cubicBezTo>
                  <a:cubicBezTo>
                    <a:pt x="82" y="108"/>
                    <a:pt x="92" y="95"/>
                    <a:pt x="103" y="83"/>
                  </a:cubicBezTo>
                  <a:close/>
                  <a:moveTo>
                    <a:pt x="323" y="143"/>
                  </a:moveTo>
                  <a:cubicBezTo>
                    <a:pt x="323" y="133"/>
                    <a:pt x="323" y="133"/>
                    <a:pt x="323" y="133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42" y="65"/>
                    <a:pt x="242" y="65"/>
                    <a:pt x="242" y="65"/>
                  </a:cubicBezTo>
                  <a:cubicBezTo>
                    <a:pt x="341" y="65"/>
                    <a:pt x="341" y="65"/>
                    <a:pt x="341" y="65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242" y="54"/>
                    <a:pt x="242" y="54"/>
                    <a:pt x="242" y="54"/>
                  </a:cubicBezTo>
                  <a:cubicBezTo>
                    <a:pt x="242" y="2"/>
                    <a:pt x="242" y="2"/>
                    <a:pt x="24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215" y="65"/>
                    <a:pt x="215" y="65"/>
                    <a:pt x="215" y="65"/>
                  </a:cubicBezTo>
                  <a:cubicBezTo>
                    <a:pt x="215" y="133"/>
                    <a:pt x="215" y="133"/>
                    <a:pt x="215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2" y="143"/>
                    <a:pt x="132" y="143"/>
                    <a:pt x="132" y="143"/>
                  </a:cubicBezTo>
                  <a:lnTo>
                    <a:pt x="323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7"/>
            <p:cNvSpPr>
              <a:spLocks noEditPoints="1"/>
            </p:cNvSpPr>
            <p:nvPr/>
          </p:nvSpPr>
          <p:spPr bwMode="auto">
            <a:xfrm>
              <a:off x="3429000" y="1684338"/>
              <a:ext cx="4244975" cy="2273300"/>
            </a:xfrm>
            <a:custGeom>
              <a:avLst/>
              <a:gdLst>
                <a:gd name="T0" fmla="*/ 57 w 1002"/>
                <a:gd name="T1" fmla="*/ 531 h 534"/>
                <a:gd name="T2" fmla="*/ 34 w 1002"/>
                <a:gd name="T3" fmla="*/ 531 h 534"/>
                <a:gd name="T4" fmla="*/ 34 w 1002"/>
                <a:gd name="T5" fmla="*/ 393 h 534"/>
                <a:gd name="T6" fmla="*/ 4 w 1002"/>
                <a:gd name="T7" fmla="*/ 402 h 534"/>
                <a:gd name="T8" fmla="*/ 0 w 1002"/>
                <a:gd name="T9" fmla="*/ 401 h 534"/>
                <a:gd name="T10" fmla="*/ 4 w 1002"/>
                <a:gd name="T11" fmla="*/ 398 h 534"/>
                <a:gd name="T12" fmla="*/ 28 w 1002"/>
                <a:gd name="T13" fmla="*/ 355 h 534"/>
                <a:gd name="T14" fmla="*/ 50 w 1002"/>
                <a:gd name="T15" fmla="*/ 278 h 534"/>
                <a:gd name="T16" fmla="*/ 49 w 1002"/>
                <a:gd name="T17" fmla="*/ 278 h 534"/>
                <a:gd name="T18" fmla="*/ 50 w 1002"/>
                <a:gd name="T19" fmla="*/ 278 h 534"/>
                <a:gd name="T20" fmla="*/ 111 w 1002"/>
                <a:gd name="T21" fmla="*/ 140 h 534"/>
                <a:gd name="T22" fmla="*/ 177 w 1002"/>
                <a:gd name="T23" fmla="*/ 74 h 534"/>
                <a:gd name="T24" fmla="*/ 484 w 1002"/>
                <a:gd name="T25" fmla="*/ 4 h 534"/>
                <a:gd name="T26" fmla="*/ 837 w 1002"/>
                <a:gd name="T27" fmla="*/ 138 h 534"/>
                <a:gd name="T28" fmla="*/ 916 w 1002"/>
                <a:gd name="T29" fmla="*/ 125 h 534"/>
                <a:gd name="T30" fmla="*/ 888 w 1002"/>
                <a:gd name="T31" fmla="*/ 69 h 534"/>
                <a:gd name="T32" fmla="*/ 848 w 1002"/>
                <a:gd name="T33" fmla="*/ 88 h 534"/>
                <a:gd name="T34" fmla="*/ 833 w 1002"/>
                <a:gd name="T35" fmla="*/ 94 h 534"/>
                <a:gd name="T36" fmla="*/ 929 w 1002"/>
                <a:gd name="T37" fmla="*/ 75 h 534"/>
                <a:gd name="T38" fmla="*/ 943 w 1002"/>
                <a:gd name="T39" fmla="*/ 100 h 534"/>
                <a:gd name="T40" fmla="*/ 950 w 1002"/>
                <a:gd name="T41" fmla="*/ 99 h 534"/>
                <a:gd name="T42" fmla="*/ 951 w 1002"/>
                <a:gd name="T43" fmla="*/ 89 h 534"/>
                <a:gd name="T44" fmla="*/ 957 w 1002"/>
                <a:gd name="T45" fmla="*/ 75 h 534"/>
                <a:gd name="T46" fmla="*/ 995 w 1002"/>
                <a:gd name="T47" fmla="*/ 87 h 534"/>
                <a:gd name="T48" fmla="*/ 1002 w 1002"/>
                <a:gd name="T49" fmla="*/ 96 h 534"/>
                <a:gd name="T50" fmla="*/ 810 w 1002"/>
                <a:gd name="T51" fmla="*/ 146 h 534"/>
                <a:gd name="T52" fmla="*/ 636 w 1002"/>
                <a:gd name="T53" fmla="*/ 61 h 534"/>
                <a:gd name="T54" fmla="*/ 560 w 1002"/>
                <a:gd name="T55" fmla="*/ 38 h 534"/>
                <a:gd name="T56" fmla="*/ 314 w 1002"/>
                <a:gd name="T57" fmla="*/ 39 h 534"/>
                <a:gd name="T58" fmla="*/ 61 w 1002"/>
                <a:gd name="T59" fmla="*/ 328 h 534"/>
                <a:gd name="T60" fmla="*/ 57 w 1002"/>
                <a:gd name="T61" fmla="*/ 340 h 534"/>
                <a:gd name="T62" fmla="*/ 57 w 1002"/>
                <a:gd name="T63" fmla="*/ 531 h 534"/>
                <a:gd name="T64" fmla="*/ 256 w 1002"/>
                <a:gd name="T65" fmla="*/ 492 h 534"/>
                <a:gd name="T66" fmla="*/ 227 w 1002"/>
                <a:gd name="T67" fmla="*/ 517 h 534"/>
                <a:gd name="T68" fmla="*/ 191 w 1002"/>
                <a:gd name="T69" fmla="*/ 510 h 534"/>
                <a:gd name="T70" fmla="*/ 186 w 1002"/>
                <a:gd name="T71" fmla="*/ 508 h 534"/>
                <a:gd name="T72" fmla="*/ 189 w 1002"/>
                <a:gd name="T73" fmla="*/ 514 h 534"/>
                <a:gd name="T74" fmla="*/ 238 w 1002"/>
                <a:gd name="T75" fmla="*/ 533 h 534"/>
                <a:gd name="T76" fmla="*/ 276 w 1002"/>
                <a:gd name="T77" fmla="*/ 490 h 534"/>
                <a:gd name="T78" fmla="*/ 276 w 1002"/>
                <a:gd name="T79" fmla="*/ 316 h 534"/>
                <a:gd name="T80" fmla="*/ 218 w 1002"/>
                <a:gd name="T81" fmla="*/ 279 h 534"/>
                <a:gd name="T82" fmla="*/ 160 w 1002"/>
                <a:gd name="T83" fmla="*/ 279 h 534"/>
                <a:gd name="T84" fmla="*/ 160 w 1002"/>
                <a:gd name="T85" fmla="*/ 287 h 534"/>
                <a:gd name="T86" fmla="*/ 217 w 1002"/>
                <a:gd name="T87" fmla="*/ 287 h 534"/>
                <a:gd name="T88" fmla="*/ 256 w 1002"/>
                <a:gd name="T89" fmla="*/ 318 h 534"/>
                <a:gd name="T90" fmla="*/ 256 w 1002"/>
                <a:gd name="T91" fmla="*/ 492 h 534"/>
                <a:gd name="T92" fmla="*/ 111 w 1002"/>
                <a:gd name="T93" fmla="*/ 530 h 534"/>
                <a:gd name="T94" fmla="*/ 111 w 1002"/>
                <a:gd name="T95" fmla="*/ 307 h 534"/>
                <a:gd name="T96" fmla="*/ 90 w 1002"/>
                <a:gd name="T97" fmla="*/ 307 h 534"/>
                <a:gd name="T98" fmla="*/ 90 w 1002"/>
                <a:gd name="T99" fmla="*/ 530 h 534"/>
                <a:gd name="T100" fmla="*/ 111 w 1002"/>
                <a:gd name="T101" fmla="*/ 530 h 534"/>
                <a:gd name="T102" fmla="*/ 100 w 1002"/>
                <a:gd name="T103" fmla="*/ 254 h 534"/>
                <a:gd name="T104" fmla="*/ 106 w 1002"/>
                <a:gd name="T105" fmla="*/ 265 h 534"/>
                <a:gd name="T106" fmla="*/ 119 w 1002"/>
                <a:gd name="T107" fmla="*/ 291 h 534"/>
                <a:gd name="T108" fmla="*/ 156 w 1002"/>
                <a:gd name="T109" fmla="*/ 305 h 534"/>
                <a:gd name="T110" fmla="*/ 159 w 1002"/>
                <a:gd name="T111" fmla="*/ 305 h 534"/>
                <a:gd name="T112" fmla="*/ 156 w 1002"/>
                <a:gd name="T113" fmla="*/ 301 h 534"/>
                <a:gd name="T114" fmla="*/ 123 w 1002"/>
                <a:gd name="T115" fmla="*/ 254 h 534"/>
                <a:gd name="T116" fmla="*/ 100 w 1002"/>
                <a:gd name="T117" fmla="*/ 25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02" h="534">
                  <a:moveTo>
                    <a:pt x="57" y="531"/>
                  </a:moveTo>
                  <a:cubicBezTo>
                    <a:pt x="34" y="531"/>
                    <a:pt x="34" y="531"/>
                    <a:pt x="34" y="531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28" y="399"/>
                    <a:pt x="18" y="402"/>
                    <a:pt x="4" y="402"/>
                  </a:cubicBezTo>
                  <a:cubicBezTo>
                    <a:pt x="2" y="402"/>
                    <a:pt x="0" y="402"/>
                    <a:pt x="0" y="401"/>
                  </a:cubicBezTo>
                  <a:cubicBezTo>
                    <a:pt x="0" y="400"/>
                    <a:pt x="2" y="399"/>
                    <a:pt x="4" y="398"/>
                  </a:cubicBezTo>
                  <a:cubicBezTo>
                    <a:pt x="14" y="391"/>
                    <a:pt x="22" y="376"/>
                    <a:pt x="28" y="355"/>
                  </a:cubicBezTo>
                  <a:cubicBezTo>
                    <a:pt x="36" y="330"/>
                    <a:pt x="43" y="305"/>
                    <a:pt x="50" y="278"/>
                  </a:cubicBezTo>
                  <a:cubicBezTo>
                    <a:pt x="49" y="278"/>
                    <a:pt x="49" y="278"/>
                    <a:pt x="49" y="278"/>
                  </a:cubicBezTo>
                  <a:cubicBezTo>
                    <a:pt x="50" y="278"/>
                    <a:pt x="50" y="278"/>
                    <a:pt x="50" y="278"/>
                  </a:cubicBezTo>
                  <a:cubicBezTo>
                    <a:pt x="61" y="235"/>
                    <a:pt x="81" y="183"/>
                    <a:pt x="111" y="140"/>
                  </a:cubicBezTo>
                  <a:cubicBezTo>
                    <a:pt x="130" y="113"/>
                    <a:pt x="154" y="91"/>
                    <a:pt x="177" y="74"/>
                  </a:cubicBezTo>
                  <a:cubicBezTo>
                    <a:pt x="258" y="14"/>
                    <a:pt x="362" y="0"/>
                    <a:pt x="484" y="4"/>
                  </a:cubicBezTo>
                  <a:cubicBezTo>
                    <a:pt x="653" y="9"/>
                    <a:pt x="804" y="129"/>
                    <a:pt x="837" y="138"/>
                  </a:cubicBezTo>
                  <a:cubicBezTo>
                    <a:pt x="869" y="147"/>
                    <a:pt x="905" y="144"/>
                    <a:pt x="916" y="125"/>
                  </a:cubicBezTo>
                  <a:cubicBezTo>
                    <a:pt x="928" y="106"/>
                    <a:pt x="911" y="72"/>
                    <a:pt x="888" y="69"/>
                  </a:cubicBezTo>
                  <a:cubicBezTo>
                    <a:pt x="866" y="66"/>
                    <a:pt x="847" y="80"/>
                    <a:pt x="848" y="88"/>
                  </a:cubicBezTo>
                  <a:cubicBezTo>
                    <a:pt x="848" y="96"/>
                    <a:pt x="833" y="94"/>
                    <a:pt x="833" y="94"/>
                  </a:cubicBezTo>
                  <a:cubicBezTo>
                    <a:pt x="831" y="44"/>
                    <a:pt x="905" y="44"/>
                    <a:pt x="929" y="75"/>
                  </a:cubicBezTo>
                  <a:cubicBezTo>
                    <a:pt x="939" y="87"/>
                    <a:pt x="943" y="100"/>
                    <a:pt x="943" y="100"/>
                  </a:cubicBezTo>
                  <a:cubicBezTo>
                    <a:pt x="950" y="99"/>
                    <a:pt x="950" y="99"/>
                    <a:pt x="950" y="99"/>
                  </a:cubicBezTo>
                  <a:cubicBezTo>
                    <a:pt x="950" y="99"/>
                    <a:pt x="951" y="98"/>
                    <a:pt x="951" y="89"/>
                  </a:cubicBezTo>
                  <a:cubicBezTo>
                    <a:pt x="950" y="79"/>
                    <a:pt x="957" y="75"/>
                    <a:pt x="957" y="75"/>
                  </a:cubicBezTo>
                  <a:cubicBezTo>
                    <a:pt x="995" y="87"/>
                    <a:pt x="995" y="87"/>
                    <a:pt x="995" y="87"/>
                  </a:cubicBezTo>
                  <a:cubicBezTo>
                    <a:pt x="1002" y="96"/>
                    <a:pt x="1002" y="96"/>
                    <a:pt x="1002" y="96"/>
                  </a:cubicBezTo>
                  <a:cubicBezTo>
                    <a:pt x="900" y="208"/>
                    <a:pt x="810" y="146"/>
                    <a:pt x="810" y="146"/>
                  </a:cubicBezTo>
                  <a:cubicBezTo>
                    <a:pt x="739" y="105"/>
                    <a:pt x="684" y="77"/>
                    <a:pt x="636" y="61"/>
                  </a:cubicBezTo>
                  <a:cubicBezTo>
                    <a:pt x="607" y="52"/>
                    <a:pt x="582" y="42"/>
                    <a:pt x="560" y="38"/>
                  </a:cubicBezTo>
                  <a:cubicBezTo>
                    <a:pt x="494" y="24"/>
                    <a:pt x="398" y="21"/>
                    <a:pt x="314" y="39"/>
                  </a:cubicBezTo>
                  <a:cubicBezTo>
                    <a:pt x="160" y="72"/>
                    <a:pt x="101" y="185"/>
                    <a:pt x="61" y="328"/>
                  </a:cubicBezTo>
                  <a:cubicBezTo>
                    <a:pt x="59" y="333"/>
                    <a:pt x="58" y="337"/>
                    <a:pt x="57" y="340"/>
                  </a:cubicBezTo>
                  <a:cubicBezTo>
                    <a:pt x="57" y="531"/>
                    <a:pt x="57" y="531"/>
                    <a:pt x="57" y="531"/>
                  </a:cubicBezTo>
                  <a:close/>
                  <a:moveTo>
                    <a:pt x="256" y="492"/>
                  </a:moveTo>
                  <a:cubicBezTo>
                    <a:pt x="258" y="511"/>
                    <a:pt x="248" y="519"/>
                    <a:pt x="227" y="517"/>
                  </a:cubicBezTo>
                  <a:cubicBezTo>
                    <a:pt x="215" y="517"/>
                    <a:pt x="203" y="515"/>
                    <a:pt x="191" y="510"/>
                  </a:cubicBezTo>
                  <a:cubicBezTo>
                    <a:pt x="188" y="509"/>
                    <a:pt x="186" y="508"/>
                    <a:pt x="186" y="508"/>
                  </a:cubicBezTo>
                  <a:cubicBezTo>
                    <a:pt x="186" y="509"/>
                    <a:pt x="187" y="511"/>
                    <a:pt x="189" y="514"/>
                  </a:cubicBezTo>
                  <a:cubicBezTo>
                    <a:pt x="203" y="527"/>
                    <a:pt x="219" y="533"/>
                    <a:pt x="238" y="533"/>
                  </a:cubicBezTo>
                  <a:cubicBezTo>
                    <a:pt x="265" y="534"/>
                    <a:pt x="278" y="520"/>
                    <a:pt x="276" y="490"/>
                  </a:cubicBezTo>
                  <a:cubicBezTo>
                    <a:pt x="276" y="316"/>
                    <a:pt x="276" y="316"/>
                    <a:pt x="276" y="316"/>
                  </a:cubicBezTo>
                  <a:cubicBezTo>
                    <a:pt x="281" y="289"/>
                    <a:pt x="262" y="277"/>
                    <a:pt x="218" y="279"/>
                  </a:cubicBezTo>
                  <a:cubicBezTo>
                    <a:pt x="160" y="279"/>
                    <a:pt x="160" y="279"/>
                    <a:pt x="160" y="279"/>
                  </a:cubicBezTo>
                  <a:cubicBezTo>
                    <a:pt x="160" y="287"/>
                    <a:pt x="160" y="287"/>
                    <a:pt x="160" y="287"/>
                  </a:cubicBezTo>
                  <a:cubicBezTo>
                    <a:pt x="217" y="287"/>
                    <a:pt x="217" y="287"/>
                    <a:pt x="217" y="287"/>
                  </a:cubicBezTo>
                  <a:cubicBezTo>
                    <a:pt x="244" y="287"/>
                    <a:pt x="256" y="297"/>
                    <a:pt x="256" y="318"/>
                  </a:cubicBezTo>
                  <a:cubicBezTo>
                    <a:pt x="256" y="492"/>
                    <a:pt x="256" y="492"/>
                    <a:pt x="256" y="492"/>
                  </a:cubicBezTo>
                  <a:close/>
                  <a:moveTo>
                    <a:pt x="111" y="530"/>
                  </a:moveTo>
                  <a:cubicBezTo>
                    <a:pt x="111" y="307"/>
                    <a:pt x="111" y="307"/>
                    <a:pt x="111" y="307"/>
                  </a:cubicBezTo>
                  <a:cubicBezTo>
                    <a:pt x="90" y="307"/>
                    <a:pt x="90" y="307"/>
                    <a:pt x="90" y="307"/>
                  </a:cubicBezTo>
                  <a:cubicBezTo>
                    <a:pt x="90" y="530"/>
                    <a:pt x="90" y="530"/>
                    <a:pt x="90" y="530"/>
                  </a:cubicBezTo>
                  <a:cubicBezTo>
                    <a:pt x="111" y="530"/>
                    <a:pt x="111" y="530"/>
                    <a:pt x="111" y="530"/>
                  </a:cubicBezTo>
                  <a:close/>
                  <a:moveTo>
                    <a:pt x="100" y="254"/>
                  </a:moveTo>
                  <a:cubicBezTo>
                    <a:pt x="101" y="255"/>
                    <a:pt x="103" y="259"/>
                    <a:pt x="106" y="265"/>
                  </a:cubicBezTo>
                  <a:cubicBezTo>
                    <a:pt x="113" y="280"/>
                    <a:pt x="117" y="289"/>
                    <a:pt x="119" y="291"/>
                  </a:cubicBezTo>
                  <a:cubicBezTo>
                    <a:pt x="123" y="303"/>
                    <a:pt x="136" y="307"/>
                    <a:pt x="156" y="305"/>
                  </a:cubicBezTo>
                  <a:cubicBezTo>
                    <a:pt x="159" y="305"/>
                    <a:pt x="160" y="305"/>
                    <a:pt x="159" y="305"/>
                  </a:cubicBezTo>
                  <a:cubicBezTo>
                    <a:pt x="160" y="304"/>
                    <a:pt x="159" y="303"/>
                    <a:pt x="156" y="301"/>
                  </a:cubicBezTo>
                  <a:cubicBezTo>
                    <a:pt x="145" y="294"/>
                    <a:pt x="134" y="279"/>
                    <a:pt x="123" y="254"/>
                  </a:cubicBezTo>
                  <a:lnTo>
                    <a:pt x="100" y="2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8"/>
            <p:cNvSpPr>
              <a:spLocks noEditPoints="1"/>
            </p:cNvSpPr>
            <p:nvPr/>
          </p:nvSpPr>
          <p:spPr bwMode="auto">
            <a:xfrm>
              <a:off x="4014788" y="2505075"/>
              <a:ext cx="5053013" cy="2686050"/>
            </a:xfrm>
            <a:custGeom>
              <a:avLst/>
              <a:gdLst>
                <a:gd name="T0" fmla="*/ 776 w 1193"/>
                <a:gd name="T1" fmla="*/ 328 h 631"/>
                <a:gd name="T2" fmla="*/ 870 w 1193"/>
                <a:gd name="T3" fmla="*/ 336 h 631"/>
                <a:gd name="T4" fmla="*/ 799 w 1193"/>
                <a:gd name="T5" fmla="*/ 340 h 631"/>
                <a:gd name="T6" fmla="*/ 860 w 1193"/>
                <a:gd name="T7" fmla="*/ 384 h 631"/>
                <a:gd name="T8" fmla="*/ 915 w 1193"/>
                <a:gd name="T9" fmla="*/ 272 h 631"/>
                <a:gd name="T10" fmla="*/ 802 w 1193"/>
                <a:gd name="T11" fmla="*/ 262 h 631"/>
                <a:gd name="T12" fmla="*/ 784 w 1193"/>
                <a:gd name="T13" fmla="*/ 420 h 631"/>
                <a:gd name="T14" fmla="*/ 1187 w 1193"/>
                <a:gd name="T15" fmla="*/ 236 h 631"/>
                <a:gd name="T16" fmla="*/ 858 w 1193"/>
                <a:gd name="T17" fmla="*/ 410 h 631"/>
                <a:gd name="T18" fmla="*/ 734 w 1193"/>
                <a:gd name="T19" fmla="*/ 336 h 631"/>
                <a:gd name="T20" fmla="*/ 803 w 1193"/>
                <a:gd name="T21" fmla="*/ 284 h 631"/>
                <a:gd name="T22" fmla="*/ 875 w 1193"/>
                <a:gd name="T23" fmla="*/ 264 h 631"/>
                <a:gd name="T24" fmla="*/ 854 w 1193"/>
                <a:gd name="T25" fmla="*/ 383 h 631"/>
                <a:gd name="T26" fmla="*/ 815 w 1193"/>
                <a:gd name="T27" fmla="*/ 99 h 631"/>
                <a:gd name="T28" fmla="*/ 752 w 1193"/>
                <a:gd name="T29" fmla="*/ 32 h 631"/>
                <a:gd name="T30" fmla="*/ 723 w 1193"/>
                <a:gd name="T31" fmla="*/ 99 h 631"/>
                <a:gd name="T32" fmla="*/ 0 w 1193"/>
                <a:gd name="T33" fmla="*/ 598 h 631"/>
                <a:gd name="T34" fmla="*/ 556 w 1193"/>
                <a:gd name="T35" fmla="*/ 389 h 631"/>
                <a:gd name="T36" fmla="*/ 595 w 1193"/>
                <a:gd name="T37" fmla="*/ 321 h 631"/>
                <a:gd name="T38" fmla="*/ 557 w 1193"/>
                <a:gd name="T39" fmla="*/ 205 h 631"/>
                <a:gd name="T40" fmla="*/ 564 w 1193"/>
                <a:gd name="T41" fmla="*/ 91 h 631"/>
                <a:gd name="T42" fmla="*/ 535 w 1193"/>
                <a:gd name="T43" fmla="*/ 77 h 631"/>
                <a:gd name="T44" fmla="*/ 571 w 1193"/>
                <a:gd name="T45" fmla="*/ 0 h 631"/>
                <a:gd name="T46" fmla="*/ 598 w 1193"/>
                <a:gd name="T47" fmla="*/ 51 h 631"/>
                <a:gd name="T48" fmla="*/ 614 w 1193"/>
                <a:gd name="T49" fmla="*/ 77 h 631"/>
                <a:gd name="T50" fmla="*/ 663 w 1193"/>
                <a:gd name="T51" fmla="*/ 219 h 631"/>
                <a:gd name="T52" fmla="*/ 631 w 1193"/>
                <a:gd name="T53" fmla="*/ 321 h 631"/>
                <a:gd name="T54" fmla="*/ 699 w 1193"/>
                <a:gd name="T55" fmla="*/ 401 h 631"/>
                <a:gd name="T56" fmla="*/ 633 w 1193"/>
                <a:gd name="T57" fmla="*/ 379 h 631"/>
                <a:gd name="T58" fmla="*/ 608 w 1193"/>
                <a:gd name="T59" fmla="*/ 360 h 631"/>
                <a:gd name="T60" fmla="*/ 369 w 1193"/>
                <a:gd name="T61" fmla="*/ 580 h 631"/>
                <a:gd name="T62" fmla="*/ 0 w 1193"/>
                <a:gd name="T63" fmla="*/ 598 h 631"/>
                <a:gd name="T64" fmla="*/ 595 w 1193"/>
                <a:gd name="T65" fmla="*/ 91 h 631"/>
                <a:gd name="T66" fmla="*/ 588 w 1193"/>
                <a:gd name="T67" fmla="*/ 208 h 631"/>
                <a:gd name="T68" fmla="*/ 612 w 1193"/>
                <a:gd name="T69" fmla="*/ 289 h 631"/>
                <a:gd name="T70" fmla="*/ 622 w 1193"/>
                <a:gd name="T71" fmla="*/ 265 h 631"/>
                <a:gd name="T72" fmla="*/ 636 w 1193"/>
                <a:gd name="T73" fmla="*/ 116 h 631"/>
                <a:gd name="T74" fmla="*/ 848 w 1193"/>
                <a:gd name="T75" fmla="*/ 32 h 631"/>
                <a:gd name="T76" fmla="*/ 846 w 1193"/>
                <a:gd name="T77" fmla="*/ 99 h 631"/>
                <a:gd name="T78" fmla="*/ 945 w 1193"/>
                <a:gd name="T79" fmla="*/ 113 h 631"/>
                <a:gd name="T80" fmla="*/ 853 w 1193"/>
                <a:gd name="T81" fmla="*/ 130 h 631"/>
                <a:gd name="T82" fmla="*/ 894 w 1193"/>
                <a:gd name="T83" fmla="*/ 188 h 631"/>
                <a:gd name="T84" fmla="*/ 945 w 1193"/>
                <a:gd name="T85" fmla="*/ 143 h 631"/>
                <a:gd name="T86" fmla="*/ 885 w 1193"/>
                <a:gd name="T87" fmla="*/ 210 h 631"/>
                <a:gd name="T88" fmla="*/ 819 w 1193"/>
                <a:gd name="T89" fmla="*/ 113 h 631"/>
                <a:gd name="T90" fmla="*/ 723 w 1193"/>
                <a:gd name="T91" fmla="*/ 154 h 631"/>
                <a:gd name="T92" fmla="*/ 810 w 1193"/>
                <a:gd name="T93" fmla="*/ 164 h 631"/>
                <a:gd name="T94" fmla="*/ 740 w 1193"/>
                <a:gd name="T95" fmla="*/ 212 h 631"/>
                <a:gd name="T96" fmla="*/ 691 w 1193"/>
                <a:gd name="T97" fmla="*/ 75 h 631"/>
                <a:gd name="T98" fmla="*/ 839 w 1193"/>
                <a:gd name="T99" fmla="*/ 21 h 631"/>
                <a:gd name="T100" fmla="*/ 928 w 1193"/>
                <a:gd name="T101" fmla="*/ 7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631">
                  <a:moveTo>
                    <a:pt x="782" y="333"/>
                  </a:moveTo>
                  <a:cubicBezTo>
                    <a:pt x="776" y="328"/>
                    <a:pt x="776" y="328"/>
                    <a:pt x="776" y="328"/>
                  </a:cubicBezTo>
                  <a:cubicBezTo>
                    <a:pt x="776" y="328"/>
                    <a:pt x="831" y="313"/>
                    <a:pt x="859" y="328"/>
                  </a:cubicBezTo>
                  <a:cubicBezTo>
                    <a:pt x="859" y="328"/>
                    <a:pt x="866" y="336"/>
                    <a:pt x="870" y="336"/>
                  </a:cubicBezTo>
                  <a:cubicBezTo>
                    <a:pt x="873" y="336"/>
                    <a:pt x="852" y="338"/>
                    <a:pt x="841" y="341"/>
                  </a:cubicBezTo>
                  <a:cubicBezTo>
                    <a:pt x="829" y="345"/>
                    <a:pt x="820" y="347"/>
                    <a:pt x="799" y="340"/>
                  </a:cubicBezTo>
                  <a:cubicBezTo>
                    <a:pt x="778" y="333"/>
                    <a:pt x="782" y="333"/>
                    <a:pt x="782" y="333"/>
                  </a:cubicBezTo>
                  <a:close/>
                  <a:moveTo>
                    <a:pt x="860" y="384"/>
                  </a:moveTo>
                  <a:cubicBezTo>
                    <a:pt x="864" y="378"/>
                    <a:pt x="864" y="378"/>
                    <a:pt x="864" y="378"/>
                  </a:cubicBezTo>
                  <a:cubicBezTo>
                    <a:pt x="946" y="334"/>
                    <a:pt x="915" y="272"/>
                    <a:pt x="915" y="272"/>
                  </a:cubicBezTo>
                  <a:cubicBezTo>
                    <a:pt x="880" y="215"/>
                    <a:pt x="831" y="251"/>
                    <a:pt x="820" y="260"/>
                  </a:cubicBezTo>
                  <a:cubicBezTo>
                    <a:pt x="808" y="270"/>
                    <a:pt x="802" y="262"/>
                    <a:pt x="802" y="262"/>
                  </a:cubicBezTo>
                  <a:cubicBezTo>
                    <a:pt x="717" y="201"/>
                    <a:pt x="702" y="279"/>
                    <a:pt x="702" y="279"/>
                  </a:cubicBezTo>
                  <a:cubicBezTo>
                    <a:pt x="693" y="354"/>
                    <a:pt x="759" y="402"/>
                    <a:pt x="784" y="420"/>
                  </a:cubicBezTo>
                  <a:cubicBezTo>
                    <a:pt x="810" y="437"/>
                    <a:pt x="831" y="431"/>
                    <a:pt x="831" y="431"/>
                  </a:cubicBezTo>
                  <a:cubicBezTo>
                    <a:pt x="1000" y="394"/>
                    <a:pt x="1180" y="242"/>
                    <a:pt x="1187" y="236"/>
                  </a:cubicBezTo>
                  <a:cubicBezTo>
                    <a:pt x="1193" y="229"/>
                    <a:pt x="1185" y="226"/>
                    <a:pt x="1185" y="226"/>
                  </a:cubicBezTo>
                  <a:cubicBezTo>
                    <a:pt x="1041" y="351"/>
                    <a:pt x="875" y="401"/>
                    <a:pt x="858" y="410"/>
                  </a:cubicBezTo>
                  <a:cubicBezTo>
                    <a:pt x="841" y="418"/>
                    <a:pt x="814" y="416"/>
                    <a:pt x="814" y="416"/>
                  </a:cubicBezTo>
                  <a:cubicBezTo>
                    <a:pt x="801" y="411"/>
                    <a:pt x="759" y="382"/>
                    <a:pt x="734" y="336"/>
                  </a:cubicBezTo>
                  <a:cubicBezTo>
                    <a:pt x="709" y="290"/>
                    <a:pt x="733" y="265"/>
                    <a:pt x="753" y="264"/>
                  </a:cubicBezTo>
                  <a:cubicBezTo>
                    <a:pt x="773" y="263"/>
                    <a:pt x="801" y="276"/>
                    <a:pt x="803" y="284"/>
                  </a:cubicBezTo>
                  <a:cubicBezTo>
                    <a:pt x="806" y="291"/>
                    <a:pt x="815" y="292"/>
                    <a:pt x="815" y="292"/>
                  </a:cubicBezTo>
                  <a:cubicBezTo>
                    <a:pt x="825" y="272"/>
                    <a:pt x="851" y="261"/>
                    <a:pt x="875" y="264"/>
                  </a:cubicBezTo>
                  <a:cubicBezTo>
                    <a:pt x="892" y="267"/>
                    <a:pt x="899" y="281"/>
                    <a:pt x="902" y="295"/>
                  </a:cubicBezTo>
                  <a:cubicBezTo>
                    <a:pt x="908" y="330"/>
                    <a:pt x="875" y="360"/>
                    <a:pt x="854" y="383"/>
                  </a:cubicBezTo>
                  <a:cubicBezTo>
                    <a:pt x="860" y="384"/>
                    <a:pt x="860" y="384"/>
                    <a:pt x="860" y="384"/>
                  </a:cubicBezTo>
                  <a:close/>
                  <a:moveTo>
                    <a:pt x="815" y="99"/>
                  </a:moveTo>
                  <a:cubicBezTo>
                    <a:pt x="811" y="69"/>
                    <a:pt x="808" y="47"/>
                    <a:pt x="807" y="32"/>
                  </a:cubicBezTo>
                  <a:cubicBezTo>
                    <a:pt x="752" y="32"/>
                    <a:pt x="752" y="32"/>
                    <a:pt x="752" y="32"/>
                  </a:cubicBezTo>
                  <a:cubicBezTo>
                    <a:pt x="733" y="32"/>
                    <a:pt x="723" y="46"/>
                    <a:pt x="723" y="73"/>
                  </a:cubicBezTo>
                  <a:cubicBezTo>
                    <a:pt x="723" y="99"/>
                    <a:pt x="723" y="99"/>
                    <a:pt x="723" y="99"/>
                  </a:cubicBezTo>
                  <a:cubicBezTo>
                    <a:pt x="815" y="99"/>
                    <a:pt x="815" y="99"/>
                    <a:pt x="815" y="99"/>
                  </a:cubicBezTo>
                  <a:close/>
                  <a:moveTo>
                    <a:pt x="0" y="598"/>
                  </a:moveTo>
                  <a:cubicBezTo>
                    <a:pt x="48" y="606"/>
                    <a:pt x="144" y="610"/>
                    <a:pt x="237" y="593"/>
                  </a:cubicBezTo>
                  <a:cubicBezTo>
                    <a:pt x="372" y="567"/>
                    <a:pt x="482" y="505"/>
                    <a:pt x="556" y="389"/>
                  </a:cubicBezTo>
                  <a:cubicBezTo>
                    <a:pt x="565" y="374"/>
                    <a:pt x="574" y="360"/>
                    <a:pt x="583" y="345"/>
                  </a:cubicBezTo>
                  <a:cubicBezTo>
                    <a:pt x="587" y="338"/>
                    <a:pt x="591" y="330"/>
                    <a:pt x="595" y="321"/>
                  </a:cubicBezTo>
                  <a:cubicBezTo>
                    <a:pt x="585" y="305"/>
                    <a:pt x="575" y="287"/>
                    <a:pt x="564" y="266"/>
                  </a:cubicBezTo>
                  <a:cubicBezTo>
                    <a:pt x="555" y="255"/>
                    <a:pt x="553" y="235"/>
                    <a:pt x="557" y="205"/>
                  </a:cubicBezTo>
                  <a:cubicBezTo>
                    <a:pt x="557" y="194"/>
                    <a:pt x="559" y="175"/>
                    <a:pt x="561" y="150"/>
                  </a:cubicBezTo>
                  <a:cubicBezTo>
                    <a:pt x="562" y="123"/>
                    <a:pt x="563" y="103"/>
                    <a:pt x="564" y="91"/>
                  </a:cubicBezTo>
                  <a:cubicBezTo>
                    <a:pt x="535" y="91"/>
                    <a:pt x="535" y="91"/>
                    <a:pt x="535" y="91"/>
                  </a:cubicBezTo>
                  <a:cubicBezTo>
                    <a:pt x="535" y="77"/>
                    <a:pt x="535" y="77"/>
                    <a:pt x="535" y="77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8" y="47"/>
                    <a:pt x="570" y="22"/>
                    <a:pt x="571" y="0"/>
                  </a:cubicBezTo>
                  <a:cubicBezTo>
                    <a:pt x="602" y="0"/>
                    <a:pt x="602" y="0"/>
                    <a:pt x="602" y="0"/>
                  </a:cubicBezTo>
                  <a:cubicBezTo>
                    <a:pt x="601" y="10"/>
                    <a:pt x="600" y="27"/>
                    <a:pt x="598" y="51"/>
                  </a:cubicBezTo>
                  <a:cubicBezTo>
                    <a:pt x="597" y="63"/>
                    <a:pt x="597" y="71"/>
                    <a:pt x="597" y="77"/>
                  </a:cubicBezTo>
                  <a:cubicBezTo>
                    <a:pt x="614" y="77"/>
                    <a:pt x="614" y="77"/>
                    <a:pt x="614" y="77"/>
                  </a:cubicBezTo>
                  <a:cubicBezTo>
                    <a:pt x="652" y="76"/>
                    <a:pt x="671" y="89"/>
                    <a:pt x="668" y="116"/>
                  </a:cubicBezTo>
                  <a:cubicBezTo>
                    <a:pt x="668" y="154"/>
                    <a:pt x="667" y="188"/>
                    <a:pt x="663" y="219"/>
                  </a:cubicBezTo>
                  <a:cubicBezTo>
                    <a:pt x="662" y="244"/>
                    <a:pt x="658" y="262"/>
                    <a:pt x="651" y="275"/>
                  </a:cubicBezTo>
                  <a:cubicBezTo>
                    <a:pt x="643" y="292"/>
                    <a:pt x="637" y="307"/>
                    <a:pt x="631" y="321"/>
                  </a:cubicBezTo>
                  <a:cubicBezTo>
                    <a:pt x="657" y="362"/>
                    <a:pt x="679" y="387"/>
                    <a:pt x="696" y="396"/>
                  </a:cubicBezTo>
                  <a:cubicBezTo>
                    <a:pt x="698" y="398"/>
                    <a:pt x="699" y="400"/>
                    <a:pt x="699" y="401"/>
                  </a:cubicBezTo>
                  <a:cubicBezTo>
                    <a:pt x="699" y="402"/>
                    <a:pt x="697" y="403"/>
                    <a:pt x="694" y="403"/>
                  </a:cubicBezTo>
                  <a:cubicBezTo>
                    <a:pt x="661" y="405"/>
                    <a:pt x="641" y="397"/>
                    <a:pt x="633" y="379"/>
                  </a:cubicBezTo>
                  <a:cubicBezTo>
                    <a:pt x="626" y="369"/>
                    <a:pt x="619" y="360"/>
                    <a:pt x="614" y="352"/>
                  </a:cubicBezTo>
                  <a:cubicBezTo>
                    <a:pt x="612" y="354"/>
                    <a:pt x="610" y="357"/>
                    <a:pt x="608" y="360"/>
                  </a:cubicBezTo>
                  <a:cubicBezTo>
                    <a:pt x="598" y="375"/>
                    <a:pt x="589" y="389"/>
                    <a:pt x="579" y="403"/>
                  </a:cubicBezTo>
                  <a:cubicBezTo>
                    <a:pt x="523" y="484"/>
                    <a:pt x="464" y="542"/>
                    <a:pt x="369" y="580"/>
                  </a:cubicBezTo>
                  <a:cubicBezTo>
                    <a:pt x="282" y="616"/>
                    <a:pt x="184" y="631"/>
                    <a:pt x="93" y="625"/>
                  </a:cubicBezTo>
                  <a:cubicBezTo>
                    <a:pt x="62" y="623"/>
                    <a:pt x="25" y="618"/>
                    <a:pt x="0" y="598"/>
                  </a:cubicBezTo>
                  <a:close/>
                  <a:moveTo>
                    <a:pt x="605" y="91"/>
                  </a:moveTo>
                  <a:cubicBezTo>
                    <a:pt x="595" y="91"/>
                    <a:pt x="595" y="91"/>
                    <a:pt x="595" y="91"/>
                  </a:cubicBezTo>
                  <a:cubicBezTo>
                    <a:pt x="594" y="105"/>
                    <a:pt x="593" y="128"/>
                    <a:pt x="592" y="157"/>
                  </a:cubicBezTo>
                  <a:cubicBezTo>
                    <a:pt x="589" y="181"/>
                    <a:pt x="588" y="198"/>
                    <a:pt x="588" y="208"/>
                  </a:cubicBezTo>
                  <a:cubicBezTo>
                    <a:pt x="586" y="231"/>
                    <a:pt x="588" y="248"/>
                    <a:pt x="595" y="258"/>
                  </a:cubicBezTo>
                  <a:cubicBezTo>
                    <a:pt x="600" y="268"/>
                    <a:pt x="605" y="278"/>
                    <a:pt x="612" y="289"/>
                  </a:cubicBezTo>
                  <a:cubicBezTo>
                    <a:pt x="613" y="285"/>
                    <a:pt x="615" y="281"/>
                    <a:pt x="617" y="277"/>
                  </a:cubicBezTo>
                  <a:cubicBezTo>
                    <a:pt x="619" y="271"/>
                    <a:pt x="621" y="267"/>
                    <a:pt x="622" y="265"/>
                  </a:cubicBezTo>
                  <a:cubicBezTo>
                    <a:pt x="628" y="257"/>
                    <a:pt x="631" y="241"/>
                    <a:pt x="633" y="219"/>
                  </a:cubicBezTo>
                  <a:cubicBezTo>
                    <a:pt x="635" y="184"/>
                    <a:pt x="636" y="150"/>
                    <a:pt x="636" y="116"/>
                  </a:cubicBezTo>
                  <a:cubicBezTo>
                    <a:pt x="637" y="98"/>
                    <a:pt x="627" y="89"/>
                    <a:pt x="605" y="91"/>
                  </a:cubicBezTo>
                  <a:close/>
                  <a:moveTo>
                    <a:pt x="848" y="32"/>
                  </a:moveTo>
                  <a:cubicBezTo>
                    <a:pt x="837" y="32"/>
                    <a:pt x="837" y="32"/>
                    <a:pt x="837" y="32"/>
                  </a:cubicBezTo>
                  <a:cubicBezTo>
                    <a:pt x="840" y="56"/>
                    <a:pt x="843" y="79"/>
                    <a:pt x="846" y="99"/>
                  </a:cubicBezTo>
                  <a:cubicBezTo>
                    <a:pt x="945" y="99"/>
                    <a:pt x="945" y="99"/>
                    <a:pt x="945" y="99"/>
                  </a:cubicBezTo>
                  <a:cubicBezTo>
                    <a:pt x="945" y="113"/>
                    <a:pt x="945" y="113"/>
                    <a:pt x="945" y="113"/>
                  </a:cubicBezTo>
                  <a:cubicBezTo>
                    <a:pt x="849" y="113"/>
                    <a:pt x="849" y="113"/>
                    <a:pt x="849" y="113"/>
                  </a:cubicBezTo>
                  <a:cubicBezTo>
                    <a:pt x="851" y="116"/>
                    <a:pt x="852" y="122"/>
                    <a:pt x="853" y="130"/>
                  </a:cubicBezTo>
                  <a:cubicBezTo>
                    <a:pt x="855" y="138"/>
                    <a:pt x="856" y="144"/>
                    <a:pt x="856" y="149"/>
                  </a:cubicBezTo>
                  <a:cubicBezTo>
                    <a:pt x="862" y="177"/>
                    <a:pt x="874" y="190"/>
                    <a:pt x="894" y="188"/>
                  </a:cubicBezTo>
                  <a:cubicBezTo>
                    <a:pt x="912" y="188"/>
                    <a:pt x="928" y="174"/>
                    <a:pt x="942" y="147"/>
                  </a:cubicBezTo>
                  <a:cubicBezTo>
                    <a:pt x="943" y="145"/>
                    <a:pt x="944" y="143"/>
                    <a:pt x="945" y="143"/>
                  </a:cubicBezTo>
                  <a:cubicBezTo>
                    <a:pt x="946" y="145"/>
                    <a:pt x="947" y="146"/>
                    <a:pt x="947" y="149"/>
                  </a:cubicBezTo>
                  <a:cubicBezTo>
                    <a:pt x="939" y="191"/>
                    <a:pt x="918" y="211"/>
                    <a:pt x="885" y="210"/>
                  </a:cubicBezTo>
                  <a:cubicBezTo>
                    <a:pt x="853" y="211"/>
                    <a:pt x="834" y="194"/>
                    <a:pt x="827" y="159"/>
                  </a:cubicBezTo>
                  <a:cubicBezTo>
                    <a:pt x="823" y="143"/>
                    <a:pt x="820" y="128"/>
                    <a:pt x="819" y="113"/>
                  </a:cubicBezTo>
                  <a:cubicBezTo>
                    <a:pt x="723" y="113"/>
                    <a:pt x="723" y="113"/>
                    <a:pt x="723" y="113"/>
                  </a:cubicBezTo>
                  <a:cubicBezTo>
                    <a:pt x="723" y="154"/>
                    <a:pt x="723" y="154"/>
                    <a:pt x="723" y="154"/>
                  </a:cubicBezTo>
                  <a:cubicBezTo>
                    <a:pt x="721" y="180"/>
                    <a:pt x="732" y="192"/>
                    <a:pt x="755" y="190"/>
                  </a:cubicBezTo>
                  <a:cubicBezTo>
                    <a:pt x="768" y="191"/>
                    <a:pt x="786" y="182"/>
                    <a:pt x="810" y="164"/>
                  </a:cubicBezTo>
                  <a:cubicBezTo>
                    <a:pt x="817" y="161"/>
                    <a:pt x="818" y="162"/>
                    <a:pt x="814" y="167"/>
                  </a:cubicBezTo>
                  <a:cubicBezTo>
                    <a:pt x="792" y="198"/>
                    <a:pt x="767" y="213"/>
                    <a:pt x="740" y="212"/>
                  </a:cubicBezTo>
                  <a:cubicBezTo>
                    <a:pt x="706" y="213"/>
                    <a:pt x="689" y="193"/>
                    <a:pt x="691" y="152"/>
                  </a:cubicBezTo>
                  <a:cubicBezTo>
                    <a:pt x="691" y="75"/>
                    <a:pt x="691" y="75"/>
                    <a:pt x="691" y="75"/>
                  </a:cubicBezTo>
                  <a:cubicBezTo>
                    <a:pt x="692" y="39"/>
                    <a:pt x="709" y="21"/>
                    <a:pt x="744" y="21"/>
                  </a:cubicBezTo>
                  <a:cubicBezTo>
                    <a:pt x="839" y="21"/>
                    <a:pt x="839" y="21"/>
                    <a:pt x="839" y="21"/>
                  </a:cubicBezTo>
                  <a:cubicBezTo>
                    <a:pt x="858" y="22"/>
                    <a:pt x="872" y="17"/>
                    <a:pt x="880" y="7"/>
                  </a:cubicBezTo>
                  <a:cubicBezTo>
                    <a:pt x="928" y="7"/>
                    <a:pt x="928" y="7"/>
                    <a:pt x="928" y="7"/>
                  </a:cubicBezTo>
                  <a:cubicBezTo>
                    <a:pt x="914" y="25"/>
                    <a:pt x="888" y="34"/>
                    <a:pt x="848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9"/>
            <p:cNvSpPr>
              <a:spLocks noEditPoints="1"/>
            </p:cNvSpPr>
            <p:nvPr/>
          </p:nvSpPr>
          <p:spPr bwMode="auto">
            <a:xfrm>
              <a:off x="7427913" y="2824163"/>
              <a:ext cx="2601913" cy="2154238"/>
            </a:xfrm>
            <a:custGeom>
              <a:avLst/>
              <a:gdLst>
                <a:gd name="T0" fmla="*/ 91 w 614"/>
                <a:gd name="T1" fmla="*/ 399 h 506"/>
                <a:gd name="T2" fmla="*/ 27 w 614"/>
                <a:gd name="T3" fmla="*/ 432 h 506"/>
                <a:gd name="T4" fmla="*/ 131 w 614"/>
                <a:gd name="T5" fmla="*/ 473 h 506"/>
                <a:gd name="T6" fmla="*/ 132 w 614"/>
                <a:gd name="T7" fmla="*/ 414 h 506"/>
                <a:gd name="T8" fmla="*/ 591 w 614"/>
                <a:gd name="T9" fmla="*/ 357 h 506"/>
                <a:gd name="T10" fmla="*/ 526 w 614"/>
                <a:gd name="T11" fmla="*/ 362 h 506"/>
                <a:gd name="T12" fmla="*/ 497 w 614"/>
                <a:gd name="T13" fmla="*/ 331 h 506"/>
                <a:gd name="T14" fmla="*/ 518 w 614"/>
                <a:gd name="T15" fmla="*/ 138 h 506"/>
                <a:gd name="T16" fmla="*/ 516 w 614"/>
                <a:gd name="T17" fmla="*/ 270 h 506"/>
                <a:gd name="T18" fmla="*/ 501 w 614"/>
                <a:gd name="T19" fmla="*/ 318 h 506"/>
                <a:gd name="T20" fmla="*/ 603 w 614"/>
                <a:gd name="T21" fmla="*/ 366 h 506"/>
                <a:gd name="T22" fmla="*/ 370 w 614"/>
                <a:gd name="T23" fmla="*/ 421 h 506"/>
                <a:gd name="T24" fmla="*/ 291 w 614"/>
                <a:gd name="T25" fmla="*/ 448 h 506"/>
                <a:gd name="T26" fmla="*/ 244 w 614"/>
                <a:gd name="T27" fmla="*/ 469 h 506"/>
                <a:gd name="T28" fmla="*/ 525 w 614"/>
                <a:gd name="T29" fmla="*/ 408 h 506"/>
                <a:gd name="T30" fmla="*/ 353 w 614"/>
                <a:gd name="T31" fmla="*/ 504 h 506"/>
                <a:gd name="T32" fmla="*/ 213 w 614"/>
                <a:gd name="T33" fmla="*/ 470 h 506"/>
                <a:gd name="T34" fmla="*/ 140 w 614"/>
                <a:gd name="T35" fmla="*/ 483 h 506"/>
                <a:gd name="T36" fmla="*/ 84 w 614"/>
                <a:gd name="T37" fmla="*/ 379 h 506"/>
                <a:gd name="T38" fmla="*/ 194 w 614"/>
                <a:gd name="T39" fmla="*/ 442 h 506"/>
                <a:gd name="T40" fmla="*/ 465 w 614"/>
                <a:gd name="T41" fmla="*/ 346 h 506"/>
                <a:gd name="T42" fmla="*/ 430 w 614"/>
                <a:gd name="T43" fmla="*/ 305 h 506"/>
                <a:gd name="T44" fmla="*/ 479 w 614"/>
                <a:gd name="T45" fmla="*/ 324 h 506"/>
                <a:gd name="T46" fmla="*/ 518 w 614"/>
                <a:gd name="T47" fmla="*/ 138 h 506"/>
                <a:gd name="T48" fmla="*/ 217 w 614"/>
                <a:gd name="T49" fmla="*/ 332 h 506"/>
                <a:gd name="T50" fmla="*/ 274 w 614"/>
                <a:gd name="T51" fmla="*/ 312 h 506"/>
                <a:gd name="T52" fmla="*/ 236 w 614"/>
                <a:gd name="T53" fmla="*/ 20 h 506"/>
                <a:gd name="T54" fmla="*/ 217 w 614"/>
                <a:gd name="T55" fmla="*/ 20 h 506"/>
                <a:gd name="T56" fmla="*/ 188 w 614"/>
                <a:gd name="T57" fmla="*/ 347 h 506"/>
                <a:gd name="T58" fmla="*/ 328 w 614"/>
                <a:gd name="T59" fmla="*/ 214 h 506"/>
                <a:gd name="T60" fmla="*/ 328 w 614"/>
                <a:gd name="T61" fmla="*/ 332 h 506"/>
                <a:gd name="T62" fmla="*/ 299 w 614"/>
                <a:gd name="T63" fmla="*/ 355 h 506"/>
                <a:gd name="T64" fmla="*/ 290 w 614"/>
                <a:gd name="T65" fmla="*/ 355 h 506"/>
                <a:gd name="T66" fmla="*/ 359 w 614"/>
                <a:gd name="T67" fmla="*/ 332 h 506"/>
                <a:gd name="T68" fmla="*/ 359 w 614"/>
                <a:gd name="T69" fmla="*/ 204 h 506"/>
                <a:gd name="T70" fmla="*/ 388 w 614"/>
                <a:gd name="T71" fmla="*/ 98 h 506"/>
                <a:gd name="T72" fmla="*/ 359 w 614"/>
                <a:gd name="T73" fmla="*/ 87 h 506"/>
                <a:gd name="T74" fmla="*/ 328 w 614"/>
                <a:gd name="T75" fmla="*/ 0 h 506"/>
                <a:gd name="T76" fmla="*/ 293 w 614"/>
                <a:gd name="T77" fmla="*/ 87 h 506"/>
                <a:gd name="T78" fmla="*/ 328 w 614"/>
                <a:gd name="T79" fmla="*/ 98 h 506"/>
                <a:gd name="T80" fmla="*/ 247 w 614"/>
                <a:gd name="T81" fmla="*/ 315 h 506"/>
                <a:gd name="T82" fmla="*/ 233 w 614"/>
                <a:gd name="T83" fmla="*/ 33 h 506"/>
                <a:gd name="T84" fmla="*/ 217 w 614"/>
                <a:gd name="T85" fmla="*/ 321 h 506"/>
                <a:gd name="T86" fmla="*/ 247 w 614"/>
                <a:gd name="T87" fmla="*/ 315 h 506"/>
                <a:gd name="T88" fmla="*/ 424 w 614"/>
                <a:gd name="T89" fmla="*/ 276 h 506"/>
                <a:gd name="T90" fmla="*/ 468 w 614"/>
                <a:gd name="T91" fmla="*/ 301 h 506"/>
                <a:gd name="T92" fmla="*/ 443 w 614"/>
                <a:gd name="T93" fmla="*/ 158 h 506"/>
                <a:gd name="T94" fmla="*/ 413 w 614"/>
                <a:gd name="T95" fmla="*/ 124 h 506"/>
                <a:gd name="T96" fmla="*/ 405 w 614"/>
                <a:gd name="T97" fmla="*/ 90 h 506"/>
                <a:gd name="T98" fmla="*/ 456 w 614"/>
                <a:gd name="T99" fmla="*/ 77 h 506"/>
                <a:gd name="T100" fmla="*/ 488 w 614"/>
                <a:gd name="T101" fmla="*/ 4 h 506"/>
                <a:gd name="T102" fmla="*/ 542 w 614"/>
                <a:gd name="T103" fmla="*/ 77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14" h="506">
                  <a:moveTo>
                    <a:pt x="132" y="414"/>
                  </a:moveTo>
                  <a:cubicBezTo>
                    <a:pt x="119" y="408"/>
                    <a:pt x="106" y="403"/>
                    <a:pt x="91" y="399"/>
                  </a:cubicBezTo>
                  <a:cubicBezTo>
                    <a:pt x="83" y="397"/>
                    <a:pt x="66" y="392"/>
                    <a:pt x="49" y="394"/>
                  </a:cubicBezTo>
                  <a:cubicBezTo>
                    <a:pt x="28" y="397"/>
                    <a:pt x="9" y="411"/>
                    <a:pt x="27" y="432"/>
                  </a:cubicBezTo>
                  <a:cubicBezTo>
                    <a:pt x="35" y="442"/>
                    <a:pt x="46" y="449"/>
                    <a:pt x="46" y="449"/>
                  </a:cubicBezTo>
                  <a:cubicBezTo>
                    <a:pt x="46" y="449"/>
                    <a:pt x="84" y="471"/>
                    <a:pt x="131" y="473"/>
                  </a:cubicBezTo>
                  <a:cubicBezTo>
                    <a:pt x="135" y="474"/>
                    <a:pt x="215" y="479"/>
                    <a:pt x="185" y="452"/>
                  </a:cubicBezTo>
                  <a:cubicBezTo>
                    <a:pt x="167" y="437"/>
                    <a:pt x="154" y="425"/>
                    <a:pt x="132" y="414"/>
                  </a:cubicBezTo>
                  <a:close/>
                  <a:moveTo>
                    <a:pt x="550" y="318"/>
                  </a:moveTo>
                  <a:cubicBezTo>
                    <a:pt x="607" y="324"/>
                    <a:pt x="591" y="357"/>
                    <a:pt x="591" y="357"/>
                  </a:cubicBezTo>
                  <a:cubicBezTo>
                    <a:pt x="591" y="357"/>
                    <a:pt x="578" y="374"/>
                    <a:pt x="544" y="366"/>
                  </a:cubicBezTo>
                  <a:cubicBezTo>
                    <a:pt x="537" y="365"/>
                    <a:pt x="531" y="363"/>
                    <a:pt x="526" y="362"/>
                  </a:cubicBezTo>
                  <a:cubicBezTo>
                    <a:pt x="513" y="358"/>
                    <a:pt x="502" y="352"/>
                    <a:pt x="497" y="347"/>
                  </a:cubicBezTo>
                  <a:cubicBezTo>
                    <a:pt x="493" y="341"/>
                    <a:pt x="493" y="336"/>
                    <a:pt x="497" y="331"/>
                  </a:cubicBezTo>
                  <a:cubicBezTo>
                    <a:pt x="504" y="322"/>
                    <a:pt x="525" y="316"/>
                    <a:pt x="550" y="318"/>
                  </a:cubicBezTo>
                  <a:close/>
                  <a:moveTo>
                    <a:pt x="518" y="138"/>
                  </a:moveTo>
                  <a:cubicBezTo>
                    <a:pt x="555" y="155"/>
                    <a:pt x="555" y="155"/>
                    <a:pt x="555" y="155"/>
                  </a:cubicBezTo>
                  <a:cubicBezTo>
                    <a:pt x="542" y="192"/>
                    <a:pt x="530" y="232"/>
                    <a:pt x="516" y="270"/>
                  </a:cubicBezTo>
                  <a:cubicBezTo>
                    <a:pt x="515" y="274"/>
                    <a:pt x="509" y="292"/>
                    <a:pt x="504" y="305"/>
                  </a:cubicBezTo>
                  <a:cubicBezTo>
                    <a:pt x="502" y="313"/>
                    <a:pt x="498" y="319"/>
                    <a:pt x="501" y="318"/>
                  </a:cubicBezTo>
                  <a:cubicBezTo>
                    <a:pt x="527" y="295"/>
                    <a:pt x="614" y="310"/>
                    <a:pt x="606" y="357"/>
                  </a:cubicBezTo>
                  <a:cubicBezTo>
                    <a:pt x="606" y="361"/>
                    <a:pt x="605" y="364"/>
                    <a:pt x="603" y="366"/>
                  </a:cubicBezTo>
                  <a:cubicBezTo>
                    <a:pt x="577" y="392"/>
                    <a:pt x="506" y="369"/>
                    <a:pt x="479" y="354"/>
                  </a:cubicBezTo>
                  <a:cubicBezTo>
                    <a:pt x="466" y="375"/>
                    <a:pt x="389" y="413"/>
                    <a:pt x="370" y="421"/>
                  </a:cubicBezTo>
                  <a:cubicBezTo>
                    <a:pt x="363" y="425"/>
                    <a:pt x="347" y="431"/>
                    <a:pt x="328" y="437"/>
                  </a:cubicBezTo>
                  <a:cubicBezTo>
                    <a:pt x="316" y="441"/>
                    <a:pt x="303" y="445"/>
                    <a:pt x="291" y="448"/>
                  </a:cubicBezTo>
                  <a:cubicBezTo>
                    <a:pt x="276" y="452"/>
                    <a:pt x="261" y="455"/>
                    <a:pt x="246" y="459"/>
                  </a:cubicBezTo>
                  <a:cubicBezTo>
                    <a:pt x="233" y="462"/>
                    <a:pt x="233" y="463"/>
                    <a:pt x="244" y="469"/>
                  </a:cubicBezTo>
                  <a:cubicBezTo>
                    <a:pt x="286" y="496"/>
                    <a:pt x="350" y="492"/>
                    <a:pt x="350" y="492"/>
                  </a:cubicBezTo>
                  <a:cubicBezTo>
                    <a:pt x="438" y="490"/>
                    <a:pt x="525" y="408"/>
                    <a:pt x="525" y="408"/>
                  </a:cubicBezTo>
                  <a:cubicBezTo>
                    <a:pt x="535" y="406"/>
                    <a:pt x="535" y="406"/>
                    <a:pt x="535" y="406"/>
                  </a:cubicBezTo>
                  <a:cubicBezTo>
                    <a:pt x="514" y="455"/>
                    <a:pt x="404" y="501"/>
                    <a:pt x="353" y="504"/>
                  </a:cubicBezTo>
                  <a:cubicBezTo>
                    <a:pt x="317" y="506"/>
                    <a:pt x="273" y="495"/>
                    <a:pt x="247" y="485"/>
                  </a:cubicBezTo>
                  <a:cubicBezTo>
                    <a:pt x="237" y="480"/>
                    <a:pt x="224" y="467"/>
                    <a:pt x="213" y="470"/>
                  </a:cubicBezTo>
                  <a:cubicBezTo>
                    <a:pt x="206" y="472"/>
                    <a:pt x="200" y="474"/>
                    <a:pt x="195" y="476"/>
                  </a:cubicBezTo>
                  <a:cubicBezTo>
                    <a:pt x="177" y="483"/>
                    <a:pt x="159" y="483"/>
                    <a:pt x="140" y="483"/>
                  </a:cubicBezTo>
                  <a:cubicBezTo>
                    <a:pt x="61" y="482"/>
                    <a:pt x="0" y="453"/>
                    <a:pt x="0" y="411"/>
                  </a:cubicBezTo>
                  <a:cubicBezTo>
                    <a:pt x="0" y="374"/>
                    <a:pt x="58" y="375"/>
                    <a:pt x="84" y="379"/>
                  </a:cubicBezTo>
                  <a:cubicBezTo>
                    <a:pt x="101" y="382"/>
                    <a:pt x="117" y="388"/>
                    <a:pt x="133" y="396"/>
                  </a:cubicBezTo>
                  <a:cubicBezTo>
                    <a:pt x="156" y="409"/>
                    <a:pt x="172" y="428"/>
                    <a:pt x="194" y="442"/>
                  </a:cubicBezTo>
                  <a:cubicBezTo>
                    <a:pt x="214" y="454"/>
                    <a:pt x="243" y="451"/>
                    <a:pt x="265" y="446"/>
                  </a:cubicBezTo>
                  <a:cubicBezTo>
                    <a:pt x="336" y="430"/>
                    <a:pt x="414" y="398"/>
                    <a:pt x="465" y="346"/>
                  </a:cubicBezTo>
                  <a:cubicBezTo>
                    <a:pt x="452" y="339"/>
                    <a:pt x="429" y="320"/>
                    <a:pt x="424" y="313"/>
                  </a:cubicBezTo>
                  <a:cubicBezTo>
                    <a:pt x="418" y="304"/>
                    <a:pt x="430" y="305"/>
                    <a:pt x="430" y="305"/>
                  </a:cubicBezTo>
                  <a:cubicBezTo>
                    <a:pt x="439" y="318"/>
                    <a:pt x="467" y="333"/>
                    <a:pt x="473" y="336"/>
                  </a:cubicBezTo>
                  <a:cubicBezTo>
                    <a:pt x="477" y="332"/>
                    <a:pt x="477" y="328"/>
                    <a:pt x="479" y="324"/>
                  </a:cubicBezTo>
                  <a:cubicBezTo>
                    <a:pt x="482" y="314"/>
                    <a:pt x="485" y="303"/>
                    <a:pt x="488" y="292"/>
                  </a:cubicBezTo>
                  <a:cubicBezTo>
                    <a:pt x="499" y="238"/>
                    <a:pt x="518" y="138"/>
                    <a:pt x="518" y="138"/>
                  </a:cubicBezTo>
                  <a:close/>
                  <a:moveTo>
                    <a:pt x="217" y="347"/>
                  </a:moveTo>
                  <a:cubicBezTo>
                    <a:pt x="217" y="332"/>
                    <a:pt x="217" y="332"/>
                    <a:pt x="217" y="332"/>
                  </a:cubicBezTo>
                  <a:cubicBezTo>
                    <a:pt x="218" y="342"/>
                    <a:pt x="224" y="347"/>
                    <a:pt x="236" y="347"/>
                  </a:cubicBezTo>
                  <a:cubicBezTo>
                    <a:pt x="263" y="349"/>
                    <a:pt x="276" y="337"/>
                    <a:pt x="274" y="312"/>
                  </a:cubicBezTo>
                  <a:cubicBezTo>
                    <a:pt x="274" y="54"/>
                    <a:pt x="274" y="54"/>
                    <a:pt x="274" y="54"/>
                  </a:cubicBezTo>
                  <a:cubicBezTo>
                    <a:pt x="277" y="29"/>
                    <a:pt x="264" y="18"/>
                    <a:pt x="236" y="20"/>
                  </a:cubicBezTo>
                  <a:cubicBezTo>
                    <a:pt x="224" y="20"/>
                    <a:pt x="218" y="26"/>
                    <a:pt x="217" y="36"/>
                  </a:cubicBezTo>
                  <a:cubicBezTo>
                    <a:pt x="217" y="20"/>
                    <a:pt x="217" y="20"/>
                    <a:pt x="217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88" y="347"/>
                    <a:pt x="188" y="347"/>
                    <a:pt x="188" y="347"/>
                  </a:cubicBezTo>
                  <a:cubicBezTo>
                    <a:pt x="217" y="347"/>
                    <a:pt x="217" y="347"/>
                    <a:pt x="217" y="347"/>
                  </a:cubicBezTo>
                  <a:close/>
                  <a:moveTo>
                    <a:pt x="328" y="214"/>
                  </a:moveTo>
                  <a:cubicBezTo>
                    <a:pt x="328" y="225"/>
                    <a:pt x="328" y="225"/>
                    <a:pt x="328" y="225"/>
                  </a:cubicBezTo>
                  <a:cubicBezTo>
                    <a:pt x="328" y="332"/>
                    <a:pt x="328" y="332"/>
                    <a:pt x="328" y="332"/>
                  </a:cubicBezTo>
                  <a:cubicBezTo>
                    <a:pt x="328" y="350"/>
                    <a:pt x="325" y="358"/>
                    <a:pt x="315" y="358"/>
                  </a:cubicBezTo>
                  <a:cubicBezTo>
                    <a:pt x="310" y="357"/>
                    <a:pt x="305" y="357"/>
                    <a:pt x="299" y="355"/>
                  </a:cubicBezTo>
                  <a:cubicBezTo>
                    <a:pt x="296" y="354"/>
                    <a:pt x="293" y="353"/>
                    <a:pt x="291" y="353"/>
                  </a:cubicBezTo>
                  <a:cubicBezTo>
                    <a:pt x="288" y="351"/>
                    <a:pt x="288" y="351"/>
                    <a:pt x="290" y="355"/>
                  </a:cubicBezTo>
                  <a:cubicBezTo>
                    <a:pt x="299" y="369"/>
                    <a:pt x="312" y="375"/>
                    <a:pt x="328" y="375"/>
                  </a:cubicBezTo>
                  <a:cubicBezTo>
                    <a:pt x="350" y="376"/>
                    <a:pt x="359" y="363"/>
                    <a:pt x="359" y="332"/>
                  </a:cubicBezTo>
                  <a:cubicBezTo>
                    <a:pt x="359" y="215"/>
                    <a:pt x="359" y="215"/>
                    <a:pt x="359" y="215"/>
                  </a:cubicBezTo>
                  <a:cubicBezTo>
                    <a:pt x="359" y="204"/>
                    <a:pt x="359" y="204"/>
                    <a:pt x="359" y="204"/>
                  </a:cubicBezTo>
                  <a:cubicBezTo>
                    <a:pt x="359" y="98"/>
                    <a:pt x="359" y="98"/>
                    <a:pt x="359" y="98"/>
                  </a:cubicBezTo>
                  <a:cubicBezTo>
                    <a:pt x="388" y="98"/>
                    <a:pt x="388" y="98"/>
                    <a:pt x="388" y="98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59" y="87"/>
                    <a:pt x="359" y="87"/>
                    <a:pt x="359" y="87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87"/>
                    <a:pt x="328" y="87"/>
                    <a:pt x="328" y="87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3" y="98"/>
                    <a:pt x="293" y="98"/>
                    <a:pt x="293" y="98"/>
                  </a:cubicBezTo>
                  <a:cubicBezTo>
                    <a:pt x="328" y="98"/>
                    <a:pt x="328" y="98"/>
                    <a:pt x="328" y="98"/>
                  </a:cubicBezTo>
                  <a:cubicBezTo>
                    <a:pt x="328" y="214"/>
                    <a:pt x="328" y="214"/>
                    <a:pt x="328" y="214"/>
                  </a:cubicBezTo>
                  <a:close/>
                  <a:moveTo>
                    <a:pt x="247" y="315"/>
                  </a:moveTo>
                  <a:cubicBezTo>
                    <a:pt x="247" y="55"/>
                    <a:pt x="247" y="55"/>
                    <a:pt x="247" y="55"/>
                  </a:cubicBezTo>
                  <a:cubicBezTo>
                    <a:pt x="247" y="40"/>
                    <a:pt x="242" y="33"/>
                    <a:pt x="233" y="33"/>
                  </a:cubicBezTo>
                  <a:cubicBezTo>
                    <a:pt x="224" y="32"/>
                    <a:pt x="219" y="37"/>
                    <a:pt x="217" y="49"/>
                  </a:cubicBezTo>
                  <a:cubicBezTo>
                    <a:pt x="217" y="321"/>
                    <a:pt x="217" y="321"/>
                    <a:pt x="217" y="321"/>
                  </a:cubicBezTo>
                  <a:cubicBezTo>
                    <a:pt x="220" y="332"/>
                    <a:pt x="225" y="337"/>
                    <a:pt x="231" y="336"/>
                  </a:cubicBezTo>
                  <a:cubicBezTo>
                    <a:pt x="242" y="335"/>
                    <a:pt x="247" y="328"/>
                    <a:pt x="247" y="315"/>
                  </a:cubicBezTo>
                  <a:close/>
                  <a:moveTo>
                    <a:pt x="413" y="124"/>
                  </a:moveTo>
                  <a:cubicBezTo>
                    <a:pt x="415" y="195"/>
                    <a:pt x="419" y="246"/>
                    <a:pt x="424" y="276"/>
                  </a:cubicBezTo>
                  <a:cubicBezTo>
                    <a:pt x="426" y="295"/>
                    <a:pt x="439" y="304"/>
                    <a:pt x="464" y="303"/>
                  </a:cubicBezTo>
                  <a:cubicBezTo>
                    <a:pt x="467" y="303"/>
                    <a:pt x="468" y="302"/>
                    <a:pt x="468" y="301"/>
                  </a:cubicBezTo>
                  <a:cubicBezTo>
                    <a:pt x="468" y="301"/>
                    <a:pt x="467" y="300"/>
                    <a:pt x="464" y="298"/>
                  </a:cubicBezTo>
                  <a:cubicBezTo>
                    <a:pt x="452" y="295"/>
                    <a:pt x="445" y="248"/>
                    <a:pt x="443" y="158"/>
                  </a:cubicBezTo>
                  <a:cubicBezTo>
                    <a:pt x="442" y="143"/>
                    <a:pt x="442" y="132"/>
                    <a:pt x="442" y="124"/>
                  </a:cubicBezTo>
                  <a:cubicBezTo>
                    <a:pt x="413" y="124"/>
                    <a:pt x="413" y="124"/>
                    <a:pt x="413" y="124"/>
                  </a:cubicBezTo>
                  <a:close/>
                  <a:moveTo>
                    <a:pt x="542" y="90"/>
                  </a:moveTo>
                  <a:cubicBezTo>
                    <a:pt x="405" y="90"/>
                    <a:pt x="405" y="90"/>
                    <a:pt x="405" y="90"/>
                  </a:cubicBezTo>
                  <a:cubicBezTo>
                    <a:pt x="405" y="77"/>
                    <a:pt x="405" y="77"/>
                    <a:pt x="405" y="77"/>
                  </a:cubicBezTo>
                  <a:cubicBezTo>
                    <a:pt x="456" y="77"/>
                    <a:pt x="456" y="77"/>
                    <a:pt x="456" y="77"/>
                  </a:cubicBezTo>
                  <a:cubicBezTo>
                    <a:pt x="456" y="4"/>
                    <a:pt x="456" y="4"/>
                    <a:pt x="456" y="4"/>
                  </a:cubicBezTo>
                  <a:cubicBezTo>
                    <a:pt x="488" y="4"/>
                    <a:pt x="488" y="4"/>
                    <a:pt x="488" y="4"/>
                  </a:cubicBezTo>
                  <a:cubicBezTo>
                    <a:pt x="488" y="77"/>
                    <a:pt x="488" y="77"/>
                    <a:pt x="488" y="77"/>
                  </a:cubicBezTo>
                  <a:cubicBezTo>
                    <a:pt x="542" y="77"/>
                    <a:pt x="542" y="77"/>
                    <a:pt x="542" y="77"/>
                  </a:cubicBezTo>
                  <a:lnTo>
                    <a:pt x="542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10"/>
            <p:cNvSpPr>
              <a:spLocks noEditPoints="1"/>
            </p:cNvSpPr>
            <p:nvPr/>
          </p:nvSpPr>
          <p:spPr bwMode="auto">
            <a:xfrm>
              <a:off x="1798638" y="2595563"/>
              <a:ext cx="3702050" cy="2200275"/>
            </a:xfrm>
            <a:custGeom>
              <a:avLst/>
              <a:gdLst>
                <a:gd name="T0" fmla="*/ 202 w 874"/>
                <a:gd name="T1" fmla="*/ 0 h 517"/>
                <a:gd name="T2" fmla="*/ 255 w 874"/>
                <a:gd name="T3" fmla="*/ 72 h 517"/>
                <a:gd name="T4" fmla="*/ 377 w 874"/>
                <a:gd name="T5" fmla="*/ 115 h 517"/>
                <a:gd name="T6" fmla="*/ 259 w 874"/>
                <a:gd name="T7" fmla="*/ 126 h 517"/>
                <a:gd name="T8" fmla="*/ 295 w 874"/>
                <a:gd name="T9" fmla="*/ 188 h 517"/>
                <a:gd name="T10" fmla="*/ 359 w 874"/>
                <a:gd name="T11" fmla="*/ 161 h 517"/>
                <a:gd name="T12" fmla="*/ 275 w 874"/>
                <a:gd name="T13" fmla="*/ 247 h 517"/>
                <a:gd name="T14" fmla="*/ 294 w 874"/>
                <a:gd name="T15" fmla="*/ 334 h 517"/>
                <a:gd name="T16" fmla="*/ 435 w 874"/>
                <a:gd name="T17" fmla="*/ 417 h 517"/>
                <a:gd name="T18" fmla="*/ 704 w 874"/>
                <a:gd name="T19" fmla="*/ 483 h 517"/>
                <a:gd name="T20" fmla="*/ 844 w 874"/>
                <a:gd name="T21" fmla="*/ 354 h 517"/>
                <a:gd name="T22" fmla="*/ 704 w 874"/>
                <a:gd name="T23" fmla="*/ 365 h 517"/>
                <a:gd name="T24" fmla="*/ 764 w 874"/>
                <a:gd name="T25" fmla="*/ 371 h 517"/>
                <a:gd name="T26" fmla="*/ 750 w 874"/>
                <a:gd name="T27" fmla="*/ 434 h 517"/>
                <a:gd name="T28" fmla="*/ 849 w 874"/>
                <a:gd name="T29" fmla="*/ 312 h 517"/>
                <a:gd name="T30" fmla="*/ 839 w 874"/>
                <a:gd name="T31" fmla="*/ 444 h 517"/>
                <a:gd name="T32" fmla="*/ 409 w 874"/>
                <a:gd name="T33" fmla="*/ 436 h 517"/>
                <a:gd name="T34" fmla="*/ 275 w 874"/>
                <a:gd name="T35" fmla="*/ 359 h 517"/>
                <a:gd name="T36" fmla="*/ 248 w 874"/>
                <a:gd name="T37" fmla="*/ 291 h 517"/>
                <a:gd name="T38" fmla="*/ 242 w 874"/>
                <a:gd name="T39" fmla="*/ 278 h 517"/>
                <a:gd name="T40" fmla="*/ 138 w 874"/>
                <a:gd name="T41" fmla="*/ 312 h 517"/>
                <a:gd name="T42" fmla="*/ 140 w 874"/>
                <a:gd name="T43" fmla="*/ 306 h 517"/>
                <a:gd name="T44" fmla="*/ 239 w 874"/>
                <a:gd name="T45" fmla="*/ 219 h 517"/>
                <a:gd name="T46" fmla="*/ 118 w 874"/>
                <a:gd name="T47" fmla="*/ 126 h 517"/>
                <a:gd name="T48" fmla="*/ 190 w 874"/>
                <a:gd name="T49" fmla="*/ 189 h 517"/>
                <a:gd name="T50" fmla="*/ 118 w 874"/>
                <a:gd name="T51" fmla="*/ 233 h 517"/>
                <a:gd name="T52" fmla="*/ 70 w 874"/>
                <a:gd name="T53" fmla="*/ 371 h 517"/>
                <a:gd name="T54" fmla="*/ 8 w 874"/>
                <a:gd name="T55" fmla="*/ 341 h 517"/>
                <a:gd name="T56" fmla="*/ 87 w 874"/>
                <a:gd name="T57" fmla="*/ 324 h 517"/>
                <a:gd name="T58" fmla="*/ 42 w 874"/>
                <a:gd name="T59" fmla="*/ 242 h 517"/>
                <a:gd name="T60" fmla="*/ 7 w 874"/>
                <a:gd name="T61" fmla="*/ 227 h 517"/>
                <a:gd name="T62" fmla="*/ 87 w 874"/>
                <a:gd name="T63" fmla="*/ 224 h 517"/>
                <a:gd name="T64" fmla="*/ 5 w 874"/>
                <a:gd name="T65" fmla="*/ 126 h 517"/>
                <a:gd name="T66" fmla="*/ 87 w 874"/>
                <a:gd name="T67" fmla="*/ 115 h 517"/>
                <a:gd name="T68" fmla="*/ 14 w 874"/>
                <a:gd name="T69" fmla="*/ 41 h 517"/>
                <a:gd name="T70" fmla="*/ 101 w 874"/>
                <a:gd name="T71" fmla="*/ 30 h 517"/>
                <a:gd name="T72" fmla="*/ 197 w 874"/>
                <a:gd name="T73" fmla="*/ 8 h 517"/>
                <a:gd name="T74" fmla="*/ 118 w 874"/>
                <a:gd name="T75" fmla="*/ 41 h 517"/>
                <a:gd name="T76" fmla="*/ 227 w 874"/>
                <a:gd name="T77" fmla="*/ 115 h 517"/>
                <a:gd name="T78" fmla="*/ 320 w 874"/>
                <a:gd name="T79" fmla="*/ 20 h 517"/>
                <a:gd name="T80" fmla="*/ 272 w 874"/>
                <a:gd name="T81" fmla="*/ 89 h 517"/>
                <a:gd name="T82" fmla="*/ 352 w 874"/>
                <a:gd name="T83" fmla="*/ 2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4" h="517">
                  <a:moveTo>
                    <a:pt x="222" y="72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86"/>
                    <a:pt x="256" y="101"/>
                    <a:pt x="259" y="115"/>
                  </a:cubicBezTo>
                  <a:cubicBezTo>
                    <a:pt x="377" y="115"/>
                    <a:pt x="377" y="115"/>
                    <a:pt x="377" y="115"/>
                  </a:cubicBezTo>
                  <a:cubicBezTo>
                    <a:pt x="377" y="126"/>
                    <a:pt x="377" y="126"/>
                    <a:pt x="377" y="126"/>
                  </a:cubicBezTo>
                  <a:cubicBezTo>
                    <a:pt x="259" y="126"/>
                    <a:pt x="259" y="126"/>
                    <a:pt x="259" y="126"/>
                  </a:cubicBezTo>
                  <a:cubicBezTo>
                    <a:pt x="262" y="155"/>
                    <a:pt x="266" y="184"/>
                    <a:pt x="270" y="214"/>
                  </a:cubicBezTo>
                  <a:cubicBezTo>
                    <a:pt x="275" y="209"/>
                    <a:pt x="284" y="200"/>
                    <a:pt x="295" y="188"/>
                  </a:cubicBezTo>
                  <a:cubicBezTo>
                    <a:pt x="305" y="176"/>
                    <a:pt x="314" y="168"/>
                    <a:pt x="320" y="161"/>
                  </a:cubicBezTo>
                  <a:cubicBezTo>
                    <a:pt x="359" y="161"/>
                    <a:pt x="359" y="161"/>
                    <a:pt x="359" y="161"/>
                  </a:cubicBezTo>
                  <a:cubicBezTo>
                    <a:pt x="351" y="169"/>
                    <a:pt x="338" y="182"/>
                    <a:pt x="320" y="200"/>
                  </a:cubicBezTo>
                  <a:cubicBezTo>
                    <a:pt x="299" y="222"/>
                    <a:pt x="284" y="237"/>
                    <a:pt x="275" y="247"/>
                  </a:cubicBezTo>
                  <a:cubicBezTo>
                    <a:pt x="277" y="266"/>
                    <a:pt x="279" y="285"/>
                    <a:pt x="283" y="303"/>
                  </a:cubicBezTo>
                  <a:cubicBezTo>
                    <a:pt x="285" y="317"/>
                    <a:pt x="288" y="327"/>
                    <a:pt x="294" y="334"/>
                  </a:cubicBezTo>
                  <a:cubicBezTo>
                    <a:pt x="311" y="345"/>
                    <a:pt x="329" y="356"/>
                    <a:pt x="347" y="367"/>
                  </a:cubicBezTo>
                  <a:cubicBezTo>
                    <a:pt x="376" y="384"/>
                    <a:pt x="406" y="402"/>
                    <a:pt x="435" y="417"/>
                  </a:cubicBezTo>
                  <a:cubicBezTo>
                    <a:pt x="470" y="437"/>
                    <a:pt x="509" y="454"/>
                    <a:pt x="545" y="468"/>
                  </a:cubicBezTo>
                  <a:cubicBezTo>
                    <a:pt x="596" y="487"/>
                    <a:pt x="650" y="488"/>
                    <a:pt x="704" y="483"/>
                  </a:cubicBezTo>
                  <a:cubicBezTo>
                    <a:pt x="731" y="480"/>
                    <a:pt x="757" y="474"/>
                    <a:pt x="779" y="462"/>
                  </a:cubicBezTo>
                  <a:cubicBezTo>
                    <a:pt x="817" y="442"/>
                    <a:pt x="852" y="401"/>
                    <a:pt x="844" y="354"/>
                  </a:cubicBezTo>
                  <a:cubicBezTo>
                    <a:pt x="841" y="333"/>
                    <a:pt x="825" y="313"/>
                    <a:pt x="786" y="304"/>
                  </a:cubicBezTo>
                  <a:cubicBezTo>
                    <a:pt x="786" y="304"/>
                    <a:pt x="719" y="299"/>
                    <a:pt x="704" y="365"/>
                  </a:cubicBezTo>
                  <a:cubicBezTo>
                    <a:pt x="704" y="365"/>
                    <a:pt x="704" y="416"/>
                    <a:pt x="758" y="410"/>
                  </a:cubicBezTo>
                  <a:cubicBezTo>
                    <a:pt x="758" y="410"/>
                    <a:pt x="794" y="397"/>
                    <a:pt x="764" y="371"/>
                  </a:cubicBezTo>
                  <a:cubicBezTo>
                    <a:pt x="764" y="371"/>
                    <a:pt x="805" y="366"/>
                    <a:pt x="800" y="408"/>
                  </a:cubicBezTo>
                  <a:cubicBezTo>
                    <a:pt x="800" y="408"/>
                    <a:pt x="796" y="434"/>
                    <a:pt x="750" y="434"/>
                  </a:cubicBezTo>
                  <a:cubicBezTo>
                    <a:pt x="659" y="434"/>
                    <a:pt x="664" y="312"/>
                    <a:pt x="742" y="286"/>
                  </a:cubicBezTo>
                  <a:cubicBezTo>
                    <a:pt x="780" y="273"/>
                    <a:pt x="824" y="285"/>
                    <a:pt x="849" y="312"/>
                  </a:cubicBezTo>
                  <a:cubicBezTo>
                    <a:pt x="862" y="326"/>
                    <a:pt x="868" y="346"/>
                    <a:pt x="871" y="366"/>
                  </a:cubicBezTo>
                  <a:cubicBezTo>
                    <a:pt x="874" y="389"/>
                    <a:pt x="864" y="419"/>
                    <a:pt x="839" y="444"/>
                  </a:cubicBezTo>
                  <a:cubicBezTo>
                    <a:pt x="802" y="482"/>
                    <a:pt x="748" y="517"/>
                    <a:pt x="633" y="508"/>
                  </a:cubicBezTo>
                  <a:cubicBezTo>
                    <a:pt x="545" y="501"/>
                    <a:pt x="484" y="477"/>
                    <a:pt x="409" y="436"/>
                  </a:cubicBezTo>
                  <a:cubicBezTo>
                    <a:pt x="368" y="414"/>
                    <a:pt x="320" y="387"/>
                    <a:pt x="280" y="362"/>
                  </a:cubicBezTo>
                  <a:cubicBezTo>
                    <a:pt x="275" y="359"/>
                    <a:pt x="275" y="359"/>
                    <a:pt x="275" y="359"/>
                  </a:cubicBezTo>
                  <a:cubicBezTo>
                    <a:pt x="275" y="359"/>
                    <a:pt x="275" y="359"/>
                    <a:pt x="275" y="359"/>
                  </a:cubicBezTo>
                  <a:cubicBezTo>
                    <a:pt x="256" y="346"/>
                    <a:pt x="251" y="314"/>
                    <a:pt x="248" y="291"/>
                  </a:cubicBezTo>
                  <a:cubicBezTo>
                    <a:pt x="247" y="286"/>
                    <a:pt x="247" y="280"/>
                    <a:pt x="247" y="275"/>
                  </a:cubicBezTo>
                  <a:cubicBezTo>
                    <a:pt x="246" y="276"/>
                    <a:pt x="244" y="277"/>
                    <a:pt x="242" y="278"/>
                  </a:cubicBezTo>
                  <a:cubicBezTo>
                    <a:pt x="240" y="280"/>
                    <a:pt x="239" y="281"/>
                    <a:pt x="238" y="282"/>
                  </a:cubicBezTo>
                  <a:cubicBezTo>
                    <a:pt x="219" y="303"/>
                    <a:pt x="186" y="313"/>
                    <a:pt x="138" y="312"/>
                  </a:cubicBezTo>
                  <a:cubicBezTo>
                    <a:pt x="135" y="312"/>
                    <a:pt x="134" y="311"/>
                    <a:pt x="134" y="310"/>
                  </a:cubicBezTo>
                  <a:cubicBezTo>
                    <a:pt x="135" y="308"/>
                    <a:pt x="137" y="307"/>
                    <a:pt x="140" y="306"/>
                  </a:cubicBezTo>
                  <a:cubicBezTo>
                    <a:pt x="166" y="301"/>
                    <a:pt x="200" y="280"/>
                    <a:pt x="242" y="241"/>
                  </a:cubicBezTo>
                  <a:cubicBezTo>
                    <a:pt x="241" y="235"/>
                    <a:pt x="240" y="228"/>
                    <a:pt x="239" y="219"/>
                  </a:cubicBezTo>
                  <a:cubicBezTo>
                    <a:pt x="234" y="181"/>
                    <a:pt x="230" y="150"/>
                    <a:pt x="228" y="126"/>
                  </a:cubicBezTo>
                  <a:cubicBezTo>
                    <a:pt x="118" y="126"/>
                    <a:pt x="118" y="126"/>
                    <a:pt x="118" y="126"/>
                  </a:cubicBezTo>
                  <a:cubicBezTo>
                    <a:pt x="118" y="219"/>
                    <a:pt x="118" y="219"/>
                    <a:pt x="118" y="219"/>
                  </a:cubicBezTo>
                  <a:cubicBezTo>
                    <a:pt x="148" y="211"/>
                    <a:pt x="172" y="201"/>
                    <a:pt x="190" y="189"/>
                  </a:cubicBezTo>
                  <a:cubicBezTo>
                    <a:pt x="193" y="187"/>
                    <a:pt x="193" y="188"/>
                    <a:pt x="191" y="192"/>
                  </a:cubicBezTo>
                  <a:cubicBezTo>
                    <a:pt x="175" y="211"/>
                    <a:pt x="150" y="225"/>
                    <a:pt x="118" y="233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9" y="356"/>
                    <a:pt x="103" y="372"/>
                    <a:pt x="70" y="371"/>
                  </a:cubicBezTo>
                  <a:cubicBezTo>
                    <a:pt x="45" y="372"/>
                    <a:pt x="24" y="363"/>
                    <a:pt x="5" y="344"/>
                  </a:cubicBezTo>
                  <a:cubicBezTo>
                    <a:pt x="0" y="339"/>
                    <a:pt x="1" y="338"/>
                    <a:pt x="8" y="341"/>
                  </a:cubicBezTo>
                  <a:cubicBezTo>
                    <a:pt x="24" y="346"/>
                    <a:pt x="39" y="349"/>
                    <a:pt x="55" y="349"/>
                  </a:cubicBezTo>
                  <a:cubicBezTo>
                    <a:pt x="77" y="351"/>
                    <a:pt x="88" y="343"/>
                    <a:pt x="87" y="324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73" y="241"/>
                    <a:pt x="58" y="242"/>
                    <a:pt x="42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42" y="227"/>
                    <a:pt x="42" y="227"/>
                    <a:pt x="42" y="227"/>
                  </a:cubicBezTo>
                  <a:cubicBezTo>
                    <a:pt x="57" y="227"/>
                    <a:pt x="72" y="226"/>
                    <a:pt x="87" y="224"/>
                  </a:cubicBezTo>
                  <a:cubicBezTo>
                    <a:pt x="87" y="126"/>
                    <a:pt x="87" y="126"/>
                    <a:pt x="87" y="126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28" y="31"/>
                    <a:pt x="146" y="24"/>
                    <a:pt x="155" y="8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187" y="33"/>
                    <a:pt x="161" y="44"/>
                    <a:pt x="120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115"/>
                    <a:pt x="118" y="115"/>
                    <a:pt x="118" y="115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26" y="102"/>
                    <a:pt x="224" y="87"/>
                    <a:pt x="222" y="72"/>
                  </a:cubicBezTo>
                  <a:close/>
                  <a:moveTo>
                    <a:pt x="320" y="20"/>
                  </a:moveTo>
                  <a:cubicBezTo>
                    <a:pt x="304" y="57"/>
                    <a:pt x="288" y="78"/>
                    <a:pt x="270" y="86"/>
                  </a:cubicBezTo>
                  <a:cubicBezTo>
                    <a:pt x="268" y="88"/>
                    <a:pt x="269" y="89"/>
                    <a:pt x="272" y="89"/>
                  </a:cubicBezTo>
                  <a:cubicBezTo>
                    <a:pt x="303" y="91"/>
                    <a:pt x="321" y="83"/>
                    <a:pt x="328" y="67"/>
                  </a:cubicBezTo>
                  <a:cubicBezTo>
                    <a:pt x="336" y="53"/>
                    <a:pt x="344" y="38"/>
                    <a:pt x="352" y="20"/>
                  </a:cubicBezTo>
                  <a:lnTo>
                    <a:pt x="320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357916" y="5954157"/>
            <a:ext cx="2760663" cy="280988"/>
            <a:chOff x="8437563" y="3768725"/>
            <a:chExt cx="2760663" cy="280988"/>
          </a:xfrm>
          <a:solidFill>
            <a:srgbClr val="DA0917"/>
          </a:solidFill>
        </p:grpSpPr>
        <p:sp>
          <p:nvSpPr>
            <p:cNvPr id="499" name="Freeform 87"/>
            <p:cNvSpPr/>
            <p:nvPr/>
          </p:nvSpPr>
          <p:spPr bwMode="auto">
            <a:xfrm>
              <a:off x="8505826" y="3867150"/>
              <a:ext cx="20638" cy="66675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4 h 16"/>
                <a:gd name="T4" fmla="*/ 0 w 5"/>
                <a:gd name="T5" fmla="*/ 14 h 16"/>
                <a:gd name="T6" fmla="*/ 1 w 5"/>
                <a:gd name="T7" fmla="*/ 16 h 16"/>
                <a:gd name="T8" fmla="*/ 3 w 5"/>
                <a:gd name="T9" fmla="*/ 14 h 16"/>
                <a:gd name="T10" fmla="*/ 3 w 5"/>
                <a:gd name="T11" fmla="*/ 14 h 16"/>
                <a:gd name="T12" fmla="*/ 3 w 5"/>
                <a:gd name="T13" fmla="*/ 2 h 16"/>
                <a:gd name="T14" fmla="*/ 3 w 5"/>
                <a:gd name="T15" fmla="*/ 2 h 16"/>
                <a:gd name="T16" fmla="*/ 1 w 5"/>
                <a:gd name="T17" fmla="*/ 0 h 16"/>
                <a:gd name="T18" fmla="*/ 0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0"/>
                    <a:pt x="5" y="6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88"/>
            <p:cNvSpPr/>
            <p:nvPr/>
          </p:nvSpPr>
          <p:spPr bwMode="auto">
            <a:xfrm>
              <a:off x="8543926" y="3862387"/>
              <a:ext cx="715963" cy="76200"/>
            </a:xfrm>
            <a:custGeom>
              <a:avLst/>
              <a:gdLst>
                <a:gd name="T0" fmla="*/ 0 w 169"/>
                <a:gd name="T1" fmla="*/ 5 h 18"/>
                <a:gd name="T2" fmla="*/ 14 w 169"/>
                <a:gd name="T3" fmla="*/ 6 h 18"/>
                <a:gd name="T4" fmla="*/ 88 w 169"/>
                <a:gd name="T5" fmla="*/ 5 h 18"/>
                <a:gd name="T6" fmla="*/ 152 w 169"/>
                <a:gd name="T7" fmla="*/ 1 h 18"/>
                <a:gd name="T8" fmla="*/ 169 w 169"/>
                <a:gd name="T9" fmla="*/ 0 h 18"/>
                <a:gd name="T10" fmla="*/ 168 w 169"/>
                <a:gd name="T11" fmla="*/ 9 h 18"/>
                <a:gd name="T12" fmla="*/ 169 w 169"/>
                <a:gd name="T13" fmla="*/ 18 h 18"/>
                <a:gd name="T14" fmla="*/ 152 w 169"/>
                <a:gd name="T15" fmla="*/ 17 h 18"/>
                <a:gd name="T16" fmla="*/ 88 w 169"/>
                <a:gd name="T17" fmla="*/ 13 h 18"/>
                <a:gd name="T18" fmla="*/ 14 w 169"/>
                <a:gd name="T19" fmla="*/ 12 h 18"/>
                <a:gd name="T20" fmla="*/ 0 w 169"/>
                <a:gd name="T21" fmla="*/ 13 h 18"/>
                <a:gd name="T22" fmla="*/ 0 w 169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9" h="18">
                  <a:moveTo>
                    <a:pt x="0" y="5"/>
                  </a:moveTo>
                  <a:cubicBezTo>
                    <a:pt x="3" y="5"/>
                    <a:pt x="7" y="5"/>
                    <a:pt x="14" y="6"/>
                  </a:cubicBezTo>
                  <a:cubicBezTo>
                    <a:pt x="39" y="7"/>
                    <a:pt x="63" y="7"/>
                    <a:pt x="88" y="5"/>
                  </a:cubicBezTo>
                  <a:cubicBezTo>
                    <a:pt x="110" y="4"/>
                    <a:pt x="131" y="2"/>
                    <a:pt x="152" y="1"/>
                  </a:cubicBezTo>
                  <a:cubicBezTo>
                    <a:pt x="158" y="1"/>
                    <a:pt x="164" y="0"/>
                    <a:pt x="169" y="0"/>
                  </a:cubicBezTo>
                  <a:cubicBezTo>
                    <a:pt x="168" y="3"/>
                    <a:pt x="168" y="6"/>
                    <a:pt x="168" y="9"/>
                  </a:cubicBezTo>
                  <a:cubicBezTo>
                    <a:pt x="168" y="12"/>
                    <a:pt x="168" y="15"/>
                    <a:pt x="169" y="18"/>
                  </a:cubicBezTo>
                  <a:cubicBezTo>
                    <a:pt x="164" y="18"/>
                    <a:pt x="158" y="17"/>
                    <a:pt x="152" y="17"/>
                  </a:cubicBezTo>
                  <a:cubicBezTo>
                    <a:pt x="131" y="16"/>
                    <a:pt x="110" y="14"/>
                    <a:pt x="88" y="13"/>
                  </a:cubicBezTo>
                  <a:cubicBezTo>
                    <a:pt x="63" y="11"/>
                    <a:pt x="39" y="11"/>
                    <a:pt x="14" y="12"/>
                  </a:cubicBezTo>
                  <a:cubicBezTo>
                    <a:pt x="7" y="13"/>
                    <a:pt x="3" y="13"/>
                    <a:pt x="0" y="13"/>
                  </a:cubicBezTo>
                  <a:cubicBezTo>
                    <a:pt x="0" y="10"/>
                    <a:pt x="0" y="8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Oval 89"/>
            <p:cNvSpPr>
              <a:spLocks noChangeArrowheads="1"/>
            </p:cNvSpPr>
            <p:nvPr/>
          </p:nvSpPr>
          <p:spPr bwMode="auto">
            <a:xfrm>
              <a:off x="8437563" y="3875087"/>
              <a:ext cx="508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90"/>
            <p:cNvSpPr/>
            <p:nvPr/>
          </p:nvSpPr>
          <p:spPr bwMode="auto">
            <a:xfrm>
              <a:off x="11114088" y="3867150"/>
              <a:ext cx="20638" cy="66675"/>
            </a:xfrm>
            <a:custGeom>
              <a:avLst/>
              <a:gdLst>
                <a:gd name="T0" fmla="*/ 5 w 5"/>
                <a:gd name="T1" fmla="*/ 2 h 16"/>
                <a:gd name="T2" fmla="*/ 5 w 5"/>
                <a:gd name="T3" fmla="*/ 14 h 16"/>
                <a:gd name="T4" fmla="*/ 5 w 5"/>
                <a:gd name="T5" fmla="*/ 14 h 16"/>
                <a:gd name="T6" fmla="*/ 3 w 5"/>
                <a:gd name="T7" fmla="*/ 16 h 16"/>
                <a:gd name="T8" fmla="*/ 1 w 5"/>
                <a:gd name="T9" fmla="*/ 14 h 16"/>
                <a:gd name="T10" fmla="*/ 1 w 5"/>
                <a:gd name="T11" fmla="*/ 14 h 16"/>
                <a:gd name="T12" fmla="*/ 1 w 5"/>
                <a:gd name="T13" fmla="*/ 2 h 16"/>
                <a:gd name="T14" fmla="*/ 1 w 5"/>
                <a:gd name="T15" fmla="*/ 2 h 16"/>
                <a:gd name="T16" fmla="*/ 3 w 5"/>
                <a:gd name="T17" fmla="*/ 0 h 16"/>
                <a:gd name="T18" fmla="*/ 5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5" y="2"/>
                  </a:moveTo>
                  <a:cubicBezTo>
                    <a:pt x="5" y="6"/>
                    <a:pt x="5" y="10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4" y="16"/>
                    <a:pt x="3" y="16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0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91"/>
            <p:cNvSpPr/>
            <p:nvPr/>
          </p:nvSpPr>
          <p:spPr bwMode="auto">
            <a:xfrm>
              <a:off x="10377488" y="3862387"/>
              <a:ext cx="719138" cy="76200"/>
            </a:xfrm>
            <a:custGeom>
              <a:avLst/>
              <a:gdLst>
                <a:gd name="T0" fmla="*/ 170 w 170"/>
                <a:gd name="T1" fmla="*/ 5 h 18"/>
                <a:gd name="T2" fmla="*/ 156 w 170"/>
                <a:gd name="T3" fmla="*/ 6 h 18"/>
                <a:gd name="T4" fmla="*/ 81 w 170"/>
                <a:gd name="T5" fmla="*/ 5 h 18"/>
                <a:gd name="T6" fmla="*/ 17 w 170"/>
                <a:gd name="T7" fmla="*/ 1 h 18"/>
                <a:gd name="T8" fmla="*/ 0 w 170"/>
                <a:gd name="T9" fmla="*/ 0 h 18"/>
                <a:gd name="T10" fmla="*/ 2 w 170"/>
                <a:gd name="T11" fmla="*/ 9 h 18"/>
                <a:gd name="T12" fmla="*/ 0 w 170"/>
                <a:gd name="T13" fmla="*/ 18 h 18"/>
                <a:gd name="T14" fmla="*/ 17 w 170"/>
                <a:gd name="T15" fmla="*/ 17 h 18"/>
                <a:gd name="T16" fmla="*/ 81 w 170"/>
                <a:gd name="T17" fmla="*/ 13 h 18"/>
                <a:gd name="T18" fmla="*/ 156 w 170"/>
                <a:gd name="T19" fmla="*/ 12 h 18"/>
                <a:gd name="T20" fmla="*/ 170 w 170"/>
                <a:gd name="T21" fmla="*/ 13 h 18"/>
                <a:gd name="T22" fmla="*/ 170 w 170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" h="18">
                  <a:moveTo>
                    <a:pt x="170" y="5"/>
                  </a:moveTo>
                  <a:cubicBezTo>
                    <a:pt x="167" y="5"/>
                    <a:pt x="163" y="5"/>
                    <a:pt x="156" y="6"/>
                  </a:cubicBezTo>
                  <a:cubicBezTo>
                    <a:pt x="131" y="7"/>
                    <a:pt x="106" y="7"/>
                    <a:pt x="81" y="5"/>
                  </a:cubicBezTo>
                  <a:cubicBezTo>
                    <a:pt x="60" y="4"/>
                    <a:pt x="39" y="2"/>
                    <a:pt x="17" y="1"/>
                  </a:cubicBezTo>
                  <a:cubicBezTo>
                    <a:pt x="12" y="1"/>
                    <a:pt x="6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6" y="18"/>
                    <a:pt x="12" y="17"/>
                    <a:pt x="17" y="17"/>
                  </a:cubicBezTo>
                  <a:cubicBezTo>
                    <a:pt x="39" y="16"/>
                    <a:pt x="60" y="14"/>
                    <a:pt x="81" y="13"/>
                  </a:cubicBezTo>
                  <a:cubicBezTo>
                    <a:pt x="106" y="11"/>
                    <a:pt x="131" y="11"/>
                    <a:pt x="156" y="12"/>
                  </a:cubicBezTo>
                  <a:cubicBezTo>
                    <a:pt x="163" y="13"/>
                    <a:pt x="167" y="13"/>
                    <a:pt x="170" y="13"/>
                  </a:cubicBezTo>
                  <a:cubicBezTo>
                    <a:pt x="169" y="10"/>
                    <a:pt x="169" y="8"/>
                    <a:pt x="17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Oval 92"/>
            <p:cNvSpPr>
              <a:spLocks noChangeArrowheads="1"/>
            </p:cNvSpPr>
            <p:nvPr/>
          </p:nvSpPr>
          <p:spPr bwMode="auto">
            <a:xfrm>
              <a:off x="11152188" y="3875087"/>
              <a:ext cx="46038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93"/>
            <p:cNvSpPr/>
            <p:nvPr/>
          </p:nvSpPr>
          <p:spPr bwMode="auto">
            <a:xfrm>
              <a:off x="9725026" y="3806825"/>
              <a:ext cx="185738" cy="187325"/>
            </a:xfrm>
            <a:custGeom>
              <a:avLst/>
              <a:gdLst>
                <a:gd name="T0" fmla="*/ 31 w 44"/>
                <a:gd name="T1" fmla="*/ 1 h 44"/>
                <a:gd name="T2" fmla="*/ 22 w 44"/>
                <a:gd name="T3" fmla="*/ 9 h 44"/>
                <a:gd name="T4" fmla="*/ 22 w 44"/>
                <a:gd name="T5" fmla="*/ 9 h 44"/>
                <a:gd name="T6" fmla="*/ 13 w 44"/>
                <a:gd name="T7" fmla="*/ 1 h 44"/>
                <a:gd name="T8" fmla="*/ 0 w 44"/>
                <a:gd name="T9" fmla="*/ 14 h 44"/>
                <a:gd name="T10" fmla="*/ 8 w 44"/>
                <a:gd name="T11" fmla="*/ 28 h 44"/>
                <a:gd name="T12" fmla="*/ 12 w 44"/>
                <a:gd name="T13" fmla="*/ 32 h 44"/>
                <a:gd name="T14" fmla="*/ 12 w 44"/>
                <a:gd name="T15" fmla="*/ 32 h 44"/>
                <a:gd name="T16" fmla="*/ 22 w 44"/>
                <a:gd name="T17" fmla="*/ 44 h 44"/>
                <a:gd name="T18" fmla="*/ 23 w 44"/>
                <a:gd name="T19" fmla="*/ 44 h 44"/>
                <a:gd name="T20" fmla="*/ 33 w 44"/>
                <a:gd name="T21" fmla="*/ 32 h 44"/>
                <a:gd name="T22" fmla="*/ 33 w 44"/>
                <a:gd name="T23" fmla="*/ 32 h 44"/>
                <a:gd name="T24" fmla="*/ 37 w 44"/>
                <a:gd name="T25" fmla="*/ 28 h 44"/>
                <a:gd name="T26" fmla="*/ 44 w 44"/>
                <a:gd name="T27" fmla="*/ 14 h 44"/>
                <a:gd name="T28" fmla="*/ 31 w 44"/>
                <a:gd name="T2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44">
                  <a:moveTo>
                    <a:pt x="31" y="1"/>
                  </a:moveTo>
                  <a:cubicBezTo>
                    <a:pt x="27" y="2"/>
                    <a:pt x="23" y="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18" y="2"/>
                    <a:pt x="13" y="1"/>
                  </a:cubicBezTo>
                  <a:cubicBezTo>
                    <a:pt x="5" y="1"/>
                    <a:pt x="0" y="6"/>
                    <a:pt x="0" y="14"/>
                  </a:cubicBezTo>
                  <a:cubicBezTo>
                    <a:pt x="0" y="19"/>
                    <a:pt x="4" y="23"/>
                    <a:pt x="8" y="28"/>
                  </a:cubicBezTo>
                  <a:cubicBezTo>
                    <a:pt x="9" y="29"/>
                    <a:pt x="11" y="30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6" y="36"/>
                    <a:pt x="21" y="43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6" y="40"/>
                    <a:pt x="28" y="37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0"/>
                    <a:pt x="35" y="29"/>
                    <a:pt x="37" y="28"/>
                  </a:cubicBezTo>
                  <a:cubicBezTo>
                    <a:pt x="40" y="23"/>
                    <a:pt x="44" y="19"/>
                    <a:pt x="44" y="14"/>
                  </a:cubicBezTo>
                  <a:cubicBezTo>
                    <a:pt x="44" y="7"/>
                    <a:pt x="41" y="0"/>
                    <a:pt x="3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94"/>
            <p:cNvSpPr>
              <a:spLocks noEditPoints="1"/>
            </p:cNvSpPr>
            <p:nvPr/>
          </p:nvSpPr>
          <p:spPr bwMode="auto">
            <a:xfrm>
              <a:off x="9280526" y="3768725"/>
              <a:ext cx="449263" cy="280988"/>
            </a:xfrm>
            <a:custGeom>
              <a:avLst/>
              <a:gdLst>
                <a:gd name="T0" fmla="*/ 80 w 106"/>
                <a:gd name="T1" fmla="*/ 3 h 66"/>
                <a:gd name="T2" fmla="*/ 44 w 106"/>
                <a:gd name="T3" fmla="*/ 22 h 66"/>
                <a:gd name="T4" fmla="*/ 61 w 106"/>
                <a:gd name="T5" fmla="*/ 42 h 66"/>
                <a:gd name="T6" fmla="*/ 80 w 106"/>
                <a:gd name="T7" fmla="*/ 38 h 66"/>
                <a:gd name="T8" fmla="*/ 81 w 106"/>
                <a:gd name="T9" fmla="*/ 36 h 66"/>
                <a:gd name="T10" fmla="*/ 79 w 106"/>
                <a:gd name="T11" fmla="*/ 37 h 66"/>
                <a:gd name="T12" fmla="*/ 62 w 106"/>
                <a:gd name="T13" fmla="*/ 39 h 66"/>
                <a:gd name="T14" fmla="*/ 46 w 106"/>
                <a:gd name="T15" fmla="*/ 22 h 66"/>
                <a:gd name="T16" fmla="*/ 78 w 106"/>
                <a:gd name="T17" fmla="*/ 8 h 66"/>
                <a:gd name="T18" fmla="*/ 102 w 106"/>
                <a:gd name="T19" fmla="*/ 33 h 66"/>
                <a:gd name="T20" fmla="*/ 49 w 106"/>
                <a:gd name="T21" fmla="*/ 55 h 66"/>
                <a:gd name="T22" fmla="*/ 18 w 106"/>
                <a:gd name="T23" fmla="*/ 40 h 66"/>
                <a:gd name="T24" fmla="*/ 38 w 106"/>
                <a:gd name="T25" fmla="*/ 25 h 66"/>
                <a:gd name="T26" fmla="*/ 30 w 106"/>
                <a:gd name="T27" fmla="*/ 15 h 66"/>
                <a:gd name="T28" fmla="*/ 14 w 106"/>
                <a:gd name="T29" fmla="*/ 28 h 66"/>
                <a:gd name="T30" fmla="*/ 16 w 106"/>
                <a:gd name="T31" fmla="*/ 39 h 66"/>
                <a:gd name="T32" fmla="*/ 10 w 106"/>
                <a:gd name="T33" fmla="*/ 39 h 66"/>
                <a:gd name="T34" fmla="*/ 1 w 106"/>
                <a:gd name="T35" fmla="*/ 33 h 66"/>
                <a:gd name="T36" fmla="*/ 8 w 106"/>
                <a:gd name="T37" fmla="*/ 33 h 66"/>
                <a:gd name="T38" fmla="*/ 10 w 106"/>
                <a:gd name="T39" fmla="*/ 26 h 66"/>
                <a:gd name="T40" fmla="*/ 3 w 106"/>
                <a:gd name="T41" fmla="*/ 26 h 66"/>
                <a:gd name="T42" fmla="*/ 2 w 106"/>
                <a:gd name="T43" fmla="*/ 27 h 66"/>
                <a:gd name="T44" fmla="*/ 1 w 106"/>
                <a:gd name="T45" fmla="*/ 28 h 66"/>
                <a:gd name="T46" fmla="*/ 0 w 106"/>
                <a:gd name="T47" fmla="*/ 31 h 66"/>
                <a:gd name="T48" fmla="*/ 10 w 106"/>
                <a:gd name="T49" fmla="*/ 40 h 66"/>
                <a:gd name="T50" fmla="*/ 16 w 106"/>
                <a:gd name="T51" fmla="*/ 40 h 66"/>
                <a:gd name="T52" fmla="*/ 49 w 106"/>
                <a:gd name="T53" fmla="*/ 62 h 66"/>
                <a:gd name="T54" fmla="*/ 103 w 106"/>
                <a:gd name="T55" fmla="*/ 34 h 66"/>
                <a:gd name="T56" fmla="*/ 103 w 106"/>
                <a:gd name="T57" fmla="*/ 33 h 66"/>
                <a:gd name="T58" fmla="*/ 80 w 106"/>
                <a:gd name="T59" fmla="*/ 3 h 66"/>
                <a:gd name="T60" fmla="*/ 16 w 106"/>
                <a:gd name="T61" fmla="*/ 28 h 66"/>
                <a:gd name="T62" fmla="*/ 29 w 106"/>
                <a:gd name="T63" fmla="*/ 16 h 66"/>
                <a:gd name="T64" fmla="*/ 35 w 106"/>
                <a:gd name="T65" fmla="*/ 25 h 66"/>
                <a:gd name="T66" fmla="*/ 35 w 106"/>
                <a:gd name="T67" fmla="*/ 25 h 66"/>
                <a:gd name="T68" fmla="*/ 17 w 106"/>
                <a:gd name="T69" fmla="*/ 39 h 66"/>
                <a:gd name="T70" fmla="*/ 16 w 106"/>
                <a:gd name="T71" fmla="*/ 2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80" y="3"/>
                  </a:moveTo>
                  <a:cubicBezTo>
                    <a:pt x="62" y="0"/>
                    <a:pt x="46" y="8"/>
                    <a:pt x="44" y="22"/>
                  </a:cubicBezTo>
                  <a:cubicBezTo>
                    <a:pt x="43" y="32"/>
                    <a:pt x="50" y="40"/>
                    <a:pt x="61" y="42"/>
                  </a:cubicBezTo>
                  <a:cubicBezTo>
                    <a:pt x="69" y="44"/>
                    <a:pt x="75" y="42"/>
                    <a:pt x="80" y="38"/>
                  </a:cubicBezTo>
                  <a:cubicBezTo>
                    <a:pt x="80" y="37"/>
                    <a:pt x="81" y="36"/>
                    <a:pt x="81" y="36"/>
                  </a:cubicBezTo>
                  <a:cubicBezTo>
                    <a:pt x="80" y="35"/>
                    <a:pt x="80" y="36"/>
                    <a:pt x="79" y="37"/>
                  </a:cubicBezTo>
                  <a:cubicBezTo>
                    <a:pt x="75" y="40"/>
                    <a:pt x="69" y="40"/>
                    <a:pt x="62" y="39"/>
                  </a:cubicBezTo>
                  <a:cubicBezTo>
                    <a:pt x="52" y="37"/>
                    <a:pt x="44" y="31"/>
                    <a:pt x="46" y="22"/>
                  </a:cubicBezTo>
                  <a:cubicBezTo>
                    <a:pt x="47" y="12"/>
                    <a:pt x="61" y="5"/>
                    <a:pt x="78" y="8"/>
                  </a:cubicBezTo>
                  <a:cubicBezTo>
                    <a:pt x="93" y="10"/>
                    <a:pt x="104" y="20"/>
                    <a:pt x="102" y="33"/>
                  </a:cubicBezTo>
                  <a:cubicBezTo>
                    <a:pt x="99" y="53"/>
                    <a:pt x="73" y="59"/>
                    <a:pt x="49" y="55"/>
                  </a:cubicBezTo>
                  <a:cubicBezTo>
                    <a:pt x="37" y="53"/>
                    <a:pt x="23" y="49"/>
                    <a:pt x="18" y="40"/>
                  </a:cubicBezTo>
                  <a:cubicBezTo>
                    <a:pt x="30" y="40"/>
                    <a:pt x="37" y="33"/>
                    <a:pt x="38" y="25"/>
                  </a:cubicBezTo>
                  <a:cubicBezTo>
                    <a:pt x="39" y="21"/>
                    <a:pt x="36" y="15"/>
                    <a:pt x="30" y="15"/>
                  </a:cubicBezTo>
                  <a:cubicBezTo>
                    <a:pt x="22" y="14"/>
                    <a:pt x="16" y="20"/>
                    <a:pt x="14" y="28"/>
                  </a:cubicBezTo>
                  <a:cubicBezTo>
                    <a:pt x="14" y="32"/>
                    <a:pt x="14" y="36"/>
                    <a:pt x="16" y="39"/>
                  </a:cubicBezTo>
                  <a:cubicBezTo>
                    <a:pt x="14" y="40"/>
                    <a:pt x="12" y="39"/>
                    <a:pt x="10" y="39"/>
                  </a:cubicBezTo>
                  <a:cubicBezTo>
                    <a:pt x="6" y="38"/>
                    <a:pt x="3" y="36"/>
                    <a:pt x="1" y="33"/>
                  </a:cubicBezTo>
                  <a:cubicBezTo>
                    <a:pt x="3" y="34"/>
                    <a:pt x="5" y="34"/>
                    <a:pt x="8" y="33"/>
                  </a:cubicBezTo>
                  <a:cubicBezTo>
                    <a:pt x="10" y="31"/>
                    <a:pt x="11" y="28"/>
                    <a:pt x="10" y="26"/>
                  </a:cubicBezTo>
                  <a:cubicBezTo>
                    <a:pt x="9" y="24"/>
                    <a:pt x="6" y="24"/>
                    <a:pt x="3" y="26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7"/>
                    <a:pt x="1" y="28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6"/>
                    <a:pt x="4" y="39"/>
                    <a:pt x="10" y="40"/>
                  </a:cubicBezTo>
                  <a:cubicBezTo>
                    <a:pt x="12" y="41"/>
                    <a:pt x="14" y="41"/>
                    <a:pt x="16" y="40"/>
                  </a:cubicBezTo>
                  <a:cubicBezTo>
                    <a:pt x="22" y="50"/>
                    <a:pt x="36" y="60"/>
                    <a:pt x="49" y="62"/>
                  </a:cubicBezTo>
                  <a:cubicBezTo>
                    <a:pt x="74" y="66"/>
                    <a:pt x="100" y="55"/>
                    <a:pt x="103" y="34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6" y="16"/>
                    <a:pt x="96" y="5"/>
                    <a:pt x="80" y="3"/>
                  </a:cubicBezTo>
                  <a:close/>
                  <a:moveTo>
                    <a:pt x="16" y="28"/>
                  </a:moveTo>
                  <a:cubicBezTo>
                    <a:pt x="17" y="21"/>
                    <a:pt x="23" y="15"/>
                    <a:pt x="29" y="16"/>
                  </a:cubicBezTo>
                  <a:cubicBezTo>
                    <a:pt x="33" y="17"/>
                    <a:pt x="35" y="21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32"/>
                    <a:pt x="26" y="38"/>
                    <a:pt x="17" y="39"/>
                  </a:cubicBezTo>
                  <a:cubicBezTo>
                    <a:pt x="16" y="36"/>
                    <a:pt x="15" y="33"/>
                    <a:pt x="1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95"/>
            <p:cNvSpPr>
              <a:spLocks noEditPoints="1"/>
            </p:cNvSpPr>
            <p:nvPr/>
          </p:nvSpPr>
          <p:spPr bwMode="auto">
            <a:xfrm>
              <a:off x="9910763" y="3768725"/>
              <a:ext cx="449263" cy="280988"/>
            </a:xfrm>
            <a:custGeom>
              <a:avLst/>
              <a:gdLst>
                <a:gd name="T0" fmla="*/ 2 w 106"/>
                <a:gd name="T1" fmla="*/ 33 h 66"/>
                <a:gd name="T2" fmla="*/ 2 w 106"/>
                <a:gd name="T3" fmla="*/ 34 h 66"/>
                <a:gd name="T4" fmla="*/ 56 w 106"/>
                <a:gd name="T5" fmla="*/ 62 h 66"/>
                <a:gd name="T6" fmla="*/ 89 w 106"/>
                <a:gd name="T7" fmla="*/ 40 h 66"/>
                <a:gd name="T8" fmla="*/ 96 w 106"/>
                <a:gd name="T9" fmla="*/ 40 h 66"/>
                <a:gd name="T10" fmla="*/ 106 w 106"/>
                <a:gd name="T11" fmla="*/ 31 h 66"/>
                <a:gd name="T12" fmla="*/ 105 w 106"/>
                <a:gd name="T13" fmla="*/ 28 h 66"/>
                <a:gd name="T14" fmla="*/ 104 w 106"/>
                <a:gd name="T15" fmla="*/ 27 h 66"/>
                <a:gd name="T16" fmla="*/ 103 w 106"/>
                <a:gd name="T17" fmla="*/ 26 h 66"/>
                <a:gd name="T18" fmla="*/ 95 w 106"/>
                <a:gd name="T19" fmla="*/ 26 h 66"/>
                <a:gd name="T20" fmla="*/ 98 w 106"/>
                <a:gd name="T21" fmla="*/ 33 h 66"/>
                <a:gd name="T22" fmla="*/ 104 w 106"/>
                <a:gd name="T23" fmla="*/ 33 h 66"/>
                <a:gd name="T24" fmla="*/ 96 w 106"/>
                <a:gd name="T25" fmla="*/ 39 h 66"/>
                <a:gd name="T26" fmla="*/ 90 w 106"/>
                <a:gd name="T27" fmla="*/ 39 h 66"/>
                <a:gd name="T28" fmla="*/ 91 w 106"/>
                <a:gd name="T29" fmla="*/ 28 h 66"/>
                <a:gd name="T30" fmla="*/ 76 w 106"/>
                <a:gd name="T31" fmla="*/ 15 h 66"/>
                <a:gd name="T32" fmla="*/ 67 w 106"/>
                <a:gd name="T33" fmla="*/ 25 h 66"/>
                <a:gd name="T34" fmla="*/ 88 w 106"/>
                <a:gd name="T35" fmla="*/ 40 h 66"/>
                <a:gd name="T36" fmla="*/ 56 w 106"/>
                <a:gd name="T37" fmla="*/ 55 h 66"/>
                <a:gd name="T38" fmla="*/ 4 w 106"/>
                <a:gd name="T39" fmla="*/ 33 h 66"/>
                <a:gd name="T40" fmla="*/ 28 w 106"/>
                <a:gd name="T41" fmla="*/ 8 h 66"/>
                <a:gd name="T42" fmla="*/ 60 w 106"/>
                <a:gd name="T43" fmla="*/ 22 h 66"/>
                <a:gd name="T44" fmla="*/ 43 w 106"/>
                <a:gd name="T45" fmla="*/ 39 h 66"/>
                <a:gd name="T46" fmla="*/ 27 w 106"/>
                <a:gd name="T47" fmla="*/ 37 h 66"/>
                <a:gd name="T48" fmla="*/ 25 w 106"/>
                <a:gd name="T49" fmla="*/ 36 h 66"/>
                <a:gd name="T50" fmla="*/ 26 w 106"/>
                <a:gd name="T51" fmla="*/ 38 h 66"/>
                <a:gd name="T52" fmla="*/ 45 w 106"/>
                <a:gd name="T53" fmla="*/ 42 h 66"/>
                <a:gd name="T54" fmla="*/ 61 w 106"/>
                <a:gd name="T55" fmla="*/ 22 h 66"/>
                <a:gd name="T56" fmla="*/ 26 w 106"/>
                <a:gd name="T57" fmla="*/ 3 h 66"/>
                <a:gd name="T58" fmla="*/ 2 w 106"/>
                <a:gd name="T59" fmla="*/ 33 h 66"/>
                <a:gd name="T60" fmla="*/ 88 w 106"/>
                <a:gd name="T61" fmla="*/ 39 h 66"/>
                <a:gd name="T62" fmla="*/ 71 w 106"/>
                <a:gd name="T63" fmla="*/ 25 h 66"/>
                <a:gd name="T64" fmla="*/ 71 w 106"/>
                <a:gd name="T65" fmla="*/ 25 h 66"/>
                <a:gd name="T66" fmla="*/ 76 w 106"/>
                <a:gd name="T67" fmla="*/ 16 h 66"/>
                <a:gd name="T68" fmla="*/ 90 w 106"/>
                <a:gd name="T69" fmla="*/ 28 h 66"/>
                <a:gd name="T70" fmla="*/ 88 w 106"/>
                <a:gd name="T7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2" y="33"/>
                  </a:moveTo>
                  <a:cubicBezTo>
                    <a:pt x="2" y="34"/>
                    <a:pt x="2" y="34"/>
                    <a:pt x="2" y="34"/>
                  </a:cubicBezTo>
                  <a:cubicBezTo>
                    <a:pt x="6" y="55"/>
                    <a:pt x="32" y="66"/>
                    <a:pt x="56" y="62"/>
                  </a:cubicBezTo>
                  <a:cubicBezTo>
                    <a:pt x="69" y="60"/>
                    <a:pt x="84" y="50"/>
                    <a:pt x="89" y="40"/>
                  </a:cubicBezTo>
                  <a:cubicBezTo>
                    <a:pt x="91" y="41"/>
                    <a:pt x="94" y="41"/>
                    <a:pt x="96" y="40"/>
                  </a:cubicBezTo>
                  <a:cubicBezTo>
                    <a:pt x="102" y="39"/>
                    <a:pt x="106" y="36"/>
                    <a:pt x="106" y="31"/>
                  </a:cubicBezTo>
                  <a:cubicBezTo>
                    <a:pt x="106" y="30"/>
                    <a:pt x="106" y="29"/>
                    <a:pt x="105" y="28"/>
                  </a:cubicBezTo>
                  <a:cubicBezTo>
                    <a:pt x="105" y="27"/>
                    <a:pt x="104" y="27"/>
                    <a:pt x="104" y="27"/>
                  </a:cubicBezTo>
                  <a:cubicBezTo>
                    <a:pt x="104" y="26"/>
                    <a:pt x="103" y="26"/>
                    <a:pt x="103" y="26"/>
                  </a:cubicBezTo>
                  <a:cubicBezTo>
                    <a:pt x="100" y="24"/>
                    <a:pt x="97" y="24"/>
                    <a:pt x="95" y="26"/>
                  </a:cubicBezTo>
                  <a:cubicBezTo>
                    <a:pt x="94" y="28"/>
                    <a:pt x="95" y="31"/>
                    <a:pt x="98" y="33"/>
                  </a:cubicBezTo>
                  <a:cubicBezTo>
                    <a:pt x="100" y="34"/>
                    <a:pt x="103" y="34"/>
                    <a:pt x="104" y="33"/>
                  </a:cubicBezTo>
                  <a:cubicBezTo>
                    <a:pt x="103" y="36"/>
                    <a:pt x="100" y="38"/>
                    <a:pt x="96" y="39"/>
                  </a:cubicBezTo>
                  <a:cubicBezTo>
                    <a:pt x="94" y="39"/>
                    <a:pt x="92" y="40"/>
                    <a:pt x="90" y="39"/>
                  </a:cubicBezTo>
                  <a:cubicBezTo>
                    <a:pt x="91" y="36"/>
                    <a:pt x="92" y="32"/>
                    <a:pt x="91" y="28"/>
                  </a:cubicBezTo>
                  <a:cubicBezTo>
                    <a:pt x="90" y="20"/>
                    <a:pt x="84" y="14"/>
                    <a:pt x="76" y="15"/>
                  </a:cubicBezTo>
                  <a:cubicBezTo>
                    <a:pt x="70" y="15"/>
                    <a:pt x="67" y="21"/>
                    <a:pt x="67" y="25"/>
                  </a:cubicBezTo>
                  <a:cubicBezTo>
                    <a:pt x="69" y="33"/>
                    <a:pt x="76" y="40"/>
                    <a:pt x="88" y="40"/>
                  </a:cubicBezTo>
                  <a:cubicBezTo>
                    <a:pt x="82" y="49"/>
                    <a:pt x="69" y="53"/>
                    <a:pt x="56" y="55"/>
                  </a:cubicBezTo>
                  <a:cubicBezTo>
                    <a:pt x="33" y="59"/>
                    <a:pt x="7" y="53"/>
                    <a:pt x="4" y="33"/>
                  </a:cubicBezTo>
                  <a:cubicBezTo>
                    <a:pt x="2" y="20"/>
                    <a:pt x="12" y="10"/>
                    <a:pt x="28" y="8"/>
                  </a:cubicBezTo>
                  <a:cubicBezTo>
                    <a:pt x="44" y="5"/>
                    <a:pt x="58" y="12"/>
                    <a:pt x="60" y="22"/>
                  </a:cubicBezTo>
                  <a:cubicBezTo>
                    <a:pt x="61" y="31"/>
                    <a:pt x="54" y="37"/>
                    <a:pt x="43" y="39"/>
                  </a:cubicBezTo>
                  <a:cubicBezTo>
                    <a:pt x="37" y="40"/>
                    <a:pt x="31" y="40"/>
                    <a:pt x="27" y="37"/>
                  </a:cubicBezTo>
                  <a:cubicBezTo>
                    <a:pt x="25" y="36"/>
                    <a:pt x="25" y="35"/>
                    <a:pt x="25" y="36"/>
                  </a:cubicBezTo>
                  <a:cubicBezTo>
                    <a:pt x="24" y="36"/>
                    <a:pt x="25" y="37"/>
                    <a:pt x="26" y="38"/>
                  </a:cubicBezTo>
                  <a:cubicBezTo>
                    <a:pt x="31" y="42"/>
                    <a:pt x="36" y="44"/>
                    <a:pt x="45" y="42"/>
                  </a:cubicBezTo>
                  <a:cubicBezTo>
                    <a:pt x="55" y="40"/>
                    <a:pt x="62" y="32"/>
                    <a:pt x="61" y="22"/>
                  </a:cubicBezTo>
                  <a:cubicBezTo>
                    <a:pt x="60" y="8"/>
                    <a:pt x="44" y="0"/>
                    <a:pt x="26" y="3"/>
                  </a:cubicBezTo>
                  <a:cubicBezTo>
                    <a:pt x="10" y="5"/>
                    <a:pt x="0" y="16"/>
                    <a:pt x="2" y="33"/>
                  </a:cubicBezTo>
                  <a:close/>
                  <a:moveTo>
                    <a:pt x="88" y="39"/>
                  </a:moveTo>
                  <a:cubicBezTo>
                    <a:pt x="80" y="38"/>
                    <a:pt x="72" y="32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0" y="21"/>
                    <a:pt x="72" y="17"/>
                    <a:pt x="76" y="16"/>
                  </a:cubicBezTo>
                  <a:cubicBezTo>
                    <a:pt x="83" y="15"/>
                    <a:pt x="89" y="21"/>
                    <a:pt x="90" y="28"/>
                  </a:cubicBezTo>
                  <a:cubicBezTo>
                    <a:pt x="91" y="33"/>
                    <a:pt x="90" y="36"/>
                    <a:pt x="88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3" name="文本框 12"/>
          <p:cNvSpPr txBox="1"/>
          <p:nvPr/>
        </p:nvSpPr>
        <p:spPr>
          <a:xfrm>
            <a:off x="1415082" y="5559608"/>
            <a:ext cx="69762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小品</a:t>
            </a:r>
          </a:p>
        </p:txBody>
      </p:sp>
      <p:grpSp>
        <p:nvGrpSpPr>
          <p:cNvPr id="15" name="组合 14"/>
          <p:cNvGrpSpPr/>
          <p:nvPr/>
        </p:nvGrpSpPr>
        <p:grpSpPr>
          <a:xfrm>
            <a:off x="243163" y="1148217"/>
            <a:ext cx="2938277" cy="4304802"/>
            <a:chOff x="243163" y="1148217"/>
            <a:chExt cx="2938277" cy="4304802"/>
          </a:xfrm>
        </p:grpSpPr>
        <p:sp>
          <p:nvSpPr>
            <p:cNvPr id="14" name="圆角矩形 13"/>
            <p:cNvSpPr/>
            <p:nvPr/>
          </p:nvSpPr>
          <p:spPr>
            <a:xfrm>
              <a:off x="243163" y="1148217"/>
              <a:ext cx="2918700" cy="4304801"/>
            </a:xfrm>
            <a:prstGeom prst="roundRect">
              <a:avLst>
                <a:gd name="adj" fmla="val 1144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520" name="Freeform 3153"/>
            <p:cNvSpPr>
              <a:spLocks noEditPoints="1"/>
            </p:cNvSpPr>
            <p:nvPr/>
          </p:nvSpPr>
          <p:spPr bwMode="auto">
            <a:xfrm rot="10800000">
              <a:off x="248507" y="1148219"/>
              <a:ext cx="2932933" cy="4304800"/>
            </a:xfrm>
            <a:custGeom>
              <a:avLst/>
              <a:gdLst>
                <a:gd name="T0" fmla="*/ 786 w 5948"/>
                <a:gd name="T1" fmla="*/ 9602 h 9724"/>
                <a:gd name="T2" fmla="*/ 502 w 5948"/>
                <a:gd name="T3" fmla="*/ 9378 h 9724"/>
                <a:gd name="T4" fmla="*/ 312 w 5948"/>
                <a:gd name="T5" fmla="*/ 9167 h 9724"/>
                <a:gd name="T6" fmla="*/ 111 w 5948"/>
                <a:gd name="T7" fmla="*/ 843 h 9724"/>
                <a:gd name="T8" fmla="*/ 313 w 5948"/>
                <a:gd name="T9" fmla="*/ 552 h 9724"/>
                <a:gd name="T10" fmla="*/ 619 w 5948"/>
                <a:gd name="T11" fmla="*/ 280 h 9724"/>
                <a:gd name="T12" fmla="*/ 5162 w 5948"/>
                <a:gd name="T13" fmla="*/ 122 h 9724"/>
                <a:gd name="T14" fmla="*/ 5446 w 5948"/>
                <a:gd name="T15" fmla="*/ 346 h 9724"/>
                <a:gd name="T16" fmla="*/ 5636 w 5948"/>
                <a:gd name="T17" fmla="*/ 558 h 9724"/>
                <a:gd name="T18" fmla="*/ 5837 w 5948"/>
                <a:gd name="T19" fmla="*/ 8881 h 9724"/>
                <a:gd name="T20" fmla="*/ 5635 w 5948"/>
                <a:gd name="T21" fmla="*/ 9172 h 9724"/>
                <a:gd name="T22" fmla="*/ 5330 w 5948"/>
                <a:gd name="T23" fmla="*/ 9444 h 9724"/>
                <a:gd name="T24" fmla="*/ 786 w 5948"/>
                <a:gd name="T25" fmla="*/ 9602 h 9724"/>
                <a:gd name="T26" fmla="*/ 295 w 5948"/>
                <a:gd name="T27" fmla="*/ 9183 h 9724"/>
                <a:gd name="T28" fmla="*/ 481 w 5948"/>
                <a:gd name="T29" fmla="*/ 9381 h 9724"/>
                <a:gd name="T30" fmla="*/ 785 w 5948"/>
                <a:gd name="T31" fmla="*/ 9625 h 9724"/>
                <a:gd name="T32" fmla="*/ 5453 w 5948"/>
                <a:gd name="T33" fmla="*/ 9401 h 9724"/>
                <a:gd name="T34" fmla="*/ 5616 w 5948"/>
                <a:gd name="T35" fmla="*/ 9185 h 9724"/>
                <a:gd name="T36" fmla="*/ 5857 w 5948"/>
                <a:gd name="T37" fmla="*/ 8881 h 9724"/>
                <a:gd name="T38" fmla="*/ 5653 w 5948"/>
                <a:gd name="T39" fmla="*/ 541 h 9724"/>
                <a:gd name="T40" fmla="*/ 5467 w 5948"/>
                <a:gd name="T41" fmla="*/ 343 h 9724"/>
                <a:gd name="T42" fmla="*/ 5163 w 5948"/>
                <a:gd name="T43" fmla="*/ 99 h 9724"/>
                <a:gd name="T44" fmla="*/ 495 w 5948"/>
                <a:gd name="T45" fmla="*/ 324 h 9724"/>
                <a:gd name="T46" fmla="*/ 332 w 5948"/>
                <a:gd name="T47" fmla="*/ 539 h 9724"/>
                <a:gd name="T48" fmla="*/ 91 w 5948"/>
                <a:gd name="T49" fmla="*/ 844 h 9724"/>
                <a:gd name="T50" fmla="*/ 181 w 5948"/>
                <a:gd name="T51" fmla="*/ 9156 h 9724"/>
                <a:gd name="T52" fmla="*/ 40 w 5948"/>
                <a:gd name="T53" fmla="*/ 9264 h 9724"/>
                <a:gd name="T54" fmla="*/ 68 w 5948"/>
                <a:gd name="T55" fmla="*/ 657 h 9724"/>
                <a:gd name="T56" fmla="*/ 113 w 5948"/>
                <a:gd name="T57" fmla="*/ 524 h 9724"/>
                <a:gd name="T58" fmla="*/ 25 w 5948"/>
                <a:gd name="T59" fmla="*/ 373 h 9724"/>
                <a:gd name="T60" fmla="*/ 485 w 5948"/>
                <a:gd name="T61" fmla="*/ 207 h 9724"/>
                <a:gd name="T62" fmla="*/ 5278 w 5948"/>
                <a:gd name="T63" fmla="*/ 36 h 9724"/>
                <a:gd name="T64" fmla="*/ 5527 w 5948"/>
                <a:gd name="T65" fmla="*/ 238 h 9724"/>
                <a:gd name="T66" fmla="*/ 5819 w 5948"/>
                <a:gd name="T67" fmla="*/ 402 h 9724"/>
                <a:gd name="T68" fmla="*/ 5813 w 5948"/>
                <a:gd name="T69" fmla="*/ 500 h 9724"/>
                <a:gd name="T70" fmla="*/ 5887 w 5948"/>
                <a:gd name="T71" fmla="*/ 668 h 9724"/>
                <a:gd name="T72" fmla="*/ 5869 w 5948"/>
                <a:gd name="T73" fmla="*/ 9283 h 9724"/>
                <a:gd name="T74" fmla="*/ 5759 w 5948"/>
                <a:gd name="T75" fmla="*/ 9189 h 9724"/>
                <a:gd name="T76" fmla="*/ 5669 w 5948"/>
                <a:gd name="T77" fmla="*/ 9719 h 9724"/>
                <a:gd name="T78" fmla="*/ 5520 w 5948"/>
                <a:gd name="T79" fmla="*/ 9711 h 9724"/>
                <a:gd name="T80" fmla="*/ 476 w 5948"/>
                <a:gd name="T81" fmla="*/ 9589 h 9724"/>
                <a:gd name="T82" fmla="*/ 149 w 5948"/>
                <a:gd name="T83" fmla="*/ 9561 h 9724"/>
                <a:gd name="T84" fmla="*/ 200 w 5948"/>
                <a:gd name="T85" fmla="*/ 9349 h 9724"/>
                <a:gd name="T86" fmla="*/ 280 w 5948"/>
                <a:gd name="T87" fmla="*/ 9581 h 9724"/>
                <a:gd name="T88" fmla="*/ 734 w 5948"/>
                <a:gd name="T89" fmla="*/ 9650 h 9724"/>
                <a:gd name="T90" fmla="*/ 5608 w 5948"/>
                <a:gd name="T91" fmla="*/ 9517 h 9724"/>
                <a:gd name="T92" fmla="*/ 5814 w 5948"/>
                <a:gd name="T93" fmla="*/ 9387 h 9724"/>
                <a:gd name="T94" fmla="*/ 5884 w 5948"/>
                <a:gd name="T95" fmla="*/ 8955 h 9724"/>
                <a:gd name="T96" fmla="*/ 5748 w 5948"/>
                <a:gd name="T97" fmla="*/ 375 h 9724"/>
                <a:gd name="T98" fmla="*/ 5669 w 5948"/>
                <a:gd name="T99" fmla="*/ 143 h 9724"/>
                <a:gd name="T100" fmla="*/ 5214 w 5948"/>
                <a:gd name="T101" fmla="*/ 74 h 9724"/>
                <a:gd name="T102" fmla="*/ 340 w 5948"/>
                <a:gd name="T103" fmla="*/ 207 h 9724"/>
                <a:gd name="T104" fmla="*/ 134 w 5948"/>
                <a:gd name="T105" fmla="*/ 337 h 9724"/>
                <a:gd name="T106" fmla="*/ 65 w 5948"/>
                <a:gd name="T107" fmla="*/ 769 h 9724"/>
                <a:gd name="T108" fmla="*/ 116 w 5948"/>
                <a:gd name="T109" fmla="*/ 9722 h 9724"/>
                <a:gd name="T110" fmla="*/ 91 w 5948"/>
                <a:gd name="T111" fmla="*/ 845 h 9724"/>
                <a:gd name="T112" fmla="*/ 72 w 5948"/>
                <a:gd name="T113" fmla="*/ 33 h 9724"/>
                <a:gd name="T114" fmla="*/ 5922 w 5948"/>
                <a:gd name="T115" fmla="*/ 33 h 9724"/>
                <a:gd name="T116" fmla="*/ 5912 w 5948"/>
                <a:gd name="T117" fmla="*/ 31 h 9724"/>
                <a:gd name="T118" fmla="*/ 5920 w 5948"/>
                <a:gd name="T119" fmla="*/ 9554 h 9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48" h="9724">
                  <a:moveTo>
                    <a:pt x="5450" y="9323"/>
                  </a:moveTo>
                  <a:cubicBezTo>
                    <a:pt x="5450" y="9323"/>
                    <a:pt x="5450" y="9323"/>
                    <a:pt x="5450" y="9323"/>
                  </a:cubicBezTo>
                  <a:close/>
                  <a:moveTo>
                    <a:pt x="498" y="9323"/>
                  </a:moveTo>
                  <a:cubicBezTo>
                    <a:pt x="498" y="9323"/>
                    <a:pt x="498" y="9323"/>
                    <a:pt x="498" y="9323"/>
                  </a:cubicBezTo>
                  <a:close/>
                  <a:moveTo>
                    <a:pt x="242" y="9059"/>
                  </a:moveTo>
                  <a:cubicBezTo>
                    <a:pt x="242" y="9059"/>
                    <a:pt x="242" y="9059"/>
                    <a:pt x="242" y="9059"/>
                  </a:cubicBezTo>
                  <a:close/>
                  <a:moveTo>
                    <a:pt x="91" y="8879"/>
                  </a:moveTo>
                  <a:lnTo>
                    <a:pt x="91" y="8879"/>
                  </a:lnTo>
                  <a:cubicBezTo>
                    <a:pt x="91" y="8879"/>
                    <a:pt x="91" y="8879"/>
                    <a:pt x="91" y="8879"/>
                  </a:cubicBezTo>
                  <a:close/>
                  <a:moveTo>
                    <a:pt x="786" y="9602"/>
                  </a:moveTo>
                  <a:cubicBezTo>
                    <a:pt x="786" y="9602"/>
                    <a:pt x="726" y="9600"/>
                    <a:pt x="727" y="9564"/>
                  </a:cubicBezTo>
                  <a:cubicBezTo>
                    <a:pt x="727" y="9551"/>
                    <a:pt x="733" y="9540"/>
                    <a:pt x="741" y="9532"/>
                  </a:cubicBezTo>
                  <a:cubicBezTo>
                    <a:pt x="755" y="9516"/>
                    <a:pt x="775" y="9509"/>
                    <a:pt x="781" y="9508"/>
                  </a:cubicBezTo>
                  <a:lnTo>
                    <a:pt x="781" y="9508"/>
                  </a:lnTo>
                  <a:cubicBezTo>
                    <a:pt x="785" y="9507"/>
                    <a:pt x="788" y="9504"/>
                    <a:pt x="789" y="9500"/>
                  </a:cubicBezTo>
                  <a:cubicBezTo>
                    <a:pt x="791" y="9495"/>
                    <a:pt x="790" y="9489"/>
                    <a:pt x="786" y="9484"/>
                  </a:cubicBezTo>
                  <a:cubicBezTo>
                    <a:pt x="785" y="9480"/>
                    <a:pt x="782" y="9477"/>
                    <a:pt x="778" y="9473"/>
                  </a:cubicBezTo>
                  <a:cubicBezTo>
                    <a:pt x="763" y="9457"/>
                    <a:pt x="732" y="9436"/>
                    <a:pt x="694" y="9435"/>
                  </a:cubicBezTo>
                  <a:cubicBezTo>
                    <a:pt x="654" y="9434"/>
                    <a:pt x="630" y="9440"/>
                    <a:pt x="619" y="9444"/>
                  </a:cubicBezTo>
                  <a:cubicBezTo>
                    <a:pt x="606" y="9426"/>
                    <a:pt x="569" y="9382"/>
                    <a:pt x="502" y="9378"/>
                  </a:cubicBezTo>
                  <a:cubicBezTo>
                    <a:pt x="506" y="9361"/>
                    <a:pt x="516" y="9319"/>
                    <a:pt x="516" y="9319"/>
                  </a:cubicBezTo>
                  <a:cubicBezTo>
                    <a:pt x="517" y="9317"/>
                    <a:pt x="516" y="9311"/>
                    <a:pt x="514" y="9309"/>
                  </a:cubicBezTo>
                  <a:cubicBezTo>
                    <a:pt x="514" y="9309"/>
                    <a:pt x="505" y="9293"/>
                    <a:pt x="392" y="9290"/>
                  </a:cubicBezTo>
                  <a:cubicBezTo>
                    <a:pt x="392" y="9279"/>
                    <a:pt x="391" y="9237"/>
                    <a:pt x="388" y="9206"/>
                  </a:cubicBezTo>
                  <a:cubicBezTo>
                    <a:pt x="387" y="9185"/>
                    <a:pt x="384" y="9167"/>
                    <a:pt x="380" y="9162"/>
                  </a:cubicBezTo>
                  <a:cubicBezTo>
                    <a:pt x="375" y="9156"/>
                    <a:pt x="369" y="9153"/>
                    <a:pt x="361" y="9153"/>
                  </a:cubicBezTo>
                  <a:cubicBezTo>
                    <a:pt x="354" y="9154"/>
                    <a:pt x="346" y="9156"/>
                    <a:pt x="334" y="9160"/>
                  </a:cubicBezTo>
                  <a:cubicBezTo>
                    <a:pt x="329" y="9162"/>
                    <a:pt x="327" y="9163"/>
                    <a:pt x="325" y="9164"/>
                  </a:cubicBezTo>
                  <a:cubicBezTo>
                    <a:pt x="316" y="9167"/>
                    <a:pt x="314" y="9176"/>
                    <a:pt x="313" y="9172"/>
                  </a:cubicBezTo>
                  <a:cubicBezTo>
                    <a:pt x="313" y="9172"/>
                    <a:pt x="313" y="9171"/>
                    <a:pt x="312" y="9167"/>
                  </a:cubicBezTo>
                  <a:cubicBezTo>
                    <a:pt x="309" y="9141"/>
                    <a:pt x="301" y="9073"/>
                    <a:pt x="251" y="9039"/>
                  </a:cubicBezTo>
                  <a:cubicBezTo>
                    <a:pt x="258" y="9013"/>
                    <a:pt x="281" y="8912"/>
                    <a:pt x="215" y="8862"/>
                  </a:cubicBezTo>
                  <a:cubicBezTo>
                    <a:pt x="215" y="8862"/>
                    <a:pt x="211" y="8861"/>
                    <a:pt x="211" y="8861"/>
                  </a:cubicBezTo>
                  <a:cubicBezTo>
                    <a:pt x="211" y="8861"/>
                    <a:pt x="196" y="8858"/>
                    <a:pt x="193" y="8875"/>
                  </a:cubicBezTo>
                  <a:lnTo>
                    <a:pt x="193" y="8875"/>
                  </a:lnTo>
                  <a:cubicBezTo>
                    <a:pt x="193" y="8878"/>
                    <a:pt x="181" y="8901"/>
                    <a:pt x="164" y="8915"/>
                  </a:cubicBezTo>
                  <a:cubicBezTo>
                    <a:pt x="156" y="8922"/>
                    <a:pt x="146" y="8926"/>
                    <a:pt x="136" y="8922"/>
                  </a:cubicBezTo>
                  <a:cubicBezTo>
                    <a:pt x="106" y="8911"/>
                    <a:pt x="111" y="8883"/>
                    <a:pt x="111" y="8883"/>
                  </a:cubicBezTo>
                  <a:cubicBezTo>
                    <a:pt x="111" y="8883"/>
                    <a:pt x="111" y="8881"/>
                    <a:pt x="111" y="8881"/>
                  </a:cubicBezTo>
                  <a:cubicBezTo>
                    <a:pt x="111" y="6202"/>
                    <a:pt x="111" y="3522"/>
                    <a:pt x="111" y="843"/>
                  </a:cubicBezTo>
                  <a:cubicBezTo>
                    <a:pt x="111" y="843"/>
                    <a:pt x="111" y="841"/>
                    <a:pt x="111" y="841"/>
                  </a:cubicBezTo>
                  <a:cubicBezTo>
                    <a:pt x="111" y="841"/>
                    <a:pt x="106" y="813"/>
                    <a:pt x="136" y="802"/>
                  </a:cubicBezTo>
                  <a:cubicBezTo>
                    <a:pt x="146" y="799"/>
                    <a:pt x="156" y="802"/>
                    <a:pt x="164" y="809"/>
                  </a:cubicBezTo>
                  <a:cubicBezTo>
                    <a:pt x="181" y="823"/>
                    <a:pt x="193" y="847"/>
                    <a:pt x="193" y="850"/>
                  </a:cubicBezTo>
                  <a:lnTo>
                    <a:pt x="193" y="850"/>
                  </a:lnTo>
                  <a:cubicBezTo>
                    <a:pt x="196" y="866"/>
                    <a:pt x="211" y="864"/>
                    <a:pt x="211" y="864"/>
                  </a:cubicBezTo>
                  <a:cubicBezTo>
                    <a:pt x="211" y="864"/>
                    <a:pt x="215" y="862"/>
                    <a:pt x="215" y="862"/>
                  </a:cubicBezTo>
                  <a:cubicBezTo>
                    <a:pt x="281" y="813"/>
                    <a:pt x="258" y="712"/>
                    <a:pt x="251" y="685"/>
                  </a:cubicBezTo>
                  <a:cubicBezTo>
                    <a:pt x="301" y="651"/>
                    <a:pt x="309" y="584"/>
                    <a:pt x="312" y="558"/>
                  </a:cubicBezTo>
                  <a:cubicBezTo>
                    <a:pt x="313" y="554"/>
                    <a:pt x="313" y="553"/>
                    <a:pt x="313" y="552"/>
                  </a:cubicBezTo>
                  <a:cubicBezTo>
                    <a:pt x="314" y="549"/>
                    <a:pt x="316" y="557"/>
                    <a:pt x="325" y="561"/>
                  </a:cubicBezTo>
                  <a:cubicBezTo>
                    <a:pt x="327" y="561"/>
                    <a:pt x="329" y="562"/>
                    <a:pt x="334" y="564"/>
                  </a:cubicBezTo>
                  <a:cubicBezTo>
                    <a:pt x="346" y="569"/>
                    <a:pt x="354" y="571"/>
                    <a:pt x="361" y="571"/>
                  </a:cubicBezTo>
                  <a:cubicBezTo>
                    <a:pt x="369" y="571"/>
                    <a:pt x="375" y="568"/>
                    <a:pt x="380" y="562"/>
                  </a:cubicBezTo>
                  <a:cubicBezTo>
                    <a:pt x="384" y="557"/>
                    <a:pt x="387" y="540"/>
                    <a:pt x="388" y="519"/>
                  </a:cubicBezTo>
                  <a:cubicBezTo>
                    <a:pt x="391" y="487"/>
                    <a:pt x="392" y="445"/>
                    <a:pt x="392" y="434"/>
                  </a:cubicBezTo>
                  <a:cubicBezTo>
                    <a:pt x="505" y="432"/>
                    <a:pt x="514" y="415"/>
                    <a:pt x="514" y="415"/>
                  </a:cubicBezTo>
                  <a:cubicBezTo>
                    <a:pt x="516" y="414"/>
                    <a:pt x="517" y="408"/>
                    <a:pt x="516" y="405"/>
                  </a:cubicBezTo>
                  <a:cubicBezTo>
                    <a:pt x="516" y="405"/>
                    <a:pt x="506" y="363"/>
                    <a:pt x="502" y="346"/>
                  </a:cubicBezTo>
                  <a:cubicBezTo>
                    <a:pt x="569" y="343"/>
                    <a:pt x="606" y="298"/>
                    <a:pt x="619" y="280"/>
                  </a:cubicBezTo>
                  <a:cubicBezTo>
                    <a:pt x="630" y="284"/>
                    <a:pt x="654" y="290"/>
                    <a:pt x="694" y="289"/>
                  </a:cubicBezTo>
                  <a:cubicBezTo>
                    <a:pt x="732" y="289"/>
                    <a:pt x="763" y="268"/>
                    <a:pt x="778" y="252"/>
                  </a:cubicBezTo>
                  <a:cubicBezTo>
                    <a:pt x="782" y="248"/>
                    <a:pt x="785" y="244"/>
                    <a:pt x="786" y="241"/>
                  </a:cubicBezTo>
                  <a:cubicBezTo>
                    <a:pt x="790" y="235"/>
                    <a:pt x="791" y="229"/>
                    <a:pt x="789" y="224"/>
                  </a:cubicBezTo>
                  <a:cubicBezTo>
                    <a:pt x="788" y="220"/>
                    <a:pt x="785" y="217"/>
                    <a:pt x="781" y="216"/>
                  </a:cubicBezTo>
                  <a:lnTo>
                    <a:pt x="781" y="216"/>
                  </a:lnTo>
                  <a:cubicBezTo>
                    <a:pt x="775" y="215"/>
                    <a:pt x="755" y="208"/>
                    <a:pt x="741" y="193"/>
                  </a:cubicBezTo>
                  <a:cubicBezTo>
                    <a:pt x="733" y="184"/>
                    <a:pt x="727" y="174"/>
                    <a:pt x="727" y="160"/>
                  </a:cubicBezTo>
                  <a:cubicBezTo>
                    <a:pt x="726" y="124"/>
                    <a:pt x="786" y="122"/>
                    <a:pt x="786" y="122"/>
                  </a:cubicBezTo>
                  <a:cubicBezTo>
                    <a:pt x="2245" y="122"/>
                    <a:pt x="3704" y="122"/>
                    <a:pt x="5162" y="122"/>
                  </a:cubicBezTo>
                  <a:cubicBezTo>
                    <a:pt x="5163" y="122"/>
                    <a:pt x="5223" y="124"/>
                    <a:pt x="5222" y="160"/>
                  </a:cubicBezTo>
                  <a:cubicBezTo>
                    <a:pt x="5221" y="174"/>
                    <a:pt x="5215" y="184"/>
                    <a:pt x="5208" y="193"/>
                  </a:cubicBezTo>
                  <a:cubicBezTo>
                    <a:pt x="5193" y="208"/>
                    <a:pt x="5173" y="215"/>
                    <a:pt x="5168" y="216"/>
                  </a:cubicBezTo>
                  <a:lnTo>
                    <a:pt x="5168" y="216"/>
                  </a:lnTo>
                  <a:cubicBezTo>
                    <a:pt x="5163" y="217"/>
                    <a:pt x="5160" y="220"/>
                    <a:pt x="5159" y="224"/>
                  </a:cubicBezTo>
                  <a:cubicBezTo>
                    <a:pt x="5157" y="229"/>
                    <a:pt x="5158" y="235"/>
                    <a:pt x="5162" y="241"/>
                  </a:cubicBezTo>
                  <a:cubicBezTo>
                    <a:pt x="5164" y="244"/>
                    <a:pt x="5167" y="248"/>
                    <a:pt x="5170" y="252"/>
                  </a:cubicBezTo>
                  <a:cubicBezTo>
                    <a:pt x="5185" y="268"/>
                    <a:pt x="5216" y="289"/>
                    <a:pt x="5254" y="289"/>
                  </a:cubicBezTo>
                  <a:cubicBezTo>
                    <a:pt x="5294" y="290"/>
                    <a:pt x="5318" y="284"/>
                    <a:pt x="5330" y="280"/>
                  </a:cubicBezTo>
                  <a:cubicBezTo>
                    <a:pt x="5342" y="298"/>
                    <a:pt x="5379" y="343"/>
                    <a:pt x="5446" y="346"/>
                  </a:cubicBezTo>
                  <a:cubicBezTo>
                    <a:pt x="5443" y="363"/>
                    <a:pt x="5432" y="405"/>
                    <a:pt x="5432" y="405"/>
                  </a:cubicBezTo>
                  <a:cubicBezTo>
                    <a:pt x="5432" y="408"/>
                    <a:pt x="5433" y="414"/>
                    <a:pt x="5434" y="415"/>
                  </a:cubicBezTo>
                  <a:cubicBezTo>
                    <a:pt x="5434" y="415"/>
                    <a:pt x="5443" y="432"/>
                    <a:pt x="5556" y="434"/>
                  </a:cubicBezTo>
                  <a:cubicBezTo>
                    <a:pt x="5556" y="445"/>
                    <a:pt x="5558" y="487"/>
                    <a:pt x="5560" y="519"/>
                  </a:cubicBezTo>
                  <a:cubicBezTo>
                    <a:pt x="5562" y="540"/>
                    <a:pt x="5564" y="557"/>
                    <a:pt x="5568" y="562"/>
                  </a:cubicBezTo>
                  <a:cubicBezTo>
                    <a:pt x="5573" y="568"/>
                    <a:pt x="5579" y="571"/>
                    <a:pt x="5588" y="571"/>
                  </a:cubicBezTo>
                  <a:cubicBezTo>
                    <a:pt x="5594" y="571"/>
                    <a:pt x="5603" y="569"/>
                    <a:pt x="5614" y="564"/>
                  </a:cubicBezTo>
                  <a:cubicBezTo>
                    <a:pt x="5620" y="562"/>
                    <a:pt x="5621" y="561"/>
                    <a:pt x="5623" y="561"/>
                  </a:cubicBezTo>
                  <a:cubicBezTo>
                    <a:pt x="5632" y="557"/>
                    <a:pt x="5634" y="549"/>
                    <a:pt x="5635" y="552"/>
                  </a:cubicBezTo>
                  <a:cubicBezTo>
                    <a:pt x="5636" y="553"/>
                    <a:pt x="5635" y="554"/>
                    <a:pt x="5636" y="558"/>
                  </a:cubicBezTo>
                  <a:cubicBezTo>
                    <a:pt x="5639" y="584"/>
                    <a:pt x="5648" y="651"/>
                    <a:pt x="5697" y="685"/>
                  </a:cubicBezTo>
                  <a:cubicBezTo>
                    <a:pt x="5690" y="712"/>
                    <a:pt x="5667" y="813"/>
                    <a:pt x="5733" y="862"/>
                  </a:cubicBezTo>
                  <a:cubicBezTo>
                    <a:pt x="5734" y="862"/>
                    <a:pt x="5737" y="864"/>
                    <a:pt x="5737" y="864"/>
                  </a:cubicBezTo>
                  <a:cubicBezTo>
                    <a:pt x="5737" y="864"/>
                    <a:pt x="5753" y="866"/>
                    <a:pt x="5755" y="850"/>
                  </a:cubicBezTo>
                  <a:lnTo>
                    <a:pt x="5755" y="850"/>
                  </a:lnTo>
                  <a:cubicBezTo>
                    <a:pt x="5755" y="847"/>
                    <a:pt x="5767" y="823"/>
                    <a:pt x="5784" y="809"/>
                  </a:cubicBezTo>
                  <a:cubicBezTo>
                    <a:pt x="5793" y="802"/>
                    <a:pt x="5802" y="799"/>
                    <a:pt x="5812" y="802"/>
                  </a:cubicBezTo>
                  <a:cubicBezTo>
                    <a:pt x="5842" y="813"/>
                    <a:pt x="5837" y="841"/>
                    <a:pt x="5837" y="841"/>
                  </a:cubicBezTo>
                  <a:cubicBezTo>
                    <a:pt x="5837" y="841"/>
                    <a:pt x="5837" y="843"/>
                    <a:pt x="5837" y="843"/>
                  </a:cubicBezTo>
                  <a:cubicBezTo>
                    <a:pt x="5837" y="3522"/>
                    <a:pt x="5837" y="6202"/>
                    <a:pt x="5837" y="8881"/>
                  </a:cubicBezTo>
                  <a:cubicBezTo>
                    <a:pt x="5837" y="8881"/>
                    <a:pt x="5837" y="8883"/>
                    <a:pt x="5837" y="8883"/>
                  </a:cubicBezTo>
                  <a:cubicBezTo>
                    <a:pt x="5837" y="8883"/>
                    <a:pt x="5842" y="8911"/>
                    <a:pt x="5812" y="8922"/>
                  </a:cubicBezTo>
                  <a:cubicBezTo>
                    <a:pt x="5802" y="8926"/>
                    <a:pt x="5793" y="8922"/>
                    <a:pt x="5784" y="8915"/>
                  </a:cubicBezTo>
                  <a:cubicBezTo>
                    <a:pt x="5767" y="8901"/>
                    <a:pt x="5755" y="8878"/>
                    <a:pt x="5755" y="8875"/>
                  </a:cubicBezTo>
                  <a:lnTo>
                    <a:pt x="5755" y="8875"/>
                  </a:lnTo>
                  <a:cubicBezTo>
                    <a:pt x="5753" y="8858"/>
                    <a:pt x="5737" y="8861"/>
                    <a:pt x="5737" y="8861"/>
                  </a:cubicBezTo>
                  <a:cubicBezTo>
                    <a:pt x="5737" y="8861"/>
                    <a:pt x="5734" y="8862"/>
                    <a:pt x="5733" y="8862"/>
                  </a:cubicBezTo>
                  <a:cubicBezTo>
                    <a:pt x="5667" y="8912"/>
                    <a:pt x="5690" y="9013"/>
                    <a:pt x="5697" y="9039"/>
                  </a:cubicBezTo>
                  <a:cubicBezTo>
                    <a:pt x="5648" y="9073"/>
                    <a:pt x="5639" y="9141"/>
                    <a:pt x="5636" y="9167"/>
                  </a:cubicBezTo>
                  <a:cubicBezTo>
                    <a:pt x="5635" y="9171"/>
                    <a:pt x="5636" y="9172"/>
                    <a:pt x="5635" y="9172"/>
                  </a:cubicBezTo>
                  <a:cubicBezTo>
                    <a:pt x="5634" y="9176"/>
                    <a:pt x="5632" y="9167"/>
                    <a:pt x="5623" y="9164"/>
                  </a:cubicBezTo>
                  <a:cubicBezTo>
                    <a:pt x="5621" y="9163"/>
                    <a:pt x="5620" y="9162"/>
                    <a:pt x="5614" y="9160"/>
                  </a:cubicBezTo>
                  <a:cubicBezTo>
                    <a:pt x="5603" y="9156"/>
                    <a:pt x="5594" y="9154"/>
                    <a:pt x="5588" y="9153"/>
                  </a:cubicBezTo>
                  <a:cubicBezTo>
                    <a:pt x="5579" y="9153"/>
                    <a:pt x="5573" y="9156"/>
                    <a:pt x="5568" y="9162"/>
                  </a:cubicBezTo>
                  <a:cubicBezTo>
                    <a:pt x="5564" y="9167"/>
                    <a:pt x="5562" y="9185"/>
                    <a:pt x="5560" y="9206"/>
                  </a:cubicBezTo>
                  <a:cubicBezTo>
                    <a:pt x="5558" y="9237"/>
                    <a:pt x="5556" y="9279"/>
                    <a:pt x="5556" y="9290"/>
                  </a:cubicBezTo>
                  <a:cubicBezTo>
                    <a:pt x="5443" y="9293"/>
                    <a:pt x="5434" y="9309"/>
                    <a:pt x="5434" y="9309"/>
                  </a:cubicBezTo>
                  <a:cubicBezTo>
                    <a:pt x="5433" y="9311"/>
                    <a:pt x="5432" y="9317"/>
                    <a:pt x="5432" y="9319"/>
                  </a:cubicBezTo>
                  <a:cubicBezTo>
                    <a:pt x="5432" y="9319"/>
                    <a:pt x="5443" y="9361"/>
                    <a:pt x="5446" y="9378"/>
                  </a:cubicBezTo>
                  <a:cubicBezTo>
                    <a:pt x="5379" y="9382"/>
                    <a:pt x="5342" y="9426"/>
                    <a:pt x="5330" y="9444"/>
                  </a:cubicBezTo>
                  <a:cubicBezTo>
                    <a:pt x="5318" y="9440"/>
                    <a:pt x="5294" y="9434"/>
                    <a:pt x="5254" y="9435"/>
                  </a:cubicBezTo>
                  <a:cubicBezTo>
                    <a:pt x="5216" y="9436"/>
                    <a:pt x="5185" y="9457"/>
                    <a:pt x="5170" y="9473"/>
                  </a:cubicBezTo>
                  <a:cubicBezTo>
                    <a:pt x="5167" y="9477"/>
                    <a:pt x="5164" y="9480"/>
                    <a:pt x="5162" y="9484"/>
                  </a:cubicBezTo>
                  <a:cubicBezTo>
                    <a:pt x="5158" y="9489"/>
                    <a:pt x="5157" y="9495"/>
                    <a:pt x="5159" y="9500"/>
                  </a:cubicBezTo>
                  <a:cubicBezTo>
                    <a:pt x="5160" y="9504"/>
                    <a:pt x="5163" y="9507"/>
                    <a:pt x="5168" y="9508"/>
                  </a:cubicBezTo>
                  <a:lnTo>
                    <a:pt x="5168" y="9508"/>
                  </a:lnTo>
                  <a:cubicBezTo>
                    <a:pt x="5173" y="9509"/>
                    <a:pt x="5193" y="9516"/>
                    <a:pt x="5208" y="9532"/>
                  </a:cubicBezTo>
                  <a:cubicBezTo>
                    <a:pt x="5215" y="9540"/>
                    <a:pt x="5221" y="9551"/>
                    <a:pt x="5222" y="9564"/>
                  </a:cubicBezTo>
                  <a:cubicBezTo>
                    <a:pt x="5223" y="9600"/>
                    <a:pt x="5163" y="9602"/>
                    <a:pt x="5162" y="9602"/>
                  </a:cubicBezTo>
                  <a:lnTo>
                    <a:pt x="786" y="9602"/>
                  </a:lnTo>
                  <a:close/>
                  <a:moveTo>
                    <a:pt x="91" y="8881"/>
                  </a:moveTo>
                  <a:cubicBezTo>
                    <a:pt x="90" y="8889"/>
                    <a:pt x="88" y="8929"/>
                    <a:pt x="130" y="8944"/>
                  </a:cubicBezTo>
                  <a:cubicBezTo>
                    <a:pt x="147" y="8950"/>
                    <a:pt x="162" y="8944"/>
                    <a:pt x="175" y="8934"/>
                  </a:cubicBezTo>
                  <a:cubicBezTo>
                    <a:pt x="192" y="8921"/>
                    <a:pt x="205" y="8898"/>
                    <a:pt x="210" y="8886"/>
                  </a:cubicBezTo>
                  <a:cubicBezTo>
                    <a:pt x="260" y="8931"/>
                    <a:pt x="235" y="9020"/>
                    <a:pt x="231" y="9036"/>
                  </a:cubicBezTo>
                  <a:lnTo>
                    <a:pt x="231" y="9036"/>
                  </a:lnTo>
                  <a:cubicBezTo>
                    <a:pt x="230" y="9038"/>
                    <a:pt x="230" y="9039"/>
                    <a:pt x="230" y="9040"/>
                  </a:cubicBezTo>
                  <a:cubicBezTo>
                    <a:pt x="228" y="9052"/>
                    <a:pt x="236" y="9057"/>
                    <a:pt x="240" y="9058"/>
                  </a:cubicBezTo>
                  <a:cubicBezTo>
                    <a:pt x="282" y="9086"/>
                    <a:pt x="290" y="9147"/>
                    <a:pt x="293" y="9170"/>
                  </a:cubicBezTo>
                  <a:cubicBezTo>
                    <a:pt x="294" y="9176"/>
                    <a:pt x="294" y="9180"/>
                    <a:pt x="295" y="9183"/>
                  </a:cubicBezTo>
                  <a:cubicBezTo>
                    <a:pt x="302" y="9197"/>
                    <a:pt x="312" y="9193"/>
                    <a:pt x="332" y="9185"/>
                  </a:cubicBezTo>
                  <a:cubicBezTo>
                    <a:pt x="336" y="9184"/>
                    <a:pt x="340" y="9182"/>
                    <a:pt x="341" y="9182"/>
                  </a:cubicBezTo>
                  <a:cubicBezTo>
                    <a:pt x="350" y="9178"/>
                    <a:pt x="356" y="9176"/>
                    <a:pt x="361" y="9176"/>
                  </a:cubicBezTo>
                  <a:cubicBezTo>
                    <a:pt x="363" y="9176"/>
                    <a:pt x="365" y="9177"/>
                    <a:pt x="366" y="9178"/>
                  </a:cubicBezTo>
                  <a:cubicBezTo>
                    <a:pt x="366" y="9178"/>
                    <a:pt x="367" y="9191"/>
                    <a:pt x="368" y="9208"/>
                  </a:cubicBezTo>
                  <a:cubicBezTo>
                    <a:pt x="371" y="9241"/>
                    <a:pt x="373" y="9286"/>
                    <a:pt x="373" y="9292"/>
                  </a:cubicBezTo>
                  <a:cubicBezTo>
                    <a:pt x="373" y="9313"/>
                    <a:pt x="388" y="9313"/>
                    <a:pt x="388" y="9313"/>
                  </a:cubicBezTo>
                  <a:lnTo>
                    <a:pt x="388" y="9313"/>
                  </a:lnTo>
                  <a:cubicBezTo>
                    <a:pt x="463" y="9314"/>
                    <a:pt x="487" y="9319"/>
                    <a:pt x="495" y="9321"/>
                  </a:cubicBezTo>
                  <a:cubicBezTo>
                    <a:pt x="491" y="9338"/>
                    <a:pt x="482" y="9375"/>
                    <a:pt x="481" y="9381"/>
                  </a:cubicBezTo>
                  <a:cubicBezTo>
                    <a:pt x="479" y="9401"/>
                    <a:pt x="495" y="9401"/>
                    <a:pt x="495" y="9401"/>
                  </a:cubicBezTo>
                  <a:lnTo>
                    <a:pt x="495" y="9401"/>
                  </a:lnTo>
                  <a:cubicBezTo>
                    <a:pt x="573" y="9401"/>
                    <a:pt x="606" y="9464"/>
                    <a:pt x="606" y="9464"/>
                  </a:cubicBezTo>
                  <a:cubicBezTo>
                    <a:pt x="609" y="9468"/>
                    <a:pt x="615" y="9470"/>
                    <a:pt x="619" y="9468"/>
                  </a:cubicBezTo>
                  <a:cubicBezTo>
                    <a:pt x="619" y="9468"/>
                    <a:pt x="640" y="9457"/>
                    <a:pt x="694" y="9458"/>
                  </a:cubicBezTo>
                  <a:cubicBezTo>
                    <a:pt x="726" y="9459"/>
                    <a:pt x="752" y="9476"/>
                    <a:pt x="764" y="9489"/>
                  </a:cubicBezTo>
                  <a:cubicBezTo>
                    <a:pt x="765" y="9489"/>
                    <a:pt x="765" y="9490"/>
                    <a:pt x="765" y="9490"/>
                  </a:cubicBezTo>
                  <a:cubicBezTo>
                    <a:pt x="754" y="9494"/>
                    <a:pt x="739" y="9502"/>
                    <a:pt x="727" y="9515"/>
                  </a:cubicBezTo>
                  <a:cubicBezTo>
                    <a:pt x="716" y="9527"/>
                    <a:pt x="708" y="9543"/>
                    <a:pt x="707" y="9564"/>
                  </a:cubicBezTo>
                  <a:cubicBezTo>
                    <a:pt x="705" y="9623"/>
                    <a:pt x="785" y="9625"/>
                    <a:pt x="785" y="9625"/>
                  </a:cubicBezTo>
                  <a:lnTo>
                    <a:pt x="5163" y="9625"/>
                  </a:lnTo>
                  <a:cubicBezTo>
                    <a:pt x="5163" y="9625"/>
                    <a:pt x="5243" y="9623"/>
                    <a:pt x="5241" y="9564"/>
                  </a:cubicBezTo>
                  <a:cubicBezTo>
                    <a:pt x="5241" y="9543"/>
                    <a:pt x="5232" y="9527"/>
                    <a:pt x="5221" y="9515"/>
                  </a:cubicBezTo>
                  <a:cubicBezTo>
                    <a:pt x="5209" y="9502"/>
                    <a:pt x="5194" y="9494"/>
                    <a:pt x="5184" y="9490"/>
                  </a:cubicBezTo>
                  <a:cubicBezTo>
                    <a:pt x="5184" y="9490"/>
                    <a:pt x="5184" y="9489"/>
                    <a:pt x="5184" y="9489"/>
                  </a:cubicBezTo>
                  <a:cubicBezTo>
                    <a:pt x="5196" y="9476"/>
                    <a:pt x="5222" y="9459"/>
                    <a:pt x="5254" y="9458"/>
                  </a:cubicBezTo>
                  <a:cubicBezTo>
                    <a:pt x="5308" y="9457"/>
                    <a:pt x="5329" y="9468"/>
                    <a:pt x="5330" y="9468"/>
                  </a:cubicBezTo>
                  <a:cubicBezTo>
                    <a:pt x="5333" y="9470"/>
                    <a:pt x="5340" y="9468"/>
                    <a:pt x="5342" y="9464"/>
                  </a:cubicBezTo>
                  <a:cubicBezTo>
                    <a:pt x="5342" y="9464"/>
                    <a:pt x="5375" y="9401"/>
                    <a:pt x="5453" y="9401"/>
                  </a:cubicBezTo>
                  <a:lnTo>
                    <a:pt x="5453" y="9401"/>
                  </a:lnTo>
                  <a:cubicBezTo>
                    <a:pt x="5453" y="9401"/>
                    <a:pt x="5470" y="9401"/>
                    <a:pt x="5467" y="9381"/>
                  </a:cubicBezTo>
                  <a:cubicBezTo>
                    <a:pt x="5466" y="9375"/>
                    <a:pt x="5457" y="9338"/>
                    <a:pt x="5453" y="9321"/>
                  </a:cubicBezTo>
                  <a:cubicBezTo>
                    <a:pt x="5461" y="9319"/>
                    <a:pt x="5485" y="9314"/>
                    <a:pt x="5560" y="9313"/>
                  </a:cubicBezTo>
                  <a:lnTo>
                    <a:pt x="5560" y="9313"/>
                  </a:lnTo>
                  <a:cubicBezTo>
                    <a:pt x="5560" y="9313"/>
                    <a:pt x="5576" y="9313"/>
                    <a:pt x="5576" y="9292"/>
                  </a:cubicBezTo>
                  <a:cubicBezTo>
                    <a:pt x="5576" y="9286"/>
                    <a:pt x="5577" y="9241"/>
                    <a:pt x="5580" y="9208"/>
                  </a:cubicBezTo>
                  <a:cubicBezTo>
                    <a:pt x="5581" y="9191"/>
                    <a:pt x="5582" y="9178"/>
                    <a:pt x="5583" y="9178"/>
                  </a:cubicBezTo>
                  <a:cubicBezTo>
                    <a:pt x="5583" y="9177"/>
                    <a:pt x="5585" y="9176"/>
                    <a:pt x="5587" y="9176"/>
                  </a:cubicBezTo>
                  <a:cubicBezTo>
                    <a:pt x="5592" y="9176"/>
                    <a:pt x="5598" y="9178"/>
                    <a:pt x="5608" y="9182"/>
                  </a:cubicBezTo>
                  <a:cubicBezTo>
                    <a:pt x="5608" y="9182"/>
                    <a:pt x="5613" y="9184"/>
                    <a:pt x="5616" y="9185"/>
                  </a:cubicBezTo>
                  <a:cubicBezTo>
                    <a:pt x="5636" y="9193"/>
                    <a:pt x="5646" y="9197"/>
                    <a:pt x="5653" y="9183"/>
                  </a:cubicBezTo>
                  <a:cubicBezTo>
                    <a:pt x="5654" y="9180"/>
                    <a:pt x="5655" y="9176"/>
                    <a:pt x="5656" y="9170"/>
                  </a:cubicBezTo>
                  <a:cubicBezTo>
                    <a:pt x="5658" y="9147"/>
                    <a:pt x="5666" y="9086"/>
                    <a:pt x="5708" y="9058"/>
                  </a:cubicBezTo>
                  <a:cubicBezTo>
                    <a:pt x="5712" y="9057"/>
                    <a:pt x="5720" y="9052"/>
                    <a:pt x="5718" y="9040"/>
                  </a:cubicBezTo>
                  <a:cubicBezTo>
                    <a:pt x="5718" y="9039"/>
                    <a:pt x="5718" y="9038"/>
                    <a:pt x="5717" y="9036"/>
                  </a:cubicBezTo>
                  <a:lnTo>
                    <a:pt x="5717" y="9036"/>
                  </a:lnTo>
                  <a:cubicBezTo>
                    <a:pt x="5713" y="9020"/>
                    <a:pt x="5689" y="8931"/>
                    <a:pt x="5738" y="8886"/>
                  </a:cubicBezTo>
                  <a:cubicBezTo>
                    <a:pt x="5744" y="8898"/>
                    <a:pt x="5756" y="8921"/>
                    <a:pt x="5773" y="8934"/>
                  </a:cubicBezTo>
                  <a:cubicBezTo>
                    <a:pt x="5786" y="8944"/>
                    <a:pt x="5801" y="8950"/>
                    <a:pt x="5818" y="8944"/>
                  </a:cubicBezTo>
                  <a:cubicBezTo>
                    <a:pt x="5860" y="8929"/>
                    <a:pt x="5858" y="8889"/>
                    <a:pt x="5857" y="8881"/>
                  </a:cubicBezTo>
                  <a:cubicBezTo>
                    <a:pt x="5857" y="6202"/>
                    <a:pt x="5857" y="3523"/>
                    <a:pt x="5857" y="844"/>
                  </a:cubicBezTo>
                  <a:cubicBezTo>
                    <a:pt x="5858" y="835"/>
                    <a:pt x="5860" y="796"/>
                    <a:pt x="5818" y="780"/>
                  </a:cubicBezTo>
                  <a:cubicBezTo>
                    <a:pt x="5801" y="774"/>
                    <a:pt x="5786" y="780"/>
                    <a:pt x="5773" y="790"/>
                  </a:cubicBezTo>
                  <a:cubicBezTo>
                    <a:pt x="5756" y="804"/>
                    <a:pt x="5744" y="826"/>
                    <a:pt x="5738" y="838"/>
                  </a:cubicBezTo>
                  <a:cubicBezTo>
                    <a:pt x="5689" y="794"/>
                    <a:pt x="5713" y="704"/>
                    <a:pt x="5717" y="688"/>
                  </a:cubicBezTo>
                  <a:lnTo>
                    <a:pt x="5717" y="688"/>
                  </a:lnTo>
                  <a:cubicBezTo>
                    <a:pt x="5718" y="686"/>
                    <a:pt x="5718" y="685"/>
                    <a:pt x="5718" y="684"/>
                  </a:cubicBezTo>
                  <a:cubicBezTo>
                    <a:pt x="5720" y="672"/>
                    <a:pt x="5712" y="667"/>
                    <a:pt x="5708" y="666"/>
                  </a:cubicBezTo>
                  <a:cubicBezTo>
                    <a:pt x="5666" y="638"/>
                    <a:pt x="5658" y="578"/>
                    <a:pt x="5656" y="554"/>
                  </a:cubicBezTo>
                  <a:cubicBezTo>
                    <a:pt x="5655" y="548"/>
                    <a:pt x="5654" y="544"/>
                    <a:pt x="5653" y="541"/>
                  </a:cubicBezTo>
                  <a:cubicBezTo>
                    <a:pt x="5646" y="527"/>
                    <a:pt x="5636" y="531"/>
                    <a:pt x="5616" y="539"/>
                  </a:cubicBezTo>
                  <a:cubicBezTo>
                    <a:pt x="5613" y="541"/>
                    <a:pt x="5608" y="542"/>
                    <a:pt x="5608" y="543"/>
                  </a:cubicBezTo>
                  <a:cubicBezTo>
                    <a:pt x="5598" y="546"/>
                    <a:pt x="5592" y="548"/>
                    <a:pt x="5587" y="548"/>
                  </a:cubicBezTo>
                  <a:cubicBezTo>
                    <a:pt x="5585" y="548"/>
                    <a:pt x="5583" y="547"/>
                    <a:pt x="5583" y="546"/>
                  </a:cubicBezTo>
                  <a:cubicBezTo>
                    <a:pt x="5582" y="546"/>
                    <a:pt x="5581" y="533"/>
                    <a:pt x="5580" y="517"/>
                  </a:cubicBezTo>
                  <a:cubicBezTo>
                    <a:pt x="5577" y="483"/>
                    <a:pt x="5576" y="438"/>
                    <a:pt x="5576" y="432"/>
                  </a:cubicBezTo>
                  <a:cubicBezTo>
                    <a:pt x="5576" y="411"/>
                    <a:pt x="5560" y="411"/>
                    <a:pt x="5560" y="411"/>
                  </a:cubicBezTo>
                  <a:lnTo>
                    <a:pt x="5560" y="411"/>
                  </a:lnTo>
                  <a:cubicBezTo>
                    <a:pt x="5485" y="410"/>
                    <a:pt x="5461" y="406"/>
                    <a:pt x="5453" y="403"/>
                  </a:cubicBezTo>
                  <a:cubicBezTo>
                    <a:pt x="5457" y="386"/>
                    <a:pt x="5466" y="349"/>
                    <a:pt x="5467" y="343"/>
                  </a:cubicBezTo>
                  <a:cubicBezTo>
                    <a:pt x="5470" y="324"/>
                    <a:pt x="5453" y="324"/>
                    <a:pt x="5453" y="324"/>
                  </a:cubicBezTo>
                  <a:lnTo>
                    <a:pt x="5453" y="324"/>
                  </a:lnTo>
                  <a:cubicBezTo>
                    <a:pt x="5375" y="323"/>
                    <a:pt x="5342" y="261"/>
                    <a:pt x="5342" y="261"/>
                  </a:cubicBezTo>
                  <a:cubicBezTo>
                    <a:pt x="5340" y="256"/>
                    <a:pt x="5333" y="254"/>
                    <a:pt x="5330" y="256"/>
                  </a:cubicBezTo>
                  <a:cubicBezTo>
                    <a:pt x="5329" y="256"/>
                    <a:pt x="5308" y="267"/>
                    <a:pt x="5254" y="266"/>
                  </a:cubicBezTo>
                  <a:cubicBezTo>
                    <a:pt x="5222" y="266"/>
                    <a:pt x="5196" y="248"/>
                    <a:pt x="5184" y="235"/>
                  </a:cubicBezTo>
                  <a:cubicBezTo>
                    <a:pt x="5184" y="235"/>
                    <a:pt x="5184" y="235"/>
                    <a:pt x="5184" y="235"/>
                  </a:cubicBezTo>
                  <a:cubicBezTo>
                    <a:pt x="5194" y="230"/>
                    <a:pt x="5209" y="222"/>
                    <a:pt x="5221" y="209"/>
                  </a:cubicBezTo>
                  <a:cubicBezTo>
                    <a:pt x="5232" y="197"/>
                    <a:pt x="5241" y="181"/>
                    <a:pt x="5241" y="161"/>
                  </a:cubicBezTo>
                  <a:cubicBezTo>
                    <a:pt x="5243" y="102"/>
                    <a:pt x="5163" y="99"/>
                    <a:pt x="5163" y="99"/>
                  </a:cubicBezTo>
                  <a:cubicBezTo>
                    <a:pt x="3704" y="99"/>
                    <a:pt x="2244" y="99"/>
                    <a:pt x="785" y="99"/>
                  </a:cubicBezTo>
                  <a:cubicBezTo>
                    <a:pt x="785" y="99"/>
                    <a:pt x="705" y="102"/>
                    <a:pt x="707" y="161"/>
                  </a:cubicBezTo>
                  <a:cubicBezTo>
                    <a:pt x="708" y="181"/>
                    <a:pt x="716" y="197"/>
                    <a:pt x="727" y="209"/>
                  </a:cubicBezTo>
                  <a:cubicBezTo>
                    <a:pt x="739" y="222"/>
                    <a:pt x="754" y="230"/>
                    <a:pt x="765" y="235"/>
                  </a:cubicBezTo>
                  <a:cubicBezTo>
                    <a:pt x="765" y="235"/>
                    <a:pt x="765" y="235"/>
                    <a:pt x="764" y="235"/>
                  </a:cubicBezTo>
                  <a:cubicBezTo>
                    <a:pt x="752" y="248"/>
                    <a:pt x="726" y="266"/>
                    <a:pt x="694" y="266"/>
                  </a:cubicBezTo>
                  <a:cubicBezTo>
                    <a:pt x="640" y="267"/>
                    <a:pt x="619" y="256"/>
                    <a:pt x="619" y="256"/>
                  </a:cubicBezTo>
                  <a:cubicBezTo>
                    <a:pt x="615" y="254"/>
                    <a:pt x="609" y="256"/>
                    <a:pt x="606" y="261"/>
                  </a:cubicBezTo>
                  <a:cubicBezTo>
                    <a:pt x="606" y="261"/>
                    <a:pt x="573" y="323"/>
                    <a:pt x="495" y="324"/>
                  </a:cubicBezTo>
                  <a:lnTo>
                    <a:pt x="495" y="324"/>
                  </a:lnTo>
                  <a:cubicBezTo>
                    <a:pt x="495" y="324"/>
                    <a:pt x="479" y="324"/>
                    <a:pt x="481" y="343"/>
                  </a:cubicBezTo>
                  <a:cubicBezTo>
                    <a:pt x="482" y="349"/>
                    <a:pt x="491" y="386"/>
                    <a:pt x="495" y="403"/>
                  </a:cubicBezTo>
                  <a:cubicBezTo>
                    <a:pt x="487" y="406"/>
                    <a:pt x="463" y="410"/>
                    <a:pt x="388" y="411"/>
                  </a:cubicBezTo>
                  <a:lnTo>
                    <a:pt x="388" y="411"/>
                  </a:lnTo>
                  <a:cubicBezTo>
                    <a:pt x="388" y="411"/>
                    <a:pt x="373" y="411"/>
                    <a:pt x="373" y="432"/>
                  </a:cubicBezTo>
                  <a:cubicBezTo>
                    <a:pt x="373" y="438"/>
                    <a:pt x="371" y="483"/>
                    <a:pt x="368" y="517"/>
                  </a:cubicBezTo>
                  <a:cubicBezTo>
                    <a:pt x="367" y="533"/>
                    <a:pt x="366" y="546"/>
                    <a:pt x="366" y="546"/>
                  </a:cubicBezTo>
                  <a:cubicBezTo>
                    <a:pt x="365" y="547"/>
                    <a:pt x="363" y="548"/>
                    <a:pt x="361" y="548"/>
                  </a:cubicBezTo>
                  <a:cubicBezTo>
                    <a:pt x="356" y="548"/>
                    <a:pt x="350" y="546"/>
                    <a:pt x="341" y="543"/>
                  </a:cubicBezTo>
                  <a:cubicBezTo>
                    <a:pt x="340" y="542"/>
                    <a:pt x="336" y="541"/>
                    <a:pt x="332" y="539"/>
                  </a:cubicBezTo>
                  <a:cubicBezTo>
                    <a:pt x="312" y="531"/>
                    <a:pt x="302" y="527"/>
                    <a:pt x="295" y="541"/>
                  </a:cubicBezTo>
                  <a:cubicBezTo>
                    <a:pt x="294" y="544"/>
                    <a:pt x="294" y="548"/>
                    <a:pt x="293" y="554"/>
                  </a:cubicBezTo>
                  <a:cubicBezTo>
                    <a:pt x="290" y="578"/>
                    <a:pt x="282" y="638"/>
                    <a:pt x="240" y="666"/>
                  </a:cubicBezTo>
                  <a:cubicBezTo>
                    <a:pt x="236" y="667"/>
                    <a:pt x="228" y="672"/>
                    <a:pt x="230" y="684"/>
                  </a:cubicBezTo>
                  <a:cubicBezTo>
                    <a:pt x="230" y="685"/>
                    <a:pt x="230" y="686"/>
                    <a:pt x="231" y="688"/>
                  </a:cubicBezTo>
                  <a:lnTo>
                    <a:pt x="231" y="688"/>
                  </a:lnTo>
                  <a:cubicBezTo>
                    <a:pt x="235" y="704"/>
                    <a:pt x="260" y="794"/>
                    <a:pt x="210" y="838"/>
                  </a:cubicBezTo>
                  <a:cubicBezTo>
                    <a:pt x="205" y="826"/>
                    <a:pt x="192" y="804"/>
                    <a:pt x="175" y="790"/>
                  </a:cubicBezTo>
                  <a:cubicBezTo>
                    <a:pt x="162" y="780"/>
                    <a:pt x="147" y="774"/>
                    <a:pt x="130" y="780"/>
                  </a:cubicBezTo>
                  <a:cubicBezTo>
                    <a:pt x="88" y="796"/>
                    <a:pt x="90" y="835"/>
                    <a:pt x="91" y="844"/>
                  </a:cubicBezTo>
                  <a:cubicBezTo>
                    <a:pt x="91" y="3523"/>
                    <a:pt x="91" y="6202"/>
                    <a:pt x="91" y="8881"/>
                  </a:cubicBezTo>
                  <a:close/>
                  <a:moveTo>
                    <a:pt x="149" y="9561"/>
                  </a:moveTo>
                  <a:cubicBezTo>
                    <a:pt x="149" y="9561"/>
                    <a:pt x="43" y="9545"/>
                    <a:pt x="45" y="9417"/>
                  </a:cubicBezTo>
                  <a:cubicBezTo>
                    <a:pt x="45" y="9417"/>
                    <a:pt x="11" y="9418"/>
                    <a:pt x="6" y="9410"/>
                  </a:cubicBezTo>
                  <a:cubicBezTo>
                    <a:pt x="0" y="9402"/>
                    <a:pt x="2" y="9375"/>
                    <a:pt x="25" y="9351"/>
                  </a:cubicBezTo>
                  <a:cubicBezTo>
                    <a:pt x="47" y="9327"/>
                    <a:pt x="89" y="9327"/>
                    <a:pt x="129" y="9323"/>
                  </a:cubicBezTo>
                  <a:cubicBezTo>
                    <a:pt x="168" y="9318"/>
                    <a:pt x="203" y="9306"/>
                    <a:pt x="220" y="9247"/>
                  </a:cubicBezTo>
                  <a:cubicBezTo>
                    <a:pt x="220" y="9247"/>
                    <a:pt x="226" y="9224"/>
                    <a:pt x="200" y="9200"/>
                  </a:cubicBezTo>
                  <a:cubicBezTo>
                    <a:pt x="200" y="9200"/>
                    <a:pt x="190" y="9194"/>
                    <a:pt x="190" y="9189"/>
                  </a:cubicBezTo>
                  <a:cubicBezTo>
                    <a:pt x="189" y="9185"/>
                    <a:pt x="191" y="9169"/>
                    <a:pt x="181" y="9156"/>
                  </a:cubicBezTo>
                  <a:cubicBezTo>
                    <a:pt x="171" y="9143"/>
                    <a:pt x="159" y="9137"/>
                    <a:pt x="154" y="9132"/>
                  </a:cubicBezTo>
                  <a:cubicBezTo>
                    <a:pt x="150" y="9126"/>
                    <a:pt x="146" y="9116"/>
                    <a:pt x="130" y="9116"/>
                  </a:cubicBezTo>
                  <a:cubicBezTo>
                    <a:pt x="113" y="9116"/>
                    <a:pt x="101" y="9133"/>
                    <a:pt x="94" y="9140"/>
                  </a:cubicBezTo>
                  <a:cubicBezTo>
                    <a:pt x="88" y="9146"/>
                    <a:pt x="89" y="9167"/>
                    <a:pt x="93" y="9179"/>
                  </a:cubicBezTo>
                  <a:cubicBezTo>
                    <a:pt x="97" y="9191"/>
                    <a:pt x="105" y="9196"/>
                    <a:pt x="113" y="9200"/>
                  </a:cubicBezTo>
                  <a:cubicBezTo>
                    <a:pt x="121" y="9204"/>
                    <a:pt x="132" y="9215"/>
                    <a:pt x="135" y="9224"/>
                  </a:cubicBezTo>
                  <a:cubicBezTo>
                    <a:pt x="138" y="9234"/>
                    <a:pt x="141" y="9241"/>
                    <a:pt x="131" y="9241"/>
                  </a:cubicBezTo>
                  <a:cubicBezTo>
                    <a:pt x="121" y="9241"/>
                    <a:pt x="113" y="9243"/>
                    <a:pt x="108" y="9248"/>
                  </a:cubicBezTo>
                  <a:cubicBezTo>
                    <a:pt x="102" y="9253"/>
                    <a:pt x="82" y="9279"/>
                    <a:pt x="79" y="9283"/>
                  </a:cubicBezTo>
                  <a:cubicBezTo>
                    <a:pt x="76" y="9287"/>
                    <a:pt x="59" y="9267"/>
                    <a:pt x="40" y="9264"/>
                  </a:cubicBezTo>
                  <a:cubicBezTo>
                    <a:pt x="21" y="9261"/>
                    <a:pt x="12" y="9262"/>
                    <a:pt x="10" y="9254"/>
                  </a:cubicBezTo>
                  <a:cubicBezTo>
                    <a:pt x="8" y="9247"/>
                    <a:pt x="7" y="9236"/>
                    <a:pt x="22" y="9224"/>
                  </a:cubicBezTo>
                  <a:cubicBezTo>
                    <a:pt x="38" y="9213"/>
                    <a:pt x="41" y="9215"/>
                    <a:pt x="37" y="9198"/>
                  </a:cubicBezTo>
                  <a:cubicBezTo>
                    <a:pt x="34" y="9181"/>
                    <a:pt x="34" y="9163"/>
                    <a:pt x="38" y="9140"/>
                  </a:cubicBezTo>
                  <a:cubicBezTo>
                    <a:pt x="42" y="9117"/>
                    <a:pt x="62" y="9073"/>
                    <a:pt x="68" y="9068"/>
                  </a:cubicBezTo>
                  <a:cubicBezTo>
                    <a:pt x="68" y="9068"/>
                    <a:pt x="70" y="9061"/>
                    <a:pt x="61" y="9056"/>
                  </a:cubicBezTo>
                  <a:cubicBezTo>
                    <a:pt x="53" y="9051"/>
                    <a:pt x="24" y="9025"/>
                    <a:pt x="26" y="8990"/>
                  </a:cubicBezTo>
                  <a:cubicBezTo>
                    <a:pt x="26" y="6238"/>
                    <a:pt x="26" y="3486"/>
                    <a:pt x="26" y="735"/>
                  </a:cubicBezTo>
                  <a:cubicBezTo>
                    <a:pt x="24" y="700"/>
                    <a:pt x="53" y="673"/>
                    <a:pt x="61" y="668"/>
                  </a:cubicBezTo>
                  <a:cubicBezTo>
                    <a:pt x="70" y="663"/>
                    <a:pt x="68" y="657"/>
                    <a:pt x="68" y="657"/>
                  </a:cubicBezTo>
                  <a:cubicBezTo>
                    <a:pt x="62" y="651"/>
                    <a:pt x="42" y="607"/>
                    <a:pt x="38" y="584"/>
                  </a:cubicBezTo>
                  <a:cubicBezTo>
                    <a:pt x="34" y="562"/>
                    <a:pt x="34" y="543"/>
                    <a:pt x="37" y="526"/>
                  </a:cubicBezTo>
                  <a:cubicBezTo>
                    <a:pt x="41" y="509"/>
                    <a:pt x="38" y="511"/>
                    <a:pt x="22" y="500"/>
                  </a:cubicBezTo>
                  <a:cubicBezTo>
                    <a:pt x="7" y="489"/>
                    <a:pt x="8" y="477"/>
                    <a:pt x="10" y="470"/>
                  </a:cubicBezTo>
                  <a:cubicBezTo>
                    <a:pt x="12" y="463"/>
                    <a:pt x="21" y="463"/>
                    <a:pt x="40" y="460"/>
                  </a:cubicBezTo>
                  <a:cubicBezTo>
                    <a:pt x="59" y="457"/>
                    <a:pt x="76" y="437"/>
                    <a:pt x="79" y="442"/>
                  </a:cubicBezTo>
                  <a:cubicBezTo>
                    <a:pt x="82" y="446"/>
                    <a:pt x="102" y="472"/>
                    <a:pt x="108" y="476"/>
                  </a:cubicBezTo>
                  <a:cubicBezTo>
                    <a:pt x="113" y="481"/>
                    <a:pt x="121" y="483"/>
                    <a:pt x="131" y="483"/>
                  </a:cubicBezTo>
                  <a:cubicBezTo>
                    <a:pt x="141" y="483"/>
                    <a:pt x="138" y="490"/>
                    <a:pt x="135" y="500"/>
                  </a:cubicBezTo>
                  <a:cubicBezTo>
                    <a:pt x="132" y="510"/>
                    <a:pt x="121" y="520"/>
                    <a:pt x="113" y="524"/>
                  </a:cubicBezTo>
                  <a:cubicBezTo>
                    <a:pt x="105" y="528"/>
                    <a:pt x="97" y="533"/>
                    <a:pt x="93" y="545"/>
                  </a:cubicBezTo>
                  <a:cubicBezTo>
                    <a:pt x="89" y="558"/>
                    <a:pt x="88" y="578"/>
                    <a:pt x="94" y="584"/>
                  </a:cubicBezTo>
                  <a:cubicBezTo>
                    <a:pt x="101" y="591"/>
                    <a:pt x="113" y="608"/>
                    <a:pt x="130" y="608"/>
                  </a:cubicBezTo>
                  <a:cubicBezTo>
                    <a:pt x="146" y="608"/>
                    <a:pt x="150" y="598"/>
                    <a:pt x="154" y="593"/>
                  </a:cubicBezTo>
                  <a:cubicBezTo>
                    <a:pt x="159" y="587"/>
                    <a:pt x="171" y="581"/>
                    <a:pt x="181" y="568"/>
                  </a:cubicBezTo>
                  <a:cubicBezTo>
                    <a:pt x="191" y="555"/>
                    <a:pt x="189" y="540"/>
                    <a:pt x="190" y="535"/>
                  </a:cubicBezTo>
                  <a:cubicBezTo>
                    <a:pt x="190" y="530"/>
                    <a:pt x="200" y="524"/>
                    <a:pt x="200" y="524"/>
                  </a:cubicBezTo>
                  <a:cubicBezTo>
                    <a:pt x="226" y="501"/>
                    <a:pt x="220" y="477"/>
                    <a:pt x="220" y="477"/>
                  </a:cubicBezTo>
                  <a:cubicBezTo>
                    <a:pt x="203" y="418"/>
                    <a:pt x="168" y="406"/>
                    <a:pt x="129" y="402"/>
                  </a:cubicBezTo>
                  <a:cubicBezTo>
                    <a:pt x="89" y="398"/>
                    <a:pt x="47" y="398"/>
                    <a:pt x="25" y="373"/>
                  </a:cubicBezTo>
                  <a:cubicBezTo>
                    <a:pt x="2" y="349"/>
                    <a:pt x="0" y="322"/>
                    <a:pt x="6" y="314"/>
                  </a:cubicBezTo>
                  <a:cubicBezTo>
                    <a:pt x="11" y="306"/>
                    <a:pt x="45" y="308"/>
                    <a:pt x="45" y="308"/>
                  </a:cubicBezTo>
                  <a:cubicBezTo>
                    <a:pt x="43" y="179"/>
                    <a:pt x="149" y="163"/>
                    <a:pt x="149" y="163"/>
                  </a:cubicBezTo>
                  <a:cubicBezTo>
                    <a:pt x="149" y="163"/>
                    <a:pt x="165" y="112"/>
                    <a:pt x="194" y="86"/>
                  </a:cubicBezTo>
                  <a:cubicBezTo>
                    <a:pt x="222" y="60"/>
                    <a:pt x="247" y="61"/>
                    <a:pt x="276" y="61"/>
                  </a:cubicBezTo>
                  <a:cubicBezTo>
                    <a:pt x="305" y="61"/>
                    <a:pt x="280" y="6"/>
                    <a:pt x="280" y="6"/>
                  </a:cubicBezTo>
                  <a:cubicBezTo>
                    <a:pt x="297" y="0"/>
                    <a:pt x="327" y="23"/>
                    <a:pt x="347" y="50"/>
                  </a:cubicBezTo>
                  <a:cubicBezTo>
                    <a:pt x="367" y="76"/>
                    <a:pt x="359" y="150"/>
                    <a:pt x="361" y="159"/>
                  </a:cubicBezTo>
                  <a:cubicBezTo>
                    <a:pt x="362" y="168"/>
                    <a:pt x="382" y="229"/>
                    <a:pt x="421" y="238"/>
                  </a:cubicBezTo>
                  <a:cubicBezTo>
                    <a:pt x="461" y="247"/>
                    <a:pt x="485" y="207"/>
                    <a:pt x="485" y="207"/>
                  </a:cubicBezTo>
                  <a:cubicBezTo>
                    <a:pt x="515" y="203"/>
                    <a:pt x="537" y="194"/>
                    <a:pt x="551" y="153"/>
                  </a:cubicBezTo>
                  <a:cubicBezTo>
                    <a:pt x="564" y="112"/>
                    <a:pt x="528" y="111"/>
                    <a:pt x="515" y="111"/>
                  </a:cubicBezTo>
                  <a:cubicBezTo>
                    <a:pt x="502" y="111"/>
                    <a:pt x="487" y="122"/>
                    <a:pt x="476" y="136"/>
                  </a:cubicBezTo>
                  <a:cubicBezTo>
                    <a:pt x="465" y="149"/>
                    <a:pt x="444" y="152"/>
                    <a:pt x="444" y="152"/>
                  </a:cubicBezTo>
                  <a:cubicBezTo>
                    <a:pt x="440" y="106"/>
                    <a:pt x="395" y="96"/>
                    <a:pt x="395" y="96"/>
                  </a:cubicBezTo>
                  <a:cubicBezTo>
                    <a:pt x="434" y="61"/>
                    <a:pt x="428" y="13"/>
                    <a:pt x="428" y="13"/>
                  </a:cubicBezTo>
                  <a:cubicBezTo>
                    <a:pt x="442" y="12"/>
                    <a:pt x="468" y="47"/>
                    <a:pt x="468" y="47"/>
                  </a:cubicBezTo>
                  <a:cubicBezTo>
                    <a:pt x="549" y="25"/>
                    <a:pt x="599" y="80"/>
                    <a:pt x="599" y="80"/>
                  </a:cubicBezTo>
                  <a:cubicBezTo>
                    <a:pt x="637" y="32"/>
                    <a:pt x="671" y="36"/>
                    <a:pt x="671" y="36"/>
                  </a:cubicBezTo>
                  <a:cubicBezTo>
                    <a:pt x="2206" y="36"/>
                    <a:pt x="3742" y="36"/>
                    <a:pt x="5278" y="36"/>
                  </a:cubicBezTo>
                  <a:cubicBezTo>
                    <a:pt x="5278" y="36"/>
                    <a:pt x="5312" y="32"/>
                    <a:pt x="5350" y="80"/>
                  </a:cubicBezTo>
                  <a:cubicBezTo>
                    <a:pt x="5350" y="80"/>
                    <a:pt x="5399" y="25"/>
                    <a:pt x="5480" y="47"/>
                  </a:cubicBezTo>
                  <a:cubicBezTo>
                    <a:pt x="5480" y="47"/>
                    <a:pt x="5507" y="12"/>
                    <a:pt x="5520" y="13"/>
                  </a:cubicBezTo>
                  <a:cubicBezTo>
                    <a:pt x="5520" y="13"/>
                    <a:pt x="5514" y="61"/>
                    <a:pt x="5553" y="96"/>
                  </a:cubicBezTo>
                  <a:cubicBezTo>
                    <a:pt x="5553" y="96"/>
                    <a:pt x="5508" y="106"/>
                    <a:pt x="5504" y="152"/>
                  </a:cubicBezTo>
                  <a:cubicBezTo>
                    <a:pt x="5504" y="152"/>
                    <a:pt x="5484" y="149"/>
                    <a:pt x="5472" y="136"/>
                  </a:cubicBezTo>
                  <a:cubicBezTo>
                    <a:pt x="5461" y="122"/>
                    <a:pt x="5446" y="111"/>
                    <a:pt x="5433" y="111"/>
                  </a:cubicBezTo>
                  <a:cubicBezTo>
                    <a:pt x="5420" y="111"/>
                    <a:pt x="5384" y="112"/>
                    <a:pt x="5398" y="153"/>
                  </a:cubicBezTo>
                  <a:cubicBezTo>
                    <a:pt x="5412" y="194"/>
                    <a:pt x="5433" y="203"/>
                    <a:pt x="5464" y="207"/>
                  </a:cubicBezTo>
                  <a:cubicBezTo>
                    <a:pt x="5464" y="207"/>
                    <a:pt x="5488" y="247"/>
                    <a:pt x="5527" y="238"/>
                  </a:cubicBezTo>
                  <a:cubicBezTo>
                    <a:pt x="5566" y="229"/>
                    <a:pt x="5586" y="168"/>
                    <a:pt x="5588" y="159"/>
                  </a:cubicBezTo>
                  <a:cubicBezTo>
                    <a:pt x="5589" y="150"/>
                    <a:pt x="5581" y="76"/>
                    <a:pt x="5601" y="50"/>
                  </a:cubicBezTo>
                  <a:cubicBezTo>
                    <a:pt x="5622" y="23"/>
                    <a:pt x="5651" y="0"/>
                    <a:pt x="5669" y="6"/>
                  </a:cubicBezTo>
                  <a:cubicBezTo>
                    <a:pt x="5669" y="6"/>
                    <a:pt x="5643" y="61"/>
                    <a:pt x="5672" y="61"/>
                  </a:cubicBezTo>
                  <a:cubicBezTo>
                    <a:pt x="5701" y="61"/>
                    <a:pt x="5727" y="60"/>
                    <a:pt x="5755" y="86"/>
                  </a:cubicBezTo>
                  <a:cubicBezTo>
                    <a:pt x="5784" y="112"/>
                    <a:pt x="5799" y="163"/>
                    <a:pt x="5799" y="163"/>
                  </a:cubicBezTo>
                  <a:cubicBezTo>
                    <a:pt x="5799" y="163"/>
                    <a:pt x="5905" y="179"/>
                    <a:pt x="5903" y="308"/>
                  </a:cubicBezTo>
                  <a:cubicBezTo>
                    <a:pt x="5903" y="308"/>
                    <a:pt x="5937" y="306"/>
                    <a:pt x="5943" y="314"/>
                  </a:cubicBezTo>
                  <a:cubicBezTo>
                    <a:pt x="5948" y="322"/>
                    <a:pt x="5946" y="349"/>
                    <a:pt x="5924" y="373"/>
                  </a:cubicBezTo>
                  <a:cubicBezTo>
                    <a:pt x="5901" y="398"/>
                    <a:pt x="5859" y="398"/>
                    <a:pt x="5819" y="402"/>
                  </a:cubicBezTo>
                  <a:cubicBezTo>
                    <a:pt x="5780" y="406"/>
                    <a:pt x="5745" y="418"/>
                    <a:pt x="5728" y="477"/>
                  </a:cubicBezTo>
                  <a:cubicBezTo>
                    <a:pt x="5728" y="477"/>
                    <a:pt x="5723" y="501"/>
                    <a:pt x="5748" y="524"/>
                  </a:cubicBezTo>
                  <a:cubicBezTo>
                    <a:pt x="5748" y="524"/>
                    <a:pt x="5758" y="530"/>
                    <a:pt x="5759" y="535"/>
                  </a:cubicBezTo>
                  <a:cubicBezTo>
                    <a:pt x="5759" y="540"/>
                    <a:pt x="5757" y="555"/>
                    <a:pt x="5767" y="568"/>
                  </a:cubicBezTo>
                  <a:cubicBezTo>
                    <a:pt x="5777" y="581"/>
                    <a:pt x="5790" y="587"/>
                    <a:pt x="5794" y="593"/>
                  </a:cubicBezTo>
                  <a:cubicBezTo>
                    <a:pt x="5798" y="598"/>
                    <a:pt x="5802" y="608"/>
                    <a:pt x="5819" y="608"/>
                  </a:cubicBezTo>
                  <a:cubicBezTo>
                    <a:pt x="5835" y="608"/>
                    <a:pt x="5848" y="591"/>
                    <a:pt x="5854" y="584"/>
                  </a:cubicBezTo>
                  <a:cubicBezTo>
                    <a:pt x="5860" y="578"/>
                    <a:pt x="5859" y="558"/>
                    <a:pt x="5855" y="545"/>
                  </a:cubicBezTo>
                  <a:cubicBezTo>
                    <a:pt x="5852" y="533"/>
                    <a:pt x="5843" y="528"/>
                    <a:pt x="5836" y="524"/>
                  </a:cubicBezTo>
                  <a:cubicBezTo>
                    <a:pt x="5828" y="520"/>
                    <a:pt x="5816" y="510"/>
                    <a:pt x="5813" y="500"/>
                  </a:cubicBezTo>
                  <a:cubicBezTo>
                    <a:pt x="5810" y="490"/>
                    <a:pt x="5807" y="483"/>
                    <a:pt x="5817" y="483"/>
                  </a:cubicBezTo>
                  <a:cubicBezTo>
                    <a:pt x="5827" y="483"/>
                    <a:pt x="5835" y="481"/>
                    <a:pt x="5840" y="476"/>
                  </a:cubicBezTo>
                  <a:cubicBezTo>
                    <a:pt x="5846" y="472"/>
                    <a:pt x="5867" y="446"/>
                    <a:pt x="5869" y="442"/>
                  </a:cubicBezTo>
                  <a:cubicBezTo>
                    <a:pt x="5872" y="437"/>
                    <a:pt x="5889" y="457"/>
                    <a:pt x="5908" y="460"/>
                  </a:cubicBezTo>
                  <a:cubicBezTo>
                    <a:pt x="5927" y="463"/>
                    <a:pt x="5936" y="463"/>
                    <a:pt x="5938" y="470"/>
                  </a:cubicBezTo>
                  <a:cubicBezTo>
                    <a:pt x="5941" y="477"/>
                    <a:pt x="5941" y="489"/>
                    <a:pt x="5926" y="500"/>
                  </a:cubicBezTo>
                  <a:cubicBezTo>
                    <a:pt x="5910" y="511"/>
                    <a:pt x="5907" y="509"/>
                    <a:pt x="5911" y="526"/>
                  </a:cubicBezTo>
                  <a:cubicBezTo>
                    <a:pt x="5914" y="543"/>
                    <a:pt x="5914" y="562"/>
                    <a:pt x="5910" y="584"/>
                  </a:cubicBezTo>
                  <a:cubicBezTo>
                    <a:pt x="5907" y="607"/>
                    <a:pt x="5886" y="651"/>
                    <a:pt x="5880" y="657"/>
                  </a:cubicBezTo>
                  <a:cubicBezTo>
                    <a:pt x="5880" y="657"/>
                    <a:pt x="5879" y="663"/>
                    <a:pt x="5887" y="668"/>
                  </a:cubicBezTo>
                  <a:cubicBezTo>
                    <a:pt x="5895" y="673"/>
                    <a:pt x="5924" y="700"/>
                    <a:pt x="5922" y="735"/>
                  </a:cubicBezTo>
                  <a:cubicBezTo>
                    <a:pt x="5922" y="3486"/>
                    <a:pt x="5922" y="6238"/>
                    <a:pt x="5922" y="8990"/>
                  </a:cubicBezTo>
                  <a:cubicBezTo>
                    <a:pt x="5924" y="9025"/>
                    <a:pt x="5895" y="9051"/>
                    <a:pt x="5887" y="9056"/>
                  </a:cubicBezTo>
                  <a:cubicBezTo>
                    <a:pt x="5879" y="9061"/>
                    <a:pt x="5880" y="9068"/>
                    <a:pt x="5880" y="9068"/>
                  </a:cubicBezTo>
                  <a:cubicBezTo>
                    <a:pt x="5886" y="9073"/>
                    <a:pt x="5907" y="9117"/>
                    <a:pt x="5910" y="9140"/>
                  </a:cubicBezTo>
                  <a:cubicBezTo>
                    <a:pt x="5914" y="9163"/>
                    <a:pt x="5914" y="9181"/>
                    <a:pt x="5911" y="9198"/>
                  </a:cubicBezTo>
                  <a:cubicBezTo>
                    <a:pt x="5907" y="9215"/>
                    <a:pt x="5910" y="9213"/>
                    <a:pt x="5926" y="9224"/>
                  </a:cubicBezTo>
                  <a:cubicBezTo>
                    <a:pt x="5941" y="9236"/>
                    <a:pt x="5941" y="9247"/>
                    <a:pt x="5938" y="9254"/>
                  </a:cubicBezTo>
                  <a:cubicBezTo>
                    <a:pt x="5936" y="9262"/>
                    <a:pt x="5927" y="9261"/>
                    <a:pt x="5908" y="9264"/>
                  </a:cubicBezTo>
                  <a:cubicBezTo>
                    <a:pt x="5889" y="9267"/>
                    <a:pt x="5872" y="9287"/>
                    <a:pt x="5869" y="9283"/>
                  </a:cubicBezTo>
                  <a:cubicBezTo>
                    <a:pt x="5867" y="9279"/>
                    <a:pt x="5846" y="9253"/>
                    <a:pt x="5840" y="9248"/>
                  </a:cubicBezTo>
                  <a:cubicBezTo>
                    <a:pt x="5835" y="9243"/>
                    <a:pt x="5827" y="9241"/>
                    <a:pt x="5817" y="9241"/>
                  </a:cubicBezTo>
                  <a:cubicBezTo>
                    <a:pt x="5807" y="9241"/>
                    <a:pt x="5810" y="9234"/>
                    <a:pt x="5813" y="9224"/>
                  </a:cubicBezTo>
                  <a:cubicBezTo>
                    <a:pt x="5816" y="9215"/>
                    <a:pt x="5828" y="9204"/>
                    <a:pt x="5836" y="9200"/>
                  </a:cubicBezTo>
                  <a:cubicBezTo>
                    <a:pt x="5843" y="9196"/>
                    <a:pt x="5852" y="9191"/>
                    <a:pt x="5855" y="9179"/>
                  </a:cubicBezTo>
                  <a:cubicBezTo>
                    <a:pt x="5859" y="9167"/>
                    <a:pt x="5860" y="9146"/>
                    <a:pt x="5854" y="9140"/>
                  </a:cubicBezTo>
                  <a:cubicBezTo>
                    <a:pt x="5848" y="9133"/>
                    <a:pt x="5835" y="9116"/>
                    <a:pt x="5819" y="9116"/>
                  </a:cubicBezTo>
                  <a:cubicBezTo>
                    <a:pt x="5802" y="9116"/>
                    <a:pt x="5798" y="9126"/>
                    <a:pt x="5794" y="9132"/>
                  </a:cubicBezTo>
                  <a:cubicBezTo>
                    <a:pt x="5790" y="9137"/>
                    <a:pt x="5777" y="9143"/>
                    <a:pt x="5767" y="9156"/>
                  </a:cubicBezTo>
                  <a:cubicBezTo>
                    <a:pt x="5757" y="9169"/>
                    <a:pt x="5759" y="9185"/>
                    <a:pt x="5759" y="9189"/>
                  </a:cubicBezTo>
                  <a:cubicBezTo>
                    <a:pt x="5758" y="9194"/>
                    <a:pt x="5748" y="9200"/>
                    <a:pt x="5748" y="9200"/>
                  </a:cubicBezTo>
                  <a:cubicBezTo>
                    <a:pt x="5723" y="9224"/>
                    <a:pt x="5728" y="9247"/>
                    <a:pt x="5728" y="9247"/>
                  </a:cubicBezTo>
                  <a:cubicBezTo>
                    <a:pt x="5745" y="9306"/>
                    <a:pt x="5780" y="9318"/>
                    <a:pt x="5819" y="9323"/>
                  </a:cubicBezTo>
                  <a:cubicBezTo>
                    <a:pt x="5859" y="9327"/>
                    <a:pt x="5901" y="9327"/>
                    <a:pt x="5924" y="9351"/>
                  </a:cubicBezTo>
                  <a:cubicBezTo>
                    <a:pt x="5946" y="9375"/>
                    <a:pt x="5948" y="9402"/>
                    <a:pt x="5943" y="9410"/>
                  </a:cubicBezTo>
                  <a:cubicBezTo>
                    <a:pt x="5937" y="9418"/>
                    <a:pt x="5903" y="9417"/>
                    <a:pt x="5903" y="9417"/>
                  </a:cubicBezTo>
                  <a:cubicBezTo>
                    <a:pt x="5905" y="9545"/>
                    <a:pt x="5799" y="9561"/>
                    <a:pt x="5799" y="9561"/>
                  </a:cubicBezTo>
                  <a:cubicBezTo>
                    <a:pt x="5799" y="9561"/>
                    <a:pt x="5784" y="9612"/>
                    <a:pt x="5755" y="9638"/>
                  </a:cubicBezTo>
                  <a:cubicBezTo>
                    <a:pt x="5727" y="9665"/>
                    <a:pt x="5701" y="9663"/>
                    <a:pt x="5672" y="9663"/>
                  </a:cubicBezTo>
                  <a:cubicBezTo>
                    <a:pt x="5643" y="9663"/>
                    <a:pt x="5669" y="9719"/>
                    <a:pt x="5669" y="9719"/>
                  </a:cubicBezTo>
                  <a:cubicBezTo>
                    <a:pt x="5651" y="9724"/>
                    <a:pt x="5622" y="9701"/>
                    <a:pt x="5601" y="9675"/>
                  </a:cubicBezTo>
                  <a:cubicBezTo>
                    <a:pt x="5581" y="9649"/>
                    <a:pt x="5589" y="9574"/>
                    <a:pt x="5588" y="9565"/>
                  </a:cubicBezTo>
                  <a:cubicBezTo>
                    <a:pt x="5586" y="9557"/>
                    <a:pt x="5566" y="9495"/>
                    <a:pt x="5527" y="9487"/>
                  </a:cubicBezTo>
                  <a:cubicBezTo>
                    <a:pt x="5488" y="9478"/>
                    <a:pt x="5464" y="9517"/>
                    <a:pt x="5464" y="9517"/>
                  </a:cubicBezTo>
                  <a:cubicBezTo>
                    <a:pt x="5433" y="9522"/>
                    <a:pt x="5412" y="9530"/>
                    <a:pt x="5398" y="9571"/>
                  </a:cubicBezTo>
                  <a:cubicBezTo>
                    <a:pt x="5384" y="9612"/>
                    <a:pt x="5420" y="9613"/>
                    <a:pt x="5433" y="9613"/>
                  </a:cubicBezTo>
                  <a:cubicBezTo>
                    <a:pt x="5446" y="9613"/>
                    <a:pt x="5461" y="9602"/>
                    <a:pt x="5472" y="9589"/>
                  </a:cubicBezTo>
                  <a:cubicBezTo>
                    <a:pt x="5484" y="9576"/>
                    <a:pt x="5504" y="9573"/>
                    <a:pt x="5504" y="9573"/>
                  </a:cubicBezTo>
                  <a:cubicBezTo>
                    <a:pt x="5508" y="9618"/>
                    <a:pt x="5553" y="9628"/>
                    <a:pt x="5553" y="9628"/>
                  </a:cubicBezTo>
                  <a:cubicBezTo>
                    <a:pt x="5514" y="9663"/>
                    <a:pt x="5520" y="9711"/>
                    <a:pt x="5520" y="9711"/>
                  </a:cubicBezTo>
                  <a:cubicBezTo>
                    <a:pt x="5507" y="9713"/>
                    <a:pt x="5480" y="9678"/>
                    <a:pt x="5480" y="9678"/>
                  </a:cubicBezTo>
                  <a:cubicBezTo>
                    <a:pt x="5399" y="9700"/>
                    <a:pt x="5350" y="9644"/>
                    <a:pt x="5350" y="9644"/>
                  </a:cubicBezTo>
                  <a:cubicBezTo>
                    <a:pt x="5312" y="9692"/>
                    <a:pt x="5278" y="9688"/>
                    <a:pt x="5278" y="9688"/>
                  </a:cubicBezTo>
                  <a:lnTo>
                    <a:pt x="671" y="9688"/>
                  </a:lnTo>
                  <a:cubicBezTo>
                    <a:pt x="671" y="9688"/>
                    <a:pt x="637" y="9692"/>
                    <a:pt x="599" y="9644"/>
                  </a:cubicBezTo>
                  <a:cubicBezTo>
                    <a:pt x="599" y="9644"/>
                    <a:pt x="549" y="9700"/>
                    <a:pt x="468" y="9678"/>
                  </a:cubicBezTo>
                  <a:cubicBezTo>
                    <a:pt x="468" y="9678"/>
                    <a:pt x="442" y="9713"/>
                    <a:pt x="428" y="9711"/>
                  </a:cubicBezTo>
                  <a:cubicBezTo>
                    <a:pt x="428" y="9711"/>
                    <a:pt x="434" y="9663"/>
                    <a:pt x="395" y="9628"/>
                  </a:cubicBezTo>
                  <a:cubicBezTo>
                    <a:pt x="395" y="9628"/>
                    <a:pt x="440" y="9618"/>
                    <a:pt x="444" y="9573"/>
                  </a:cubicBezTo>
                  <a:cubicBezTo>
                    <a:pt x="444" y="9573"/>
                    <a:pt x="465" y="9576"/>
                    <a:pt x="476" y="9589"/>
                  </a:cubicBezTo>
                  <a:cubicBezTo>
                    <a:pt x="487" y="9602"/>
                    <a:pt x="502" y="9613"/>
                    <a:pt x="515" y="9613"/>
                  </a:cubicBezTo>
                  <a:cubicBezTo>
                    <a:pt x="528" y="9613"/>
                    <a:pt x="564" y="9612"/>
                    <a:pt x="551" y="9571"/>
                  </a:cubicBezTo>
                  <a:cubicBezTo>
                    <a:pt x="537" y="9530"/>
                    <a:pt x="515" y="9522"/>
                    <a:pt x="485" y="9517"/>
                  </a:cubicBezTo>
                  <a:cubicBezTo>
                    <a:pt x="485" y="9517"/>
                    <a:pt x="461" y="9478"/>
                    <a:pt x="421" y="9487"/>
                  </a:cubicBezTo>
                  <a:cubicBezTo>
                    <a:pt x="382" y="9495"/>
                    <a:pt x="362" y="9557"/>
                    <a:pt x="361" y="9565"/>
                  </a:cubicBezTo>
                  <a:cubicBezTo>
                    <a:pt x="359" y="9574"/>
                    <a:pt x="367" y="9649"/>
                    <a:pt x="347" y="9675"/>
                  </a:cubicBezTo>
                  <a:cubicBezTo>
                    <a:pt x="327" y="9701"/>
                    <a:pt x="297" y="9724"/>
                    <a:pt x="280" y="9719"/>
                  </a:cubicBezTo>
                  <a:cubicBezTo>
                    <a:pt x="280" y="9719"/>
                    <a:pt x="305" y="9663"/>
                    <a:pt x="276" y="9663"/>
                  </a:cubicBezTo>
                  <a:cubicBezTo>
                    <a:pt x="247" y="9663"/>
                    <a:pt x="222" y="9665"/>
                    <a:pt x="194" y="9638"/>
                  </a:cubicBezTo>
                  <a:cubicBezTo>
                    <a:pt x="165" y="9612"/>
                    <a:pt x="149" y="9561"/>
                    <a:pt x="149" y="9561"/>
                  </a:cubicBezTo>
                  <a:close/>
                  <a:moveTo>
                    <a:pt x="65" y="8955"/>
                  </a:moveTo>
                  <a:cubicBezTo>
                    <a:pt x="65" y="8955"/>
                    <a:pt x="82" y="9001"/>
                    <a:pt x="127" y="9003"/>
                  </a:cubicBezTo>
                  <a:cubicBezTo>
                    <a:pt x="171" y="9006"/>
                    <a:pt x="184" y="8979"/>
                    <a:pt x="200" y="8948"/>
                  </a:cubicBezTo>
                  <a:cubicBezTo>
                    <a:pt x="200" y="8948"/>
                    <a:pt x="214" y="8966"/>
                    <a:pt x="190" y="9055"/>
                  </a:cubicBezTo>
                  <a:cubicBezTo>
                    <a:pt x="190" y="9055"/>
                    <a:pt x="257" y="9106"/>
                    <a:pt x="262" y="9184"/>
                  </a:cubicBezTo>
                  <a:cubicBezTo>
                    <a:pt x="267" y="9263"/>
                    <a:pt x="265" y="9288"/>
                    <a:pt x="265" y="9288"/>
                  </a:cubicBezTo>
                  <a:cubicBezTo>
                    <a:pt x="265" y="9288"/>
                    <a:pt x="289" y="9307"/>
                    <a:pt x="335" y="9252"/>
                  </a:cubicBezTo>
                  <a:cubicBezTo>
                    <a:pt x="335" y="9252"/>
                    <a:pt x="354" y="9325"/>
                    <a:pt x="284" y="9349"/>
                  </a:cubicBezTo>
                  <a:cubicBezTo>
                    <a:pt x="284" y="9349"/>
                    <a:pt x="253" y="9399"/>
                    <a:pt x="235" y="9390"/>
                  </a:cubicBezTo>
                  <a:cubicBezTo>
                    <a:pt x="235" y="9390"/>
                    <a:pt x="228" y="9343"/>
                    <a:pt x="200" y="9349"/>
                  </a:cubicBezTo>
                  <a:cubicBezTo>
                    <a:pt x="172" y="9355"/>
                    <a:pt x="137" y="9373"/>
                    <a:pt x="134" y="9387"/>
                  </a:cubicBezTo>
                  <a:cubicBezTo>
                    <a:pt x="132" y="9402"/>
                    <a:pt x="130" y="9412"/>
                    <a:pt x="130" y="9412"/>
                  </a:cubicBezTo>
                  <a:cubicBezTo>
                    <a:pt x="130" y="9412"/>
                    <a:pt x="95" y="9406"/>
                    <a:pt x="92" y="9415"/>
                  </a:cubicBezTo>
                  <a:cubicBezTo>
                    <a:pt x="90" y="9424"/>
                    <a:pt x="87" y="9504"/>
                    <a:pt x="176" y="9504"/>
                  </a:cubicBezTo>
                  <a:cubicBezTo>
                    <a:pt x="176" y="9504"/>
                    <a:pt x="200" y="9481"/>
                    <a:pt x="199" y="9428"/>
                  </a:cubicBezTo>
                  <a:lnTo>
                    <a:pt x="272" y="9422"/>
                  </a:lnTo>
                  <a:lnTo>
                    <a:pt x="271" y="9510"/>
                  </a:lnTo>
                  <a:cubicBezTo>
                    <a:pt x="271" y="9510"/>
                    <a:pt x="199" y="9526"/>
                    <a:pt x="196" y="9539"/>
                  </a:cubicBezTo>
                  <a:cubicBezTo>
                    <a:pt x="194" y="9552"/>
                    <a:pt x="200" y="9581"/>
                    <a:pt x="232" y="9599"/>
                  </a:cubicBezTo>
                  <a:cubicBezTo>
                    <a:pt x="263" y="9616"/>
                    <a:pt x="290" y="9613"/>
                    <a:pt x="280" y="9581"/>
                  </a:cubicBezTo>
                  <a:cubicBezTo>
                    <a:pt x="280" y="9581"/>
                    <a:pt x="343" y="9571"/>
                    <a:pt x="340" y="9517"/>
                  </a:cubicBezTo>
                  <a:cubicBezTo>
                    <a:pt x="338" y="9463"/>
                    <a:pt x="295" y="9463"/>
                    <a:pt x="295" y="9463"/>
                  </a:cubicBezTo>
                  <a:cubicBezTo>
                    <a:pt x="295" y="9463"/>
                    <a:pt x="323" y="9415"/>
                    <a:pt x="343" y="9411"/>
                  </a:cubicBezTo>
                  <a:cubicBezTo>
                    <a:pt x="343" y="9411"/>
                    <a:pt x="351" y="9338"/>
                    <a:pt x="434" y="9355"/>
                  </a:cubicBezTo>
                  <a:cubicBezTo>
                    <a:pt x="434" y="9355"/>
                    <a:pt x="405" y="9380"/>
                    <a:pt x="396" y="9402"/>
                  </a:cubicBezTo>
                  <a:cubicBezTo>
                    <a:pt x="387" y="9424"/>
                    <a:pt x="385" y="9430"/>
                    <a:pt x="402" y="9428"/>
                  </a:cubicBezTo>
                  <a:cubicBezTo>
                    <a:pt x="420" y="9427"/>
                    <a:pt x="538" y="9408"/>
                    <a:pt x="594" y="9507"/>
                  </a:cubicBezTo>
                  <a:cubicBezTo>
                    <a:pt x="594" y="9507"/>
                    <a:pt x="692" y="9466"/>
                    <a:pt x="711" y="9508"/>
                  </a:cubicBezTo>
                  <a:cubicBezTo>
                    <a:pt x="711" y="9508"/>
                    <a:pt x="639" y="9530"/>
                    <a:pt x="652" y="9578"/>
                  </a:cubicBezTo>
                  <a:cubicBezTo>
                    <a:pt x="664" y="9627"/>
                    <a:pt x="689" y="9650"/>
                    <a:pt x="734" y="9650"/>
                  </a:cubicBezTo>
                  <a:lnTo>
                    <a:pt x="5214" y="9650"/>
                  </a:lnTo>
                  <a:cubicBezTo>
                    <a:pt x="5260" y="9650"/>
                    <a:pt x="5284" y="9627"/>
                    <a:pt x="5296" y="9578"/>
                  </a:cubicBezTo>
                  <a:cubicBezTo>
                    <a:pt x="5309" y="9530"/>
                    <a:pt x="5237" y="9508"/>
                    <a:pt x="5237" y="9508"/>
                  </a:cubicBezTo>
                  <a:cubicBezTo>
                    <a:pt x="5256" y="9466"/>
                    <a:pt x="5355" y="9507"/>
                    <a:pt x="5355" y="9507"/>
                  </a:cubicBezTo>
                  <a:cubicBezTo>
                    <a:pt x="5410" y="9408"/>
                    <a:pt x="5528" y="9427"/>
                    <a:pt x="5546" y="9428"/>
                  </a:cubicBezTo>
                  <a:cubicBezTo>
                    <a:pt x="5563" y="9430"/>
                    <a:pt x="5561" y="9424"/>
                    <a:pt x="5552" y="9402"/>
                  </a:cubicBezTo>
                  <a:cubicBezTo>
                    <a:pt x="5543" y="9380"/>
                    <a:pt x="5514" y="9355"/>
                    <a:pt x="5514" y="9355"/>
                  </a:cubicBezTo>
                  <a:cubicBezTo>
                    <a:pt x="5598" y="9338"/>
                    <a:pt x="5605" y="9411"/>
                    <a:pt x="5605" y="9411"/>
                  </a:cubicBezTo>
                  <a:cubicBezTo>
                    <a:pt x="5626" y="9415"/>
                    <a:pt x="5653" y="9463"/>
                    <a:pt x="5653" y="9463"/>
                  </a:cubicBezTo>
                  <a:cubicBezTo>
                    <a:pt x="5653" y="9463"/>
                    <a:pt x="5610" y="9463"/>
                    <a:pt x="5608" y="9517"/>
                  </a:cubicBezTo>
                  <a:cubicBezTo>
                    <a:pt x="5605" y="9571"/>
                    <a:pt x="5669" y="9581"/>
                    <a:pt x="5669" y="9581"/>
                  </a:cubicBezTo>
                  <a:cubicBezTo>
                    <a:pt x="5658" y="9613"/>
                    <a:pt x="5685" y="9616"/>
                    <a:pt x="5717" y="9599"/>
                  </a:cubicBezTo>
                  <a:cubicBezTo>
                    <a:pt x="5748" y="9581"/>
                    <a:pt x="5755" y="9552"/>
                    <a:pt x="5752" y="9539"/>
                  </a:cubicBezTo>
                  <a:cubicBezTo>
                    <a:pt x="5750" y="9526"/>
                    <a:pt x="5677" y="9510"/>
                    <a:pt x="5677" y="9510"/>
                  </a:cubicBezTo>
                  <a:lnTo>
                    <a:pt x="5676" y="9422"/>
                  </a:lnTo>
                  <a:lnTo>
                    <a:pt x="5750" y="9428"/>
                  </a:lnTo>
                  <a:cubicBezTo>
                    <a:pt x="5748" y="9481"/>
                    <a:pt x="5772" y="9504"/>
                    <a:pt x="5772" y="9504"/>
                  </a:cubicBezTo>
                  <a:cubicBezTo>
                    <a:pt x="5861" y="9504"/>
                    <a:pt x="5858" y="9424"/>
                    <a:pt x="5856" y="9415"/>
                  </a:cubicBezTo>
                  <a:cubicBezTo>
                    <a:pt x="5853" y="9406"/>
                    <a:pt x="5818" y="9412"/>
                    <a:pt x="5818" y="9412"/>
                  </a:cubicBezTo>
                  <a:cubicBezTo>
                    <a:pt x="5818" y="9412"/>
                    <a:pt x="5817" y="9402"/>
                    <a:pt x="5814" y="9387"/>
                  </a:cubicBezTo>
                  <a:cubicBezTo>
                    <a:pt x="5812" y="9373"/>
                    <a:pt x="5776" y="9355"/>
                    <a:pt x="5748" y="9349"/>
                  </a:cubicBezTo>
                  <a:cubicBezTo>
                    <a:pt x="5720" y="9343"/>
                    <a:pt x="5713" y="9390"/>
                    <a:pt x="5713" y="9390"/>
                  </a:cubicBezTo>
                  <a:cubicBezTo>
                    <a:pt x="5695" y="9399"/>
                    <a:pt x="5665" y="9349"/>
                    <a:pt x="5665" y="9349"/>
                  </a:cubicBezTo>
                  <a:cubicBezTo>
                    <a:pt x="5594" y="9325"/>
                    <a:pt x="5613" y="9252"/>
                    <a:pt x="5613" y="9252"/>
                  </a:cubicBezTo>
                  <a:cubicBezTo>
                    <a:pt x="5660" y="9307"/>
                    <a:pt x="5684" y="9288"/>
                    <a:pt x="5684" y="9288"/>
                  </a:cubicBezTo>
                  <a:cubicBezTo>
                    <a:pt x="5684" y="9288"/>
                    <a:pt x="5681" y="9263"/>
                    <a:pt x="5686" y="9184"/>
                  </a:cubicBezTo>
                  <a:cubicBezTo>
                    <a:pt x="5691" y="9106"/>
                    <a:pt x="5758" y="9055"/>
                    <a:pt x="5758" y="9055"/>
                  </a:cubicBezTo>
                  <a:cubicBezTo>
                    <a:pt x="5734" y="8966"/>
                    <a:pt x="5748" y="8948"/>
                    <a:pt x="5748" y="8948"/>
                  </a:cubicBezTo>
                  <a:cubicBezTo>
                    <a:pt x="5765" y="8979"/>
                    <a:pt x="5777" y="9006"/>
                    <a:pt x="5822" y="9003"/>
                  </a:cubicBezTo>
                  <a:cubicBezTo>
                    <a:pt x="5866" y="9001"/>
                    <a:pt x="5884" y="8955"/>
                    <a:pt x="5884" y="8955"/>
                  </a:cubicBezTo>
                  <a:cubicBezTo>
                    <a:pt x="5884" y="6227"/>
                    <a:pt x="5884" y="3498"/>
                    <a:pt x="5884" y="769"/>
                  </a:cubicBezTo>
                  <a:cubicBezTo>
                    <a:pt x="5884" y="769"/>
                    <a:pt x="5866" y="724"/>
                    <a:pt x="5822" y="721"/>
                  </a:cubicBezTo>
                  <a:cubicBezTo>
                    <a:pt x="5777" y="718"/>
                    <a:pt x="5765" y="746"/>
                    <a:pt x="5748" y="776"/>
                  </a:cubicBezTo>
                  <a:cubicBezTo>
                    <a:pt x="5748" y="776"/>
                    <a:pt x="5734" y="759"/>
                    <a:pt x="5758" y="670"/>
                  </a:cubicBezTo>
                  <a:cubicBezTo>
                    <a:pt x="5758" y="670"/>
                    <a:pt x="5691" y="619"/>
                    <a:pt x="5686" y="540"/>
                  </a:cubicBezTo>
                  <a:cubicBezTo>
                    <a:pt x="5681" y="461"/>
                    <a:pt x="5684" y="436"/>
                    <a:pt x="5684" y="436"/>
                  </a:cubicBezTo>
                  <a:cubicBezTo>
                    <a:pt x="5684" y="436"/>
                    <a:pt x="5660" y="417"/>
                    <a:pt x="5613" y="473"/>
                  </a:cubicBezTo>
                  <a:cubicBezTo>
                    <a:pt x="5613" y="473"/>
                    <a:pt x="5594" y="400"/>
                    <a:pt x="5665" y="375"/>
                  </a:cubicBezTo>
                  <a:cubicBezTo>
                    <a:pt x="5665" y="375"/>
                    <a:pt x="5695" y="325"/>
                    <a:pt x="5713" y="334"/>
                  </a:cubicBezTo>
                  <a:cubicBezTo>
                    <a:pt x="5713" y="334"/>
                    <a:pt x="5720" y="381"/>
                    <a:pt x="5748" y="375"/>
                  </a:cubicBezTo>
                  <a:cubicBezTo>
                    <a:pt x="5776" y="369"/>
                    <a:pt x="5812" y="352"/>
                    <a:pt x="5814" y="337"/>
                  </a:cubicBezTo>
                  <a:cubicBezTo>
                    <a:pt x="5817" y="322"/>
                    <a:pt x="5818" y="312"/>
                    <a:pt x="5818" y="312"/>
                  </a:cubicBezTo>
                  <a:cubicBezTo>
                    <a:pt x="5818" y="312"/>
                    <a:pt x="5853" y="318"/>
                    <a:pt x="5856" y="309"/>
                  </a:cubicBezTo>
                  <a:cubicBezTo>
                    <a:pt x="5858" y="301"/>
                    <a:pt x="5861" y="220"/>
                    <a:pt x="5772" y="220"/>
                  </a:cubicBezTo>
                  <a:cubicBezTo>
                    <a:pt x="5772" y="220"/>
                    <a:pt x="5748" y="244"/>
                    <a:pt x="5750" y="296"/>
                  </a:cubicBezTo>
                  <a:lnTo>
                    <a:pt x="5676" y="302"/>
                  </a:lnTo>
                  <a:lnTo>
                    <a:pt x="5677" y="214"/>
                  </a:lnTo>
                  <a:cubicBezTo>
                    <a:pt x="5677" y="214"/>
                    <a:pt x="5750" y="198"/>
                    <a:pt x="5752" y="185"/>
                  </a:cubicBezTo>
                  <a:cubicBezTo>
                    <a:pt x="5755" y="172"/>
                    <a:pt x="5748" y="143"/>
                    <a:pt x="5717" y="125"/>
                  </a:cubicBezTo>
                  <a:cubicBezTo>
                    <a:pt x="5685" y="108"/>
                    <a:pt x="5658" y="111"/>
                    <a:pt x="5669" y="143"/>
                  </a:cubicBezTo>
                  <a:cubicBezTo>
                    <a:pt x="5669" y="143"/>
                    <a:pt x="5605" y="153"/>
                    <a:pt x="5608" y="207"/>
                  </a:cubicBezTo>
                  <a:cubicBezTo>
                    <a:pt x="5610" y="261"/>
                    <a:pt x="5653" y="261"/>
                    <a:pt x="5653" y="261"/>
                  </a:cubicBezTo>
                  <a:cubicBezTo>
                    <a:pt x="5653" y="261"/>
                    <a:pt x="5626" y="309"/>
                    <a:pt x="5605" y="314"/>
                  </a:cubicBezTo>
                  <a:cubicBezTo>
                    <a:pt x="5605" y="314"/>
                    <a:pt x="5598" y="387"/>
                    <a:pt x="5514" y="369"/>
                  </a:cubicBezTo>
                  <a:cubicBezTo>
                    <a:pt x="5514" y="369"/>
                    <a:pt x="5543" y="344"/>
                    <a:pt x="5552" y="322"/>
                  </a:cubicBezTo>
                  <a:cubicBezTo>
                    <a:pt x="5561" y="301"/>
                    <a:pt x="5563" y="295"/>
                    <a:pt x="5546" y="296"/>
                  </a:cubicBezTo>
                  <a:cubicBezTo>
                    <a:pt x="5528" y="298"/>
                    <a:pt x="5410" y="317"/>
                    <a:pt x="5355" y="217"/>
                  </a:cubicBezTo>
                  <a:cubicBezTo>
                    <a:pt x="5355" y="217"/>
                    <a:pt x="5256" y="258"/>
                    <a:pt x="5237" y="216"/>
                  </a:cubicBezTo>
                  <a:cubicBezTo>
                    <a:pt x="5237" y="216"/>
                    <a:pt x="5309" y="194"/>
                    <a:pt x="5296" y="146"/>
                  </a:cubicBezTo>
                  <a:cubicBezTo>
                    <a:pt x="5284" y="98"/>
                    <a:pt x="5260" y="74"/>
                    <a:pt x="5214" y="74"/>
                  </a:cubicBezTo>
                  <a:cubicBezTo>
                    <a:pt x="3721" y="74"/>
                    <a:pt x="2227" y="74"/>
                    <a:pt x="734" y="74"/>
                  </a:cubicBezTo>
                  <a:cubicBezTo>
                    <a:pt x="689" y="74"/>
                    <a:pt x="664" y="98"/>
                    <a:pt x="652" y="146"/>
                  </a:cubicBezTo>
                  <a:cubicBezTo>
                    <a:pt x="639" y="194"/>
                    <a:pt x="711" y="216"/>
                    <a:pt x="711" y="216"/>
                  </a:cubicBezTo>
                  <a:cubicBezTo>
                    <a:pt x="692" y="258"/>
                    <a:pt x="594" y="217"/>
                    <a:pt x="594" y="217"/>
                  </a:cubicBezTo>
                  <a:cubicBezTo>
                    <a:pt x="538" y="317"/>
                    <a:pt x="420" y="298"/>
                    <a:pt x="402" y="296"/>
                  </a:cubicBezTo>
                  <a:cubicBezTo>
                    <a:pt x="385" y="295"/>
                    <a:pt x="387" y="301"/>
                    <a:pt x="396" y="322"/>
                  </a:cubicBezTo>
                  <a:cubicBezTo>
                    <a:pt x="405" y="344"/>
                    <a:pt x="434" y="369"/>
                    <a:pt x="434" y="369"/>
                  </a:cubicBezTo>
                  <a:cubicBezTo>
                    <a:pt x="351" y="387"/>
                    <a:pt x="343" y="314"/>
                    <a:pt x="343" y="314"/>
                  </a:cubicBezTo>
                  <a:cubicBezTo>
                    <a:pt x="323" y="309"/>
                    <a:pt x="295" y="261"/>
                    <a:pt x="295" y="261"/>
                  </a:cubicBezTo>
                  <a:cubicBezTo>
                    <a:pt x="295" y="261"/>
                    <a:pt x="338" y="261"/>
                    <a:pt x="340" y="207"/>
                  </a:cubicBezTo>
                  <a:cubicBezTo>
                    <a:pt x="343" y="153"/>
                    <a:pt x="280" y="143"/>
                    <a:pt x="280" y="143"/>
                  </a:cubicBezTo>
                  <a:cubicBezTo>
                    <a:pt x="290" y="111"/>
                    <a:pt x="263" y="108"/>
                    <a:pt x="232" y="125"/>
                  </a:cubicBezTo>
                  <a:cubicBezTo>
                    <a:pt x="200" y="143"/>
                    <a:pt x="194" y="172"/>
                    <a:pt x="196" y="185"/>
                  </a:cubicBezTo>
                  <a:cubicBezTo>
                    <a:pt x="199" y="198"/>
                    <a:pt x="271" y="214"/>
                    <a:pt x="271" y="214"/>
                  </a:cubicBezTo>
                  <a:lnTo>
                    <a:pt x="272" y="302"/>
                  </a:lnTo>
                  <a:lnTo>
                    <a:pt x="199" y="296"/>
                  </a:lnTo>
                  <a:cubicBezTo>
                    <a:pt x="200" y="244"/>
                    <a:pt x="176" y="220"/>
                    <a:pt x="176" y="220"/>
                  </a:cubicBezTo>
                  <a:cubicBezTo>
                    <a:pt x="87" y="220"/>
                    <a:pt x="90" y="301"/>
                    <a:pt x="92" y="309"/>
                  </a:cubicBezTo>
                  <a:cubicBezTo>
                    <a:pt x="95" y="318"/>
                    <a:pt x="130" y="312"/>
                    <a:pt x="130" y="312"/>
                  </a:cubicBezTo>
                  <a:cubicBezTo>
                    <a:pt x="130" y="312"/>
                    <a:pt x="132" y="322"/>
                    <a:pt x="134" y="337"/>
                  </a:cubicBezTo>
                  <a:cubicBezTo>
                    <a:pt x="137" y="352"/>
                    <a:pt x="172" y="369"/>
                    <a:pt x="200" y="375"/>
                  </a:cubicBezTo>
                  <a:cubicBezTo>
                    <a:pt x="228" y="381"/>
                    <a:pt x="235" y="334"/>
                    <a:pt x="235" y="334"/>
                  </a:cubicBezTo>
                  <a:cubicBezTo>
                    <a:pt x="253" y="325"/>
                    <a:pt x="284" y="375"/>
                    <a:pt x="284" y="375"/>
                  </a:cubicBezTo>
                  <a:cubicBezTo>
                    <a:pt x="354" y="400"/>
                    <a:pt x="335" y="473"/>
                    <a:pt x="335" y="473"/>
                  </a:cubicBezTo>
                  <a:cubicBezTo>
                    <a:pt x="289" y="417"/>
                    <a:pt x="265" y="436"/>
                    <a:pt x="265" y="436"/>
                  </a:cubicBezTo>
                  <a:cubicBezTo>
                    <a:pt x="265" y="436"/>
                    <a:pt x="267" y="461"/>
                    <a:pt x="262" y="540"/>
                  </a:cubicBezTo>
                  <a:cubicBezTo>
                    <a:pt x="257" y="619"/>
                    <a:pt x="190" y="670"/>
                    <a:pt x="190" y="670"/>
                  </a:cubicBezTo>
                  <a:cubicBezTo>
                    <a:pt x="214" y="759"/>
                    <a:pt x="200" y="776"/>
                    <a:pt x="200" y="776"/>
                  </a:cubicBezTo>
                  <a:cubicBezTo>
                    <a:pt x="184" y="746"/>
                    <a:pt x="171" y="718"/>
                    <a:pt x="127" y="721"/>
                  </a:cubicBezTo>
                  <a:cubicBezTo>
                    <a:pt x="82" y="724"/>
                    <a:pt x="65" y="769"/>
                    <a:pt x="65" y="769"/>
                  </a:cubicBezTo>
                  <a:cubicBezTo>
                    <a:pt x="65" y="3498"/>
                    <a:pt x="65" y="6227"/>
                    <a:pt x="65" y="8955"/>
                  </a:cubicBezTo>
                  <a:close/>
                  <a:moveTo>
                    <a:pt x="26" y="9691"/>
                  </a:moveTo>
                  <a:cubicBezTo>
                    <a:pt x="26" y="9691"/>
                    <a:pt x="59" y="9631"/>
                    <a:pt x="11" y="9598"/>
                  </a:cubicBezTo>
                  <a:cubicBezTo>
                    <a:pt x="11" y="9598"/>
                    <a:pt x="10" y="9587"/>
                    <a:pt x="38" y="9590"/>
                  </a:cubicBezTo>
                  <a:cubicBezTo>
                    <a:pt x="38" y="9590"/>
                    <a:pt x="54" y="9587"/>
                    <a:pt x="28" y="9554"/>
                  </a:cubicBezTo>
                  <a:cubicBezTo>
                    <a:pt x="28" y="9554"/>
                    <a:pt x="68" y="9555"/>
                    <a:pt x="109" y="9599"/>
                  </a:cubicBezTo>
                  <a:cubicBezTo>
                    <a:pt x="149" y="9644"/>
                    <a:pt x="157" y="9673"/>
                    <a:pt x="159" y="9692"/>
                  </a:cubicBezTo>
                  <a:cubicBezTo>
                    <a:pt x="159" y="9692"/>
                    <a:pt x="134" y="9679"/>
                    <a:pt x="126" y="9685"/>
                  </a:cubicBezTo>
                  <a:cubicBezTo>
                    <a:pt x="118" y="9692"/>
                    <a:pt x="115" y="9705"/>
                    <a:pt x="116" y="9716"/>
                  </a:cubicBezTo>
                  <a:lnTo>
                    <a:pt x="116" y="9722"/>
                  </a:lnTo>
                  <a:cubicBezTo>
                    <a:pt x="116" y="9722"/>
                    <a:pt x="97" y="9692"/>
                    <a:pt x="72" y="9691"/>
                  </a:cubicBezTo>
                  <a:cubicBezTo>
                    <a:pt x="47" y="9690"/>
                    <a:pt x="44" y="9692"/>
                    <a:pt x="37" y="9694"/>
                  </a:cubicBezTo>
                  <a:cubicBezTo>
                    <a:pt x="30" y="9695"/>
                    <a:pt x="26" y="9691"/>
                    <a:pt x="26" y="9691"/>
                  </a:cubicBezTo>
                  <a:close/>
                  <a:moveTo>
                    <a:pt x="498" y="402"/>
                  </a:moveTo>
                  <a:cubicBezTo>
                    <a:pt x="498" y="402"/>
                    <a:pt x="498" y="402"/>
                    <a:pt x="498" y="402"/>
                  </a:cubicBezTo>
                  <a:close/>
                  <a:moveTo>
                    <a:pt x="242" y="665"/>
                  </a:moveTo>
                  <a:cubicBezTo>
                    <a:pt x="242" y="665"/>
                    <a:pt x="242" y="665"/>
                    <a:pt x="242" y="665"/>
                  </a:cubicBezTo>
                  <a:close/>
                  <a:moveTo>
                    <a:pt x="91" y="845"/>
                  </a:moveTo>
                  <a:lnTo>
                    <a:pt x="91" y="845"/>
                  </a:lnTo>
                  <a:cubicBezTo>
                    <a:pt x="91" y="845"/>
                    <a:pt x="91" y="845"/>
                    <a:pt x="91" y="845"/>
                  </a:cubicBezTo>
                  <a:close/>
                  <a:moveTo>
                    <a:pt x="26" y="33"/>
                  </a:moveTo>
                  <a:cubicBezTo>
                    <a:pt x="26" y="33"/>
                    <a:pt x="59" y="93"/>
                    <a:pt x="11" y="126"/>
                  </a:cubicBezTo>
                  <a:cubicBezTo>
                    <a:pt x="11" y="126"/>
                    <a:pt x="10" y="137"/>
                    <a:pt x="38" y="135"/>
                  </a:cubicBezTo>
                  <a:cubicBezTo>
                    <a:pt x="38" y="135"/>
                    <a:pt x="54" y="137"/>
                    <a:pt x="28" y="170"/>
                  </a:cubicBezTo>
                  <a:cubicBezTo>
                    <a:pt x="28" y="170"/>
                    <a:pt x="68" y="170"/>
                    <a:pt x="109" y="125"/>
                  </a:cubicBezTo>
                  <a:cubicBezTo>
                    <a:pt x="149" y="80"/>
                    <a:pt x="157" y="51"/>
                    <a:pt x="159" y="32"/>
                  </a:cubicBezTo>
                  <a:cubicBezTo>
                    <a:pt x="159" y="32"/>
                    <a:pt x="134" y="45"/>
                    <a:pt x="126" y="39"/>
                  </a:cubicBezTo>
                  <a:cubicBezTo>
                    <a:pt x="118" y="32"/>
                    <a:pt x="115" y="19"/>
                    <a:pt x="116" y="8"/>
                  </a:cubicBezTo>
                  <a:lnTo>
                    <a:pt x="116" y="2"/>
                  </a:lnTo>
                  <a:cubicBezTo>
                    <a:pt x="116" y="2"/>
                    <a:pt x="97" y="32"/>
                    <a:pt x="72" y="33"/>
                  </a:cubicBezTo>
                  <a:cubicBezTo>
                    <a:pt x="47" y="34"/>
                    <a:pt x="44" y="32"/>
                    <a:pt x="37" y="31"/>
                  </a:cubicBezTo>
                  <a:cubicBezTo>
                    <a:pt x="30" y="29"/>
                    <a:pt x="26" y="33"/>
                    <a:pt x="26" y="33"/>
                  </a:cubicBezTo>
                  <a:close/>
                  <a:moveTo>
                    <a:pt x="5450" y="402"/>
                  </a:moveTo>
                  <a:cubicBezTo>
                    <a:pt x="5450" y="402"/>
                    <a:pt x="5450" y="402"/>
                    <a:pt x="5450" y="402"/>
                  </a:cubicBezTo>
                  <a:close/>
                  <a:moveTo>
                    <a:pt x="5706" y="665"/>
                  </a:moveTo>
                  <a:cubicBezTo>
                    <a:pt x="5706" y="665"/>
                    <a:pt x="5706" y="665"/>
                    <a:pt x="5706" y="665"/>
                  </a:cubicBezTo>
                  <a:close/>
                  <a:moveTo>
                    <a:pt x="5857" y="845"/>
                  </a:moveTo>
                  <a:lnTo>
                    <a:pt x="5857" y="845"/>
                  </a:lnTo>
                  <a:cubicBezTo>
                    <a:pt x="5857" y="845"/>
                    <a:pt x="5857" y="845"/>
                    <a:pt x="5857" y="845"/>
                  </a:cubicBezTo>
                  <a:close/>
                  <a:moveTo>
                    <a:pt x="5922" y="33"/>
                  </a:moveTo>
                  <a:cubicBezTo>
                    <a:pt x="5922" y="33"/>
                    <a:pt x="5890" y="93"/>
                    <a:pt x="5938" y="126"/>
                  </a:cubicBezTo>
                  <a:cubicBezTo>
                    <a:pt x="5938" y="126"/>
                    <a:pt x="5938" y="137"/>
                    <a:pt x="5910" y="135"/>
                  </a:cubicBezTo>
                  <a:cubicBezTo>
                    <a:pt x="5910" y="135"/>
                    <a:pt x="5894" y="137"/>
                    <a:pt x="5920" y="170"/>
                  </a:cubicBezTo>
                  <a:cubicBezTo>
                    <a:pt x="5920" y="170"/>
                    <a:pt x="5880" y="170"/>
                    <a:pt x="5840" y="125"/>
                  </a:cubicBezTo>
                  <a:cubicBezTo>
                    <a:pt x="5800" y="80"/>
                    <a:pt x="5791" y="51"/>
                    <a:pt x="5790" y="32"/>
                  </a:cubicBezTo>
                  <a:cubicBezTo>
                    <a:pt x="5790" y="32"/>
                    <a:pt x="5814" y="45"/>
                    <a:pt x="5822" y="39"/>
                  </a:cubicBezTo>
                  <a:cubicBezTo>
                    <a:pt x="5830" y="32"/>
                    <a:pt x="5833" y="19"/>
                    <a:pt x="5833" y="8"/>
                  </a:cubicBezTo>
                  <a:lnTo>
                    <a:pt x="5832" y="2"/>
                  </a:lnTo>
                  <a:cubicBezTo>
                    <a:pt x="5832" y="2"/>
                    <a:pt x="5852" y="32"/>
                    <a:pt x="5876" y="33"/>
                  </a:cubicBezTo>
                  <a:cubicBezTo>
                    <a:pt x="5901" y="34"/>
                    <a:pt x="5905" y="32"/>
                    <a:pt x="5912" y="31"/>
                  </a:cubicBezTo>
                  <a:cubicBezTo>
                    <a:pt x="5919" y="29"/>
                    <a:pt x="5922" y="33"/>
                    <a:pt x="5922" y="33"/>
                  </a:cubicBezTo>
                  <a:close/>
                  <a:moveTo>
                    <a:pt x="5706" y="9059"/>
                  </a:moveTo>
                  <a:cubicBezTo>
                    <a:pt x="5706" y="9059"/>
                    <a:pt x="5706" y="9059"/>
                    <a:pt x="5706" y="9059"/>
                  </a:cubicBezTo>
                  <a:close/>
                  <a:moveTo>
                    <a:pt x="5857" y="8879"/>
                  </a:moveTo>
                  <a:lnTo>
                    <a:pt x="5857" y="8879"/>
                  </a:lnTo>
                  <a:cubicBezTo>
                    <a:pt x="5857" y="8879"/>
                    <a:pt x="5857" y="8879"/>
                    <a:pt x="5857" y="8879"/>
                  </a:cubicBezTo>
                  <a:close/>
                  <a:moveTo>
                    <a:pt x="5922" y="9691"/>
                  </a:moveTo>
                  <a:cubicBezTo>
                    <a:pt x="5922" y="9691"/>
                    <a:pt x="5890" y="9631"/>
                    <a:pt x="5938" y="9598"/>
                  </a:cubicBezTo>
                  <a:cubicBezTo>
                    <a:pt x="5938" y="9598"/>
                    <a:pt x="5938" y="9587"/>
                    <a:pt x="5910" y="9590"/>
                  </a:cubicBezTo>
                  <a:cubicBezTo>
                    <a:pt x="5910" y="9590"/>
                    <a:pt x="5894" y="9587"/>
                    <a:pt x="5920" y="9554"/>
                  </a:cubicBezTo>
                  <a:cubicBezTo>
                    <a:pt x="5920" y="9554"/>
                    <a:pt x="5880" y="9555"/>
                    <a:pt x="5840" y="9599"/>
                  </a:cubicBezTo>
                  <a:cubicBezTo>
                    <a:pt x="5800" y="9644"/>
                    <a:pt x="5791" y="9673"/>
                    <a:pt x="5790" y="9692"/>
                  </a:cubicBezTo>
                  <a:cubicBezTo>
                    <a:pt x="5790" y="9692"/>
                    <a:pt x="5814" y="9679"/>
                    <a:pt x="5822" y="9685"/>
                  </a:cubicBezTo>
                  <a:cubicBezTo>
                    <a:pt x="5830" y="9692"/>
                    <a:pt x="5833" y="9705"/>
                    <a:pt x="5833" y="9716"/>
                  </a:cubicBezTo>
                  <a:lnTo>
                    <a:pt x="5832" y="9722"/>
                  </a:lnTo>
                  <a:cubicBezTo>
                    <a:pt x="5832" y="9722"/>
                    <a:pt x="5852" y="9692"/>
                    <a:pt x="5876" y="9691"/>
                  </a:cubicBezTo>
                  <a:cubicBezTo>
                    <a:pt x="5901" y="9690"/>
                    <a:pt x="5905" y="9692"/>
                    <a:pt x="5912" y="9694"/>
                  </a:cubicBezTo>
                  <a:cubicBezTo>
                    <a:pt x="5919" y="9695"/>
                    <a:pt x="5922" y="9691"/>
                    <a:pt x="5922" y="9691"/>
                  </a:cubicBezTo>
                  <a:close/>
                </a:path>
              </a:pathLst>
            </a:custGeom>
            <a:noFill/>
            <a:ln w="0" cap="flat">
              <a:solidFill>
                <a:srgbClr val="DA0917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22" name="组合 521"/>
          <p:cNvGrpSpPr/>
          <p:nvPr/>
        </p:nvGrpSpPr>
        <p:grpSpPr>
          <a:xfrm>
            <a:off x="9127903" y="5954157"/>
            <a:ext cx="2760663" cy="280988"/>
            <a:chOff x="8437563" y="3768725"/>
            <a:chExt cx="2760663" cy="280988"/>
          </a:xfrm>
          <a:solidFill>
            <a:srgbClr val="DA0917"/>
          </a:solidFill>
        </p:grpSpPr>
        <p:sp>
          <p:nvSpPr>
            <p:cNvPr id="523" name="Freeform 87"/>
            <p:cNvSpPr/>
            <p:nvPr/>
          </p:nvSpPr>
          <p:spPr bwMode="auto">
            <a:xfrm>
              <a:off x="8505826" y="3867150"/>
              <a:ext cx="20638" cy="66675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4 h 16"/>
                <a:gd name="T4" fmla="*/ 0 w 5"/>
                <a:gd name="T5" fmla="*/ 14 h 16"/>
                <a:gd name="T6" fmla="*/ 1 w 5"/>
                <a:gd name="T7" fmla="*/ 16 h 16"/>
                <a:gd name="T8" fmla="*/ 3 w 5"/>
                <a:gd name="T9" fmla="*/ 14 h 16"/>
                <a:gd name="T10" fmla="*/ 3 w 5"/>
                <a:gd name="T11" fmla="*/ 14 h 16"/>
                <a:gd name="T12" fmla="*/ 3 w 5"/>
                <a:gd name="T13" fmla="*/ 2 h 16"/>
                <a:gd name="T14" fmla="*/ 3 w 5"/>
                <a:gd name="T15" fmla="*/ 2 h 16"/>
                <a:gd name="T16" fmla="*/ 1 w 5"/>
                <a:gd name="T17" fmla="*/ 0 h 16"/>
                <a:gd name="T18" fmla="*/ 0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0"/>
                    <a:pt x="5" y="6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88"/>
            <p:cNvSpPr/>
            <p:nvPr/>
          </p:nvSpPr>
          <p:spPr bwMode="auto">
            <a:xfrm>
              <a:off x="8543926" y="3862387"/>
              <a:ext cx="715963" cy="76200"/>
            </a:xfrm>
            <a:custGeom>
              <a:avLst/>
              <a:gdLst>
                <a:gd name="T0" fmla="*/ 0 w 169"/>
                <a:gd name="T1" fmla="*/ 5 h 18"/>
                <a:gd name="T2" fmla="*/ 14 w 169"/>
                <a:gd name="T3" fmla="*/ 6 h 18"/>
                <a:gd name="T4" fmla="*/ 88 w 169"/>
                <a:gd name="T5" fmla="*/ 5 h 18"/>
                <a:gd name="T6" fmla="*/ 152 w 169"/>
                <a:gd name="T7" fmla="*/ 1 h 18"/>
                <a:gd name="T8" fmla="*/ 169 w 169"/>
                <a:gd name="T9" fmla="*/ 0 h 18"/>
                <a:gd name="T10" fmla="*/ 168 w 169"/>
                <a:gd name="T11" fmla="*/ 9 h 18"/>
                <a:gd name="T12" fmla="*/ 169 w 169"/>
                <a:gd name="T13" fmla="*/ 18 h 18"/>
                <a:gd name="T14" fmla="*/ 152 w 169"/>
                <a:gd name="T15" fmla="*/ 17 h 18"/>
                <a:gd name="T16" fmla="*/ 88 w 169"/>
                <a:gd name="T17" fmla="*/ 13 h 18"/>
                <a:gd name="T18" fmla="*/ 14 w 169"/>
                <a:gd name="T19" fmla="*/ 12 h 18"/>
                <a:gd name="T20" fmla="*/ 0 w 169"/>
                <a:gd name="T21" fmla="*/ 13 h 18"/>
                <a:gd name="T22" fmla="*/ 0 w 169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9" h="18">
                  <a:moveTo>
                    <a:pt x="0" y="5"/>
                  </a:moveTo>
                  <a:cubicBezTo>
                    <a:pt x="3" y="5"/>
                    <a:pt x="7" y="5"/>
                    <a:pt x="14" y="6"/>
                  </a:cubicBezTo>
                  <a:cubicBezTo>
                    <a:pt x="39" y="7"/>
                    <a:pt x="63" y="7"/>
                    <a:pt x="88" y="5"/>
                  </a:cubicBezTo>
                  <a:cubicBezTo>
                    <a:pt x="110" y="4"/>
                    <a:pt x="131" y="2"/>
                    <a:pt x="152" y="1"/>
                  </a:cubicBezTo>
                  <a:cubicBezTo>
                    <a:pt x="158" y="1"/>
                    <a:pt x="164" y="0"/>
                    <a:pt x="169" y="0"/>
                  </a:cubicBezTo>
                  <a:cubicBezTo>
                    <a:pt x="168" y="3"/>
                    <a:pt x="168" y="6"/>
                    <a:pt x="168" y="9"/>
                  </a:cubicBezTo>
                  <a:cubicBezTo>
                    <a:pt x="168" y="12"/>
                    <a:pt x="168" y="15"/>
                    <a:pt x="169" y="18"/>
                  </a:cubicBezTo>
                  <a:cubicBezTo>
                    <a:pt x="164" y="18"/>
                    <a:pt x="158" y="17"/>
                    <a:pt x="152" y="17"/>
                  </a:cubicBezTo>
                  <a:cubicBezTo>
                    <a:pt x="131" y="16"/>
                    <a:pt x="110" y="14"/>
                    <a:pt x="88" y="13"/>
                  </a:cubicBezTo>
                  <a:cubicBezTo>
                    <a:pt x="63" y="11"/>
                    <a:pt x="39" y="11"/>
                    <a:pt x="14" y="12"/>
                  </a:cubicBezTo>
                  <a:cubicBezTo>
                    <a:pt x="7" y="13"/>
                    <a:pt x="3" y="13"/>
                    <a:pt x="0" y="13"/>
                  </a:cubicBezTo>
                  <a:cubicBezTo>
                    <a:pt x="0" y="10"/>
                    <a:pt x="0" y="8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Oval 89"/>
            <p:cNvSpPr>
              <a:spLocks noChangeArrowheads="1"/>
            </p:cNvSpPr>
            <p:nvPr/>
          </p:nvSpPr>
          <p:spPr bwMode="auto">
            <a:xfrm>
              <a:off x="8437563" y="3875087"/>
              <a:ext cx="508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90"/>
            <p:cNvSpPr/>
            <p:nvPr/>
          </p:nvSpPr>
          <p:spPr bwMode="auto">
            <a:xfrm>
              <a:off x="11114088" y="3867150"/>
              <a:ext cx="20638" cy="66675"/>
            </a:xfrm>
            <a:custGeom>
              <a:avLst/>
              <a:gdLst>
                <a:gd name="T0" fmla="*/ 5 w 5"/>
                <a:gd name="T1" fmla="*/ 2 h 16"/>
                <a:gd name="T2" fmla="*/ 5 w 5"/>
                <a:gd name="T3" fmla="*/ 14 h 16"/>
                <a:gd name="T4" fmla="*/ 5 w 5"/>
                <a:gd name="T5" fmla="*/ 14 h 16"/>
                <a:gd name="T6" fmla="*/ 3 w 5"/>
                <a:gd name="T7" fmla="*/ 16 h 16"/>
                <a:gd name="T8" fmla="*/ 1 w 5"/>
                <a:gd name="T9" fmla="*/ 14 h 16"/>
                <a:gd name="T10" fmla="*/ 1 w 5"/>
                <a:gd name="T11" fmla="*/ 14 h 16"/>
                <a:gd name="T12" fmla="*/ 1 w 5"/>
                <a:gd name="T13" fmla="*/ 2 h 16"/>
                <a:gd name="T14" fmla="*/ 1 w 5"/>
                <a:gd name="T15" fmla="*/ 2 h 16"/>
                <a:gd name="T16" fmla="*/ 3 w 5"/>
                <a:gd name="T17" fmla="*/ 0 h 16"/>
                <a:gd name="T18" fmla="*/ 5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5" y="2"/>
                  </a:moveTo>
                  <a:cubicBezTo>
                    <a:pt x="5" y="6"/>
                    <a:pt x="5" y="10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4" y="16"/>
                    <a:pt x="3" y="16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0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91"/>
            <p:cNvSpPr/>
            <p:nvPr/>
          </p:nvSpPr>
          <p:spPr bwMode="auto">
            <a:xfrm>
              <a:off x="10377488" y="3862387"/>
              <a:ext cx="719138" cy="76200"/>
            </a:xfrm>
            <a:custGeom>
              <a:avLst/>
              <a:gdLst>
                <a:gd name="T0" fmla="*/ 170 w 170"/>
                <a:gd name="T1" fmla="*/ 5 h 18"/>
                <a:gd name="T2" fmla="*/ 156 w 170"/>
                <a:gd name="T3" fmla="*/ 6 h 18"/>
                <a:gd name="T4" fmla="*/ 81 w 170"/>
                <a:gd name="T5" fmla="*/ 5 h 18"/>
                <a:gd name="T6" fmla="*/ 17 w 170"/>
                <a:gd name="T7" fmla="*/ 1 h 18"/>
                <a:gd name="T8" fmla="*/ 0 w 170"/>
                <a:gd name="T9" fmla="*/ 0 h 18"/>
                <a:gd name="T10" fmla="*/ 2 w 170"/>
                <a:gd name="T11" fmla="*/ 9 h 18"/>
                <a:gd name="T12" fmla="*/ 0 w 170"/>
                <a:gd name="T13" fmla="*/ 18 h 18"/>
                <a:gd name="T14" fmla="*/ 17 w 170"/>
                <a:gd name="T15" fmla="*/ 17 h 18"/>
                <a:gd name="T16" fmla="*/ 81 w 170"/>
                <a:gd name="T17" fmla="*/ 13 h 18"/>
                <a:gd name="T18" fmla="*/ 156 w 170"/>
                <a:gd name="T19" fmla="*/ 12 h 18"/>
                <a:gd name="T20" fmla="*/ 170 w 170"/>
                <a:gd name="T21" fmla="*/ 13 h 18"/>
                <a:gd name="T22" fmla="*/ 170 w 170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" h="18">
                  <a:moveTo>
                    <a:pt x="170" y="5"/>
                  </a:moveTo>
                  <a:cubicBezTo>
                    <a:pt x="167" y="5"/>
                    <a:pt x="163" y="5"/>
                    <a:pt x="156" y="6"/>
                  </a:cubicBezTo>
                  <a:cubicBezTo>
                    <a:pt x="131" y="7"/>
                    <a:pt x="106" y="7"/>
                    <a:pt x="81" y="5"/>
                  </a:cubicBezTo>
                  <a:cubicBezTo>
                    <a:pt x="60" y="4"/>
                    <a:pt x="39" y="2"/>
                    <a:pt x="17" y="1"/>
                  </a:cubicBezTo>
                  <a:cubicBezTo>
                    <a:pt x="12" y="1"/>
                    <a:pt x="6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6" y="18"/>
                    <a:pt x="12" y="17"/>
                    <a:pt x="17" y="17"/>
                  </a:cubicBezTo>
                  <a:cubicBezTo>
                    <a:pt x="39" y="16"/>
                    <a:pt x="60" y="14"/>
                    <a:pt x="81" y="13"/>
                  </a:cubicBezTo>
                  <a:cubicBezTo>
                    <a:pt x="106" y="11"/>
                    <a:pt x="131" y="11"/>
                    <a:pt x="156" y="12"/>
                  </a:cubicBezTo>
                  <a:cubicBezTo>
                    <a:pt x="163" y="13"/>
                    <a:pt x="167" y="13"/>
                    <a:pt x="170" y="13"/>
                  </a:cubicBezTo>
                  <a:cubicBezTo>
                    <a:pt x="169" y="10"/>
                    <a:pt x="169" y="8"/>
                    <a:pt x="17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Oval 92"/>
            <p:cNvSpPr>
              <a:spLocks noChangeArrowheads="1"/>
            </p:cNvSpPr>
            <p:nvPr/>
          </p:nvSpPr>
          <p:spPr bwMode="auto">
            <a:xfrm>
              <a:off x="11152188" y="3875087"/>
              <a:ext cx="46038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93"/>
            <p:cNvSpPr/>
            <p:nvPr/>
          </p:nvSpPr>
          <p:spPr bwMode="auto">
            <a:xfrm>
              <a:off x="9725026" y="3806825"/>
              <a:ext cx="185738" cy="187325"/>
            </a:xfrm>
            <a:custGeom>
              <a:avLst/>
              <a:gdLst>
                <a:gd name="T0" fmla="*/ 31 w 44"/>
                <a:gd name="T1" fmla="*/ 1 h 44"/>
                <a:gd name="T2" fmla="*/ 22 w 44"/>
                <a:gd name="T3" fmla="*/ 9 h 44"/>
                <a:gd name="T4" fmla="*/ 22 w 44"/>
                <a:gd name="T5" fmla="*/ 9 h 44"/>
                <a:gd name="T6" fmla="*/ 13 w 44"/>
                <a:gd name="T7" fmla="*/ 1 h 44"/>
                <a:gd name="T8" fmla="*/ 0 w 44"/>
                <a:gd name="T9" fmla="*/ 14 h 44"/>
                <a:gd name="T10" fmla="*/ 8 w 44"/>
                <a:gd name="T11" fmla="*/ 28 h 44"/>
                <a:gd name="T12" fmla="*/ 12 w 44"/>
                <a:gd name="T13" fmla="*/ 32 h 44"/>
                <a:gd name="T14" fmla="*/ 12 w 44"/>
                <a:gd name="T15" fmla="*/ 32 h 44"/>
                <a:gd name="T16" fmla="*/ 22 w 44"/>
                <a:gd name="T17" fmla="*/ 44 h 44"/>
                <a:gd name="T18" fmla="*/ 23 w 44"/>
                <a:gd name="T19" fmla="*/ 44 h 44"/>
                <a:gd name="T20" fmla="*/ 33 w 44"/>
                <a:gd name="T21" fmla="*/ 32 h 44"/>
                <a:gd name="T22" fmla="*/ 33 w 44"/>
                <a:gd name="T23" fmla="*/ 32 h 44"/>
                <a:gd name="T24" fmla="*/ 37 w 44"/>
                <a:gd name="T25" fmla="*/ 28 h 44"/>
                <a:gd name="T26" fmla="*/ 44 w 44"/>
                <a:gd name="T27" fmla="*/ 14 h 44"/>
                <a:gd name="T28" fmla="*/ 31 w 44"/>
                <a:gd name="T2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44">
                  <a:moveTo>
                    <a:pt x="31" y="1"/>
                  </a:moveTo>
                  <a:cubicBezTo>
                    <a:pt x="27" y="2"/>
                    <a:pt x="23" y="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18" y="2"/>
                    <a:pt x="13" y="1"/>
                  </a:cubicBezTo>
                  <a:cubicBezTo>
                    <a:pt x="5" y="1"/>
                    <a:pt x="0" y="6"/>
                    <a:pt x="0" y="14"/>
                  </a:cubicBezTo>
                  <a:cubicBezTo>
                    <a:pt x="0" y="19"/>
                    <a:pt x="4" y="23"/>
                    <a:pt x="8" y="28"/>
                  </a:cubicBezTo>
                  <a:cubicBezTo>
                    <a:pt x="9" y="29"/>
                    <a:pt x="11" y="30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6" y="36"/>
                    <a:pt x="21" y="43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6" y="40"/>
                    <a:pt x="28" y="37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0"/>
                    <a:pt x="35" y="29"/>
                    <a:pt x="37" y="28"/>
                  </a:cubicBezTo>
                  <a:cubicBezTo>
                    <a:pt x="40" y="23"/>
                    <a:pt x="44" y="19"/>
                    <a:pt x="44" y="14"/>
                  </a:cubicBezTo>
                  <a:cubicBezTo>
                    <a:pt x="44" y="7"/>
                    <a:pt x="41" y="0"/>
                    <a:pt x="3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94"/>
            <p:cNvSpPr>
              <a:spLocks noEditPoints="1"/>
            </p:cNvSpPr>
            <p:nvPr/>
          </p:nvSpPr>
          <p:spPr bwMode="auto">
            <a:xfrm>
              <a:off x="9280526" y="3768725"/>
              <a:ext cx="449263" cy="280988"/>
            </a:xfrm>
            <a:custGeom>
              <a:avLst/>
              <a:gdLst>
                <a:gd name="T0" fmla="*/ 80 w 106"/>
                <a:gd name="T1" fmla="*/ 3 h 66"/>
                <a:gd name="T2" fmla="*/ 44 w 106"/>
                <a:gd name="T3" fmla="*/ 22 h 66"/>
                <a:gd name="T4" fmla="*/ 61 w 106"/>
                <a:gd name="T5" fmla="*/ 42 h 66"/>
                <a:gd name="T6" fmla="*/ 80 w 106"/>
                <a:gd name="T7" fmla="*/ 38 h 66"/>
                <a:gd name="T8" fmla="*/ 81 w 106"/>
                <a:gd name="T9" fmla="*/ 36 h 66"/>
                <a:gd name="T10" fmla="*/ 79 w 106"/>
                <a:gd name="T11" fmla="*/ 37 h 66"/>
                <a:gd name="T12" fmla="*/ 62 w 106"/>
                <a:gd name="T13" fmla="*/ 39 h 66"/>
                <a:gd name="T14" fmla="*/ 46 w 106"/>
                <a:gd name="T15" fmla="*/ 22 h 66"/>
                <a:gd name="T16" fmla="*/ 78 w 106"/>
                <a:gd name="T17" fmla="*/ 8 h 66"/>
                <a:gd name="T18" fmla="*/ 102 w 106"/>
                <a:gd name="T19" fmla="*/ 33 h 66"/>
                <a:gd name="T20" fmla="*/ 49 w 106"/>
                <a:gd name="T21" fmla="*/ 55 h 66"/>
                <a:gd name="T22" fmla="*/ 18 w 106"/>
                <a:gd name="T23" fmla="*/ 40 h 66"/>
                <a:gd name="T24" fmla="*/ 38 w 106"/>
                <a:gd name="T25" fmla="*/ 25 h 66"/>
                <a:gd name="T26" fmla="*/ 30 w 106"/>
                <a:gd name="T27" fmla="*/ 15 h 66"/>
                <a:gd name="T28" fmla="*/ 14 w 106"/>
                <a:gd name="T29" fmla="*/ 28 h 66"/>
                <a:gd name="T30" fmla="*/ 16 w 106"/>
                <a:gd name="T31" fmla="*/ 39 h 66"/>
                <a:gd name="T32" fmla="*/ 10 w 106"/>
                <a:gd name="T33" fmla="*/ 39 h 66"/>
                <a:gd name="T34" fmla="*/ 1 w 106"/>
                <a:gd name="T35" fmla="*/ 33 h 66"/>
                <a:gd name="T36" fmla="*/ 8 w 106"/>
                <a:gd name="T37" fmla="*/ 33 h 66"/>
                <a:gd name="T38" fmla="*/ 10 w 106"/>
                <a:gd name="T39" fmla="*/ 26 h 66"/>
                <a:gd name="T40" fmla="*/ 3 w 106"/>
                <a:gd name="T41" fmla="*/ 26 h 66"/>
                <a:gd name="T42" fmla="*/ 2 w 106"/>
                <a:gd name="T43" fmla="*/ 27 h 66"/>
                <a:gd name="T44" fmla="*/ 1 w 106"/>
                <a:gd name="T45" fmla="*/ 28 h 66"/>
                <a:gd name="T46" fmla="*/ 0 w 106"/>
                <a:gd name="T47" fmla="*/ 31 h 66"/>
                <a:gd name="T48" fmla="*/ 10 w 106"/>
                <a:gd name="T49" fmla="*/ 40 h 66"/>
                <a:gd name="T50" fmla="*/ 16 w 106"/>
                <a:gd name="T51" fmla="*/ 40 h 66"/>
                <a:gd name="T52" fmla="*/ 49 w 106"/>
                <a:gd name="T53" fmla="*/ 62 h 66"/>
                <a:gd name="T54" fmla="*/ 103 w 106"/>
                <a:gd name="T55" fmla="*/ 34 h 66"/>
                <a:gd name="T56" fmla="*/ 103 w 106"/>
                <a:gd name="T57" fmla="*/ 33 h 66"/>
                <a:gd name="T58" fmla="*/ 80 w 106"/>
                <a:gd name="T59" fmla="*/ 3 h 66"/>
                <a:gd name="T60" fmla="*/ 16 w 106"/>
                <a:gd name="T61" fmla="*/ 28 h 66"/>
                <a:gd name="T62" fmla="*/ 29 w 106"/>
                <a:gd name="T63" fmla="*/ 16 h 66"/>
                <a:gd name="T64" fmla="*/ 35 w 106"/>
                <a:gd name="T65" fmla="*/ 25 h 66"/>
                <a:gd name="T66" fmla="*/ 35 w 106"/>
                <a:gd name="T67" fmla="*/ 25 h 66"/>
                <a:gd name="T68" fmla="*/ 17 w 106"/>
                <a:gd name="T69" fmla="*/ 39 h 66"/>
                <a:gd name="T70" fmla="*/ 16 w 106"/>
                <a:gd name="T71" fmla="*/ 2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80" y="3"/>
                  </a:moveTo>
                  <a:cubicBezTo>
                    <a:pt x="62" y="0"/>
                    <a:pt x="46" y="8"/>
                    <a:pt x="44" y="22"/>
                  </a:cubicBezTo>
                  <a:cubicBezTo>
                    <a:pt x="43" y="32"/>
                    <a:pt x="50" y="40"/>
                    <a:pt x="61" y="42"/>
                  </a:cubicBezTo>
                  <a:cubicBezTo>
                    <a:pt x="69" y="44"/>
                    <a:pt x="75" y="42"/>
                    <a:pt x="80" y="38"/>
                  </a:cubicBezTo>
                  <a:cubicBezTo>
                    <a:pt x="80" y="37"/>
                    <a:pt x="81" y="36"/>
                    <a:pt x="81" y="36"/>
                  </a:cubicBezTo>
                  <a:cubicBezTo>
                    <a:pt x="80" y="35"/>
                    <a:pt x="80" y="36"/>
                    <a:pt x="79" y="37"/>
                  </a:cubicBezTo>
                  <a:cubicBezTo>
                    <a:pt x="75" y="40"/>
                    <a:pt x="69" y="40"/>
                    <a:pt x="62" y="39"/>
                  </a:cubicBezTo>
                  <a:cubicBezTo>
                    <a:pt x="52" y="37"/>
                    <a:pt x="44" y="31"/>
                    <a:pt x="46" y="22"/>
                  </a:cubicBezTo>
                  <a:cubicBezTo>
                    <a:pt x="47" y="12"/>
                    <a:pt x="61" y="5"/>
                    <a:pt x="78" y="8"/>
                  </a:cubicBezTo>
                  <a:cubicBezTo>
                    <a:pt x="93" y="10"/>
                    <a:pt x="104" y="20"/>
                    <a:pt x="102" y="33"/>
                  </a:cubicBezTo>
                  <a:cubicBezTo>
                    <a:pt x="99" y="53"/>
                    <a:pt x="73" y="59"/>
                    <a:pt x="49" y="55"/>
                  </a:cubicBezTo>
                  <a:cubicBezTo>
                    <a:pt x="37" y="53"/>
                    <a:pt x="23" y="49"/>
                    <a:pt x="18" y="40"/>
                  </a:cubicBezTo>
                  <a:cubicBezTo>
                    <a:pt x="30" y="40"/>
                    <a:pt x="37" y="33"/>
                    <a:pt x="38" y="25"/>
                  </a:cubicBezTo>
                  <a:cubicBezTo>
                    <a:pt x="39" y="21"/>
                    <a:pt x="36" y="15"/>
                    <a:pt x="30" y="15"/>
                  </a:cubicBezTo>
                  <a:cubicBezTo>
                    <a:pt x="22" y="14"/>
                    <a:pt x="16" y="20"/>
                    <a:pt x="14" y="28"/>
                  </a:cubicBezTo>
                  <a:cubicBezTo>
                    <a:pt x="14" y="32"/>
                    <a:pt x="14" y="36"/>
                    <a:pt x="16" y="39"/>
                  </a:cubicBezTo>
                  <a:cubicBezTo>
                    <a:pt x="14" y="40"/>
                    <a:pt x="12" y="39"/>
                    <a:pt x="10" y="39"/>
                  </a:cubicBezTo>
                  <a:cubicBezTo>
                    <a:pt x="6" y="38"/>
                    <a:pt x="3" y="36"/>
                    <a:pt x="1" y="33"/>
                  </a:cubicBezTo>
                  <a:cubicBezTo>
                    <a:pt x="3" y="34"/>
                    <a:pt x="5" y="34"/>
                    <a:pt x="8" y="33"/>
                  </a:cubicBezTo>
                  <a:cubicBezTo>
                    <a:pt x="10" y="31"/>
                    <a:pt x="11" y="28"/>
                    <a:pt x="10" y="26"/>
                  </a:cubicBezTo>
                  <a:cubicBezTo>
                    <a:pt x="9" y="24"/>
                    <a:pt x="6" y="24"/>
                    <a:pt x="3" y="26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7"/>
                    <a:pt x="1" y="28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6"/>
                    <a:pt x="4" y="39"/>
                    <a:pt x="10" y="40"/>
                  </a:cubicBezTo>
                  <a:cubicBezTo>
                    <a:pt x="12" y="41"/>
                    <a:pt x="14" y="41"/>
                    <a:pt x="16" y="40"/>
                  </a:cubicBezTo>
                  <a:cubicBezTo>
                    <a:pt x="22" y="50"/>
                    <a:pt x="36" y="60"/>
                    <a:pt x="49" y="62"/>
                  </a:cubicBezTo>
                  <a:cubicBezTo>
                    <a:pt x="74" y="66"/>
                    <a:pt x="100" y="55"/>
                    <a:pt x="103" y="34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6" y="16"/>
                    <a:pt x="96" y="5"/>
                    <a:pt x="80" y="3"/>
                  </a:cubicBezTo>
                  <a:close/>
                  <a:moveTo>
                    <a:pt x="16" y="28"/>
                  </a:moveTo>
                  <a:cubicBezTo>
                    <a:pt x="17" y="21"/>
                    <a:pt x="23" y="15"/>
                    <a:pt x="29" y="16"/>
                  </a:cubicBezTo>
                  <a:cubicBezTo>
                    <a:pt x="33" y="17"/>
                    <a:pt x="35" y="21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32"/>
                    <a:pt x="26" y="38"/>
                    <a:pt x="17" y="39"/>
                  </a:cubicBezTo>
                  <a:cubicBezTo>
                    <a:pt x="16" y="36"/>
                    <a:pt x="15" y="33"/>
                    <a:pt x="1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95"/>
            <p:cNvSpPr>
              <a:spLocks noEditPoints="1"/>
            </p:cNvSpPr>
            <p:nvPr/>
          </p:nvSpPr>
          <p:spPr bwMode="auto">
            <a:xfrm>
              <a:off x="9910763" y="3768725"/>
              <a:ext cx="449263" cy="280988"/>
            </a:xfrm>
            <a:custGeom>
              <a:avLst/>
              <a:gdLst>
                <a:gd name="T0" fmla="*/ 2 w 106"/>
                <a:gd name="T1" fmla="*/ 33 h 66"/>
                <a:gd name="T2" fmla="*/ 2 w 106"/>
                <a:gd name="T3" fmla="*/ 34 h 66"/>
                <a:gd name="T4" fmla="*/ 56 w 106"/>
                <a:gd name="T5" fmla="*/ 62 h 66"/>
                <a:gd name="T6" fmla="*/ 89 w 106"/>
                <a:gd name="T7" fmla="*/ 40 h 66"/>
                <a:gd name="T8" fmla="*/ 96 w 106"/>
                <a:gd name="T9" fmla="*/ 40 h 66"/>
                <a:gd name="T10" fmla="*/ 106 w 106"/>
                <a:gd name="T11" fmla="*/ 31 h 66"/>
                <a:gd name="T12" fmla="*/ 105 w 106"/>
                <a:gd name="T13" fmla="*/ 28 h 66"/>
                <a:gd name="T14" fmla="*/ 104 w 106"/>
                <a:gd name="T15" fmla="*/ 27 h 66"/>
                <a:gd name="T16" fmla="*/ 103 w 106"/>
                <a:gd name="T17" fmla="*/ 26 h 66"/>
                <a:gd name="T18" fmla="*/ 95 w 106"/>
                <a:gd name="T19" fmla="*/ 26 h 66"/>
                <a:gd name="T20" fmla="*/ 98 w 106"/>
                <a:gd name="T21" fmla="*/ 33 h 66"/>
                <a:gd name="T22" fmla="*/ 104 w 106"/>
                <a:gd name="T23" fmla="*/ 33 h 66"/>
                <a:gd name="T24" fmla="*/ 96 w 106"/>
                <a:gd name="T25" fmla="*/ 39 h 66"/>
                <a:gd name="T26" fmla="*/ 90 w 106"/>
                <a:gd name="T27" fmla="*/ 39 h 66"/>
                <a:gd name="T28" fmla="*/ 91 w 106"/>
                <a:gd name="T29" fmla="*/ 28 h 66"/>
                <a:gd name="T30" fmla="*/ 76 w 106"/>
                <a:gd name="T31" fmla="*/ 15 h 66"/>
                <a:gd name="T32" fmla="*/ 67 w 106"/>
                <a:gd name="T33" fmla="*/ 25 h 66"/>
                <a:gd name="T34" fmla="*/ 88 w 106"/>
                <a:gd name="T35" fmla="*/ 40 h 66"/>
                <a:gd name="T36" fmla="*/ 56 w 106"/>
                <a:gd name="T37" fmla="*/ 55 h 66"/>
                <a:gd name="T38" fmla="*/ 4 w 106"/>
                <a:gd name="T39" fmla="*/ 33 h 66"/>
                <a:gd name="T40" fmla="*/ 28 w 106"/>
                <a:gd name="T41" fmla="*/ 8 h 66"/>
                <a:gd name="T42" fmla="*/ 60 w 106"/>
                <a:gd name="T43" fmla="*/ 22 h 66"/>
                <a:gd name="T44" fmla="*/ 43 w 106"/>
                <a:gd name="T45" fmla="*/ 39 h 66"/>
                <a:gd name="T46" fmla="*/ 27 w 106"/>
                <a:gd name="T47" fmla="*/ 37 h 66"/>
                <a:gd name="T48" fmla="*/ 25 w 106"/>
                <a:gd name="T49" fmla="*/ 36 h 66"/>
                <a:gd name="T50" fmla="*/ 26 w 106"/>
                <a:gd name="T51" fmla="*/ 38 h 66"/>
                <a:gd name="T52" fmla="*/ 45 w 106"/>
                <a:gd name="T53" fmla="*/ 42 h 66"/>
                <a:gd name="T54" fmla="*/ 61 w 106"/>
                <a:gd name="T55" fmla="*/ 22 h 66"/>
                <a:gd name="T56" fmla="*/ 26 w 106"/>
                <a:gd name="T57" fmla="*/ 3 h 66"/>
                <a:gd name="T58" fmla="*/ 2 w 106"/>
                <a:gd name="T59" fmla="*/ 33 h 66"/>
                <a:gd name="T60" fmla="*/ 88 w 106"/>
                <a:gd name="T61" fmla="*/ 39 h 66"/>
                <a:gd name="T62" fmla="*/ 71 w 106"/>
                <a:gd name="T63" fmla="*/ 25 h 66"/>
                <a:gd name="T64" fmla="*/ 71 w 106"/>
                <a:gd name="T65" fmla="*/ 25 h 66"/>
                <a:gd name="T66" fmla="*/ 76 w 106"/>
                <a:gd name="T67" fmla="*/ 16 h 66"/>
                <a:gd name="T68" fmla="*/ 90 w 106"/>
                <a:gd name="T69" fmla="*/ 28 h 66"/>
                <a:gd name="T70" fmla="*/ 88 w 106"/>
                <a:gd name="T7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2" y="33"/>
                  </a:moveTo>
                  <a:cubicBezTo>
                    <a:pt x="2" y="34"/>
                    <a:pt x="2" y="34"/>
                    <a:pt x="2" y="34"/>
                  </a:cubicBezTo>
                  <a:cubicBezTo>
                    <a:pt x="6" y="55"/>
                    <a:pt x="32" y="66"/>
                    <a:pt x="56" y="62"/>
                  </a:cubicBezTo>
                  <a:cubicBezTo>
                    <a:pt x="69" y="60"/>
                    <a:pt x="84" y="50"/>
                    <a:pt x="89" y="40"/>
                  </a:cubicBezTo>
                  <a:cubicBezTo>
                    <a:pt x="91" y="41"/>
                    <a:pt x="94" y="41"/>
                    <a:pt x="96" y="40"/>
                  </a:cubicBezTo>
                  <a:cubicBezTo>
                    <a:pt x="102" y="39"/>
                    <a:pt x="106" y="36"/>
                    <a:pt x="106" y="31"/>
                  </a:cubicBezTo>
                  <a:cubicBezTo>
                    <a:pt x="106" y="30"/>
                    <a:pt x="106" y="29"/>
                    <a:pt x="105" y="28"/>
                  </a:cubicBezTo>
                  <a:cubicBezTo>
                    <a:pt x="105" y="27"/>
                    <a:pt x="104" y="27"/>
                    <a:pt x="104" y="27"/>
                  </a:cubicBezTo>
                  <a:cubicBezTo>
                    <a:pt x="104" y="26"/>
                    <a:pt x="103" y="26"/>
                    <a:pt x="103" y="26"/>
                  </a:cubicBezTo>
                  <a:cubicBezTo>
                    <a:pt x="100" y="24"/>
                    <a:pt x="97" y="24"/>
                    <a:pt x="95" y="26"/>
                  </a:cubicBezTo>
                  <a:cubicBezTo>
                    <a:pt x="94" y="28"/>
                    <a:pt x="95" y="31"/>
                    <a:pt x="98" y="33"/>
                  </a:cubicBezTo>
                  <a:cubicBezTo>
                    <a:pt x="100" y="34"/>
                    <a:pt x="103" y="34"/>
                    <a:pt x="104" y="33"/>
                  </a:cubicBezTo>
                  <a:cubicBezTo>
                    <a:pt x="103" y="36"/>
                    <a:pt x="100" y="38"/>
                    <a:pt x="96" y="39"/>
                  </a:cubicBezTo>
                  <a:cubicBezTo>
                    <a:pt x="94" y="39"/>
                    <a:pt x="92" y="40"/>
                    <a:pt x="90" y="39"/>
                  </a:cubicBezTo>
                  <a:cubicBezTo>
                    <a:pt x="91" y="36"/>
                    <a:pt x="92" y="32"/>
                    <a:pt x="91" y="28"/>
                  </a:cubicBezTo>
                  <a:cubicBezTo>
                    <a:pt x="90" y="20"/>
                    <a:pt x="84" y="14"/>
                    <a:pt x="76" y="15"/>
                  </a:cubicBezTo>
                  <a:cubicBezTo>
                    <a:pt x="70" y="15"/>
                    <a:pt x="67" y="21"/>
                    <a:pt x="67" y="25"/>
                  </a:cubicBezTo>
                  <a:cubicBezTo>
                    <a:pt x="69" y="33"/>
                    <a:pt x="76" y="40"/>
                    <a:pt x="88" y="40"/>
                  </a:cubicBezTo>
                  <a:cubicBezTo>
                    <a:pt x="82" y="49"/>
                    <a:pt x="69" y="53"/>
                    <a:pt x="56" y="55"/>
                  </a:cubicBezTo>
                  <a:cubicBezTo>
                    <a:pt x="33" y="59"/>
                    <a:pt x="7" y="53"/>
                    <a:pt x="4" y="33"/>
                  </a:cubicBezTo>
                  <a:cubicBezTo>
                    <a:pt x="2" y="20"/>
                    <a:pt x="12" y="10"/>
                    <a:pt x="28" y="8"/>
                  </a:cubicBezTo>
                  <a:cubicBezTo>
                    <a:pt x="44" y="5"/>
                    <a:pt x="58" y="12"/>
                    <a:pt x="60" y="22"/>
                  </a:cubicBezTo>
                  <a:cubicBezTo>
                    <a:pt x="61" y="31"/>
                    <a:pt x="54" y="37"/>
                    <a:pt x="43" y="39"/>
                  </a:cubicBezTo>
                  <a:cubicBezTo>
                    <a:pt x="37" y="40"/>
                    <a:pt x="31" y="40"/>
                    <a:pt x="27" y="37"/>
                  </a:cubicBezTo>
                  <a:cubicBezTo>
                    <a:pt x="25" y="36"/>
                    <a:pt x="25" y="35"/>
                    <a:pt x="25" y="36"/>
                  </a:cubicBezTo>
                  <a:cubicBezTo>
                    <a:pt x="24" y="36"/>
                    <a:pt x="25" y="37"/>
                    <a:pt x="26" y="38"/>
                  </a:cubicBezTo>
                  <a:cubicBezTo>
                    <a:pt x="31" y="42"/>
                    <a:pt x="36" y="44"/>
                    <a:pt x="45" y="42"/>
                  </a:cubicBezTo>
                  <a:cubicBezTo>
                    <a:pt x="55" y="40"/>
                    <a:pt x="62" y="32"/>
                    <a:pt x="61" y="22"/>
                  </a:cubicBezTo>
                  <a:cubicBezTo>
                    <a:pt x="60" y="8"/>
                    <a:pt x="44" y="0"/>
                    <a:pt x="26" y="3"/>
                  </a:cubicBezTo>
                  <a:cubicBezTo>
                    <a:pt x="10" y="5"/>
                    <a:pt x="0" y="16"/>
                    <a:pt x="2" y="33"/>
                  </a:cubicBezTo>
                  <a:close/>
                  <a:moveTo>
                    <a:pt x="88" y="39"/>
                  </a:moveTo>
                  <a:cubicBezTo>
                    <a:pt x="80" y="38"/>
                    <a:pt x="72" y="32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0" y="21"/>
                    <a:pt x="72" y="17"/>
                    <a:pt x="76" y="16"/>
                  </a:cubicBezTo>
                  <a:cubicBezTo>
                    <a:pt x="83" y="15"/>
                    <a:pt x="89" y="21"/>
                    <a:pt x="90" y="28"/>
                  </a:cubicBezTo>
                  <a:cubicBezTo>
                    <a:pt x="91" y="33"/>
                    <a:pt x="90" y="36"/>
                    <a:pt x="88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32" name="文本框 531"/>
          <p:cNvSpPr txBox="1"/>
          <p:nvPr/>
        </p:nvSpPr>
        <p:spPr>
          <a:xfrm>
            <a:off x="10185069" y="5559608"/>
            <a:ext cx="7008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娟娟</a:t>
            </a:r>
          </a:p>
        </p:txBody>
      </p:sp>
      <p:grpSp>
        <p:nvGrpSpPr>
          <p:cNvPr id="536" name="组合 535"/>
          <p:cNvGrpSpPr/>
          <p:nvPr/>
        </p:nvGrpSpPr>
        <p:grpSpPr>
          <a:xfrm>
            <a:off x="9035943" y="1148217"/>
            <a:ext cx="2938277" cy="4304802"/>
            <a:chOff x="243163" y="1148217"/>
            <a:chExt cx="2938277" cy="4304802"/>
          </a:xfrm>
          <a:solidFill>
            <a:schemeClr val="bg1">
              <a:lumMod val="95000"/>
            </a:schemeClr>
          </a:solidFill>
        </p:grpSpPr>
        <p:sp>
          <p:nvSpPr>
            <p:cNvPr id="537" name="圆角矩形 536"/>
            <p:cNvSpPr/>
            <p:nvPr/>
          </p:nvSpPr>
          <p:spPr>
            <a:xfrm>
              <a:off x="243163" y="1148217"/>
              <a:ext cx="2918700" cy="4304801"/>
            </a:xfrm>
            <a:prstGeom prst="roundRect">
              <a:avLst>
                <a:gd name="adj" fmla="val 11446"/>
              </a:avLst>
            </a:prstGeom>
            <a:grpFill/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8" name="Freeform 3153"/>
            <p:cNvSpPr>
              <a:spLocks noEditPoints="1"/>
            </p:cNvSpPr>
            <p:nvPr/>
          </p:nvSpPr>
          <p:spPr bwMode="auto">
            <a:xfrm rot="10800000">
              <a:off x="248507" y="1148219"/>
              <a:ext cx="2932933" cy="4304800"/>
            </a:xfrm>
            <a:custGeom>
              <a:avLst/>
              <a:gdLst>
                <a:gd name="T0" fmla="*/ 786 w 5948"/>
                <a:gd name="T1" fmla="*/ 9602 h 9724"/>
                <a:gd name="T2" fmla="*/ 502 w 5948"/>
                <a:gd name="T3" fmla="*/ 9378 h 9724"/>
                <a:gd name="T4" fmla="*/ 312 w 5948"/>
                <a:gd name="T5" fmla="*/ 9167 h 9724"/>
                <a:gd name="T6" fmla="*/ 111 w 5948"/>
                <a:gd name="T7" fmla="*/ 843 h 9724"/>
                <a:gd name="T8" fmla="*/ 313 w 5948"/>
                <a:gd name="T9" fmla="*/ 552 h 9724"/>
                <a:gd name="T10" fmla="*/ 619 w 5948"/>
                <a:gd name="T11" fmla="*/ 280 h 9724"/>
                <a:gd name="T12" fmla="*/ 5162 w 5948"/>
                <a:gd name="T13" fmla="*/ 122 h 9724"/>
                <a:gd name="T14" fmla="*/ 5446 w 5948"/>
                <a:gd name="T15" fmla="*/ 346 h 9724"/>
                <a:gd name="T16" fmla="*/ 5636 w 5948"/>
                <a:gd name="T17" fmla="*/ 558 h 9724"/>
                <a:gd name="T18" fmla="*/ 5837 w 5948"/>
                <a:gd name="T19" fmla="*/ 8881 h 9724"/>
                <a:gd name="T20" fmla="*/ 5635 w 5948"/>
                <a:gd name="T21" fmla="*/ 9172 h 9724"/>
                <a:gd name="T22" fmla="*/ 5330 w 5948"/>
                <a:gd name="T23" fmla="*/ 9444 h 9724"/>
                <a:gd name="T24" fmla="*/ 786 w 5948"/>
                <a:gd name="T25" fmla="*/ 9602 h 9724"/>
                <a:gd name="T26" fmla="*/ 295 w 5948"/>
                <a:gd name="T27" fmla="*/ 9183 h 9724"/>
                <a:gd name="T28" fmla="*/ 481 w 5948"/>
                <a:gd name="T29" fmla="*/ 9381 h 9724"/>
                <a:gd name="T30" fmla="*/ 785 w 5948"/>
                <a:gd name="T31" fmla="*/ 9625 h 9724"/>
                <a:gd name="T32" fmla="*/ 5453 w 5948"/>
                <a:gd name="T33" fmla="*/ 9401 h 9724"/>
                <a:gd name="T34" fmla="*/ 5616 w 5948"/>
                <a:gd name="T35" fmla="*/ 9185 h 9724"/>
                <a:gd name="T36" fmla="*/ 5857 w 5948"/>
                <a:gd name="T37" fmla="*/ 8881 h 9724"/>
                <a:gd name="T38" fmla="*/ 5653 w 5948"/>
                <a:gd name="T39" fmla="*/ 541 h 9724"/>
                <a:gd name="T40" fmla="*/ 5467 w 5948"/>
                <a:gd name="T41" fmla="*/ 343 h 9724"/>
                <a:gd name="T42" fmla="*/ 5163 w 5948"/>
                <a:gd name="T43" fmla="*/ 99 h 9724"/>
                <a:gd name="T44" fmla="*/ 495 w 5948"/>
                <a:gd name="T45" fmla="*/ 324 h 9724"/>
                <a:gd name="T46" fmla="*/ 332 w 5948"/>
                <a:gd name="T47" fmla="*/ 539 h 9724"/>
                <a:gd name="T48" fmla="*/ 91 w 5948"/>
                <a:gd name="T49" fmla="*/ 844 h 9724"/>
                <a:gd name="T50" fmla="*/ 181 w 5948"/>
                <a:gd name="T51" fmla="*/ 9156 h 9724"/>
                <a:gd name="T52" fmla="*/ 40 w 5948"/>
                <a:gd name="T53" fmla="*/ 9264 h 9724"/>
                <a:gd name="T54" fmla="*/ 68 w 5948"/>
                <a:gd name="T55" fmla="*/ 657 h 9724"/>
                <a:gd name="T56" fmla="*/ 113 w 5948"/>
                <a:gd name="T57" fmla="*/ 524 h 9724"/>
                <a:gd name="T58" fmla="*/ 25 w 5948"/>
                <a:gd name="T59" fmla="*/ 373 h 9724"/>
                <a:gd name="T60" fmla="*/ 485 w 5948"/>
                <a:gd name="T61" fmla="*/ 207 h 9724"/>
                <a:gd name="T62" fmla="*/ 5278 w 5948"/>
                <a:gd name="T63" fmla="*/ 36 h 9724"/>
                <a:gd name="T64" fmla="*/ 5527 w 5948"/>
                <a:gd name="T65" fmla="*/ 238 h 9724"/>
                <a:gd name="T66" fmla="*/ 5819 w 5948"/>
                <a:gd name="T67" fmla="*/ 402 h 9724"/>
                <a:gd name="T68" fmla="*/ 5813 w 5948"/>
                <a:gd name="T69" fmla="*/ 500 h 9724"/>
                <a:gd name="T70" fmla="*/ 5887 w 5948"/>
                <a:gd name="T71" fmla="*/ 668 h 9724"/>
                <a:gd name="T72" fmla="*/ 5869 w 5948"/>
                <a:gd name="T73" fmla="*/ 9283 h 9724"/>
                <a:gd name="T74" fmla="*/ 5759 w 5948"/>
                <a:gd name="T75" fmla="*/ 9189 h 9724"/>
                <a:gd name="T76" fmla="*/ 5669 w 5948"/>
                <a:gd name="T77" fmla="*/ 9719 h 9724"/>
                <a:gd name="T78" fmla="*/ 5520 w 5948"/>
                <a:gd name="T79" fmla="*/ 9711 h 9724"/>
                <a:gd name="T80" fmla="*/ 476 w 5948"/>
                <a:gd name="T81" fmla="*/ 9589 h 9724"/>
                <a:gd name="T82" fmla="*/ 149 w 5948"/>
                <a:gd name="T83" fmla="*/ 9561 h 9724"/>
                <a:gd name="T84" fmla="*/ 200 w 5948"/>
                <a:gd name="T85" fmla="*/ 9349 h 9724"/>
                <a:gd name="T86" fmla="*/ 280 w 5948"/>
                <a:gd name="T87" fmla="*/ 9581 h 9724"/>
                <a:gd name="T88" fmla="*/ 734 w 5948"/>
                <a:gd name="T89" fmla="*/ 9650 h 9724"/>
                <a:gd name="T90" fmla="*/ 5608 w 5948"/>
                <a:gd name="T91" fmla="*/ 9517 h 9724"/>
                <a:gd name="T92" fmla="*/ 5814 w 5948"/>
                <a:gd name="T93" fmla="*/ 9387 h 9724"/>
                <a:gd name="T94" fmla="*/ 5884 w 5948"/>
                <a:gd name="T95" fmla="*/ 8955 h 9724"/>
                <a:gd name="T96" fmla="*/ 5748 w 5948"/>
                <a:gd name="T97" fmla="*/ 375 h 9724"/>
                <a:gd name="T98" fmla="*/ 5669 w 5948"/>
                <a:gd name="T99" fmla="*/ 143 h 9724"/>
                <a:gd name="T100" fmla="*/ 5214 w 5948"/>
                <a:gd name="T101" fmla="*/ 74 h 9724"/>
                <a:gd name="T102" fmla="*/ 340 w 5948"/>
                <a:gd name="T103" fmla="*/ 207 h 9724"/>
                <a:gd name="T104" fmla="*/ 134 w 5948"/>
                <a:gd name="T105" fmla="*/ 337 h 9724"/>
                <a:gd name="T106" fmla="*/ 65 w 5948"/>
                <a:gd name="T107" fmla="*/ 769 h 9724"/>
                <a:gd name="T108" fmla="*/ 116 w 5948"/>
                <a:gd name="T109" fmla="*/ 9722 h 9724"/>
                <a:gd name="T110" fmla="*/ 91 w 5948"/>
                <a:gd name="T111" fmla="*/ 845 h 9724"/>
                <a:gd name="T112" fmla="*/ 72 w 5948"/>
                <a:gd name="T113" fmla="*/ 33 h 9724"/>
                <a:gd name="T114" fmla="*/ 5922 w 5948"/>
                <a:gd name="T115" fmla="*/ 33 h 9724"/>
                <a:gd name="T116" fmla="*/ 5912 w 5948"/>
                <a:gd name="T117" fmla="*/ 31 h 9724"/>
                <a:gd name="T118" fmla="*/ 5920 w 5948"/>
                <a:gd name="T119" fmla="*/ 9554 h 9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48" h="9724">
                  <a:moveTo>
                    <a:pt x="5450" y="9323"/>
                  </a:moveTo>
                  <a:cubicBezTo>
                    <a:pt x="5450" y="9323"/>
                    <a:pt x="5450" y="9323"/>
                    <a:pt x="5450" y="9323"/>
                  </a:cubicBezTo>
                  <a:close/>
                  <a:moveTo>
                    <a:pt x="498" y="9323"/>
                  </a:moveTo>
                  <a:cubicBezTo>
                    <a:pt x="498" y="9323"/>
                    <a:pt x="498" y="9323"/>
                    <a:pt x="498" y="9323"/>
                  </a:cubicBezTo>
                  <a:close/>
                  <a:moveTo>
                    <a:pt x="242" y="9059"/>
                  </a:moveTo>
                  <a:cubicBezTo>
                    <a:pt x="242" y="9059"/>
                    <a:pt x="242" y="9059"/>
                    <a:pt x="242" y="9059"/>
                  </a:cubicBezTo>
                  <a:close/>
                  <a:moveTo>
                    <a:pt x="91" y="8879"/>
                  </a:moveTo>
                  <a:lnTo>
                    <a:pt x="91" y="8879"/>
                  </a:lnTo>
                  <a:cubicBezTo>
                    <a:pt x="91" y="8879"/>
                    <a:pt x="91" y="8879"/>
                    <a:pt x="91" y="8879"/>
                  </a:cubicBezTo>
                  <a:close/>
                  <a:moveTo>
                    <a:pt x="786" y="9602"/>
                  </a:moveTo>
                  <a:cubicBezTo>
                    <a:pt x="786" y="9602"/>
                    <a:pt x="726" y="9600"/>
                    <a:pt x="727" y="9564"/>
                  </a:cubicBezTo>
                  <a:cubicBezTo>
                    <a:pt x="727" y="9551"/>
                    <a:pt x="733" y="9540"/>
                    <a:pt x="741" y="9532"/>
                  </a:cubicBezTo>
                  <a:cubicBezTo>
                    <a:pt x="755" y="9516"/>
                    <a:pt x="775" y="9509"/>
                    <a:pt x="781" y="9508"/>
                  </a:cubicBezTo>
                  <a:lnTo>
                    <a:pt x="781" y="9508"/>
                  </a:lnTo>
                  <a:cubicBezTo>
                    <a:pt x="785" y="9507"/>
                    <a:pt x="788" y="9504"/>
                    <a:pt x="789" y="9500"/>
                  </a:cubicBezTo>
                  <a:cubicBezTo>
                    <a:pt x="791" y="9495"/>
                    <a:pt x="790" y="9489"/>
                    <a:pt x="786" y="9484"/>
                  </a:cubicBezTo>
                  <a:cubicBezTo>
                    <a:pt x="785" y="9480"/>
                    <a:pt x="782" y="9477"/>
                    <a:pt x="778" y="9473"/>
                  </a:cubicBezTo>
                  <a:cubicBezTo>
                    <a:pt x="763" y="9457"/>
                    <a:pt x="732" y="9436"/>
                    <a:pt x="694" y="9435"/>
                  </a:cubicBezTo>
                  <a:cubicBezTo>
                    <a:pt x="654" y="9434"/>
                    <a:pt x="630" y="9440"/>
                    <a:pt x="619" y="9444"/>
                  </a:cubicBezTo>
                  <a:cubicBezTo>
                    <a:pt x="606" y="9426"/>
                    <a:pt x="569" y="9382"/>
                    <a:pt x="502" y="9378"/>
                  </a:cubicBezTo>
                  <a:cubicBezTo>
                    <a:pt x="506" y="9361"/>
                    <a:pt x="516" y="9319"/>
                    <a:pt x="516" y="9319"/>
                  </a:cubicBezTo>
                  <a:cubicBezTo>
                    <a:pt x="517" y="9317"/>
                    <a:pt x="516" y="9311"/>
                    <a:pt x="514" y="9309"/>
                  </a:cubicBezTo>
                  <a:cubicBezTo>
                    <a:pt x="514" y="9309"/>
                    <a:pt x="505" y="9293"/>
                    <a:pt x="392" y="9290"/>
                  </a:cubicBezTo>
                  <a:cubicBezTo>
                    <a:pt x="392" y="9279"/>
                    <a:pt x="391" y="9237"/>
                    <a:pt x="388" y="9206"/>
                  </a:cubicBezTo>
                  <a:cubicBezTo>
                    <a:pt x="387" y="9185"/>
                    <a:pt x="384" y="9167"/>
                    <a:pt x="380" y="9162"/>
                  </a:cubicBezTo>
                  <a:cubicBezTo>
                    <a:pt x="375" y="9156"/>
                    <a:pt x="369" y="9153"/>
                    <a:pt x="361" y="9153"/>
                  </a:cubicBezTo>
                  <a:cubicBezTo>
                    <a:pt x="354" y="9154"/>
                    <a:pt x="346" y="9156"/>
                    <a:pt x="334" y="9160"/>
                  </a:cubicBezTo>
                  <a:cubicBezTo>
                    <a:pt x="329" y="9162"/>
                    <a:pt x="327" y="9163"/>
                    <a:pt x="325" y="9164"/>
                  </a:cubicBezTo>
                  <a:cubicBezTo>
                    <a:pt x="316" y="9167"/>
                    <a:pt x="314" y="9176"/>
                    <a:pt x="313" y="9172"/>
                  </a:cubicBezTo>
                  <a:cubicBezTo>
                    <a:pt x="313" y="9172"/>
                    <a:pt x="313" y="9171"/>
                    <a:pt x="312" y="9167"/>
                  </a:cubicBezTo>
                  <a:cubicBezTo>
                    <a:pt x="309" y="9141"/>
                    <a:pt x="301" y="9073"/>
                    <a:pt x="251" y="9039"/>
                  </a:cubicBezTo>
                  <a:cubicBezTo>
                    <a:pt x="258" y="9013"/>
                    <a:pt x="281" y="8912"/>
                    <a:pt x="215" y="8862"/>
                  </a:cubicBezTo>
                  <a:cubicBezTo>
                    <a:pt x="215" y="8862"/>
                    <a:pt x="211" y="8861"/>
                    <a:pt x="211" y="8861"/>
                  </a:cubicBezTo>
                  <a:cubicBezTo>
                    <a:pt x="211" y="8861"/>
                    <a:pt x="196" y="8858"/>
                    <a:pt x="193" y="8875"/>
                  </a:cubicBezTo>
                  <a:lnTo>
                    <a:pt x="193" y="8875"/>
                  </a:lnTo>
                  <a:cubicBezTo>
                    <a:pt x="193" y="8878"/>
                    <a:pt x="181" y="8901"/>
                    <a:pt x="164" y="8915"/>
                  </a:cubicBezTo>
                  <a:cubicBezTo>
                    <a:pt x="156" y="8922"/>
                    <a:pt x="146" y="8926"/>
                    <a:pt x="136" y="8922"/>
                  </a:cubicBezTo>
                  <a:cubicBezTo>
                    <a:pt x="106" y="8911"/>
                    <a:pt x="111" y="8883"/>
                    <a:pt x="111" y="8883"/>
                  </a:cubicBezTo>
                  <a:cubicBezTo>
                    <a:pt x="111" y="8883"/>
                    <a:pt x="111" y="8881"/>
                    <a:pt x="111" y="8881"/>
                  </a:cubicBezTo>
                  <a:cubicBezTo>
                    <a:pt x="111" y="6202"/>
                    <a:pt x="111" y="3522"/>
                    <a:pt x="111" y="843"/>
                  </a:cubicBezTo>
                  <a:cubicBezTo>
                    <a:pt x="111" y="843"/>
                    <a:pt x="111" y="841"/>
                    <a:pt x="111" y="841"/>
                  </a:cubicBezTo>
                  <a:cubicBezTo>
                    <a:pt x="111" y="841"/>
                    <a:pt x="106" y="813"/>
                    <a:pt x="136" y="802"/>
                  </a:cubicBezTo>
                  <a:cubicBezTo>
                    <a:pt x="146" y="799"/>
                    <a:pt x="156" y="802"/>
                    <a:pt x="164" y="809"/>
                  </a:cubicBezTo>
                  <a:cubicBezTo>
                    <a:pt x="181" y="823"/>
                    <a:pt x="193" y="847"/>
                    <a:pt x="193" y="850"/>
                  </a:cubicBezTo>
                  <a:lnTo>
                    <a:pt x="193" y="850"/>
                  </a:lnTo>
                  <a:cubicBezTo>
                    <a:pt x="196" y="866"/>
                    <a:pt x="211" y="864"/>
                    <a:pt x="211" y="864"/>
                  </a:cubicBezTo>
                  <a:cubicBezTo>
                    <a:pt x="211" y="864"/>
                    <a:pt x="215" y="862"/>
                    <a:pt x="215" y="862"/>
                  </a:cubicBezTo>
                  <a:cubicBezTo>
                    <a:pt x="281" y="813"/>
                    <a:pt x="258" y="712"/>
                    <a:pt x="251" y="685"/>
                  </a:cubicBezTo>
                  <a:cubicBezTo>
                    <a:pt x="301" y="651"/>
                    <a:pt x="309" y="584"/>
                    <a:pt x="312" y="558"/>
                  </a:cubicBezTo>
                  <a:cubicBezTo>
                    <a:pt x="313" y="554"/>
                    <a:pt x="313" y="553"/>
                    <a:pt x="313" y="552"/>
                  </a:cubicBezTo>
                  <a:cubicBezTo>
                    <a:pt x="314" y="549"/>
                    <a:pt x="316" y="557"/>
                    <a:pt x="325" y="561"/>
                  </a:cubicBezTo>
                  <a:cubicBezTo>
                    <a:pt x="327" y="561"/>
                    <a:pt x="329" y="562"/>
                    <a:pt x="334" y="564"/>
                  </a:cubicBezTo>
                  <a:cubicBezTo>
                    <a:pt x="346" y="569"/>
                    <a:pt x="354" y="571"/>
                    <a:pt x="361" y="571"/>
                  </a:cubicBezTo>
                  <a:cubicBezTo>
                    <a:pt x="369" y="571"/>
                    <a:pt x="375" y="568"/>
                    <a:pt x="380" y="562"/>
                  </a:cubicBezTo>
                  <a:cubicBezTo>
                    <a:pt x="384" y="557"/>
                    <a:pt x="387" y="540"/>
                    <a:pt x="388" y="519"/>
                  </a:cubicBezTo>
                  <a:cubicBezTo>
                    <a:pt x="391" y="487"/>
                    <a:pt x="392" y="445"/>
                    <a:pt x="392" y="434"/>
                  </a:cubicBezTo>
                  <a:cubicBezTo>
                    <a:pt x="505" y="432"/>
                    <a:pt x="514" y="415"/>
                    <a:pt x="514" y="415"/>
                  </a:cubicBezTo>
                  <a:cubicBezTo>
                    <a:pt x="516" y="414"/>
                    <a:pt x="517" y="408"/>
                    <a:pt x="516" y="405"/>
                  </a:cubicBezTo>
                  <a:cubicBezTo>
                    <a:pt x="516" y="405"/>
                    <a:pt x="506" y="363"/>
                    <a:pt x="502" y="346"/>
                  </a:cubicBezTo>
                  <a:cubicBezTo>
                    <a:pt x="569" y="343"/>
                    <a:pt x="606" y="298"/>
                    <a:pt x="619" y="280"/>
                  </a:cubicBezTo>
                  <a:cubicBezTo>
                    <a:pt x="630" y="284"/>
                    <a:pt x="654" y="290"/>
                    <a:pt x="694" y="289"/>
                  </a:cubicBezTo>
                  <a:cubicBezTo>
                    <a:pt x="732" y="289"/>
                    <a:pt x="763" y="268"/>
                    <a:pt x="778" y="252"/>
                  </a:cubicBezTo>
                  <a:cubicBezTo>
                    <a:pt x="782" y="248"/>
                    <a:pt x="785" y="244"/>
                    <a:pt x="786" y="241"/>
                  </a:cubicBezTo>
                  <a:cubicBezTo>
                    <a:pt x="790" y="235"/>
                    <a:pt x="791" y="229"/>
                    <a:pt x="789" y="224"/>
                  </a:cubicBezTo>
                  <a:cubicBezTo>
                    <a:pt x="788" y="220"/>
                    <a:pt x="785" y="217"/>
                    <a:pt x="781" y="216"/>
                  </a:cubicBezTo>
                  <a:lnTo>
                    <a:pt x="781" y="216"/>
                  </a:lnTo>
                  <a:cubicBezTo>
                    <a:pt x="775" y="215"/>
                    <a:pt x="755" y="208"/>
                    <a:pt x="741" y="193"/>
                  </a:cubicBezTo>
                  <a:cubicBezTo>
                    <a:pt x="733" y="184"/>
                    <a:pt x="727" y="174"/>
                    <a:pt x="727" y="160"/>
                  </a:cubicBezTo>
                  <a:cubicBezTo>
                    <a:pt x="726" y="124"/>
                    <a:pt x="786" y="122"/>
                    <a:pt x="786" y="122"/>
                  </a:cubicBezTo>
                  <a:cubicBezTo>
                    <a:pt x="2245" y="122"/>
                    <a:pt x="3704" y="122"/>
                    <a:pt x="5162" y="122"/>
                  </a:cubicBezTo>
                  <a:cubicBezTo>
                    <a:pt x="5163" y="122"/>
                    <a:pt x="5223" y="124"/>
                    <a:pt x="5222" y="160"/>
                  </a:cubicBezTo>
                  <a:cubicBezTo>
                    <a:pt x="5221" y="174"/>
                    <a:pt x="5215" y="184"/>
                    <a:pt x="5208" y="193"/>
                  </a:cubicBezTo>
                  <a:cubicBezTo>
                    <a:pt x="5193" y="208"/>
                    <a:pt x="5173" y="215"/>
                    <a:pt x="5168" y="216"/>
                  </a:cubicBezTo>
                  <a:lnTo>
                    <a:pt x="5168" y="216"/>
                  </a:lnTo>
                  <a:cubicBezTo>
                    <a:pt x="5163" y="217"/>
                    <a:pt x="5160" y="220"/>
                    <a:pt x="5159" y="224"/>
                  </a:cubicBezTo>
                  <a:cubicBezTo>
                    <a:pt x="5157" y="229"/>
                    <a:pt x="5158" y="235"/>
                    <a:pt x="5162" y="241"/>
                  </a:cubicBezTo>
                  <a:cubicBezTo>
                    <a:pt x="5164" y="244"/>
                    <a:pt x="5167" y="248"/>
                    <a:pt x="5170" y="252"/>
                  </a:cubicBezTo>
                  <a:cubicBezTo>
                    <a:pt x="5185" y="268"/>
                    <a:pt x="5216" y="289"/>
                    <a:pt x="5254" y="289"/>
                  </a:cubicBezTo>
                  <a:cubicBezTo>
                    <a:pt x="5294" y="290"/>
                    <a:pt x="5318" y="284"/>
                    <a:pt x="5330" y="280"/>
                  </a:cubicBezTo>
                  <a:cubicBezTo>
                    <a:pt x="5342" y="298"/>
                    <a:pt x="5379" y="343"/>
                    <a:pt x="5446" y="346"/>
                  </a:cubicBezTo>
                  <a:cubicBezTo>
                    <a:pt x="5443" y="363"/>
                    <a:pt x="5432" y="405"/>
                    <a:pt x="5432" y="405"/>
                  </a:cubicBezTo>
                  <a:cubicBezTo>
                    <a:pt x="5432" y="408"/>
                    <a:pt x="5433" y="414"/>
                    <a:pt x="5434" y="415"/>
                  </a:cubicBezTo>
                  <a:cubicBezTo>
                    <a:pt x="5434" y="415"/>
                    <a:pt x="5443" y="432"/>
                    <a:pt x="5556" y="434"/>
                  </a:cubicBezTo>
                  <a:cubicBezTo>
                    <a:pt x="5556" y="445"/>
                    <a:pt x="5558" y="487"/>
                    <a:pt x="5560" y="519"/>
                  </a:cubicBezTo>
                  <a:cubicBezTo>
                    <a:pt x="5562" y="540"/>
                    <a:pt x="5564" y="557"/>
                    <a:pt x="5568" y="562"/>
                  </a:cubicBezTo>
                  <a:cubicBezTo>
                    <a:pt x="5573" y="568"/>
                    <a:pt x="5579" y="571"/>
                    <a:pt x="5588" y="571"/>
                  </a:cubicBezTo>
                  <a:cubicBezTo>
                    <a:pt x="5594" y="571"/>
                    <a:pt x="5603" y="569"/>
                    <a:pt x="5614" y="564"/>
                  </a:cubicBezTo>
                  <a:cubicBezTo>
                    <a:pt x="5620" y="562"/>
                    <a:pt x="5621" y="561"/>
                    <a:pt x="5623" y="561"/>
                  </a:cubicBezTo>
                  <a:cubicBezTo>
                    <a:pt x="5632" y="557"/>
                    <a:pt x="5634" y="549"/>
                    <a:pt x="5635" y="552"/>
                  </a:cubicBezTo>
                  <a:cubicBezTo>
                    <a:pt x="5636" y="553"/>
                    <a:pt x="5635" y="554"/>
                    <a:pt x="5636" y="558"/>
                  </a:cubicBezTo>
                  <a:cubicBezTo>
                    <a:pt x="5639" y="584"/>
                    <a:pt x="5648" y="651"/>
                    <a:pt x="5697" y="685"/>
                  </a:cubicBezTo>
                  <a:cubicBezTo>
                    <a:pt x="5690" y="712"/>
                    <a:pt x="5667" y="813"/>
                    <a:pt x="5733" y="862"/>
                  </a:cubicBezTo>
                  <a:cubicBezTo>
                    <a:pt x="5734" y="862"/>
                    <a:pt x="5737" y="864"/>
                    <a:pt x="5737" y="864"/>
                  </a:cubicBezTo>
                  <a:cubicBezTo>
                    <a:pt x="5737" y="864"/>
                    <a:pt x="5753" y="866"/>
                    <a:pt x="5755" y="850"/>
                  </a:cubicBezTo>
                  <a:lnTo>
                    <a:pt x="5755" y="850"/>
                  </a:lnTo>
                  <a:cubicBezTo>
                    <a:pt x="5755" y="847"/>
                    <a:pt x="5767" y="823"/>
                    <a:pt x="5784" y="809"/>
                  </a:cubicBezTo>
                  <a:cubicBezTo>
                    <a:pt x="5793" y="802"/>
                    <a:pt x="5802" y="799"/>
                    <a:pt x="5812" y="802"/>
                  </a:cubicBezTo>
                  <a:cubicBezTo>
                    <a:pt x="5842" y="813"/>
                    <a:pt x="5837" y="841"/>
                    <a:pt x="5837" y="841"/>
                  </a:cubicBezTo>
                  <a:cubicBezTo>
                    <a:pt x="5837" y="841"/>
                    <a:pt x="5837" y="843"/>
                    <a:pt x="5837" y="843"/>
                  </a:cubicBezTo>
                  <a:cubicBezTo>
                    <a:pt x="5837" y="3522"/>
                    <a:pt x="5837" y="6202"/>
                    <a:pt x="5837" y="8881"/>
                  </a:cubicBezTo>
                  <a:cubicBezTo>
                    <a:pt x="5837" y="8881"/>
                    <a:pt x="5837" y="8883"/>
                    <a:pt x="5837" y="8883"/>
                  </a:cubicBezTo>
                  <a:cubicBezTo>
                    <a:pt x="5837" y="8883"/>
                    <a:pt x="5842" y="8911"/>
                    <a:pt x="5812" y="8922"/>
                  </a:cubicBezTo>
                  <a:cubicBezTo>
                    <a:pt x="5802" y="8926"/>
                    <a:pt x="5793" y="8922"/>
                    <a:pt x="5784" y="8915"/>
                  </a:cubicBezTo>
                  <a:cubicBezTo>
                    <a:pt x="5767" y="8901"/>
                    <a:pt x="5755" y="8878"/>
                    <a:pt x="5755" y="8875"/>
                  </a:cubicBezTo>
                  <a:lnTo>
                    <a:pt x="5755" y="8875"/>
                  </a:lnTo>
                  <a:cubicBezTo>
                    <a:pt x="5753" y="8858"/>
                    <a:pt x="5737" y="8861"/>
                    <a:pt x="5737" y="8861"/>
                  </a:cubicBezTo>
                  <a:cubicBezTo>
                    <a:pt x="5737" y="8861"/>
                    <a:pt x="5734" y="8862"/>
                    <a:pt x="5733" y="8862"/>
                  </a:cubicBezTo>
                  <a:cubicBezTo>
                    <a:pt x="5667" y="8912"/>
                    <a:pt x="5690" y="9013"/>
                    <a:pt x="5697" y="9039"/>
                  </a:cubicBezTo>
                  <a:cubicBezTo>
                    <a:pt x="5648" y="9073"/>
                    <a:pt x="5639" y="9141"/>
                    <a:pt x="5636" y="9167"/>
                  </a:cubicBezTo>
                  <a:cubicBezTo>
                    <a:pt x="5635" y="9171"/>
                    <a:pt x="5636" y="9172"/>
                    <a:pt x="5635" y="9172"/>
                  </a:cubicBezTo>
                  <a:cubicBezTo>
                    <a:pt x="5634" y="9176"/>
                    <a:pt x="5632" y="9167"/>
                    <a:pt x="5623" y="9164"/>
                  </a:cubicBezTo>
                  <a:cubicBezTo>
                    <a:pt x="5621" y="9163"/>
                    <a:pt x="5620" y="9162"/>
                    <a:pt x="5614" y="9160"/>
                  </a:cubicBezTo>
                  <a:cubicBezTo>
                    <a:pt x="5603" y="9156"/>
                    <a:pt x="5594" y="9154"/>
                    <a:pt x="5588" y="9153"/>
                  </a:cubicBezTo>
                  <a:cubicBezTo>
                    <a:pt x="5579" y="9153"/>
                    <a:pt x="5573" y="9156"/>
                    <a:pt x="5568" y="9162"/>
                  </a:cubicBezTo>
                  <a:cubicBezTo>
                    <a:pt x="5564" y="9167"/>
                    <a:pt x="5562" y="9185"/>
                    <a:pt x="5560" y="9206"/>
                  </a:cubicBezTo>
                  <a:cubicBezTo>
                    <a:pt x="5558" y="9237"/>
                    <a:pt x="5556" y="9279"/>
                    <a:pt x="5556" y="9290"/>
                  </a:cubicBezTo>
                  <a:cubicBezTo>
                    <a:pt x="5443" y="9293"/>
                    <a:pt x="5434" y="9309"/>
                    <a:pt x="5434" y="9309"/>
                  </a:cubicBezTo>
                  <a:cubicBezTo>
                    <a:pt x="5433" y="9311"/>
                    <a:pt x="5432" y="9317"/>
                    <a:pt x="5432" y="9319"/>
                  </a:cubicBezTo>
                  <a:cubicBezTo>
                    <a:pt x="5432" y="9319"/>
                    <a:pt x="5443" y="9361"/>
                    <a:pt x="5446" y="9378"/>
                  </a:cubicBezTo>
                  <a:cubicBezTo>
                    <a:pt x="5379" y="9382"/>
                    <a:pt x="5342" y="9426"/>
                    <a:pt x="5330" y="9444"/>
                  </a:cubicBezTo>
                  <a:cubicBezTo>
                    <a:pt x="5318" y="9440"/>
                    <a:pt x="5294" y="9434"/>
                    <a:pt x="5254" y="9435"/>
                  </a:cubicBezTo>
                  <a:cubicBezTo>
                    <a:pt x="5216" y="9436"/>
                    <a:pt x="5185" y="9457"/>
                    <a:pt x="5170" y="9473"/>
                  </a:cubicBezTo>
                  <a:cubicBezTo>
                    <a:pt x="5167" y="9477"/>
                    <a:pt x="5164" y="9480"/>
                    <a:pt x="5162" y="9484"/>
                  </a:cubicBezTo>
                  <a:cubicBezTo>
                    <a:pt x="5158" y="9489"/>
                    <a:pt x="5157" y="9495"/>
                    <a:pt x="5159" y="9500"/>
                  </a:cubicBezTo>
                  <a:cubicBezTo>
                    <a:pt x="5160" y="9504"/>
                    <a:pt x="5163" y="9507"/>
                    <a:pt x="5168" y="9508"/>
                  </a:cubicBezTo>
                  <a:lnTo>
                    <a:pt x="5168" y="9508"/>
                  </a:lnTo>
                  <a:cubicBezTo>
                    <a:pt x="5173" y="9509"/>
                    <a:pt x="5193" y="9516"/>
                    <a:pt x="5208" y="9532"/>
                  </a:cubicBezTo>
                  <a:cubicBezTo>
                    <a:pt x="5215" y="9540"/>
                    <a:pt x="5221" y="9551"/>
                    <a:pt x="5222" y="9564"/>
                  </a:cubicBezTo>
                  <a:cubicBezTo>
                    <a:pt x="5223" y="9600"/>
                    <a:pt x="5163" y="9602"/>
                    <a:pt x="5162" y="9602"/>
                  </a:cubicBezTo>
                  <a:lnTo>
                    <a:pt x="786" y="9602"/>
                  </a:lnTo>
                  <a:close/>
                  <a:moveTo>
                    <a:pt x="91" y="8881"/>
                  </a:moveTo>
                  <a:cubicBezTo>
                    <a:pt x="90" y="8889"/>
                    <a:pt x="88" y="8929"/>
                    <a:pt x="130" y="8944"/>
                  </a:cubicBezTo>
                  <a:cubicBezTo>
                    <a:pt x="147" y="8950"/>
                    <a:pt x="162" y="8944"/>
                    <a:pt x="175" y="8934"/>
                  </a:cubicBezTo>
                  <a:cubicBezTo>
                    <a:pt x="192" y="8921"/>
                    <a:pt x="205" y="8898"/>
                    <a:pt x="210" y="8886"/>
                  </a:cubicBezTo>
                  <a:cubicBezTo>
                    <a:pt x="260" y="8931"/>
                    <a:pt x="235" y="9020"/>
                    <a:pt x="231" y="9036"/>
                  </a:cubicBezTo>
                  <a:lnTo>
                    <a:pt x="231" y="9036"/>
                  </a:lnTo>
                  <a:cubicBezTo>
                    <a:pt x="230" y="9038"/>
                    <a:pt x="230" y="9039"/>
                    <a:pt x="230" y="9040"/>
                  </a:cubicBezTo>
                  <a:cubicBezTo>
                    <a:pt x="228" y="9052"/>
                    <a:pt x="236" y="9057"/>
                    <a:pt x="240" y="9058"/>
                  </a:cubicBezTo>
                  <a:cubicBezTo>
                    <a:pt x="282" y="9086"/>
                    <a:pt x="290" y="9147"/>
                    <a:pt x="293" y="9170"/>
                  </a:cubicBezTo>
                  <a:cubicBezTo>
                    <a:pt x="294" y="9176"/>
                    <a:pt x="294" y="9180"/>
                    <a:pt x="295" y="9183"/>
                  </a:cubicBezTo>
                  <a:cubicBezTo>
                    <a:pt x="302" y="9197"/>
                    <a:pt x="312" y="9193"/>
                    <a:pt x="332" y="9185"/>
                  </a:cubicBezTo>
                  <a:cubicBezTo>
                    <a:pt x="336" y="9184"/>
                    <a:pt x="340" y="9182"/>
                    <a:pt x="341" y="9182"/>
                  </a:cubicBezTo>
                  <a:cubicBezTo>
                    <a:pt x="350" y="9178"/>
                    <a:pt x="356" y="9176"/>
                    <a:pt x="361" y="9176"/>
                  </a:cubicBezTo>
                  <a:cubicBezTo>
                    <a:pt x="363" y="9176"/>
                    <a:pt x="365" y="9177"/>
                    <a:pt x="366" y="9178"/>
                  </a:cubicBezTo>
                  <a:cubicBezTo>
                    <a:pt x="366" y="9178"/>
                    <a:pt x="367" y="9191"/>
                    <a:pt x="368" y="9208"/>
                  </a:cubicBezTo>
                  <a:cubicBezTo>
                    <a:pt x="371" y="9241"/>
                    <a:pt x="373" y="9286"/>
                    <a:pt x="373" y="9292"/>
                  </a:cubicBezTo>
                  <a:cubicBezTo>
                    <a:pt x="373" y="9313"/>
                    <a:pt x="388" y="9313"/>
                    <a:pt x="388" y="9313"/>
                  </a:cubicBezTo>
                  <a:lnTo>
                    <a:pt x="388" y="9313"/>
                  </a:lnTo>
                  <a:cubicBezTo>
                    <a:pt x="463" y="9314"/>
                    <a:pt x="487" y="9319"/>
                    <a:pt x="495" y="9321"/>
                  </a:cubicBezTo>
                  <a:cubicBezTo>
                    <a:pt x="491" y="9338"/>
                    <a:pt x="482" y="9375"/>
                    <a:pt x="481" y="9381"/>
                  </a:cubicBezTo>
                  <a:cubicBezTo>
                    <a:pt x="479" y="9401"/>
                    <a:pt x="495" y="9401"/>
                    <a:pt x="495" y="9401"/>
                  </a:cubicBezTo>
                  <a:lnTo>
                    <a:pt x="495" y="9401"/>
                  </a:lnTo>
                  <a:cubicBezTo>
                    <a:pt x="573" y="9401"/>
                    <a:pt x="606" y="9464"/>
                    <a:pt x="606" y="9464"/>
                  </a:cubicBezTo>
                  <a:cubicBezTo>
                    <a:pt x="609" y="9468"/>
                    <a:pt x="615" y="9470"/>
                    <a:pt x="619" y="9468"/>
                  </a:cubicBezTo>
                  <a:cubicBezTo>
                    <a:pt x="619" y="9468"/>
                    <a:pt x="640" y="9457"/>
                    <a:pt x="694" y="9458"/>
                  </a:cubicBezTo>
                  <a:cubicBezTo>
                    <a:pt x="726" y="9459"/>
                    <a:pt x="752" y="9476"/>
                    <a:pt x="764" y="9489"/>
                  </a:cubicBezTo>
                  <a:cubicBezTo>
                    <a:pt x="765" y="9489"/>
                    <a:pt x="765" y="9490"/>
                    <a:pt x="765" y="9490"/>
                  </a:cubicBezTo>
                  <a:cubicBezTo>
                    <a:pt x="754" y="9494"/>
                    <a:pt x="739" y="9502"/>
                    <a:pt x="727" y="9515"/>
                  </a:cubicBezTo>
                  <a:cubicBezTo>
                    <a:pt x="716" y="9527"/>
                    <a:pt x="708" y="9543"/>
                    <a:pt x="707" y="9564"/>
                  </a:cubicBezTo>
                  <a:cubicBezTo>
                    <a:pt x="705" y="9623"/>
                    <a:pt x="785" y="9625"/>
                    <a:pt x="785" y="9625"/>
                  </a:cubicBezTo>
                  <a:lnTo>
                    <a:pt x="5163" y="9625"/>
                  </a:lnTo>
                  <a:cubicBezTo>
                    <a:pt x="5163" y="9625"/>
                    <a:pt x="5243" y="9623"/>
                    <a:pt x="5241" y="9564"/>
                  </a:cubicBezTo>
                  <a:cubicBezTo>
                    <a:pt x="5241" y="9543"/>
                    <a:pt x="5232" y="9527"/>
                    <a:pt x="5221" y="9515"/>
                  </a:cubicBezTo>
                  <a:cubicBezTo>
                    <a:pt x="5209" y="9502"/>
                    <a:pt x="5194" y="9494"/>
                    <a:pt x="5184" y="9490"/>
                  </a:cubicBezTo>
                  <a:cubicBezTo>
                    <a:pt x="5184" y="9490"/>
                    <a:pt x="5184" y="9489"/>
                    <a:pt x="5184" y="9489"/>
                  </a:cubicBezTo>
                  <a:cubicBezTo>
                    <a:pt x="5196" y="9476"/>
                    <a:pt x="5222" y="9459"/>
                    <a:pt x="5254" y="9458"/>
                  </a:cubicBezTo>
                  <a:cubicBezTo>
                    <a:pt x="5308" y="9457"/>
                    <a:pt x="5329" y="9468"/>
                    <a:pt x="5330" y="9468"/>
                  </a:cubicBezTo>
                  <a:cubicBezTo>
                    <a:pt x="5333" y="9470"/>
                    <a:pt x="5340" y="9468"/>
                    <a:pt x="5342" y="9464"/>
                  </a:cubicBezTo>
                  <a:cubicBezTo>
                    <a:pt x="5342" y="9464"/>
                    <a:pt x="5375" y="9401"/>
                    <a:pt x="5453" y="9401"/>
                  </a:cubicBezTo>
                  <a:lnTo>
                    <a:pt x="5453" y="9401"/>
                  </a:lnTo>
                  <a:cubicBezTo>
                    <a:pt x="5453" y="9401"/>
                    <a:pt x="5470" y="9401"/>
                    <a:pt x="5467" y="9381"/>
                  </a:cubicBezTo>
                  <a:cubicBezTo>
                    <a:pt x="5466" y="9375"/>
                    <a:pt x="5457" y="9338"/>
                    <a:pt x="5453" y="9321"/>
                  </a:cubicBezTo>
                  <a:cubicBezTo>
                    <a:pt x="5461" y="9319"/>
                    <a:pt x="5485" y="9314"/>
                    <a:pt x="5560" y="9313"/>
                  </a:cubicBezTo>
                  <a:lnTo>
                    <a:pt x="5560" y="9313"/>
                  </a:lnTo>
                  <a:cubicBezTo>
                    <a:pt x="5560" y="9313"/>
                    <a:pt x="5576" y="9313"/>
                    <a:pt x="5576" y="9292"/>
                  </a:cubicBezTo>
                  <a:cubicBezTo>
                    <a:pt x="5576" y="9286"/>
                    <a:pt x="5577" y="9241"/>
                    <a:pt x="5580" y="9208"/>
                  </a:cubicBezTo>
                  <a:cubicBezTo>
                    <a:pt x="5581" y="9191"/>
                    <a:pt x="5582" y="9178"/>
                    <a:pt x="5583" y="9178"/>
                  </a:cubicBezTo>
                  <a:cubicBezTo>
                    <a:pt x="5583" y="9177"/>
                    <a:pt x="5585" y="9176"/>
                    <a:pt x="5587" y="9176"/>
                  </a:cubicBezTo>
                  <a:cubicBezTo>
                    <a:pt x="5592" y="9176"/>
                    <a:pt x="5598" y="9178"/>
                    <a:pt x="5608" y="9182"/>
                  </a:cubicBezTo>
                  <a:cubicBezTo>
                    <a:pt x="5608" y="9182"/>
                    <a:pt x="5613" y="9184"/>
                    <a:pt x="5616" y="9185"/>
                  </a:cubicBezTo>
                  <a:cubicBezTo>
                    <a:pt x="5636" y="9193"/>
                    <a:pt x="5646" y="9197"/>
                    <a:pt x="5653" y="9183"/>
                  </a:cubicBezTo>
                  <a:cubicBezTo>
                    <a:pt x="5654" y="9180"/>
                    <a:pt x="5655" y="9176"/>
                    <a:pt x="5656" y="9170"/>
                  </a:cubicBezTo>
                  <a:cubicBezTo>
                    <a:pt x="5658" y="9147"/>
                    <a:pt x="5666" y="9086"/>
                    <a:pt x="5708" y="9058"/>
                  </a:cubicBezTo>
                  <a:cubicBezTo>
                    <a:pt x="5712" y="9057"/>
                    <a:pt x="5720" y="9052"/>
                    <a:pt x="5718" y="9040"/>
                  </a:cubicBezTo>
                  <a:cubicBezTo>
                    <a:pt x="5718" y="9039"/>
                    <a:pt x="5718" y="9038"/>
                    <a:pt x="5717" y="9036"/>
                  </a:cubicBezTo>
                  <a:lnTo>
                    <a:pt x="5717" y="9036"/>
                  </a:lnTo>
                  <a:cubicBezTo>
                    <a:pt x="5713" y="9020"/>
                    <a:pt x="5689" y="8931"/>
                    <a:pt x="5738" y="8886"/>
                  </a:cubicBezTo>
                  <a:cubicBezTo>
                    <a:pt x="5744" y="8898"/>
                    <a:pt x="5756" y="8921"/>
                    <a:pt x="5773" y="8934"/>
                  </a:cubicBezTo>
                  <a:cubicBezTo>
                    <a:pt x="5786" y="8944"/>
                    <a:pt x="5801" y="8950"/>
                    <a:pt x="5818" y="8944"/>
                  </a:cubicBezTo>
                  <a:cubicBezTo>
                    <a:pt x="5860" y="8929"/>
                    <a:pt x="5858" y="8889"/>
                    <a:pt x="5857" y="8881"/>
                  </a:cubicBezTo>
                  <a:cubicBezTo>
                    <a:pt x="5857" y="6202"/>
                    <a:pt x="5857" y="3523"/>
                    <a:pt x="5857" y="844"/>
                  </a:cubicBezTo>
                  <a:cubicBezTo>
                    <a:pt x="5858" y="835"/>
                    <a:pt x="5860" y="796"/>
                    <a:pt x="5818" y="780"/>
                  </a:cubicBezTo>
                  <a:cubicBezTo>
                    <a:pt x="5801" y="774"/>
                    <a:pt x="5786" y="780"/>
                    <a:pt x="5773" y="790"/>
                  </a:cubicBezTo>
                  <a:cubicBezTo>
                    <a:pt x="5756" y="804"/>
                    <a:pt x="5744" y="826"/>
                    <a:pt x="5738" y="838"/>
                  </a:cubicBezTo>
                  <a:cubicBezTo>
                    <a:pt x="5689" y="794"/>
                    <a:pt x="5713" y="704"/>
                    <a:pt x="5717" y="688"/>
                  </a:cubicBezTo>
                  <a:lnTo>
                    <a:pt x="5717" y="688"/>
                  </a:lnTo>
                  <a:cubicBezTo>
                    <a:pt x="5718" y="686"/>
                    <a:pt x="5718" y="685"/>
                    <a:pt x="5718" y="684"/>
                  </a:cubicBezTo>
                  <a:cubicBezTo>
                    <a:pt x="5720" y="672"/>
                    <a:pt x="5712" y="667"/>
                    <a:pt x="5708" y="666"/>
                  </a:cubicBezTo>
                  <a:cubicBezTo>
                    <a:pt x="5666" y="638"/>
                    <a:pt x="5658" y="578"/>
                    <a:pt x="5656" y="554"/>
                  </a:cubicBezTo>
                  <a:cubicBezTo>
                    <a:pt x="5655" y="548"/>
                    <a:pt x="5654" y="544"/>
                    <a:pt x="5653" y="541"/>
                  </a:cubicBezTo>
                  <a:cubicBezTo>
                    <a:pt x="5646" y="527"/>
                    <a:pt x="5636" y="531"/>
                    <a:pt x="5616" y="539"/>
                  </a:cubicBezTo>
                  <a:cubicBezTo>
                    <a:pt x="5613" y="541"/>
                    <a:pt x="5608" y="542"/>
                    <a:pt x="5608" y="543"/>
                  </a:cubicBezTo>
                  <a:cubicBezTo>
                    <a:pt x="5598" y="546"/>
                    <a:pt x="5592" y="548"/>
                    <a:pt x="5587" y="548"/>
                  </a:cubicBezTo>
                  <a:cubicBezTo>
                    <a:pt x="5585" y="548"/>
                    <a:pt x="5583" y="547"/>
                    <a:pt x="5583" y="546"/>
                  </a:cubicBezTo>
                  <a:cubicBezTo>
                    <a:pt x="5582" y="546"/>
                    <a:pt x="5581" y="533"/>
                    <a:pt x="5580" y="517"/>
                  </a:cubicBezTo>
                  <a:cubicBezTo>
                    <a:pt x="5577" y="483"/>
                    <a:pt x="5576" y="438"/>
                    <a:pt x="5576" y="432"/>
                  </a:cubicBezTo>
                  <a:cubicBezTo>
                    <a:pt x="5576" y="411"/>
                    <a:pt x="5560" y="411"/>
                    <a:pt x="5560" y="411"/>
                  </a:cubicBezTo>
                  <a:lnTo>
                    <a:pt x="5560" y="411"/>
                  </a:lnTo>
                  <a:cubicBezTo>
                    <a:pt x="5485" y="410"/>
                    <a:pt x="5461" y="406"/>
                    <a:pt x="5453" y="403"/>
                  </a:cubicBezTo>
                  <a:cubicBezTo>
                    <a:pt x="5457" y="386"/>
                    <a:pt x="5466" y="349"/>
                    <a:pt x="5467" y="343"/>
                  </a:cubicBezTo>
                  <a:cubicBezTo>
                    <a:pt x="5470" y="324"/>
                    <a:pt x="5453" y="324"/>
                    <a:pt x="5453" y="324"/>
                  </a:cubicBezTo>
                  <a:lnTo>
                    <a:pt x="5453" y="324"/>
                  </a:lnTo>
                  <a:cubicBezTo>
                    <a:pt x="5375" y="323"/>
                    <a:pt x="5342" y="261"/>
                    <a:pt x="5342" y="261"/>
                  </a:cubicBezTo>
                  <a:cubicBezTo>
                    <a:pt x="5340" y="256"/>
                    <a:pt x="5333" y="254"/>
                    <a:pt x="5330" y="256"/>
                  </a:cubicBezTo>
                  <a:cubicBezTo>
                    <a:pt x="5329" y="256"/>
                    <a:pt x="5308" y="267"/>
                    <a:pt x="5254" y="266"/>
                  </a:cubicBezTo>
                  <a:cubicBezTo>
                    <a:pt x="5222" y="266"/>
                    <a:pt x="5196" y="248"/>
                    <a:pt x="5184" y="235"/>
                  </a:cubicBezTo>
                  <a:cubicBezTo>
                    <a:pt x="5184" y="235"/>
                    <a:pt x="5184" y="235"/>
                    <a:pt x="5184" y="235"/>
                  </a:cubicBezTo>
                  <a:cubicBezTo>
                    <a:pt x="5194" y="230"/>
                    <a:pt x="5209" y="222"/>
                    <a:pt x="5221" y="209"/>
                  </a:cubicBezTo>
                  <a:cubicBezTo>
                    <a:pt x="5232" y="197"/>
                    <a:pt x="5241" y="181"/>
                    <a:pt x="5241" y="161"/>
                  </a:cubicBezTo>
                  <a:cubicBezTo>
                    <a:pt x="5243" y="102"/>
                    <a:pt x="5163" y="99"/>
                    <a:pt x="5163" y="99"/>
                  </a:cubicBezTo>
                  <a:cubicBezTo>
                    <a:pt x="3704" y="99"/>
                    <a:pt x="2244" y="99"/>
                    <a:pt x="785" y="99"/>
                  </a:cubicBezTo>
                  <a:cubicBezTo>
                    <a:pt x="785" y="99"/>
                    <a:pt x="705" y="102"/>
                    <a:pt x="707" y="161"/>
                  </a:cubicBezTo>
                  <a:cubicBezTo>
                    <a:pt x="708" y="181"/>
                    <a:pt x="716" y="197"/>
                    <a:pt x="727" y="209"/>
                  </a:cubicBezTo>
                  <a:cubicBezTo>
                    <a:pt x="739" y="222"/>
                    <a:pt x="754" y="230"/>
                    <a:pt x="765" y="235"/>
                  </a:cubicBezTo>
                  <a:cubicBezTo>
                    <a:pt x="765" y="235"/>
                    <a:pt x="765" y="235"/>
                    <a:pt x="764" y="235"/>
                  </a:cubicBezTo>
                  <a:cubicBezTo>
                    <a:pt x="752" y="248"/>
                    <a:pt x="726" y="266"/>
                    <a:pt x="694" y="266"/>
                  </a:cubicBezTo>
                  <a:cubicBezTo>
                    <a:pt x="640" y="267"/>
                    <a:pt x="619" y="256"/>
                    <a:pt x="619" y="256"/>
                  </a:cubicBezTo>
                  <a:cubicBezTo>
                    <a:pt x="615" y="254"/>
                    <a:pt x="609" y="256"/>
                    <a:pt x="606" y="261"/>
                  </a:cubicBezTo>
                  <a:cubicBezTo>
                    <a:pt x="606" y="261"/>
                    <a:pt x="573" y="323"/>
                    <a:pt x="495" y="324"/>
                  </a:cubicBezTo>
                  <a:lnTo>
                    <a:pt x="495" y="324"/>
                  </a:lnTo>
                  <a:cubicBezTo>
                    <a:pt x="495" y="324"/>
                    <a:pt x="479" y="324"/>
                    <a:pt x="481" y="343"/>
                  </a:cubicBezTo>
                  <a:cubicBezTo>
                    <a:pt x="482" y="349"/>
                    <a:pt x="491" y="386"/>
                    <a:pt x="495" y="403"/>
                  </a:cubicBezTo>
                  <a:cubicBezTo>
                    <a:pt x="487" y="406"/>
                    <a:pt x="463" y="410"/>
                    <a:pt x="388" y="411"/>
                  </a:cubicBezTo>
                  <a:lnTo>
                    <a:pt x="388" y="411"/>
                  </a:lnTo>
                  <a:cubicBezTo>
                    <a:pt x="388" y="411"/>
                    <a:pt x="373" y="411"/>
                    <a:pt x="373" y="432"/>
                  </a:cubicBezTo>
                  <a:cubicBezTo>
                    <a:pt x="373" y="438"/>
                    <a:pt x="371" y="483"/>
                    <a:pt x="368" y="517"/>
                  </a:cubicBezTo>
                  <a:cubicBezTo>
                    <a:pt x="367" y="533"/>
                    <a:pt x="366" y="546"/>
                    <a:pt x="366" y="546"/>
                  </a:cubicBezTo>
                  <a:cubicBezTo>
                    <a:pt x="365" y="547"/>
                    <a:pt x="363" y="548"/>
                    <a:pt x="361" y="548"/>
                  </a:cubicBezTo>
                  <a:cubicBezTo>
                    <a:pt x="356" y="548"/>
                    <a:pt x="350" y="546"/>
                    <a:pt x="341" y="543"/>
                  </a:cubicBezTo>
                  <a:cubicBezTo>
                    <a:pt x="340" y="542"/>
                    <a:pt x="336" y="541"/>
                    <a:pt x="332" y="539"/>
                  </a:cubicBezTo>
                  <a:cubicBezTo>
                    <a:pt x="312" y="531"/>
                    <a:pt x="302" y="527"/>
                    <a:pt x="295" y="541"/>
                  </a:cubicBezTo>
                  <a:cubicBezTo>
                    <a:pt x="294" y="544"/>
                    <a:pt x="294" y="548"/>
                    <a:pt x="293" y="554"/>
                  </a:cubicBezTo>
                  <a:cubicBezTo>
                    <a:pt x="290" y="578"/>
                    <a:pt x="282" y="638"/>
                    <a:pt x="240" y="666"/>
                  </a:cubicBezTo>
                  <a:cubicBezTo>
                    <a:pt x="236" y="667"/>
                    <a:pt x="228" y="672"/>
                    <a:pt x="230" y="684"/>
                  </a:cubicBezTo>
                  <a:cubicBezTo>
                    <a:pt x="230" y="685"/>
                    <a:pt x="230" y="686"/>
                    <a:pt x="231" y="688"/>
                  </a:cubicBezTo>
                  <a:lnTo>
                    <a:pt x="231" y="688"/>
                  </a:lnTo>
                  <a:cubicBezTo>
                    <a:pt x="235" y="704"/>
                    <a:pt x="260" y="794"/>
                    <a:pt x="210" y="838"/>
                  </a:cubicBezTo>
                  <a:cubicBezTo>
                    <a:pt x="205" y="826"/>
                    <a:pt x="192" y="804"/>
                    <a:pt x="175" y="790"/>
                  </a:cubicBezTo>
                  <a:cubicBezTo>
                    <a:pt x="162" y="780"/>
                    <a:pt x="147" y="774"/>
                    <a:pt x="130" y="780"/>
                  </a:cubicBezTo>
                  <a:cubicBezTo>
                    <a:pt x="88" y="796"/>
                    <a:pt x="90" y="835"/>
                    <a:pt x="91" y="844"/>
                  </a:cubicBezTo>
                  <a:cubicBezTo>
                    <a:pt x="91" y="3523"/>
                    <a:pt x="91" y="6202"/>
                    <a:pt x="91" y="8881"/>
                  </a:cubicBezTo>
                  <a:close/>
                  <a:moveTo>
                    <a:pt x="149" y="9561"/>
                  </a:moveTo>
                  <a:cubicBezTo>
                    <a:pt x="149" y="9561"/>
                    <a:pt x="43" y="9545"/>
                    <a:pt x="45" y="9417"/>
                  </a:cubicBezTo>
                  <a:cubicBezTo>
                    <a:pt x="45" y="9417"/>
                    <a:pt x="11" y="9418"/>
                    <a:pt x="6" y="9410"/>
                  </a:cubicBezTo>
                  <a:cubicBezTo>
                    <a:pt x="0" y="9402"/>
                    <a:pt x="2" y="9375"/>
                    <a:pt x="25" y="9351"/>
                  </a:cubicBezTo>
                  <a:cubicBezTo>
                    <a:pt x="47" y="9327"/>
                    <a:pt x="89" y="9327"/>
                    <a:pt x="129" y="9323"/>
                  </a:cubicBezTo>
                  <a:cubicBezTo>
                    <a:pt x="168" y="9318"/>
                    <a:pt x="203" y="9306"/>
                    <a:pt x="220" y="9247"/>
                  </a:cubicBezTo>
                  <a:cubicBezTo>
                    <a:pt x="220" y="9247"/>
                    <a:pt x="226" y="9224"/>
                    <a:pt x="200" y="9200"/>
                  </a:cubicBezTo>
                  <a:cubicBezTo>
                    <a:pt x="200" y="9200"/>
                    <a:pt x="190" y="9194"/>
                    <a:pt x="190" y="9189"/>
                  </a:cubicBezTo>
                  <a:cubicBezTo>
                    <a:pt x="189" y="9185"/>
                    <a:pt x="191" y="9169"/>
                    <a:pt x="181" y="9156"/>
                  </a:cubicBezTo>
                  <a:cubicBezTo>
                    <a:pt x="171" y="9143"/>
                    <a:pt x="159" y="9137"/>
                    <a:pt x="154" y="9132"/>
                  </a:cubicBezTo>
                  <a:cubicBezTo>
                    <a:pt x="150" y="9126"/>
                    <a:pt x="146" y="9116"/>
                    <a:pt x="130" y="9116"/>
                  </a:cubicBezTo>
                  <a:cubicBezTo>
                    <a:pt x="113" y="9116"/>
                    <a:pt x="101" y="9133"/>
                    <a:pt x="94" y="9140"/>
                  </a:cubicBezTo>
                  <a:cubicBezTo>
                    <a:pt x="88" y="9146"/>
                    <a:pt x="89" y="9167"/>
                    <a:pt x="93" y="9179"/>
                  </a:cubicBezTo>
                  <a:cubicBezTo>
                    <a:pt x="97" y="9191"/>
                    <a:pt x="105" y="9196"/>
                    <a:pt x="113" y="9200"/>
                  </a:cubicBezTo>
                  <a:cubicBezTo>
                    <a:pt x="121" y="9204"/>
                    <a:pt x="132" y="9215"/>
                    <a:pt x="135" y="9224"/>
                  </a:cubicBezTo>
                  <a:cubicBezTo>
                    <a:pt x="138" y="9234"/>
                    <a:pt x="141" y="9241"/>
                    <a:pt x="131" y="9241"/>
                  </a:cubicBezTo>
                  <a:cubicBezTo>
                    <a:pt x="121" y="9241"/>
                    <a:pt x="113" y="9243"/>
                    <a:pt x="108" y="9248"/>
                  </a:cubicBezTo>
                  <a:cubicBezTo>
                    <a:pt x="102" y="9253"/>
                    <a:pt x="82" y="9279"/>
                    <a:pt x="79" y="9283"/>
                  </a:cubicBezTo>
                  <a:cubicBezTo>
                    <a:pt x="76" y="9287"/>
                    <a:pt x="59" y="9267"/>
                    <a:pt x="40" y="9264"/>
                  </a:cubicBezTo>
                  <a:cubicBezTo>
                    <a:pt x="21" y="9261"/>
                    <a:pt x="12" y="9262"/>
                    <a:pt x="10" y="9254"/>
                  </a:cubicBezTo>
                  <a:cubicBezTo>
                    <a:pt x="8" y="9247"/>
                    <a:pt x="7" y="9236"/>
                    <a:pt x="22" y="9224"/>
                  </a:cubicBezTo>
                  <a:cubicBezTo>
                    <a:pt x="38" y="9213"/>
                    <a:pt x="41" y="9215"/>
                    <a:pt x="37" y="9198"/>
                  </a:cubicBezTo>
                  <a:cubicBezTo>
                    <a:pt x="34" y="9181"/>
                    <a:pt x="34" y="9163"/>
                    <a:pt x="38" y="9140"/>
                  </a:cubicBezTo>
                  <a:cubicBezTo>
                    <a:pt x="42" y="9117"/>
                    <a:pt x="62" y="9073"/>
                    <a:pt x="68" y="9068"/>
                  </a:cubicBezTo>
                  <a:cubicBezTo>
                    <a:pt x="68" y="9068"/>
                    <a:pt x="70" y="9061"/>
                    <a:pt x="61" y="9056"/>
                  </a:cubicBezTo>
                  <a:cubicBezTo>
                    <a:pt x="53" y="9051"/>
                    <a:pt x="24" y="9025"/>
                    <a:pt x="26" y="8990"/>
                  </a:cubicBezTo>
                  <a:cubicBezTo>
                    <a:pt x="26" y="6238"/>
                    <a:pt x="26" y="3486"/>
                    <a:pt x="26" y="735"/>
                  </a:cubicBezTo>
                  <a:cubicBezTo>
                    <a:pt x="24" y="700"/>
                    <a:pt x="53" y="673"/>
                    <a:pt x="61" y="668"/>
                  </a:cubicBezTo>
                  <a:cubicBezTo>
                    <a:pt x="70" y="663"/>
                    <a:pt x="68" y="657"/>
                    <a:pt x="68" y="657"/>
                  </a:cubicBezTo>
                  <a:cubicBezTo>
                    <a:pt x="62" y="651"/>
                    <a:pt x="42" y="607"/>
                    <a:pt x="38" y="584"/>
                  </a:cubicBezTo>
                  <a:cubicBezTo>
                    <a:pt x="34" y="562"/>
                    <a:pt x="34" y="543"/>
                    <a:pt x="37" y="526"/>
                  </a:cubicBezTo>
                  <a:cubicBezTo>
                    <a:pt x="41" y="509"/>
                    <a:pt x="38" y="511"/>
                    <a:pt x="22" y="500"/>
                  </a:cubicBezTo>
                  <a:cubicBezTo>
                    <a:pt x="7" y="489"/>
                    <a:pt x="8" y="477"/>
                    <a:pt x="10" y="470"/>
                  </a:cubicBezTo>
                  <a:cubicBezTo>
                    <a:pt x="12" y="463"/>
                    <a:pt x="21" y="463"/>
                    <a:pt x="40" y="460"/>
                  </a:cubicBezTo>
                  <a:cubicBezTo>
                    <a:pt x="59" y="457"/>
                    <a:pt x="76" y="437"/>
                    <a:pt x="79" y="442"/>
                  </a:cubicBezTo>
                  <a:cubicBezTo>
                    <a:pt x="82" y="446"/>
                    <a:pt x="102" y="472"/>
                    <a:pt x="108" y="476"/>
                  </a:cubicBezTo>
                  <a:cubicBezTo>
                    <a:pt x="113" y="481"/>
                    <a:pt x="121" y="483"/>
                    <a:pt x="131" y="483"/>
                  </a:cubicBezTo>
                  <a:cubicBezTo>
                    <a:pt x="141" y="483"/>
                    <a:pt x="138" y="490"/>
                    <a:pt x="135" y="500"/>
                  </a:cubicBezTo>
                  <a:cubicBezTo>
                    <a:pt x="132" y="510"/>
                    <a:pt x="121" y="520"/>
                    <a:pt x="113" y="524"/>
                  </a:cubicBezTo>
                  <a:cubicBezTo>
                    <a:pt x="105" y="528"/>
                    <a:pt x="97" y="533"/>
                    <a:pt x="93" y="545"/>
                  </a:cubicBezTo>
                  <a:cubicBezTo>
                    <a:pt x="89" y="558"/>
                    <a:pt x="88" y="578"/>
                    <a:pt x="94" y="584"/>
                  </a:cubicBezTo>
                  <a:cubicBezTo>
                    <a:pt x="101" y="591"/>
                    <a:pt x="113" y="608"/>
                    <a:pt x="130" y="608"/>
                  </a:cubicBezTo>
                  <a:cubicBezTo>
                    <a:pt x="146" y="608"/>
                    <a:pt x="150" y="598"/>
                    <a:pt x="154" y="593"/>
                  </a:cubicBezTo>
                  <a:cubicBezTo>
                    <a:pt x="159" y="587"/>
                    <a:pt x="171" y="581"/>
                    <a:pt x="181" y="568"/>
                  </a:cubicBezTo>
                  <a:cubicBezTo>
                    <a:pt x="191" y="555"/>
                    <a:pt x="189" y="540"/>
                    <a:pt x="190" y="535"/>
                  </a:cubicBezTo>
                  <a:cubicBezTo>
                    <a:pt x="190" y="530"/>
                    <a:pt x="200" y="524"/>
                    <a:pt x="200" y="524"/>
                  </a:cubicBezTo>
                  <a:cubicBezTo>
                    <a:pt x="226" y="501"/>
                    <a:pt x="220" y="477"/>
                    <a:pt x="220" y="477"/>
                  </a:cubicBezTo>
                  <a:cubicBezTo>
                    <a:pt x="203" y="418"/>
                    <a:pt x="168" y="406"/>
                    <a:pt x="129" y="402"/>
                  </a:cubicBezTo>
                  <a:cubicBezTo>
                    <a:pt x="89" y="398"/>
                    <a:pt x="47" y="398"/>
                    <a:pt x="25" y="373"/>
                  </a:cubicBezTo>
                  <a:cubicBezTo>
                    <a:pt x="2" y="349"/>
                    <a:pt x="0" y="322"/>
                    <a:pt x="6" y="314"/>
                  </a:cubicBezTo>
                  <a:cubicBezTo>
                    <a:pt x="11" y="306"/>
                    <a:pt x="45" y="308"/>
                    <a:pt x="45" y="308"/>
                  </a:cubicBezTo>
                  <a:cubicBezTo>
                    <a:pt x="43" y="179"/>
                    <a:pt x="149" y="163"/>
                    <a:pt x="149" y="163"/>
                  </a:cubicBezTo>
                  <a:cubicBezTo>
                    <a:pt x="149" y="163"/>
                    <a:pt x="165" y="112"/>
                    <a:pt x="194" y="86"/>
                  </a:cubicBezTo>
                  <a:cubicBezTo>
                    <a:pt x="222" y="60"/>
                    <a:pt x="247" y="61"/>
                    <a:pt x="276" y="61"/>
                  </a:cubicBezTo>
                  <a:cubicBezTo>
                    <a:pt x="305" y="61"/>
                    <a:pt x="280" y="6"/>
                    <a:pt x="280" y="6"/>
                  </a:cubicBezTo>
                  <a:cubicBezTo>
                    <a:pt x="297" y="0"/>
                    <a:pt x="327" y="23"/>
                    <a:pt x="347" y="50"/>
                  </a:cubicBezTo>
                  <a:cubicBezTo>
                    <a:pt x="367" y="76"/>
                    <a:pt x="359" y="150"/>
                    <a:pt x="361" y="159"/>
                  </a:cubicBezTo>
                  <a:cubicBezTo>
                    <a:pt x="362" y="168"/>
                    <a:pt x="382" y="229"/>
                    <a:pt x="421" y="238"/>
                  </a:cubicBezTo>
                  <a:cubicBezTo>
                    <a:pt x="461" y="247"/>
                    <a:pt x="485" y="207"/>
                    <a:pt x="485" y="207"/>
                  </a:cubicBezTo>
                  <a:cubicBezTo>
                    <a:pt x="515" y="203"/>
                    <a:pt x="537" y="194"/>
                    <a:pt x="551" y="153"/>
                  </a:cubicBezTo>
                  <a:cubicBezTo>
                    <a:pt x="564" y="112"/>
                    <a:pt x="528" y="111"/>
                    <a:pt x="515" y="111"/>
                  </a:cubicBezTo>
                  <a:cubicBezTo>
                    <a:pt x="502" y="111"/>
                    <a:pt x="487" y="122"/>
                    <a:pt x="476" y="136"/>
                  </a:cubicBezTo>
                  <a:cubicBezTo>
                    <a:pt x="465" y="149"/>
                    <a:pt x="444" y="152"/>
                    <a:pt x="444" y="152"/>
                  </a:cubicBezTo>
                  <a:cubicBezTo>
                    <a:pt x="440" y="106"/>
                    <a:pt x="395" y="96"/>
                    <a:pt x="395" y="96"/>
                  </a:cubicBezTo>
                  <a:cubicBezTo>
                    <a:pt x="434" y="61"/>
                    <a:pt x="428" y="13"/>
                    <a:pt x="428" y="13"/>
                  </a:cubicBezTo>
                  <a:cubicBezTo>
                    <a:pt x="442" y="12"/>
                    <a:pt x="468" y="47"/>
                    <a:pt x="468" y="47"/>
                  </a:cubicBezTo>
                  <a:cubicBezTo>
                    <a:pt x="549" y="25"/>
                    <a:pt x="599" y="80"/>
                    <a:pt x="599" y="80"/>
                  </a:cubicBezTo>
                  <a:cubicBezTo>
                    <a:pt x="637" y="32"/>
                    <a:pt x="671" y="36"/>
                    <a:pt x="671" y="36"/>
                  </a:cubicBezTo>
                  <a:cubicBezTo>
                    <a:pt x="2206" y="36"/>
                    <a:pt x="3742" y="36"/>
                    <a:pt x="5278" y="36"/>
                  </a:cubicBezTo>
                  <a:cubicBezTo>
                    <a:pt x="5278" y="36"/>
                    <a:pt x="5312" y="32"/>
                    <a:pt x="5350" y="80"/>
                  </a:cubicBezTo>
                  <a:cubicBezTo>
                    <a:pt x="5350" y="80"/>
                    <a:pt x="5399" y="25"/>
                    <a:pt x="5480" y="47"/>
                  </a:cubicBezTo>
                  <a:cubicBezTo>
                    <a:pt x="5480" y="47"/>
                    <a:pt x="5507" y="12"/>
                    <a:pt x="5520" y="13"/>
                  </a:cubicBezTo>
                  <a:cubicBezTo>
                    <a:pt x="5520" y="13"/>
                    <a:pt x="5514" y="61"/>
                    <a:pt x="5553" y="96"/>
                  </a:cubicBezTo>
                  <a:cubicBezTo>
                    <a:pt x="5553" y="96"/>
                    <a:pt x="5508" y="106"/>
                    <a:pt x="5504" y="152"/>
                  </a:cubicBezTo>
                  <a:cubicBezTo>
                    <a:pt x="5504" y="152"/>
                    <a:pt x="5484" y="149"/>
                    <a:pt x="5472" y="136"/>
                  </a:cubicBezTo>
                  <a:cubicBezTo>
                    <a:pt x="5461" y="122"/>
                    <a:pt x="5446" y="111"/>
                    <a:pt x="5433" y="111"/>
                  </a:cubicBezTo>
                  <a:cubicBezTo>
                    <a:pt x="5420" y="111"/>
                    <a:pt x="5384" y="112"/>
                    <a:pt x="5398" y="153"/>
                  </a:cubicBezTo>
                  <a:cubicBezTo>
                    <a:pt x="5412" y="194"/>
                    <a:pt x="5433" y="203"/>
                    <a:pt x="5464" y="207"/>
                  </a:cubicBezTo>
                  <a:cubicBezTo>
                    <a:pt x="5464" y="207"/>
                    <a:pt x="5488" y="247"/>
                    <a:pt x="5527" y="238"/>
                  </a:cubicBezTo>
                  <a:cubicBezTo>
                    <a:pt x="5566" y="229"/>
                    <a:pt x="5586" y="168"/>
                    <a:pt x="5588" y="159"/>
                  </a:cubicBezTo>
                  <a:cubicBezTo>
                    <a:pt x="5589" y="150"/>
                    <a:pt x="5581" y="76"/>
                    <a:pt x="5601" y="50"/>
                  </a:cubicBezTo>
                  <a:cubicBezTo>
                    <a:pt x="5622" y="23"/>
                    <a:pt x="5651" y="0"/>
                    <a:pt x="5669" y="6"/>
                  </a:cubicBezTo>
                  <a:cubicBezTo>
                    <a:pt x="5669" y="6"/>
                    <a:pt x="5643" y="61"/>
                    <a:pt x="5672" y="61"/>
                  </a:cubicBezTo>
                  <a:cubicBezTo>
                    <a:pt x="5701" y="61"/>
                    <a:pt x="5727" y="60"/>
                    <a:pt x="5755" y="86"/>
                  </a:cubicBezTo>
                  <a:cubicBezTo>
                    <a:pt x="5784" y="112"/>
                    <a:pt x="5799" y="163"/>
                    <a:pt x="5799" y="163"/>
                  </a:cubicBezTo>
                  <a:cubicBezTo>
                    <a:pt x="5799" y="163"/>
                    <a:pt x="5905" y="179"/>
                    <a:pt x="5903" y="308"/>
                  </a:cubicBezTo>
                  <a:cubicBezTo>
                    <a:pt x="5903" y="308"/>
                    <a:pt x="5937" y="306"/>
                    <a:pt x="5943" y="314"/>
                  </a:cubicBezTo>
                  <a:cubicBezTo>
                    <a:pt x="5948" y="322"/>
                    <a:pt x="5946" y="349"/>
                    <a:pt x="5924" y="373"/>
                  </a:cubicBezTo>
                  <a:cubicBezTo>
                    <a:pt x="5901" y="398"/>
                    <a:pt x="5859" y="398"/>
                    <a:pt x="5819" y="402"/>
                  </a:cubicBezTo>
                  <a:cubicBezTo>
                    <a:pt x="5780" y="406"/>
                    <a:pt x="5745" y="418"/>
                    <a:pt x="5728" y="477"/>
                  </a:cubicBezTo>
                  <a:cubicBezTo>
                    <a:pt x="5728" y="477"/>
                    <a:pt x="5723" y="501"/>
                    <a:pt x="5748" y="524"/>
                  </a:cubicBezTo>
                  <a:cubicBezTo>
                    <a:pt x="5748" y="524"/>
                    <a:pt x="5758" y="530"/>
                    <a:pt x="5759" y="535"/>
                  </a:cubicBezTo>
                  <a:cubicBezTo>
                    <a:pt x="5759" y="540"/>
                    <a:pt x="5757" y="555"/>
                    <a:pt x="5767" y="568"/>
                  </a:cubicBezTo>
                  <a:cubicBezTo>
                    <a:pt x="5777" y="581"/>
                    <a:pt x="5790" y="587"/>
                    <a:pt x="5794" y="593"/>
                  </a:cubicBezTo>
                  <a:cubicBezTo>
                    <a:pt x="5798" y="598"/>
                    <a:pt x="5802" y="608"/>
                    <a:pt x="5819" y="608"/>
                  </a:cubicBezTo>
                  <a:cubicBezTo>
                    <a:pt x="5835" y="608"/>
                    <a:pt x="5848" y="591"/>
                    <a:pt x="5854" y="584"/>
                  </a:cubicBezTo>
                  <a:cubicBezTo>
                    <a:pt x="5860" y="578"/>
                    <a:pt x="5859" y="558"/>
                    <a:pt x="5855" y="545"/>
                  </a:cubicBezTo>
                  <a:cubicBezTo>
                    <a:pt x="5852" y="533"/>
                    <a:pt x="5843" y="528"/>
                    <a:pt x="5836" y="524"/>
                  </a:cubicBezTo>
                  <a:cubicBezTo>
                    <a:pt x="5828" y="520"/>
                    <a:pt x="5816" y="510"/>
                    <a:pt x="5813" y="500"/>
                  </a:cubicBezTo>
                  <a:cubicBezTo>
                    <a:pt x="5810" y="490"/>
                    <a:pt x="5807" y="483"/>
                    <a:pt x="5817" y="483"/>
                  </a:cubicBezTo>
                  <a:cubicBezTo>
                    <a:pt x="5827" y="483"/>
                    <a:pt x="5835" y="481"/>
                    <a:pt x="5840" y="476"/>
                  </a:cubicBezTo>
                  <a:cubicBezTo>
                    <a:pt x="5846" y="472"/>
                    <a:pt x="5867" y="446"/>
                    <a:pt x="5869" y="442"/>
                  </a:cubicBezTo>
                  <a:cubicBezTo>
                    <a:pt x="5872" y="437"/>
                    <a:pt x="5889" y="457"/>
                    <a:pt x="5908" y="460"/>
                  </a:cubicBezTo>
                  <a:cubicBezTo>
                    <a:pt x="5927" y="463"/>
                    <a:pt x="5936" y="463"/>
                    <a:pt x="5938" y="470"/>
                  </a:cubicBezTo>
                  <a:cubicBezTo>
                    <a:pt x="5941" y="477"/>
                    <a:pt x="5941" y="489"/>
                    <a:pt x="5926" y="500"/>
                  </a:cubicBezTo>
                  <a:cubicBezTo>
                    <a:pt x="5910" y="511"/>
                    <a:pt x="5907" y="509"/>
                    <a:pt x="5911" y="526"/>
                  </a:cubicBezTo>
                  <a:cubicBezTo>
                    <a:pt x="5914" y="543"/>
                    <a:pt x="5914" y="562"/>
                    <a:pt x="5910" y="584"/>
                  </a:cubicBezTo>
                  <a:cubicBezTo>
                    <a:pt x="5907" y="607"/>
                    <a:pt x="5886" y="651"/>
                    <a:pt x="5880" y="657"/>
                  </a:cubicBezTo>
                  <a:cubicBezTo>
                    <a:pt x="5880" y="657"/>
                    <a:pt x="5879" y="663"/>
                    <a:pt x="5887" y="668"/>
                  </a:cubicBezTo>
                  <a:cubicBezTo>
                    <a:pt x="5895" y="673"/>
                    <a:pt x="5924" y="700"/>
                    <a:pt x="5922" y="735"/>
                  </a:cubicBezTo>
                  <a:cubicBezTo>
                    <a:pt x="5922" y="3486"/>
                    <a:pt x="5922" y="6238"/>
                    <a:pt x="5922" y="8990"/>
                  </a:cubicBezTo>
                  <a:cubicBezTo>
                    <a:pt x="5924" y="9025"/>
                    <a:pt x="5895" y="9051"/>
                    <a:pt x="5887" y="9056"/>
                  </a:cubicBezTo>
                  <a:cubicBezTo>
                    <a:pt x="5879" y="9061"/>
                    <a:pt x="5880" y="9068"/>
                    <a:pt x="5880" y="9068"/>
                  </a:cubicBezTo>
                  <a:cubicBezTo>
                    <a:pt x="5886" y="9073"/>
                    <a:pt x="5907" y="9117"/>
                    <a:pt x="5910" y="9140"/>
                  </a:cubicBezTo>
                  <a:cubicBezTo>
                    <a:pt x="5914" y="9163"/>
                    <a:pt x="5914" y="9181"/>
                    <a:pt x="5911" y="9198"/>
                  </a:cubicBezTo>
                  <a:cubicBezTo>
                    <a:pt x="5907" y="9215"/>
                    <a:pt x="5910" y="9213"/>
                    <a:pt x="5926" y="9224"/>
                  </a:cubicBezTo>
                  <a:cubicBezTo>
                    <a:pt x="5941" y="9236"/>
                    <a:pt x="5941" y="9247"/>
                    <a:pt x="5938" y="9254"/>
                  </a:cubicBezTo>
                  <a:cubicBezTo>
                    <a:pt x="5936" y="9262"/>
                    <a:pt x="5927" y="9261"/>
                    <a:pt x="5908" y="9264"/>
                  </a:cubicBezTo>
                  <a:cubicBezTo>
                    <a:pt x="5889" y="9267"/>
                    <a:pt x="5872" y="9287"/>
                    <a:pt x="5869" y="9283"/>
                  </a:cubicBezTo>
                  <a:cubicBezTo>
                    <a:pt x="5867" y="9279"/>
                    <a:pt x="5846" y="9253"/>
                    <a:pt x="5840" y="9248"/>
                  </a:cubicBezTo>
                  <a:cubicBezTo>
                    <a:pt x="5835" y="9243"/>
                    <a:pt x="5827" y="9241"/>
                    <a:pt x="5817" y="9241"/>
                  </a:cubicBezTo>
                  <a:cubicBezTo>
                    <a:pt x="5807" y="9241"/>
                    <a:pt x="5810" y="9234"/>
                    <a:pt x="5813" y="9224"/>
                  </a:cubicBezTo>
                  <a:cubicBezTo>
                    <a:pt x="5816" y="9215"/>
                    <a:pt x="5828" y="9204"/>
                    <a:pt x="5836" y="9200"/>
                  </a:cubicBezTo>
                  <a:cubicBezTo>
                    <a:pt x="5843" y="9196"/>
                    <a:pt x="5852" y="9191"/>
                    <a:pt x="5855" y="9179"/>
                  </a:cubicBezTo>
                  <a:cubicBezTo>
                    <a:pt x="5859" y="9167"/>
                    <a:pt x="5860" y="9146"/>
                    <a:pt x="5854" y="9140"/>
                  </a:cubicBezTo>
                  <a:cubicBezTo>
                    <a:pt x="5848" y="9133"/>
                    <a:pt x="5835" y="9116"/>
                    <a:pt x="5819" y="9116"/>
                  </a:cubicBezTo>
                  <a:cubicBezTo>
                    <a:pt x="5802" y="9116"/>
                    <a:pt x="5798" y="9126"/>
                    <a:pt x="5794" y="9132"/>
                  </a:cubicBezTo>
                  <a:cubicBezTo>
                    <a:pt x="5790" y="9137"/>
                    <a:pt x="5777" y="9143"/>
                    <a:pt x="5767" y="9156"/>
                  </a:cubicBezTo>
                  <a:cubicBezTo>
                    <a:pt x="5757" y="9169"/>
                    <a:pt x="5759" y="9185"/>
                    <a:pt x="5759" y="9189"/>
                  </a:cubicBezTo>
                  <a:cubicBezTo>
                    <a:pt x="5758" y="9194"/>
                    <a:pt x="5748" y="9200"/>
                    <a:pt x="5748" y="9200"/>
                  </a:cubicBezTo>
                  <a:cubicBezTo>
                    <a:pt x="5723" y="9224"/>
                    <a:pt x="5728" y="9247"/>
                    <a:pt x="5728" y="9247"/>
                  </a:cubicBezTo>
                  <a:cubicBezTo>
                    <a:pt x="5745" y="9306"/>
                    <a:pt x="5780" y="9318"/>
                    <a:pt x="5819" y="9323"/>
                  </a:cubicBezTo>
                  <a:cubicBezTo>
                    <a:pt x="5859" y="9327"/>
                    <a:pt x="5901" y="9327"/>
                    <a:pt x="5924" y="9351"/>
                  </a:cubicBezTo>
                  <a:cubicBezTo>
                    <a:pt x="5946" y="9375"/>
                    <a:pt x="5948" y="9402"/>
                    <a:pt x="5943" y="9410"/>
                  </a:cubicBezTo>
                  <a:cubicBezTo>
                    <a:pt x="5937" y="9418"/>
                    <a:pt x="5903" y="9417"/>
                    <a:pt x="5903" y="9417"/>
                  </a:cubicBezTo>
                  <a:cubicBezTo>
                    <a:pt x="5905" y="9545"/>
                    <a:pt x="5799" y="9561"/>
                    <a:pt x="5799" y="9561"/>
                  </a:cubicBezTo>
                  <a:cubicBezTo>
                    <a:pt x="5799" y="9561"/>
                    <a:pt x="5784" y="9612"/>
                    <a:pt x="5755" y="9638"/>
                  </a:cubicBezTo>
                  <a:cubicBezTo>
                    <a:pt x="5727" y="9665"/>
                    <a:pt x="5701" y="9663"/>
                    <a:pt x="5672" y="9663"/>
                  </a:cubicBezTo>
                  <a:cubicBezTo>
                    <a:pt x="5643" y="9663"/>
                    <a:pt x="5669" y="9719"/>
                    <a:pt x="5669" y="9719"/>
                  </a:cubicBezTo>
                  <a:cubicBezTo>
                    <a:pt x="5651" y="9724"/>
                    <a:pt x="5622" y="9701"/>
                    <a:pt x="5601" y="9675"/>
                  </a:cubicBezTo>
                  <a:cubicBezTo>
                    <a:pt x="5581" y="9649"/>
                    <a:pt x="5589" y="9574"/>
                    <a:pt x="5588" y="9565"/>
                  </a:cubicBezTo>
                  <a:cubicBezTo>
                    <a:pt x="5586" y="9557"/>
                    <a:pt x="5566" y="9495"/>
                    <a:pt x="5527" y="9487"/>
                  </a:cubicBezTo>
                  <a:cubicBezTo>
                    <a:pt x="5488" y="9478"/>
                    <a:pt x="5464" y="9517"/>
                    <a:pt x="5464" y="9517"/>
                  </a:cubicBezTo>
                  <a:cubicBezTo>
                    <a:pt x="5433" y="9522"/>
                    <a:pt x="5412" y="9530"/>
                    <a:pt x="5398" y="9571"/>
                  </a:cubicBezTo>
                  <a:cubicBezTo>
                    <a:pt x="5384" y="9612"/>
                    <a:pt x="5420" y="9613"/>
                    <a:pt x="5433" y="9613"/>
                  </a:cubicBezTo>
                  <a:cubicBezTo>
                    <a:pt x="5446" y="9613"/>
                    <a:pt x="5461" y="9602"/>
                    <a:pt x="5472" y="9589"/>
                  </a:cubicBezTo>
                  <a:cubicBezTo>
                    <a:pt x="5484" y="9576"/>
                    <a:pt x="5504" y="9573"/>
                    <a:pt x="5504" y="9573"/>
                  </a:cubicBezTo>
                  <a:cubicBezTo>
                    <a:pt x="5508" y="9618"/>
                    <a:pt x="5553" y="9628"/>
                    <a:pt x="5553" y="9628"/>
                  </a:cubicBezTo>
                  <a:cubicBezTo>
                    <a:pt x="5514" y="9663"/>
                    <a:pt x="5520" y="9711"/>
                    <a:pt x="5520" y="9711"/>
                  </a:cubicBezTo>
                  <a:cubicBezTo>
                    <a:pt x="5507" y="9713"/>
                    <a:pt x="5480" y="9678"/>
                    <a:pt x="5480" y="9678"/>
                  </a:cubicBezTo>
                  <a:cubicBezTo>
                    <a:pt x="5399" y="9700"/>
                    <a:pt x="5350" y="9644"/>
                    <a:pt x="5350" y="9644"/>
                  </a:cubicBezTo>
                  <a:cubicBezTo>
                    <a:pt x="5312" y="9692"/>
                    <a:pt x="5278" y="9688"/>
                    <a:pt x="5278" y="9688"/>
                  </a:cubicBezTo>
                  <a:lnTo>
                    <a:pt x="671" y="9688"/>
                  </a:lnTo>
                  <a:cubicBezTo>
                    <a:pt x="671" y="9688"/>
                    <a:pt x="637" y="9692"/>
                    <a:pt x="599" y="9644"/>
                  </a:cubicBezTo>
                  <a:cubicBezTo>
                    <a:pt x="599" y="9644"/>
                    <a:pt x="549" y="9700"/>
                    <a:pt x="468" y="9678"/>
                  </a:cubicBezTo>
                  <a:cubicBezTo>
                    <a:pt x="468" y="9678"/>
                    <a:pt x="442" y="9713"/>
                    <a:pt x="428" y="9711"/>
                  </a:cubicBezTo>
                  <a:cubicBezTo>
                    <a:pt x="428" y="9711"/>
                    <a:pt x="434" y="9663"/>
                    <a:pt x="395" y="9628"/>
                  </a:cubicBezTo>
                  <a:cubicBezTo>
                    <a:pt x="395" y="9628"/>
                    <a:pt x="440" y="9618"/>
                    <a:pt x="444" y="9573"/>
                  </a:cubicBezTo>
                  <a:cubicBezTo>
                    <a:pt x="444" y="9573"/>
                    <a:pt x="465" y="9576"/>
                    <a:pt x="476" y="9589"/>
                  </a:cubicBezTo>
                  <a:cubicBezTo>
                    <a:pt x="487" y="9602"/>
                    <a:pt x="502" y="9613"/>
                    <a:pt x="515" y="9613"/>
                  </a:cubicBezTo>
                  <a:cubicBezTo>
                    <a:pt x="528" y="9613"/>
                    <a:pt x="564" y="9612"/>
                    <a:pt x="551" y="9571"/>
                  </a:cubicBezTo>
                  <a:cubicBezTo>
                    <a:pt x="537" y="9530"/>
                    <a:pt x="515" y="9522"/>
                    <a:pt x="485" y="9517"/>
                  </a:cubicBezTo>
                  <a:cubicBezTo>
                    <a:pt x="485" y="9517"/>
                    <a:pt x="461" y="9478"/>
                    <a:pt x="421" y="9487"/>
                  </a:cubicBezTo>
                  <a:cubicBezTo>
                    <a:pt x="382" y="9495"/>
                    <a:pt x="362" y="9557"/>
                    <a:pt x="361" y="9565"/>
                  </a:cubicBezTo>
                  <a:cubicBezTo>
                    <a:pt x="359" y="9574"/>
                    <a:pt x="367" y="9649"/>
                    <a:pt x="347" y="9675"/>
                  </a:cubicBezTo>
                  <a:cubicBezTo>
                    <a:pt x="327" y="9701"/>
                    <a:pt x="297" y="9724"/>
                    <a:pt x="280" y="9719"/>
                  </a:cubicBezTo>
                  <a:cubicBezTo>
                    <a:pt x="280" y="9719"/>
                    <a:pt x="305" y="9663"/>
                    <a:pt x="276" y="9663"/>
                  </a:cubicBezTo>
                  <a:cubicBezTo>
                    <a:pt x="247" y="9663"/>
                    <a:pt x="222" y="9665"/>
                    <a:pt x="194" y="9638"/>
                  </a:cubicBezTo>
                  <a:cubicBezTo>
                    <a:pt x="165" y="9612"/>
                    <a:pt x="149" y="9561"/>
                    <a:pt x="149" y="9561"/>
                  </a:cubicBezTo>
                  <a:close/>
                  <a:moveTo>
                    <a:pt x="65" y="8955"/>
                  </a:moveTo>
                  <a:cubicBezTo>
                    <a:pt x="65" y="8955"/>
                    <a:pt x="82" y="9001"/>
                    <a:pt x="127" y="9003"/>
                  </a:cubicBezTo>
                  <a:cubicBezTo>
                    <a:pt x="171" y="9006"/>
                    <a:pt x="184" y="8979"/>
                    <a:pt x="200" y="8948"/>
                  </a:cubicBezTo>
                  <a:cubicBezTo>
                    <a:pt x="200" y="8948"/>
                    <a:pt x="214" y="8966"/>
                    <a:pt x="190" y="9055"/>
                  </a:cubicBezTo>
                  <a:cubicBezTo>
                    <a:pt x="190" y="9055"/>
                    <a:pt x="257" y="9106"/>
                    <a:pt x="262" y="9184"/>
                  </a:cubicBezTo>
                  <a:cubicBezTo>
                    <a:pt x="267" y="9263"/>
                    <a:pt x="265" y="9288"/>
                    <a:pt x="265" y="9288"/>
                  </a:cubicBezTo>
                  <a:cubicBezTo>
                    <a:pt x="265" y="9288"/>
                    <a:pt x="289" y="9307"/>
                    <a:pt x="335" y="9252"/>
                  </a:cubicBezTo>
                  <a:cubicBezTo>
                    <a:pt x="335" y="9252"/>
                    <a:pt x="354" y="9325"/>
                    <a:pt x="284" y="9349"/>
                  </a:cubicBezTo>
                  <a:cubicBezTo>
                    <a:pt x="284" y="9349"/>
                    <a:pt x="253" y="9399"/>
                    <a:pt x="235" y="9390"/>
                  </a:cubicBezTo>
                  <a:cubicBezTo>
                    <a:pt x="235" y="9390"/>
                    <a:pt x="228" y="9343"/>
                    <a:pt x="200" y="9349"/>
                  </a:cubicBezTo>
                  <a:cubicBezTo>
                    <a:pt x="172" y="9355"/>
                    <a:pt x="137" y="9373"/>
                    <a:pt x="134" y="9387"/>
                  </a:cubicBezTo>
                  <a:cubicBezTo>
                    <a:pt x="132" y="9402"/>
                    <a:pt x="130" y="9412"/>
                    <a:pt x="130" y="9412"/>
                  </a:cubicBezTo>
                  <a:cubicBezTo>
                    <a:pt x="130" y="9412"/>
                    <a:pt x="95" y="9406"/>
                    <a:pt x="92" y="9415"/>
                  </a:cubicBezTo>
                  <a:cubicBezTo>
                    <a:pt x="90" y="9424"/>
                    <a:pt x="87" y="9504"/>
                    <a:pt x="176" y="9504"/>
                  </a:cubicBezTo>
                  <a:cubicBezTo>
                    <a:pt x="176" y="9504"/>
                    <a:pt x="200" y="9481"/>
                    <a:pt x="199" y="9428"/>
                  </a:cubicBezTo>
                  <a:lnTo>
                    <a:pt x="272" y="9422"/>
                  </a:lnTo>
                  <a:lnTo>
                    <a:pt x="271" y="9510"/>
                  </a:lnTo>
                  <a:cubicBezTo>
                    <a:pt x="271" y="9510"/>
                    <a:pt x="199" y="9526"/>
                    <a:pt x="196" y="9539"/>
                  </a:cubicBezTo>
                  <a:cubicBezTo>
                    <a:pt x="194" y="9552"/>
                    <a:pt x="200" y="9581"/>
                    <a:pt x="232" y="9599"/>
                  </a:cubicBezTo>
                  <a:cubicBezTo>
                    <a:pt x="263" y="9616"/>
                    <a:pt x="290" y="9613"/>
                    <a:pt x="280" y="9581"/>
                  </a:cubicBezTo>
                  <a:cubicBezTo>
                    <a:pt x="280" y="9581"/>
                    <a:pt x="343" y="9571"/>
                    <a:pt x="340" y="9517"/>
                  </a:cubicBezTo>
                  <a:cubicBezTo>
                    <a:pt x="338" y="9463"/>
                    <a:pt x="295" y="9463"/>
                    <a:pt x="295" y="9463"/>
                  </a:cubicBezTo>
                  <a:cubicBezTo>
                    <a:pt x="295" y="9463"/>
                    <a:pt x="323" y="9415"/>
                    <a:pt x="343" y="9411"/>
                  </a:cubicBezTo>
                  <a:cubicBezTo>
                    <a:pt x="343" y="9411"/>
                    <a:pt x="351" y="9338"/>
                    <a:pt x="434" y="9355"/>
                  </a:cubicBezTo>
                  <a:cubicBezTo>
                    <a:pt x="434" y="9355"/>
                    <a:pt x="405" y="9380"/>
                    <a:pt x="396" y="9402"/>
                  </a:cubicBezTo>
                  <a:cubicBezTo>
                    <a:pt x="387" y="9424"/>
                    <a:pt x="385" y="9430"/>
                    <a:pt x="402" y="9428"/>
                  </a:cubicBezTo>
                  <a:cubicBezTo>
                    <a:pt x="420" y="9427"/>
                    <a:pt x="538" y="9408"/>
                    <a:pt x="594" y="9507"/>
                  </a:cubicBezTo>
                  <a:cubicBezTo>
                    <a:pt x="594" y="9507"/>
                    <a:pt x="692" y="9466"/>
                    <a:pt x="711" y="9508"/>
                  </a:cubicBezTo>
                  <a:cubicBezTo>
                    <a:pt x="711" y="9508"/>
                    <a:pt x="639" y="9530"/>
                    <a:pt x="652" y="9578"/>
                  </a:cubicBezTo>
                  <a:cubicBezTo>
                    <a:pt x="664" y="9627"/>
                    <a:pt x="689" y="9650"/>
                    <a:pt x="734" y="9650"/>
                  </a:cubicBezTo>
                  <a:lnTo>
                    <a:pt x="5214" y="9650"/>
                  </a:lnTo>
                  <a:cubicBezTo>
                    <a:pt x="5260" y="9650"/>
                    <a:pt x="5284" y="9627"/>
                    <a:pt x="5296" y="9578"/>
                  </a:cubicBezTo>
                  <a:cubicBezTo>
                    <a:pt x="5309" y="9530"/>
                    <a:pt x="5237" y="9508"/>
                    <a:pt x="5237" y="9508"/>
                  </a:cubicBezTo>
                  <a:cubicBezTo>
                    <a:pt x="5256" y="9466"/>
                    <a:pt x="5355" y="9507"/>
                    <a:pt x="5355" y="9507"/>
                  </a:cubicBezTo>
                  <a:cubicBezTo>
                    <a:pt x="5410" y="9408"/>
                    <a:pt x="5528" y="9427"/>
                    <a:pt x="5546" y="9428"/>
                  </a:cubicBezTo>
                  <a:cubicBezTo>
                    <a:pt x="5563" y="9430"/>
                    <a:pt x="5561" y="9424"/>
                    <a:pt x="5552" y="9402"/>
                  </a:cubicBezTo>
                  <a:cubicBezTo>
                    <a:pt x="5543" y="9380"/>
                    <a:pt x="5514" y="9355"/>
                    <a:pt x="5514" y="9355"/>
                  </a:cubicBezTo>
                  <a:cubicBezTo>
                    <a:pt x="5598" y="9338"/>
                    <a:pt x="5605" y="9411"/>
                    <a:pt x="5605" y="9411"/>
                  </a:cubicBezTo>
                  <a:cubicBezTo>
                    <a:pt x="5626" y="9415"/>
                    <a:pt x="5653" y="9463"/>
                    <a:pt x="5653" y="9463"/>
                  </a:cubicBezTo>
                  <a:cubicBezTo>
                    <a:pt x="5653" y="9463"/>
                    <a:pt x="5610" y="9463"/>
                    <a:pt x="5608" y="9517"/>
                  </a:cubicBezTo>
                  <a:cubicBezTo>
                    <a:pt x="5605" y="9571"/>
                    <a:pt x="5669" y="9581"/>
                    <a:pt x="5669" y="9581"/>
                  </a:cubicBezTo>
                  <a:cubicBezTo>
                    <a:pt x="5658" y="9613"/>
                    <a:pt x="5685" y="9616"/>
                    <a:pt x="5717" y="9599"/>
                  </a:cubicBezTo>
                  <a:cubicBezTo>
                    <a:pt x="5748" y="9581"/>
                    <a:pt x="5755" y="9552"/>
                    <a:pt x="5752" y="9539"/>
                  </a:cubicBezTo>
                  <a:cubicBezTo>
                    <a:pt x="5750" y="9526"/>
                    <a:pt x="5677" y="9510"/>
                    <a:pt x="5677" y="9510"/>
                  </a:cubicBezTo>
                  <a:lnTo>
                    <a:pt x="5676" y="9422"/>
                  </a:lnTo>
                  <a:lnTo>
                    <a:pt x="5750" y="9428"/>
                  </a:lnTo>
                  <a:cubicBezTo>
                    <a:pt x="5748" y="9481"/>
                    <a:pt x="5772" y="9504"/>
                    <a:pt x="5772" y="9504"/>
                  </a:cubicBezTo>
                  <a:cubicBezTo>
                    <a:pt x="5861" y="9504"/>
                    <a:pt x="5858" y="9424"/>
                    <a:pt x="5856" y="9415"/>
                  </a:cubicBezTo>
                  <a:cubicBezTo>
                    <a:pt x="5853" y="9406"/>
                    <a:pt x="5818" y="9412"/>
                    <a:pt x="5818" y="9412"/>
                  </a:cubicBezTo>
                  <a:cubicBezTo>
                    <a:pt x="5818" y="9412"/>
                    <a:pt x="5817" y="9402"/>
                    <a:pt x="5814" y="9387"/>
                  </a:cubicBezTo>
                  <a:cubicBezTo>
                    <a:pt x="5812" y="9373"/>
                    <a:pt x="5776" y="9355"/>
                    <a:pt x="5748" y="9349"/>
                  </a:cubicBezTo>
                  <a:cubicBezTo>
                    <a:pt x="5720" y="9343"/>
                    <a:pt x="5713" y="9390"/>
                    <a:pt x="5713" y="9390"/>
                  </a:cubicBezTo>
                  <a:cubicBezTo>
                    <a:pt x="5695" y="9399"/>
                    <a:pt x="5665" y="9349"/>
                    <a:pt x="5665" y="9349"/>
                  </a:cubicBezTo>
                  <a:cubicBezTo>
                    <a:pt x="5594" y="9325"/>
                    <a:pt x="5613" y="9252"/>
                    <a:pt x="5613" y="9252"/>
                  </a:cubicBezTo>
                  <a:cubicBezTo>
                    <a:pt x="5660" y="9307"/>
                    <a:pt x="5684" y="9288"/>
                    <a:pt x="5684" y="9288"/>
                  </a:cubicBezTo>
                  <a:cubicBezTo>
                    <a:pt x="5684" y="9288"/>
                    <a:pt x="5681" y="9263"/>
                    <a:pt x="5686" y="9184"/>
                  </a:cubicBezTo>
                  <a:cubicBezTo>
                    <a:pt x="5691" y="9106"/>
                    <a:pt x="5758" y="9055"/>
                    <a:pt x="5758" y="9055"/>
                  </a:cubicBezTo>
                  <a:cubicBezTo>
                    <a:pt x="5734" y="8966"/>
                    <a:pt x="5748" y="8948"/>
                    <a:pt x="5748" y="8948"/>
                  </a:cubicBezTo>
                  <a:cubicBezTo>
                    <a:pt x="5765" y="8979"/>
                    <a:pt x="5777" y="9006"/>
                    <a:pt x="5822" y="9003"/>
                  </a:cubicBezTo>
                  <a:cubicBezTo>
                    <a:pt x="5866" y="9001"/>
                    <a:pt x="5884" y="8955"/>
                    <a:pt x="5884" y="8955"/>
                  </a:cubicBezTo>
                  <a:cubicBezTo>
                    <a:pt x="5884" y="6227"/>
                    <a:pt x="5884" y="3498"/>
                    <a:pt x="5884" y="769"/>
                  </a:cubicBezTo>
                  <a:cubicBezTo>
                    <a:pt x="5884" y="769"/>
                    <a:pt x="5866" y="724"/>
                    <a:pt x="5822" y="721"/>
                  </a:cubicBezTo>
                  <a:cubicBezTo>
                    <a:pt x="5777" y="718"/>
                    <a:pt x="5765" y="746"/>
                    <a:pt x="5748" y="776"/>
                  </a:cubicBezTo>
                  <a:cubicBezTo>
                    <a:pt x="5748" y="776"/>
                    <a:pt x="5734" y="759"/>
                    <a:pt x="5758" y="670"/>
                  </a:cubicBezTo>
                  <a:cubicBezTo>
                    <a:pt x="5758" y="670"/>
                    <a:pt x="5691" y="619"/>
                    <a:pt x="5686" y="540"/>
                  </a:cubicBezTo>
                  <a:cubicBezTo>
                    <a:pt x="5681" y="461"/>
                    <a:pt x="5684" y="436"/>
                    <a:pt x="5684" y="436"/>
                  </a:cubicBezTo>
                  <a:cubicBezTo>
                    <a:pt x="5684" y="436"/>
                    <a:pt x="5660" y="417"/>
                    <a:pt x="5613" y="473"/>
                  </a:cubicBezTo>
                  <a:cubicBezTo>
                    <a:pt x="5613" y="473"/>
                    <a:pt x="5594" y="400"/>
                    <a:pt x="5665" y="375"/>
                  </a:cubicBezTo>
                  <a:cubicBezTo>
                    <a:pt x="5665" y="375"/>
                    <a:pt x="5695" y="325"/>
                    <a:pt x="5713" y="334"/>
                  </a:cubicBezTo>
                  <a:cubicBezTo>
                    <a:pt x="5713" y="334"/>
                    <a:pt x="5720" y="381"/>
                    <a:pt x="5748" y="375"/>
                  </a:cubicBezTo>
                  <a:cubicBezTo>
                    <a:pt x="5776" y="369"/>
                    <a:pt x="5812" y="352"/>
                    <a:pt x="5814" y="337"/>
                  </a:cubicBezTo>
                  <a:cubicBezTo>
                    <a:pt x="5817" y="322"/>
                    <a:pt x="5818" y="312"/>
                    <a:pt x="5818" y="312"/>
                  </a:cubicBezTo>
                  <a:cubicBezTo>
                    <a:pt x="5818" y="312"/>
                    <a:pt x="5853" y="318"/>
                    <a:pt x="5856" y="309"/>
                  </a:cubicBezTo>
                  <a:cubicBezTo>
                    <a:pt x="5858" y="301"/>
                    <a:pt x="5861" y="220"/>
                    <a:pt x="5772" y="220"/>
                  </a:cubicBezTo>
                  <a:cubicBezTo>
                    <a:pt x="5772" y="220"/>
                    <a:pt x="5748" y="244"/>
                    <a:pt x="5750" y="296"/>
                  </a:cubicBezTo>
                  <a:lnTo>
                    <a:pt x="5676" y="302"/>
                  </a:lnTo>
                  <a:lnTo>
                    <a:pt x="5677" y="214"/>
                  </a:lnTo>
                  <a:cubicBezTo>
                    <a:pt x="5677" y="214"/>
                    <a:pt x="5750" y="198"/>
                    <a:pt x="5752" y="185"/>
                  </a:cubicBezTo>
                  <a:cubicBezTo>
                    <a:pt x="5755" y="172"/>
                    <a:pt x="5748" y="143"/>
                    <a:pt x="5717" y="125"/>
                  </a:cubicBezTo>
                  <a:cubicBezTo>
                    <a:pt x="5685" y="108"/>
                    <a:pt x="5658" y="111"/>
                    <a:pt x="5669" y="143"/>
                  </a:cubicBezTo>
                  <a:cubicBezTo>
                    <a:pt x="5669" y="143"/>
                    <a:pt x="5605" y="153"/>
                    <a:pt x="5608" y="207"/>
                  </a:cubicBezTo>
                  <a:cubicBezTo>
                    <a:pt x="5610" y="261"/>
                    <a:pt x="5653" y="261"/>
                    <a:pt x="5653" y="261"/>
                  </a:cubicBezTo>
                  <a:cubicBezTo>
                    <a:pt x="5653" y="261"/>
                    <a:pt x="5626" y="309"/>
                    <a:pt x="5605" y="314"/>
                  </a:cubicBezTo>
                  <a:cubicBezTo>
                    <a:pt x="5605" y="314"/>
                    <a:pt x="5598" y="387"/>
                    <a:pt x="5514" y="369"/>
                  </a:cubicBezTo>
                  <a:cubicBezTo>
                    <a:pt x="5514" y="369"/>
                    <a:pt x="5543" y="344"/>
                    <a:pt x="5552" y="322"/>
                  </a:cubicBezTo>
                  <a:cubicBezTo>
                    <a:pt x="5561" y="301"/>
                    <a:pt x="5563" y="295"/>
                    <a:pt x="5546" y="296"/>
                  </a:cubicBezTo>
                  <a:cubicBezTo>
                    <a:pt x="5528" y="298"/>
                    <a:pt x="5410" y="317"/>
                    <a:pt x="5355" y="217"/>
                  </a:cubicBezTo>
                  <a:cubicBezTo>
                    <a:pt x="5355" y="217"/>
                    <a:pt x="5256" y="258"/>
                    <a:pt x="5237" y="216"/>
                  </a:cubicBezTo>
                  <a:cubicBezTo>
                    <a:pt x="5237" y="216"/>
                    <a:pt x="5309" y="194"/>
                    <a:pt x="5296" y="146"/>
                  </a:cubicBezTo>
                  <a:cubicBezTo>
                    <a:pt x="5284" y="98"/>
                    <a:pt x="5260" y="74"/>
                    <a:pt x="5214" y="74"/>
                  </a:cubicBezTo>
                  <a:cubicBezTo>
                    <a:pt x="3721" y="74"/>
                    <a:pt x="2227" y="74"/>
                    <a:pt x="734" y="74"/>
                  </a:cubicBezTo>
                  <a:cubicBezTo>
                    <a:pt x="689" y="74"/>
                    <a:pt x="664" y="98"/>
                    <a:pt x="652" y="146"/>
                  </a:cubicBezTo>
                  <a:cubicBezTo>
                    <a:pt x="639" y="194"/>
                    <a:pt x="711" y="216"/>
                    <a:pt x="711" y="216"/>
                  </a:cubicBezTo>
                  <a:cubicBezTo>
                    <a:pt x="692" y="258"/>
                    <a:pt x="594" y="217"/>
                    <a:pt x="594" y="217"/>
                  </a:cubicBezTo>
                  <a:cubicBezTo>
                    <a:pt x="538" y="317"/>
                    <a:pt x="420" y="298"/>
                    <a:pt x="402" y="296"/>
                  </a:cubicBezTo>
                  <a:cubicBezTo>
                    <a:pt x="385" y="295"/>
                    <a:pt x="387" y="301"/>
                    <a:pt x="396" y="322"/>
                  </a:cubicBezTo>
                  <a:cubicBezTo>
                    <a:pt x="405" y="344"/>
                    <a:pt x="434" y="369"/>
                    <a:pt x="434" y="369"/>
                  </a:cubicBezTo>
                  <a:cubicBezTo>
                    <a:pt x="351" y="387"/>
                    <a:pt x="343" y="314"/>
                    <a:pt x="343" y="314"/>
                  </a:cubicBezTo>
                  <a:cubicBezTo>
                    <a:pt x="323" y="309"/>
                    <a:pt x="295" y="261"/>
                    <a:pt x="295" y="261"/>
                  </a:cubicBezTo>
                  <a:cubicBezTo>
                    <a:pt x="295" y="261"/>
                    <a:pt x="338" y="261"/>
                    <a:pt x="340" y="207"/>
                  </a:cubicBezTo>
                  <a:cubicBezTo>
                    <a:pt x="343" y="153"/>
                    <a:pt x="280" y="143"/>
                    <a:pt x="280" y="143"/>
                  </a:cubicBezTo>
                  <a:cubicBezTo>
                    <a:pt x="290" y="111"/>
                    <a:pt x="263" y="108"/>
                    <a:pt x="232" y="125"/>
                  </a:cubicBezTo>
                  <a:cubicBezTo>
                    <a:pt x="200" y="143"/>
                    <a:pt x="194" y="172"/>
                    <a:pt x="196" y="185"/>
                  </a:cubicBezTo>
                  <a:cubicBezTo>
                    <a:pt x="199" y="198"/>
                    <a:pt x="271" y="214"/>
                    <a:pt x="271" y="214"/>
                  </a:cubicBezTo>
                  <a:lnTo>
                    <a:pt x="272" y="302"/>
                  </a:lnTo>
                  <a:lnTo>
                    <a:pt x="199" y="296"/>
                  </a:lnTo>
                  <a:cubicBezTo>
                    <a:pt x="200" y="244"/>
                    <a:pt x="176" y="220"/>
                    <a:pt x="176" y="220"/>
                  </a:cubicBezTo>
                  <a:cubicBezTo>
                    <a:pt x="87" y="220"/>
                    <a:pt x="90" y="301"/>
                    <a:pt x="92" y="309"/>
                  </a:cubicBezTo>
                  <a:cubicBezTo>
                    <a:pt x="95" y="318"/>
                    <a:pt x="130" y="312"/>
                    <a:pt x="130" y="312"/>
                  </a:cubicBezTo>
                  <a:cubicBezTo>
                    <a:pt x="130" y="312"/>
                    <a:pt x="132" y="322"/>
                    <a:pt x="134" y="337"/>
                  </a:cubicBezTo>
                  <a:cubicBezTo>
                    <a:pt x="137" y="352"/>
                    <a:pt x="172" y="369"/>
                    <a:pt x="200" y="375"/>
                  </a:cubicBezTo>
                  <a:cubicBezTo>
                    <a:pt x="228" y="381"/>
                    <a:pt x="235" y="334"/>
                    <a:pt x="235" y="334"/>
                  </a:cubicBezTo>
                  <a:cubicBezTo>
                    <a:pt x="253" y="325"/>
                    <a:pt x="284" y="375"/>
                    <a:pt x="284" y="375"/>
                  </a:cubicBezTo>
                  <a:cubicBezTo>
                    <a:pt x="354" y="400"/>
                    <a:pt x="335" y="473"/>
                    <a:pt x="335" y="473"/>
                  </a:cubicBezTo>
                  <a:cubicBezTo>
                    <a:pt x="289" y="417"/>
                    <a:pt x="265" y="436"/>
                    <a:pt x="265" y="436"/>
                  </a:cubicBezTo>
                  <a:cubicBezTo>
                    <a:pt x="265" y="436"/>
                    <a:pt x="267" y="461"/>
                    <a:pt x="262" y="540"/>
                  </a:cubicBezTo>
                  <a:cubicBezTo>
                    <a:pt x="257" y="619"/>
                    <a:pt x="190" y="670"/>
                    <a:pt x="190" y="670"/>
                  </a:cubicBezTo>
                  <a:cubicBezTo>
                    <a:pt x="214" y="759"/>
                    <a:pt x="200" y="776"/>
                    <a:pt x="200" y="776"/>
                  </a:cubicBezTo>
                  <a:cubicBezTo>
                    <a:pt x="184" y="746"/>
                    <a:pt x="171" y="718"/>
                    <a:pt x="127" y="721"/>
                  </a:cubicBezTo>
                  <a:cubicBezTo>
                    <a:pt x="82" y="724"/>
                    <a:pt x="65" y="769"/>
                    <a:pt x="65" y="769"/>
                  </a:cubicBezTo>
                  <a:cubicBezTo>
                    <a:pt x="65" y="3498"/>
                    <a:pt x="65" y="6227"/>
                    <a:pt x="65" y="8955"/>
                  </a:cubicBezTo>
                  <a:close/>
                  <a:moveTo>
                    <a:pt x="26" y="9691"/>
                  </a:moveTo>
                  <a:cubicBezTo>
                    <a:pt x="26" y="9691"/>
                    <a:pt x="59" y="9631"/>
                    <a:pt x="11" y="9598"/>
                  </a:cubicBezTo>
                  <a:cubicBezTo>
                    <a:pt x="11" y="9598"/>
                    <a:pt x="10" y="9587"/>
                    <a:pt x="38" y="9590"/>
                  </a:cubicBezTo>
                  <a:cubicBezTo>
                    <a:pt x="38" y="9590"/>
                    <a:pt x="54" y="9587"/>
                    <a:pt x="28" y="9554"/>
                  </a:cubicBezTo>
                  <a:cubicBezTo>
                    <a:pt x="28" y="9554"/>
                    <a:pt x="68" y="9555"/>
                    <a:pt x="109" y="9599"/>
                  </a:cubicBezTo>
                  <a:cubicBezTo>
                    <a:pt x="149" y="9644"/>
                    <a:pt x="157" y="9673"/>
                    <a:pt x="159" y="9692"/>
                  </a:cubicBezTo>
                  <a:cubicBezTo>
                    <a:pt x="159" y="9692"/>
                    <a:pt x="134" y="9679"/>
                    <a:pt x="126" y="9685"/>
                  </a:cubicBezTo>
                  <a:cubicBezTo>
                    <a:pt x="118" y="9692"/>
                    <a:pt x="115" y="9705"/>
                    <a:pt x="116" y="9716"/>
                  </a:cubicBezTo>
                  <a:lnTo>
                    <a:pt x="116" y="9722"/>
                  </a:lnTo>
                  <a:cubicBezTo>
                    <a:pt x="116" y="9722"/>
                    <a:pt x="97" y="9692"/>
                    <a:pt x="72" y="9691"/>
                  </a:cubicBezTo>
                  <a:cubicBezTo>
                    <a:pt x="47" y="9690"/>
                    <a:pt x="44" y="9692"/>
                    <a:pt x="37" y="9694"/>
                  </a:cubicBezTo>
                  <a:cubicBezTo>
                    <a:pt x="30" y="9695"/>
                    <a:pt x="26" y="9691"/>
                    <a:pt x="26" y="9691"/>
                  </a:cubicBezTo>
                  <a:close/>
                  <a:moveTo>
                    <a:pt x="498" y="402"/>
                  </a:moveTo>
                  <a:cubicBezTo>
                    <a:pt x="498" y="402"/>
                    <a:pt x="498" y="402"/>
                    <a:pt x="498" y="402"/>
                  </a:cubicBezTo>
                  <a:close/>
                  <a:moveTo>
                    <a:pt x="242" y="665"/>
                  </a:moveTo>
                  <a:cubicBezTo>
                    <a:pt x="242" y="665"/>
                    <a:pt x="242" y="665"/>
                    <a:pt x="242" y="665"/>
                  </a:cubicBezTo>
                  <a:close/>
                  <a:moveTo>
                    <a:pt x="91" y="845"/>
                  </a:moveTo>
                  <a:lnTo>
                    <a:pt x="91" y="845"/>
                  </a:lnTo>
                  <a:cubicBezTo>
                    <a:pt x="91" y="845"/>
                    <a:pt x="91" y="845"/>
                    <a:pt x="91" y="845"/>
                  </a:cubicBezTo>
                  <a:close/>
                  <a:moveTo>
                    <a:pt x="26" y="33"/>
                  </a:moveTo>
                  <a:cubicBezTo>
                    <a:pt x="26" y="33"/>
                    <a:pt x="59" y="93"/>
                    <a:pt x="11" y="126"/>
                  </a:cubicBezTo>
                  <a:cubicBezTo>
                    <a:pt x="11" y="126"/>
                    <a:pt x="10" y="137"/>
                    <a:pt x="38" y="135"/>
                  </a:cubicBezTo>
                  <a:cubicBezTo>
                    <a:pt x="38" y="135"/>
                    <a:pt x="54" y="137"/>
                    <a:pt x="28" y="170"/>
                  </a:cubicBezTo>
                  <a:cubicBezTo>
                    <a:pt x="28" y="170"/>
                    <a:pt x="68" y="170"/>
                    <a:pt x="109" y="125"/>
                  </a:cubicBezTo>
                  <a:cubicBezTo>
                    <a:pt x="149" y="80"/>
                    <a:pt x="157" y="51"/>
                    <a:pt x="159" y="32"/>
                  </a:cubicBezTo>
                  <a:cubicBezTo>
                    <a:pt x="159" y="32"/>
                    <a:pt x="134" y="45"/>
                    <a:pt x="126" y="39"/>
                  </a:cubicBezTo>
                  <a:cubicBezTo>
                    <a:pt x="118" y="32"/>
                    <a:pt x="115" y="19"/>
                    <a:pt x="116" y="8"/>
                  </a:cubicBezTo>
                  <a:lnTo>
                    <a:pt x="116" y="2"/>
                  </a:lnTo>
                  <a:cubicBezTo>
                    <a:pt x="116" y="2"/>
                    <a:pt x="97" y="32"/>
                    <a:pt x="72" y="33"/>
                  </a:cubicBezTo>
                  <a:cubicBezTo>
                    <a:pt x="47" y="34"/>
                    <a:pt x="44" y="32"/>
                    <a:pt x="37" y="31"/>
                  </a:cubicBezTo>
                  <a:cubicBezTo>
                    <a:pt x="30" y="29"/>
                    <a:pt x="26" y="33"/>
                    <a:pt x="26" y="33"/>
                  </a:cubicBezTo>
                  <a:close/>
                  <a:moveTo>
                    <a:pt x="5450" y="402"/>
                  </a:moveTo>
                  <a:cubicBezTo>
                    <a:pt x="5450" y="402"/>
                    <a:pt x="5450" y="402"/>
                    <a:pt x="5450" y="402"/>
                  </a:cubicBezTo>
                  <a:close/>
                  <a:moveTo>
                    <a:pt x="5706" y="665"/>
                  </a:moveTo>
                  <a:cubicBezTo>
                    <a:pt x="5706" y="665"/>
                    <a:pt x="5706" y="665"/>
                    <a:pt x="5706" y="665"/>
                  </a:cubicBezTo>
                  <a:close/>
                  <a:moveTo>
                    <a:pt x="5857" y="845"/>
                  </a:moveTo>
                  <a:lnTo>
                    <a:pt x="5857" y="845"/>
                  </a:lnTo>
                  <a:cubicBezTo>
                    <a:pt x="5857" y="845"/>
                    <a:pt x="5857" y="845"/>
                    <a:pt x="5857" y="845"/>
                  </a:cubicBezTo>
                  <a:close/>
                  <a:moveTo>
                    <a:pt x="5922" y="33"/>
                  </a:moveTo>
                  <a:cubicBezTo>
                    <a:pt x="5922" y="33"/>
                    <a:pt x="5890" y="93"/>
                    <a:pt x="5938" y="126"/>
                  </a:cubicBezTo>
                  <a:cubicBezTo>
                    <a:pt x="5938" y="126"/>
                    <a:pt x="5938" y="137"/>
                    <a:pt x="5910" y="135"/>
                  </a:cubicBezTo>
                  <a:cubicBezTo>
                    <a:pt x="5910" y="135"/>
                    <a:pt x="5894" y="137"/>
                    <a:pt x="5920" y="170"/>
                  </a:cubicBezTo>
                  <a:cubicBezTo>
                    <a:pt x="5920" y="170"/>
                    <a:pt x="5880" y="170"/>
                    <a:pt x="5840" y="125"/>
                  </a:cubicBezTo>
                  <a:cubicBezTo>
                    <a:pt x="5800" y="80"/>
                    <a:pt x="5791" y="51"/>
                    <a:pt x="5790" y="32"/>
                  </a:cubicBezTo>
                  <a:cubicBezTo>
                    <a:pt x="5790" y="32"/>
                    <a:pt x="5814" y="45"/>
                    <a:pt x="5822" y="39"/>
                  </a:cubicBezTo>
                  <a:cubicBezTo>
                    <a:pt x="5830" y="32"/>
                    <a:pt x="5833" y="19"/>
                    <a:pt x="5833" y="8"/>
                  </a:cubicBezTo>
                  <a:lnTo>
                    <a:pt x="5832" y="2"/>
                  </a:lnTo>
                  <a:cubicBezTo>
                    <a:pt x="5832" y="2"/>
                    <a:pt x="5852" y="32"/>
                    <a:pt x="5876" y="33"/>
                  </a:cubicBezTo>
                  <a:cubicBezTo>
                    <a:pt x="5901" y="34"/>
                    <a:pt x="5905" y="32"/>
                    <a:pt x="5912" y="31"/>
                  </a:cubicBezTo>
                  <a:cubicBezTo>
                    <a:pt x="5919" y="29"/>
                    <a:pt x="5922" y="33"/>
                    <a:pt x="5922" y="33"/>
                  </a:cubicBezTo>
                  <a:close/>
                  <a:moveTo>
                    <a:pt x="5706" y="9059"/>
                  </a:moveTo>
                  <a:cubicBezTo>
                    <a:pt x="5706" y="9059"/>
                    <a:pt x="5706" y="9059"/>
                    <a:pt x="5706" y="9059"/>
                  </a:cubicBezTo>
                  <a:close/>
                  <a:moveTo>
                    <a:pt x="5857" y="8879"/>
                  </a:moveTo>
                  <a:lnTo>
                    <a:pt x="5857" y="8879"/>
                  </a:lnTo>
                  <a:cubicBezTo>
                    <a:pt x="5857" y="8879"/>
                    <a:pt x="5857" y="8879"/>
                    <a:pt x="5857" y="8879"/>
                  </a:cubicBezTo>
                  <a:close/>
                  <a:moveTo>
                    <a:pt x="5922" y="9691"/>
                  </a:moveTo>
                  <a:cubicBezTo>
                    <a:pt x="5922" y="9691"/>
                    <a:pt x="5890" y="9631"/>
                    <a:pt x="5938" y="9598"/>
                  </a:cubicBezTo>
                  <a:cubicBezTo>
                    <a:pt x="5938" y="9598"/>
                    <a:pt x="5938" y="9587"/>
                    <a:pt x="5910" y="9590"/>
                  </a:cubicBezTo>
                  <a:cubicBezTo>
                    <a:pt x="5910" y="9590"/>
                    <a:pt x="5894" y="9587"/>
                    <a:pt x="5920" y="9554"/>
                  </a:cubicBezTo>
                  <a:cubicBezTo>
                    <a:pt x="5920" y="9554"/>
                    <a:pt x="5880" y="9555"/>
                    <a:pt x="5840" y="9599"/>
                  </a:cubicBezTo>
                  <a:cubicBezTo>
                    <a:pt x="5800" y="9644"/>
                    <a:pt x="5791" y="9673"/>
                    <a:pt x="5790" y="9692"/>
                  </a:cubicBezTo>
                  <a:cubicBezTo>
                    <a:pt x="5790" y="9692"/>
                    <a:pt x="5814" y="9679"/>
                    <a:pt x="5822" y="9685"/>
                  </a:cubicBezTo>
                  <a:cubicBezTo>
                    <a:pt x="5830" y="9692"/>
                    <a:pt x="5833" y="9705"/>
                    <a:pt x="5833" y="9716"/>
                  </a:cubicBezTo>
                  <a:lnTo>
                    <a:pt x="5832" y="9722"/>
                  </a:lnTo>
                  <a:cubicBezTo>
                    <a:pt x="5832" y="9722"/>
                    <a:pt x="5852" y="9692"/>
                    <a:pt x="5876" y="9691"/>
                  </a:cubicBezTo>
                  <a:cubicBezTo>
                    <a:pt x="5901" y="9690"/>
                    <a:pt x="5905" y="9692"/>
                    <a:pt x="5912" y="9694"/>
                  </a:cubicBezTo>
                  <a:cubicBezTo>
                    <a:pt x="5919" y="9695"/>
                    <a:pt x="5922" y="9691"/>
                    <a:pt x="5922" y="9691"/>
                  </a:cubicBezTo>
                  <a:close/>
                </a:path>
              </a:pathLst>
            </a:custGeom>
            <a:grpFill/>
            <a:ln w="0" cap="flat">
              <a:solidFill>
                <a:srgbClr val="DA0917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39" name="组合 538"/>
          <p:cNvGrpSpPr/>
          <p:nvPr/>
        </p:nvGrpSpPr>
        <p:grpSpPr>
          <a:xfrm>
            <a:off x="398532" y="1774840"/>
            <a:ext cx="2558906" cy="3330000"/>
            <a:chOff x="-436366" y="1689552"/>
            <a:chExt cx="2558906" cy="3330000"/>
          </a:xfrm>
        </p:grpSpPr>
        <p:pic>
          <p:nvPicPr>
            <p:cNvPr id="540" name="图片 539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-436366" y="1689552"/>
              <a:ext cx="1292151" cy="3330000"/>
            </a:xfrm>
            <a:prstGeom prst="rect">
              <a:avLst/>
            </a:prstGeom>
          </p:spPr>
        </p:pic>
        <p:pic>
          <p:nvPicPr>
            <p:cNvPr id="541" name="图片 540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 flipH="1">
              <a:off x="830389" y="1689552"/>
              <a:ext cx="1292151" cy="3330000"/>
            </a:xfrm>
            <a:prstGeom prst="rect">
              <a:avLst/>
            </a:prstGeom>
          </p:spPr>
        </p:pic>
      </p:grpSp>
      <p:grpSp>
        <p:nvGrpSpPr>
          <p:cNvPr id="542" name="组合 541"/>
          <p:cNvGrpSpPr/>
          <p:nvPr/>
        </p:nvGrpSpPr>
        <p:grpSpPr>
          <a:xfrm>
            <a:off x="9313112" y="1774840"/>
            <a:ext cx="2381675" cy="3330000"/>
            <a:chOff x="8077199" y="1689552"/>
            <a:chExt cx="2381675" cy="3330000"/>
          </a:xfrm>
        </p:grpSpPr>
        <p:pic>
          <p:nvPicPr>
            <p:cNvPr id="543" name="图片 542"/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-10697"/>
            <a:stretch>
              <a:fillRect/>
            </a:stretch>
          </p:blipFill>
          <p:spPr>
            <a:xfrm flipH="1">
              <a:off x="8077199" y="1689552"/>
              <a:ext cx="1207478" cy="3330000"/>
            </a:xfrm>
            <a:prstGeom prst="rect">
              <a:avLst/>
            </a:prstGeom>
          </p:spPr>
        </p:pic>
        <p:pic>
          <p:nvPicPr>
            <p:cNvPr id="544" name="图片 543"/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-10697"/>
            <a:stretch>
              <a:fillRect/>
            </a:stretch>
          </p:blipFill>
          <p:spPr>
            <a:xfrm>
              <a:off x="9251396" y="1689552"/>
              <a:ext cx="1207478" cy="3330000"/>
            </a:xfrm>
            <a:prstGeom prst="rect">
              <a:avLst/>
            </a:prstGeom>
          </p:spPr>
        </p:pic>
      </p:grpSp>
      <p:grpSp>
        <p:nvGrpSpPr>
          <p:cNvPr id="545" name="组合 544"/>
          <p:cNvGrpSpPr/>
          <p:nvPr/>
        </p:nvGrpSpPr>
        <p:grpSpPr>
          <a:xfrm>
            <a:off x="2129172" y="836420"/>
            <a:ext cx="1189608" cy="2067923"/>
            <a:chOff x="6096000" y="355416"/>
            <a:chExt cx="1189608" cy="2067923"/>
          </a:xfrm>
        </p:grpSpPr>
        <p:pic>
          <p:nvPicPr>
            <p:cNvPr id="546" name="图片 545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531571" y="1032065"/>
              <a:ext cx="610634" cy="1391274"/>
            </a:xfrm>
            <a:prstGeom prst="rect">
              <a:avLst/>
            </a:prstGeom>
          </p:spPr>
        </p:pic>
        <p:grpSp>
          <p:nvGrpSpPr>
            <p:cNvPr id="547" name="组合 546"/>
            <p:cNvGrpSpPr/>
            <p:nvPr/>
          </p:nvGrpSpPr>
          <p:grpSpPr>
            <a:xfrm>
              <a:off x="6096000" y="355416"/>
              <a:ext cx="1189608" cy="1164466"/>
              <a:chOff x="5380038" y="2732088"/>
              <a:chExt cx="1427163" cy="1397000"/>
            </a:xfrm>
          </p:grpSpPr>
          <p:sp>
            <p:nvSpPr>
              <p:cNvPr id="548" name="Freeform 432"/>
              <p:cNvSpPr/>
              <p:nvPr/>
            </p:nvSpPr>
            <p:spPr bwMode="auto">
              <a:xfrm>
                <a:off x="6089651" y="3636963"/>
                <a:ext cx="274638" cy="492125"/>
              </a:xfrm>
              <a:custGeom>
                <a:avLst/>
                <a:gdLst>
                  <a:gd name="T0" fmla="*/ 4 w 118"/>
                  <a:gd name="T1" fmla="*/ 96 h 211"/>
                  <a:gd name="T2" fmla="*/ 2 w 118"/>
                  <a:gd name="T3" fmla="*/ 113 h 211"/>
                  <a:gd name="T4" fmla="*/ 70 w 118"/>
                  <a:gd name="T5" fmla="*/ 211 h 211"/>
                  <a:gd name="T6" fmla="*/ 93 w 118"/>
                  <a:gd name="T7" fmla="*/ 149 h 211"/>
                  <a:gd name="T8" fmla="*/ 30 w 118"/>
                  <a:gd name="T9" fmla="*/ 0 h 211"/>
                  <a:gd name="T10" fmla="*/ 4 w 118"/>
                  <a:gd name="T11" fmla="*/ 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8" h="211">
                    <a:moveTo>
                      <a:pt x="4" y="96"/>
                    </a:moveTo>
                    <a:cubicBezTo>
                      <a:pt x="3" y="102"/>
                      <a:pt x="3" y="107"/>
                      <a:pt x="2" y="113"/>
                    </a:cubicBezTo>
                    <a:cubicBezTo>
                      <a:pt x="0" y="163"/>
                      <a:pt x="37" y="180"/>
                      <a:pt x="70" y="211"/>
                    </a:cubicBezTo>
                    <a:cubicBezTo>
                      <a:pt x="61" y="203"/>
                      <a:pt x="89" y="160"/>
                      <a:pt x="93" y="149"/>
                    </a:cubicBezTo>
                    <a:cubicBezTo>
                      <a:pt x="118" y="90"/>
                      <a:pt x="81" y="31"/>
                      <a:pt x="30" y="0"/>
                    </a:cubicBezTo>
                    <a:cubicBezTo>
                      <a:pt x="23" y="32"/>
                      <a:pt x="9" y="63"/>
                      <a:pt x="4" y="9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433"/>
              <p:cNvSpPr/>
              <p:nvPr/>
            </p:nvSpPr>
            <p:spPr bwMode="auto">
              <a:xfrm>
                <a:off x="6153151" y="3681413"/>
                <a:ext cx="163513" cy="323850"/>
              </a:xfrm>
              <a:custGeom>
                <a:avLst/>
                <a:gdLst>
                  <a:gd name="T0" fmla="*/ 55 w 70"/>
                  <a:gd name="T1" fmla="*/ 49 h 139"/>
                  <a:gd name="T2" fmla="*/ 63 w 70"/>
                  <a:gd name="T3" fmla="*/ 63 h 139"/>
                  <a:gd name="T4" fmla="*/ 68 w 70"/>
                  <a:gd name="T5" fmla="*/ 90 h 139"/>
                  <a:gd name="T6" fmla="*/ 58 w 70"/>
                  <a:gd name="T7" fmla="*/ 117 h 139"/>
                  <a:gd name="T8" fmla="*/ 48 w 70"/>
                  <a:gd name="T9" fmla="*/ 130 h 139"/>
                  <a:gd name="T10" fmla="*/ 43 w 70"/>
                  <a:gd name="T11" fmla="*/ 139 h 139"/>
                  <a:gd name="T12" fmla="*/ 46 w 70"/>
                  <a:gd name="T13" fmla="*/ 100 h 139"/>
                  <a:gd name="T14" fmla="*/ 42 w 70"/>
                  <a:gd name="T15" fmla="*/ 67 h 139"/>
                  <a:gd name="T16" fmla="*/ 32 w 70"/>
                  <a:gd name="T17" fmla="*/ 53 h 139"/>
                  <a:gd name="T18" fmla="*/ 23 w 70"/>
                  <a:gd name="T19" fmla="*/ 36 h 139"/>
                  <a:gd name="T20" fmla="*/ 16 w 70"/>
                  <a:gd name="T21" fmla="*/ 50 h 139"/>
                  <a:gd name="T22" fmla="*/ 14 w 70"/>
                  <a:gd name="T23" fmla="*/ 38 h 139"/>
                  <a:gd name="T24" fmla="*/ 0 w 70"/>
                  <a:gd name="T25" fmla="*/ 51 h 139"/>
                  <a:gd name="T26" fmla="*/ 13 w 70"/>
                  <a:gd name="T27" fmla="*/ 0 h 139"/>
                  <a:gd name="T28" fmla="*/ 32 w 70"/>
                  <a:gd name="T29" fmla="*/ 21 h 139"/>
                  <a:gd name="T30" fmla="*/ 55 w 70"/>
                  <a:gd name="T31" fmla="*/ 4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139">
                    <a:moveTo>
                      <a:pt x="55" y="49"/>
                    </a:moveTo>
                    <a:cubicBezTo>
                      <a:pt x="58" y="53"/>
                      <a:pt x="61" y="58"/>
                      <a:pt x="63" y="63"/>
                    </a:cubicBezTo>
                    <a:cubicBezTo>
                      <a:pt x="66" y="72"/>
                      <a:pt x="70" y="81"/>
                      <a:pt x="68" y="90"/>
                    </a:cubicBezTo>
                    <a:cubicBezTo>
                      <a:pt x="66" y="100"/>
                      <a:pt x="64" y="109"/>
                      <a:pt x="58" y="117"/>
                    </a:cubicBezTo>
                    <a:cubicBezTo>
                      <a:pt x="55" y="122"/>
                      <a:pt x="51" y="126"/>
                      <a:pt x="48" y="130"/>
                    </a:cubicBezTo>
                    <a:cubicBezTo>
                      <a:pt x="46" y="133"/>
                      <a:pt x="45" y="136"/>
                      <a:pt x="43" y="139"/>
                    </a:cubicBezTo>
                    <a:cubicBezTo>
                      <a:pt x="37" y="127"/>
                      <a:pt x="41" y="111"/>
                      <a:pt x="46" y="100"/>
                    </a:cubicBezTo>
                    <a:cubicBezTo>
                      <a:pt x="51" y="89"/>
                      <a:pt x="47" y="77"/>
                      <a:pt x="42" y="67"/>
                    </a:cubicBezTo>
                    <a:cubicBezTo>
                      <a:pt x="39" y="62"/>
                      <a:pt x="36" y="58"/>
                      <a:pt x="32" y="53"/>
                    </a:cubicBezTo>
                    <a:cubicBezTo>
                      <a:pt x="28" y="48"/>
                      <a:pt x="26" y="42"/>
                      <a:pt x="23" y="36"/>
                    </a:cubicBezTo>
                    <a:cubicBezTo>
                      <a:pt x="24" y="42"/>
                      <a:pt x="22" y="47"/>
                      <a:pt x="16" y="50"/>
                    </a:cubicBezTo>
                    <a:cubicBezTo>
                      <a:pt x="16" y="46"/>
                      <a:pt x="14" y="41"/>
                      <a:pt x="14" y="38"/>
                    </a:cubicBezTo>
                    <a:cubicBezTo>
                      <a:pt x="8" y="41"/>
                      <a:pt x="4" y="46"/>
                      <a:pt x="0" y="51"/>
                    </a:cubicBezTo>
                    <a:cubicBezTo>
                      <a:pt x="0" y="34"/>
                      <a:pt x="15" y="17"/>
                      <a:pt x="13" y="0"/>
                    </a:cubicBezTo>
                    <a:cubicBezTo>
                      <a:pt x="14" y="6"/>
                      <a:pt x="29" y="16"/>
                      <a:pt x="32" y="21"/>
                    </a:cubicBezTo>
                    <a:cubicBezTo>
                      <a:pt x="39" y="31"/>
                      <a:pt x="48" y="39"/>
                      <a:pt x="55" y="49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434"/>
              <p:cNvSpPr/>
              <p:nvPr/>
            </p:nvSpPr>
            <p:spPr bwMode="auto">
              <a:xfrm>
                <a:off x="5380038" y="3127376"/>
                <a:ext cx="515938" cy="236538"/>
              </a:xfrm>
              <a:custGeom>
                <a:avLst/>
                <a:gdLst>
                  <a:gd name="T0" fmla="*/ 82 w 222"/>
                  <a:gd name="T1" fmla="*/ 6 h 101"/>
                  <a:gd name="T2" fmla="*/ 2 w 222"/>
                  <a:gd name="T3" fmla="*/ 74 h 101"/>
                  <a:gd name="T4" fmla="*/ 58 w 222"/>
                  <a:gd name="T5" fmla="*/ 97 h 101"/>
                  <a:gd name="T6" fmla="*/ 120 w 222"/>
                  <a:gd name="T7" fmla="*/ 99 h 101"/>
                  <a:gd name="T8" fmla="*/ 222 w 222"/>
                  <a:gd name="T9" fmla="*/ 46 h 101"/>
                  <a:gd name="T10" fmla="*/ 190 w 222"/>
                  <a:gd name="T11" fmla="*/ 14 h 101"/>
                  <a:gd name="T12" fmla="*/ 144 w 222"/>
                  <a:gd name="T13" fmla="*/ 1 h 101"/>
                  <a:gd name="T14" fmla="*/ 82 w 222"/>
                  <a:gd name="T15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01">
                    <a:moveTo>
                      <a:pt x="82" y="6"/>
                    </a:moveTo>
                    <a:cubicBezTo>
                      <a:pt x="46" y="15"/>
                      <a:pt x="16" y="36"/>
                      <a:pt x="2" y="74"/>
                    </a:cubicBezTo>
                    <a:cubicBezTo>
                      <a:pt x="0" y="79"/>
                      <a:pt x="52" y="96"/>
                      <a:pt x="58" y="97"/>
                    </a:cubicBezTo>
                    <a:cubicBezTo>
                      <a:pt x="78" y="101"/>
                      <a:pt x="99" y="101"/>
                      <a:pt x="120" y="99"/>
                    </a:cubicBezTo>
                    <a:cubicBezTo>
                      <a:pt x="159" y="94"/>
                      <a:pt x="197" y="78"/>
                      <a:pt x="222" y="46"/>
                    </a:cubicBezTo>
                    <a:cubicBezTo>
                      <a:pt x="210" y="36"/>
                      <a:pt x="204" y="22"/>
                      <a:pt x="190" y="14"/>
                    </a:cubicBezTo>
                    <a:cubicBezTo>
                      <a:pt x="176" y="5"/>
                      <a:pt x="160" y="2"/>
                      <a:pt x="144" y="1"/>
                    </a:cubicBezTo>
                    <a:cubicBezTo>
                      <a:pt x="123" y="0"/>
                      <a:pt x="102" y="1"/>
                      <a:pt x="82" y="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435"/>
              <p:cNvSpPr/>
              <p:nvPr/>
            </p:nvSpPr>
            <p:spPr bwMode="auto">
              <a:xfrm>
                <a:off x="5500688" y="3235326"/>
                <a:ext cx="360363" cy="107950"/>
              </a:xfrm>
              <a:custGeom>
                <a:avLst/>
                <a:gdLst>
                  <a:gd name="T0" fmla="*/ 111 w 155"/>
                  <a:gd name="T1" fmla="*/ 32 h 46"/>
                  <a:gd name="T2" fmla="*/ 54 w 155"/>
                  <a:gd name="T3" fmla="*/ 43 h 46"/>
                  <a:gd name="T4" fmla="*/ 0 w 155"/>
                  <a:gd name="T5" fmla="*/ 33 h 46"/>
                  <a:gd name="T6" fmla="*/ 32 w 155"/>
                  <a:gd name="T7" fmla="*/ 28 h 46"/>
                  <a:gd name="T8" fmla="*/ 72 w 155"/>
                  <a:gd name="T9" fmla="*/ 30 h 46"/>
                  <a:gd name="T10" fmla="*/ 77 w 155"/>
                  <a:gd name="T11" fmla="*/ 22 h 46"/>
                  <a:gd name="T12" fmla="*/ 99 w 155"/>
                  <a:gd name="T13" fmla="*/ 20 h 46"/>
                  <a:gd name="T14" fmla="*/ 103 w 155"/>
                  <a:gd name="T15" fmla="*/ 12 h 46"/>
                  <a:gd name="T16" fmla="*/ 121 w 155"/>
                  <a:gd name="T17" fmla="*/ 8 h 46"/>
                  <a:gd name="T18" fmla="*/ 138 w 155"/>
                  <a:gd name="T19" fmla="*/ 5 h 46"/>
                  <a:gd name="T20" fmla="*/ 155 w 155"/>
                  <a:gd name="T21" fmla="*/ 0 h 46"/>
                  <a:gd name="T22" fmla="*/ 147 w 155"/>
                  <a:gd name="T23" fmla="*/ 10 h 46"/>
                  <a:gd name="T24" fmla="*/ 135 w 155"/>
                  <a:gd name="T25" fmla="*/ 18 h 46"/>
                  <a:gd name="T26" fmla="*/ 111 w 155"/>
                  <a:gd name="T27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5" h="46">
                    <a:moveTo>
                      <a:pt x="111" y="32"/>
                    </a:moveTo>
                    <a:cubicBezTo>
                      <a:pt x="94" y="40"/>
                      <a:pt x="73" y="46"/>
                      <a:pt x="54" y="43"/>
                    </a:cubicBezTo>
                    <a:cubicBezTo>
                      <a:pt x="35" y="40"/>
                      <a:pt x="17" y="41"/>
                      <a:pt x="0" y="33"/>
                    </a:cubicBezTo>
                    <a:cubicBezTo>
                      <a:pt x="4" y="27"/>
                      <a:pt x="25" y="28"/>
                      <a:pt x="32" y="28"/>
                    </a:cubicBezTo>
                    <a:cubicBezTo>
                      <a:pt x="45" y="28"/>
                      <a:pt x="60" y="29"/>
                      <a:pt x="72" y="30"/>
                    </a:cubicBezTo>
                    <a:cubicBezTo>
                      <a:pt x="64" y="25"/>
                      <a:pt x="72" y="23"/>
                      <a:pt x="77" y="22"/>
                    </a:cubicBezTo>
                    <a:cubicBezTo>
                      <a:pt x="84" y="22"/>
                      <a:pt x="94" y="23"/>
                      <a:pt x="99" y="20"/>
                    </a:cubicBezTo>
                    <a:cubicBezTo>
                      <a:pt x="96" y="15"/>
                      <a:pt x="97" y="14"/>
                      <a:pt x="103" y="12"/>
                    </a:cubicBezTo>
                    <a:cubicBezTo>
                      <a:pt x="109" y="11"/>
                      <a:pt x="115" y="10"/>
                      <a:pt x="121" y="8"/>
                    </a:cubicBezTo>
                    <a:cubicBezTo>
                      <a:pt x="127" y="7"/>
                      <a:pt x="132" y="7"/>
                      <a:pt x="138" y="5"/>
                    </a:cubicBezTo>
                    <a:cubicBezTo>
                      <a:pt x="143" y="3"/>
                      <a:pt x="149" y="0"/>
                      <a:pt x="155" y="0"/>
                    </a:cubicBezTo>
                    <a:cubicBezTo>
                      <a:pt x="154" y="0"/>
                      <a:pt x="148" y="9"/>
                      <a:pt x="147" y="10"/>
                    </a:cubicBezTo>
                    <a:cubicBezTo>
                      <a:pt x="143" y="14"/>
                      <a:pt x="139" y="16"/>
                      <a:pt x="135" y="18"/>
                    </a:cubicBezTo>
                    <a:cubicBezTo>
                      <a:pt x="126" y="22"/>
                      <a:pt x="120" y="28"/>
                      <a:pt x="111" y="3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436"/>
              <p:cNvSpPr/>
              <p:nvPr/>
            </p:nvSpPr>
            <p:spPr bwMode="auto">
              <a:xfrm>
                <a:off x="5432426" y="3478213"/>
                <a:ext cx="420688" cy="333375"/>
              </a:xfrm>
              <a:custGeom>
                <a:avLst/>
                <a:gdLst>
                  <a:gd name="T0" fmla="*/ 67 w 180"/>
                  <a:gd name="T1" fmla="*/ 20 h 143"/>
                  <a:gd name="T2" fmla="*/ 30 w 180"/>
                  <a:gd name="T3" fmla="*/ 78 h 143"/>
                  <a:gd name="T4" fmla="*/ 0 w 180"/>
                  <a:gd name="T5" fmla="*/ 128 h 143"/>
                  <a:gd name="T6" fmla="*/ 53 w 180"/>
                  <a:gd name="T7" fmla="*/ 140 h 143"/>
                  <a:gd name="T8" fmla="*/ 111 w 180"/>
                  <a:gd name="T9" fmla="*/ 133 h 143"/>
                  <a:gd name="T10" fmla="*/ 156 w 180"/>
                  <a:gd name="T11" fmla="*/ 92 h 143"/>
                  <a:gd name="T12" fmla="*/ 174 w 180"/>
                  <a:gd name="T13" fmla="*/ 40 h 143"/>
                  <a:gd name="T14" fmla="*/ 179 w 180"/>
                  <a:gd name="T15" fmla="*/ 23 h 143"/>
                  <a:gd name="T16" fmla="*/ 132 w 180"/>
                  <a:gd name="T17" fmla="*/ 1 h 143"/>
                  <a:gd name="T18" fmla="*/ 67 w 180"/>
                  <a:gd name="T19" fmla="*/ 2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43">
                    <a:moveTo>
                      <a:pt x="67" y="20"/>
                    </a:moveTo>
                    <a:cubicBezTo>
                      <a:pt x="46" y="34"/>
                      <a:pt x="37" y="56"/>
                      <a:pt x="30" y="78"/>
                    </a:cubicBezTo>
                    <a:cubicBezTo>
                      <a:pt x="23" y="97"/>
                      <a:pt x="11" y="111"/>
                      <a:pt x="0" y="128"/>
                    </a:cubicBezTo>
                    <a:cubicBezTo>
                      <a:pt x="1" y="126"/>
                      <a:pt x="46" y="140"/>
                      <a:pt x="53" y="140"/>
                    </a:cubicBezTo>
                    <a:cubicBezTo>
                      <a:pt x="72" y="143"/>
                      <a:pt x="93" y="140"/>
                      <a:pt x="111" y="133"/>
                    </a:cubicBezTo>
                    <a:cubicBezTo>
                      <a:pt x="130" y="126"/>
                      <a:pt x="147" y="111"/>
                      <a:pt x="156" y="92"/>
                    </a:cubicBezTo>
                    <a:cubicBezTo>
                      <a:pt x="164" y="75"/>
                      <a:pt x="168" y="58"/>
                      <a:pt x="174" y="40"/>
                    </a:cubicBezTo>
                    <a:cubicBezTo>
                      <a:pt x="175" y="36"/>
                      <a:pt x="180" y="27"/>
                      <a:pt x="179" y="23"/>
                    </a:cubicBezTo>
                    <a:cubicBezTo>
                      <a:pt x="174" y="7"/>
                      <a:pt x="145" y="0"/>
                      <a:pt x="132" y="1"/>
                    </a:cubicBezTo>
                    <a:cubicBezTo>
                      <a:pt x="109" y="2"/>
                      <a:pt x="87" y="8"/>
                      <a:pt x="67" y="2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437"/>
              <p:cNvSpPr/>
              <p:nvPr/>
            </p:nvSpPr>
            <p:spPr bwMode="auto">
              <a:xfrm>
                <a:off x="5491163" y="3533776"/>
                <a:ext cx="339725" cy="249238"/>
              </a:xfrm>
              <a:custGeom>
                <a:avLst/>
                <a:gdLst>
                  <a:gd name="T0" fmla="*/ 101 w 146"/>
                  <a:gd name="T1" fmla="*/ 82 h 107"/>
                  <a:gd name="T2" fmla="*/ 126 w 146"/>
                  <a:gd name="T3" fmla="*/ 39 h 107"/>
                  <a:gd name="T4" fmla="*/ 143 w 146"/>
                  <a:gd name="T5" fmla="*/ 6 h 107"/>
                  <a:gd name="T6" fmla="*/ 143 w 146"/>
                  <a:gd name="T7" fmla="*/ 5 h 107"/>
                  <a:gd name="T8" fmla="*/ 120 w 146"/>
                  <a:gd name="T9" fmla="*/ 4 h 107"/>
                  <a:gd name="T10" fmla="*/ 111 w 146"/>
                  <a:gd name="T11" fmla="*/ 26 h 107"/>
                  <a:gd name="T12" fmla="*/ 71 w 146"/>
                  <a:gd name="T13" fmla="*/ 42 h 107"/>
                  <a:gd name="T14" fmla="*/ 91 w 146"/>
                  <a:gd name="T15" fmla="*/ 58 h 107"/>
                  <a:gd name="T16" fmla="*/ 62 w 146"/>
                  <a:gd name="T17" fmla="*/ 85 h 107"/>
                  <a:gd name="T18" fmla="*/ 39 w 146"/>
                  <a:gd name="T19" fmla="*/ 88 h 107"/>
                  <a:gd name="T20" fmla="*/ 13 w 146"/>
                  <a:gd name="T21" fmla="*/ 90 h 107"/>
                  <a:gd name="T22" fmla="*/ 0 w 146"/>
                  <a:gd name="T23" fmla="*/ 92 h 107"/>
                  <a:gd name="T24" fmla="*/ 24 w 146"/>
                  <a:gd name="T25" fmla="*/ 103 h 107"/>
                  <a:gd name="T26" fmla="*/ 50 w 146"/>
                  <a:gd name="T27" fmla="*/ 107 h 107"/>
                  <a:gd name="T28" fmla="*/ 101 w 146"/>
                  <a:gd name="T29" fmla="*/ 8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6" h="107">
                    <a:moveTo>
                      <a:pt x="101" y="82"/>
                    </a:moveTo>
                    <a:cubicBezTo>
                      <a:pt x="111" y="68"/>
                      <a:pt x="119" y="56"/>
                      <a:pt x="126" y="39"/>
                    </a:cubicBezTo>
                    <a:cubicBezTo>
                      <a:pt x="128" y="34"/>
                      <a:pt x="146" y="10"/>
                      <a:pt x="143" y="6"/>
                    </a:cubicBezTo>
                    <a:cubicBezTo>
                      <a:pt x="143" y="6"/>
                      <a:pt x="144" y="6"/>
                      <a:pt x="143" y="5"/>
                    </a:cubicBezTo>
                    <a:cubicBezTo>
                      <a:pt x="136" y="6"/>
                      <a:pt x="126" y="0"/>
                      <a:pt x="120" y="4"/>
                    </a:cubicBezTo>
                    <a:cubicBezTo>
                      <a:pt x="115" y="7"/>
                      <a:pt x="113" y="20"/>
                      <a:pt x="111" y="26"/>
                    </a:cubicBezTo>
                    <a:cubicBezTo>
                      <a:pt x="104" y="44"/>
                      <a:pt x="89" y="43"/>
                      <a:pt x="71" y="42"/>
                    </a:cubicBezTo>
                    <a:cubicBezTo>
                      <a:pt x="74" y="49"/>
                      <a:pt x="83" y="55"/>
                      <a:pt x="91" y="58"/>
                    </a:cubicBezTo>
                    <a:cubicBezTo>
                      <a:pt x="88" y="69"/>
                      <a:pt x="71" y="80"/>
                      <a:pt x="62" y="85"/>
                    </a:cubicBezTo>
                    <a:cubicBezTo>
                      <a:pt x="55" y="89"/>
                      <a:pt x="47" y="88"/>
                      <a:pt x="39" y="88"/>
                    </a:cubicBezTo>
                    <a:cubicBezTo>
                      <a:pt x="31" y="88"/>
                      <a:pt x="22" y="90"/>
                      <a:pt x="13" y="90"/>
                    </a:cubicBezTo>
                    <a:cubicBezTo>
                      <a:pt x="9" y="91"/>
                      <a:pt x="3" y="90"/>
                      <a:pt x="0" y="92"/>
                    </a:cubicBezTo>
                    <a:cubicBezTo>
                      <a:pt x="6" y="99"/>
                      <a:pt x="15" y="101"/>
                      <a:pt x="24" y="103"/>
                    </a:cubicBezTo>
                    <a:cubicBezTo>
                      <a:pt x="33" y="104"/>
                      <a:pt x="42" y="107"/>
                      <a:pt x="50" y="107"/>
                    </a:cubicBezTo>
                    <a:cubicBezTo>
                      <a:pt x="68" y="106"/>
                      <a:pt x="90" y="97"/>
                      <a:pt x="101" y="8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438"/>
              <p:cNvSpPr/>
              <p:nvPr/>
            </p:nvSpPr>
            <p:spPr bwMode="auto">
              <a:xfrm>
                <a:off x="6272213" y="3467101"/>
                <a:ext cx="404813" cy="314325"/>
              </a:xfrm>
              <a:custGeom>
                <a:avLst/>
                <a:gdLst>
                  <a:gd name="T0" fmla="*/ 50 w 174"/>
                  <a:gd name="T1" fmla="*/ 110 h 135"/>
                  <a:gd name="T2" fmla="*/ 117 w 174"/>
                  <a:gd name="T3" fmla="*/ 125 h 135"/>
                  <a:gd name="T4" fmla="*/ 174 w 174"/>
                  <a:gd name="T5" fmla="*/ 135 h 135"/>
                  <a:gd name="T6" fmla="*/ 168 w 174"/>
                  <a:gd name="T7" fmla="*/ 82 h 135"/>
                  <a:gd name="T8" fmla="*/ 141 w 174"/>
                  <a:gd name="T9" fmla="*/ 29 h 135"/>
                  <a:gd name="T10" fmla="*/ 86 w 174"/>
                  <a:gd name="T11" fmla="*/ 2 h 135"/>
                  <a:gd name="T12" fmla="*/ 31 w 174"/>
                  <a:gd name="T13" fmla="*/ 3 h 135"/>
                  <a:gd name="T14" fmla="*/ 13 w 174"/>
                  <a:gd name="T15" fmla="*/ 5 h 135"/>
                  <a:gd name="T16" fmla="*/ 9 w 174"/>
                  <a:gd name="T17" fmla="*/ 56 h 135"/>
                  <a:gd name="T18" fmla="*/ 50 w 174"/>
                  <a:gd name="T19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4" h="135">
                    <a:moveTo>
                      <a:pt x="50" y="110"/>
                    </a:moveTo>
                    <a:cubicBezTo>
                      <a:pt x="70" y="125"/>
                      <a:pt x="94" y="126"/>
                      <a:pt x="117" y="125"/>
                    </a:cubicBezTo>
                    <a:cubicBezTo>
                      <a:pt x="137" y="125"/>
                      <a:pt x="155" y="131"/>
                      <a:pt x="174" y="135"/>
                    </a:cubicBezTo>
                    <a:cubicBezTo>
                      <a:pt x="173" y="135"/>
                      <a:pt x="169" y="88"/>
                      <a:pt x="168" y="82"/>
                    </a:cubicBezTo>
                    <a:cubicBezTo>
                      <a:pt x="163" y="62"/>
                      <a:pt x="153" y="44"/>
                      <a:pt x="141" y="29"/>
                    </a:cubicBezTo>
                    <a:cubicBezTo>
                      <a:pt x="127" y="14"/>
                      <a:pt x="107" y="4"/>
                      <a:pt x="86" y="2"/>
                    </a:cubicBezTo>
                    <a:cubicBezTo>
                      <a:pt x="68" y="0"/>
                      <a:pt x="50" y="2"/>
                      <a:pt x="31" y="3"/>
                    </a:cubicBezTo>
                    <a:cubicBezTo>
                      <a:pt x="27" y="3"/>
                      <a:pt x="17" y="2"/>
                      <a:pt x="13" y="5"/>
                    </a:cubicBezTo>
                    <a:cubicBezTo>
                      <a:pt x="0" y="14"/>
                      <a:pt x="4" y="44"/>
                      <a:pt x="9" y="56"/>
                    </a:cubicBezTo>
                    <a:cubicBezTo>
                      <a:pt x="19" y="77"/>
                      <a:pt x="31" y="95"/>
                      <a:pt x="50" y="11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439"/>
              <p:cNvSpPr/>
              <p:nvPr/>
            </p:nvSpPr>
            <p:spPr bwMode="auto">
              <a:xfrm>
                <a:off x="6326188" y="3484563"/>
                <a:ext cx="315913" cy="252413"/>
              </a:xfrm>
              <a:custGeom>
                <a:avLst/>
                <a:gdLst>
                  <a:gd name="T0" fmla="*/ 87 w 136"/>
                  <a:gd name="T1" fmla="*/ 17 h 108"/>
                  <a:gd name="T2" fmla="*/ 38 w 136"/>
                  <a:gd name="T3" fmla="*/ 9 h 108"/>
                  <a:gd name="T4" fmla="*/ 1 w 136"/>
                  <a:gd name="T5" fmla="*/ 4 h 108"/>
                  <a:gd name="T6" fmla="*/ 0 w 136"/>
                  <a:gd name="T7" fmla="*/ 4 h 108"/>
                  <a:gd name="T8" fmla="*/ 7 w 136"/>
                  <a:gd name="T9" fmla="*/ 27 h 108"/>
                  <a:gd name="T10" fmla="*/ 30 w 136"/>
                  <a:gd name="T11" fmla="*/ 27 h 108"/>
                  <a:gd name="T12" fmla="*/ 60 w 136"/>
                  <a:gd name="T13" fmla="*/ 59 h 108"/>
                  <a:gd name="T14" fmla="*/ 68 w 136"/>
                  <a:gd name="T15" fmla="*/ 35 h 108"/>
                  <a:gd name="T16" fmla="*/ 104 w 136"/>
                  <a:gd name="T17" fmla="*/ 52 h 108"/>
                  <a:gd name="T18" fmla="*/ 114 w 136"/>
                  <a:gd name="T19" fmla="*/ 72 h 108"/>
                  <a:gd name="T20" fmla="*/ 125 w 136"/>
                  <a:gd name="T21" fmla="*/ 97 h 108"/>
                  <a:gd name="T22" fmla="*/ 131 w 136"/>
                  <a:gd name="T23" fmla="*/ 108 h 108"/>
                  <a:gd name="T24" fmla="*/ 133 w 136"/>
                  <a:gd name="T25" fmla="*/ 82 h 108"/>
                  <a:gd name="T26" fmla="*/ 128 w 136"/>
                  <a:gd name="T27" fmla="*/ 56 h 108"/>
                  <a:gd name="T28" fmla="*/ 87 w 136"/>
                  <a:gd name="T29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6" h="108">
                    <a:moveTo>
                      <a:pt x="87" y="17"/>
                    </a:moveTo>
                    <a:cubicBezTo>
                      <a:pt x="70" y="12"/>
                      <a:pt x="56" y="9"/>
                      <a:pt x="38" y="9"/>
                    </a:cubicBezTo>
                    <a:cubicBezTo>
                      <a:pt x="33" y="8"/>
                      <a:pt x="4" y="0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3" y="11"/>
                      <a:pt x="1" y="22"/>
                      <a:pt x="7" y="27"/>
                    </a:cubicBezTo>
                    <a:cubicBezTo>
                      <a:pt x="11" y="30"/>
                      <a:pt x="25" y="27"/>
                      <a:pt x="30" y="27"/>
                    </a:cubicBezTo>
                    <a:cubicBezTo>
                      <a:pt x="50" y="27"/>
                      <a:pt x="54" y="42"/>
                      <a:pt x="60" y="59"/>
                    </a:cubicBezTo>
                    <a:cubicBezTo>
                      <a:pt x="65" y="53"/>
                      <a:pt x="68" y="43"/>
                      <a:pt x="68" y="35"/>
                    </a:cubicBezTo>
                    <a:cubicBezTo>
                      <a:pt x="79" y="34"/>
                      <a:pt x="95" y="45"/>
                      <a:pt x="104" y="52"/>
                    </a:cubicBezTo>
                    <a:cubicBezTo>
                      <a:pt x="110" y="58"/>
                      <a:pt x="111" y="65"/>
                      <a:pt x="114" y="72"/>
                    </a:cubicBezTo>
                    <a:cubicBezTo>
                      <a:pt x="117" y="81"/>
                      <a:pt x="122" y="88"/>
                      <a:pt x="125" y="97"/>
                    </a:cubicBezTo>
                    <a:cubicBezTo>
                      <a:pt x="127" y="100"/>
                      <a:pt x="128" y="106"/>
                      <a:pt x="131" y="108"/>
                    </a:cubicBezTo>
                    <a:cubicBezTo>
                      <a:pt x="136" y="100"/>
                      <a:pt x="135" y="91"/>
                      <a:pt x="133" y="82"/>
                    </a:cubicBezTo>
                    <a:cubicBezTo>
                      <a:pt x="131" y="73"/>
                      <a:pt x="131" y="64"/>
                      <a:pt x="128" y="56"/>
                    </a:cubicBezTo>
                    <a:cubicBezTo>
                      <a:pt x="121" y="39"/>
                      <a:pt x="104" y="22"/>
                      <a:pt x="87" y="17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440"/>
              <p:cNvSpPr/>
              <p:nvPr/>
            </p:nvSpPr>
            <p:spPr bwMode="auto">
              <a:xfrm>
                <a:off x="6037263" y="2732088"/>
                <a:ext cx="306388" cy="482600"/>
              </a:xfrm>
              <a:custGeom>
                <a:avLst/>
                <a:gdLst>
                  <a:gd name="T0" fmla="*/ 17 w 132"/>
                  <a:gd name="T1" fmla="*/ 54 h 207"/>
                  <a:gd name="T2" fmla="*/ 8 w 132"/>
                  <a:gd name="T3" fmla="*/ 129 h 207"/>
                  <a:gd name="T4" fmla="*/ 26 w 132"/>
                  <a:gd name="T5" fmla="*/ 169 h 207"/>
                  <a:gd name="T6" fmla="*/ 44 w 132"/>
                  <a:gd name="T7" fmla="*/ 207 h 207"/>
                  <a:gd name="T8" fmla="*/ 68 w 132"/>
                  <a:gd name="T9" fmla="*/ 161 h 207"/>
                  <a:gd name="T10" fmla="*/ 105 w 132"/>
                  <a:gd name="T11" fmla="*/ 124 h 207"/>
                  <a:gd name="T12" fmla="*/ 98 w 132"/>
                  <a:gd name="T13" fmla="*/ 0 h 207"/>
                  <a:gd name="T14" fmla="*/ 60 w 132"/>
                  <a:gd name="T15" fmla="*/ 27 h 207"/>
                  <a:gd name="T16" fmla="*/ 17 w 132"/>
                  <a:gd name="T17" fmla="*/ 5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207">
                    <a:moveTo>
                      <a:pt x="17" y="54"/>
                    </a:moveTo>
                    <a:cubicBezTo>
                      <a:pt x="1" y="73"/>
                      <a:pt x="0" y="105"/>
                      <a:pt x="8" y="129"/>
                    </a:cubicBezTo>
                    <a:cubicBezTo>
                      <a:pt x="13" y="143"/>
                      <a:pt x="19" y="156"/>
                      <a:pt x="26" y="169"/>
                    </a:cubicBezTo>
                    <a:cubicBezTo>
                      <a:pt x="29" y="175"/>
                      <a:pt x="47" y="201"/>
                      <a:pt x="44" y="207"/>
                    </a:cubicBezTo>
                    <a:cubicBezTo>
                      <a:pt x="51" y="192"/>
                      <a:pt x="56" y="173"/>
                      <a:pt x="68" y="161"/>
                    </a:cubicBezTo>
                    <a:cubicBezTo>
                      <a:pt x="80" y="149"/>
                      <a:pt x="95" y="138"/>
                      <a:pt x="105" y="124"/>
                    </a:cubicBezTo>
                    <a:cubicBezTo>
                      <a:pt x="132" y="87"/>
                      <a:pt x="117" y="36"/>
                      <a:pt x="98" y="0"/>
                    </a:cubicBezTo>
                    <a:cubicBezTo>
                      <a:pt x="86" y="9"/>
                      <a:pt x="76" y="21"/>
                      <a:pt x="60" y="27"/>
                    </a:cubicBezTo>
                    <a:cubicBezTo>
                      <a:pt x="43" y="34"/>
                      <a:pt x="29" y="39"/>
                      <a:pt x="17" y="5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441"/>
              <p:cNvSpPr/>
              <p:nvPr/>
            </p:nvSpPr>
            <p:spPr bwMode="auto">
              <a:xfrm>
                <a:off x="6069013" y="2814638"/>
                <a:ext cx="169863" cy="347663"/>
              </a:xfrm>
              <a:custGeom>
                <a:avLst/>
                <a:gdLst>
                  <a:gd name="T0" fmla="*/ 12 w 73"/>
                  <a:gd name="T1" fmla="*/ 36 h 149"/>
                  <a:gd name="T2" fmla="*/ 31 w 73"/>
                  <a:gd name="T3" fmla="*/ 18 h 149"/>
                  <a:gd name="T4" fmla="*/ 49 w 73"/>
                  <a:gd name="T5" fmla="*/ 2 h 149"/>
                  <a:gd name="T6" fmla="*/ 56 w 73"/>
                  <a:gd name="T7" fmla="*/ 1 h 149"/>
                  <a:gd name="T8" fmla="*/ 50 w 73"/>
                  <a:gd name="T9" fmla="*/ 11 h 149"/>
                  <a:gd name="T10" fmla="*/ 40 w 73"/>
                  <a:gd name="T11" fmla="*/ 26 h 149"/>
                  <a:gd name="T12" fmla="*/ 19 w 73"/>
                  <a:gd name="T13" fmla="*/ 54 h 149"/>
                  <a:gd name="T14" fmla="*/ 22 w 73"/>
                  <a:gd name="T15" fmla="*/ 55 h 149"/>
                  <a:gd name="T16" fmla="*/ 19 w 73"/>
                  <a:gd name="T17" fmla="*/ 66 h 149"/>
                  <a:gd name="T18" fmla="*/ 22 w 73"/>
                  <a:gd name="T19" fmla="*/ 74 h 149"/>
                  <a:gd name="T20" fmla="*/ 25 w 73"/>
                  <a:gd name="T21" fmla="*/ 82 h 149"/>
                  <a:gd name="T22" fmla="*/ 26 w 73"/>
                  <a:gd name="T23" fmla="*/ 92 h 149"/>
                  <a:gd name="T24" fmla="*/ 34 w 73"/>
                  <a:gd name="T25" fmla="*/ 91 h 149"/>
                  <a:gd name="T26" fmla="*/ 36 w 73"/>
                  <a:gd name="T27" fmla="*/ 99 h 149"/>
                  <a:gd name="T28" fmla="*/ 53 w 73"/>
                  <a:gd name="T29" fmla="*/ 89 h 149"/>
                  <a:gd name="T30" fmla="*/ 73 w 73"/>
                  <a:gd name="T31" fmla="*/ 86 h 149"/>
                  <a:gd name="T32" fmla="*/ 37 w 73"/>
                  <a:gd name="T33" fmla="*/ 125 h 149"/>
                  <a:gd name="T34" fmla="*/ 30 w 73"/>
                  <a:gd name="T35" fmla="*/ 149 h 149"/>
                  <a:gd name="T36" fmla="*/ 24 w 73"/>
                  <a:gd name="T37" fmla="*/ 132 h 149"/>
                  <a:gd name="T38" fmla="*/ 14 w 73"/>
                  <a:gd name="T39" fmla="*/ 110 h 149"/>
                  <a:gd name="T40" fmla="*/ 2 w 73"/>
                  <a:gd name="T41" fmla="*/ 67 h 149"/>
                  <a:gd name="T42" fmla="*/ 12 w 73"/>
                  <a:gd name="T4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149">
                    <a:moveTo>
                      <a:pt x="12" y="36"/>
                    </a:moveTo>
                    <a:cubicBezTo>
                      <a:pt x="17" y="29"/>
                      <a:pt x="25" y="24"/>
                      <a:pt x="31" y="18"/>
                    </a:cubicBezTo>
                    <a:cubicBezTo>
                      <a:pt x="35" y="13"/>
                      <a:pt x="43" y="5"/>
                      <a:pt x="49" y="2"/>
                    </a:cubicBezTo>
                    <a:cubicBezTo>
                      <a:pt x="52" y="1"/>
                      <a:pt x="53" y="0"/>
                      <a:pt x="56" y="1"/>
                    </a:cubicBezTo>
                    <a:cubicBezTo>
                      <a:pt x="55" y="5"/>
                      <a:pt x="53" y="7"/>
                      <a:pt x="50" y="11"/>
                    </a:cubicBezTo>
                    <a:cubicBezTo>
                      <a:pt x="46" y="15"/>
                      <a:pt x="43" y="20"/>
                      <a:pt x="40" y="26"/>
                    </a:cubicBezTo>
                    <a:cubicBezTo>
                      <a:pt x="35" y="37"/>
                      <a:pt x="27" y="45"/>
                      <a:pt x="19" y="54"/>
                    </a:cubicBezTo>
                    <a:cubicBezTo>
                      <a:pt x="20" y="54"/>
                      <a:pt x="20" y="55"/>
                      <a:pt x="22" y="55"/>
                    </a:cubicBezTo>
                    <a:cubicBezTo>
                      <a:pt x="22" y="59"/>
                      <a:pt x="20" y="63"/>
                      <a:pt x="19" y="66"/>
                    </a:cubicBezTo>
                    <a:cubicBezTo>
                      <a:pt x="19" y="71"/>
                      <a:pt x="19" y="70"/>
                      <a:pt x="22" y="74"/>
                    </a:cubicBezTo>
                    <a:cubicBezTo>
                      <a:pt x="25" y="77"/>
                      <a:pt x="25" y="76"/>
                      <a:pt x="25" y="82"/>
                    </a:cubicBezTo>
                    <a:cubicBezTo>
                      <a:pt x="25" y="85"/>
                      <a:pt x="25" y="88"/>
                      <a:pt x="26" y="92"/>
                    </a:cubicBezTo>
                    <a:cubicBezTo>
                      <a:pt x="29" y="92"/>
                      <a:pt x="32" y="89"/>
                      <a:pt x="34" y="91"/>
                    </a:cubicBezTo>
                    <a:cubicBezTo>
                      <a:pt x="36" y="92"/>
                      <a:pt x="36" y="98"/>
                      <a:pt x="36" y="99"/>
                    </a:cubicBezTo>
                    <a:cubicBezTo>
                      <a:pt x="41" y="98"/>
                      <a:pt x="47" y="91"/>
                      <a:pt x="53" y="89"/>
                    </a:cubicBezTo>
                    <a:cubicBezTo>
                      <a:pt x="58" y="88"/>
                      <a:pt x="68" y="85"/>
                      <a:pt x="73" y="86"/>
                    </a:cubicBezTo>
                    <a:cubicBezTo>
                      <a:pt x="66" y="103"/>
                      <a:pt x="43" y="105"/>
                      <a:pt x="37" y="125"/>
                    </a:cubicBezTo>
                    <a:cubicBezTo>
                      <a:pt x="35" y="133"/>
                      <a:pt x="32" y="141"/>
                      <a:pt x="30" y="149"/>
                    </a:cubicBezTo>
                    <a:cubicBezTo>
                      <a:pt x="27" y="145"/>
                      <a:pt x="26" y="138"/>
                      <a:pt x="24" y="132"/>
                    </a:cubicBezTo>
                    <a:cubicBezTo>
                      <a:pt x="21" y="125"/>
                      <a:pt x="18" y="117"/>
                      <a:pt x="14" y="110"/>
                    </a:cubicBezTo>
                    <a:cubicBezTo>
                      <a:pt x="7" y="97"/>
                      <a:pt x="3" y="81"/>
                      <a:pt x="2" y="67"/>
                    </a:cubicBezTo>
                    <a:cubicBezTo>
                      <a:pt x="0" y="55"/>
                      <a:pt x="5" y="45"/>
                      <a:pt x="12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442"/>
              <p:cNvSpPr/>
              <p:nvPr/>
            </p:nvSpPr>
            <p:spPr bwMode="auto">
              <a:xfrm>
                <a:off x="6351588" y="3086101"/>
                <a:ext cx="455613" cy="217488"/>
              </a:xfrm>
              <a:custGeom>
                <a:avLst/>
                <a:gdLst>
                  <a:gd name="T0" fmla="*/ 46 w 196"/>
                  <a:gd name="T1" fmla="*/ 74 h 93"/>
                  <a:gd name="T2" fmla="*/ 26 w 196"/>
                  <a:gd name="T3" fmla="*/ 60 h 93"/>
                  <a:gd name="T4" fmla="*/ 0 w 196"/>
                  <a:gd name="T5" fmla="*/ 47 h 93"/>
                  <a:gd name="T6" fmla="*/ 112 w 196"/>
                  <a:gd name="T7" fmla="*/ 5 h 93"/>
                  <a:gd name="T8" fmla="*/ 196 w 196"/>
                  <a:gd name="T9" fmla="*/ 29 h 93"/>
                  <a:gd name="T10" fmla="*/ 178 w 196"/>
                  <a:gd name="T11" fmla="*/ 41 h 93"/>
                  <a:gd name="T12" fmla="*/ 146 w 196"/>
                  <a:gd name="T13" fmla="*/ 64 h 93"/>
                  <a:gd name="T14" fmla="*/ 87 w 196"/>
                  <a:gd name="T15" fmla="*/ 92 h 93"/>
                  <a:gd name="T16" fmla="*/ 46 w 196"/>
                  <a:gd name="T17" fmla="*/ 7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93">
                    <a:moveTo>
                      <a:pt x="46" y="74"/>
                    </a:moveTo>
                    <a:cubicBezTo>
                      <a:pt x="40" y="67"/>
                      <a:pt x="34" y="63"/>
                      <a:pt x="26" y="60"/>
                    </a:cubicBezTo>
                    <a:cubicBezTo>
                      <a:pt x="17" y="57"/>
                      <a:pt x="6" y="54"/>
                      <a:pt x="0" y="47"/>
                    </a:cubicBezTo>
                    <a:cubicBezTo>
                      <a:pt x="39" y="34"/>
                      <a:pt x="67" y="0"/>
                      <a:pt x="112" y="5"/>
                    </a:cubicBezTo>
                    <a:cubicBezTo>
                      <a:pt x="142" y="9"/>
                      <a:pt x="167" y="22"/>
                      <a:pt x="196" y="29"/>
                    </a:cubicBezTo>
                    <a:cubicBezTo>
                      <a:pt x="193" y="33"/>
                      <a:pt x="183" y="38"/>
                      <a:pt x="178" y="41"/>
                    </a:cubicBezTo>
                    <a:cubicBezTo>
                      <a:pt x="167" y="48"/>
                      <a:pt x="156" y="54"/>
                      <a:pt x="146" y="64"/>
                    </a:cubicBezTo>
                    <a:cubicBezTo>
                      <a:pt x="129" y="80"/>
                      <a:pt x="113" y="93"/>
                      <a:pt x="87" y="92"/>
                    </a:cubicBezTo>
                    <a:cubicBezTo>
                      <a:pt x="70" y="91"/>
                      <a:pt x="58" y="86"/>
                      <a:pt x="46" y="7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443"/>
              <p:cNvSpPr/>
              <p:nvPr/>
            </p:nvSpPr>
            <p:spPr bwMode="auto">
              <a:xfrm>
                <a:off x="6416676" y="3165476"/>
                <a:ext cx="319088" cy="104775"/>
              </a:xfrm>
              <a:custGeom>
                <a:avLst/>
                <a:gdLst>
                  <a:gd name="T0" fmla="*/ 39 w 137"/>
                  <a:gd name="T1" fmla="*/ 36 h 45"/>
                  <a:gd name="T2" fmla="*/ 0 w 137"/>
                  <a:gd name="T3" fmla="*/ 13 h 45"/>
                  <a:gd name="T4" fmla="*/ 25 w 137"/>
                  <a:gd name="T5" fmla="*/ 15 h 45"/>
                  <a:gd name="T6" fmla="*/ 48 w 137"/>
                  <a:gd name="T7" fmla="*/ 20 h 45"/>
                  <a:gd name="T8" fmla="*/ 62 w 137"/>
                  <a:gd name="T9" fmla="*/ 26 h 45"/>
                  <a:gd name="T10" fmla="*/ 137 w 137"/>
                  <a:gd name="T11" fmla="*/ 9 h 45"/>
                  <a:gd name="T12" fmla="*/ 114 w 137"/>
                  <a:gd name="T13" fmla="*/ 19 h 45"/>
                  <a:gd name="T14" fmla="*/ 90 w 137"/>
                  <a:gd name="T15" fmla="*/ 34 h 45"/>
                  <a:gd name="T16" fmla="*/ 39 w 137"/>
                  <a:gd name="T17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5">
                    <a:moveTo>
                      <a:pt x="39" y="36"/>
                    </a:moveTo>
                    <a:cubicBezTo>
                      <a:pt x="26" y="29"/>
                      <a:pt x="11" y="23"/>
                      <a:pt x="0" y="13"/>
                    </a:cubicBezTo>
                    <a:cubicBezTo>
                      <a:pt x="8" y="15"/>
                      <a:pt x="16" y="17"/>
                      <a:pt x="25" y="15"/>
                    </a:cubicBezTo>
                    <a:cubicBezTo>
                      <a:pt x="31" y="14"/>
                      <a:pt x="48" y="9"/>
                      <a:pt x="48" y="20"/>
                    </a:cubicBezTo>
                    <a:cubicBezTo>
                      <a:pt x="55" y="18"/>
                      <a:pt x="66" y="13"/>
                      <a:pt x="62" y="26"/>
                    </a:cubicBezTo>
                    <a:cubicBezTo>
                      <a:pt x="88" y="27"/>
                      <a:pt x="108" y="0"/>
                      <a:pt x="137" y="9"/>
                    </a:cubicBezTo>
                    <a:cubicBezTo>
                      <a:pt x="133" y="17"/>
                      <a:pt x="121" y="16"/>
                      <a:pt x="114" y="19"/>
                    </a:cubicBezTo>
                    <a:cubicBezTo>
                      <a:pt x="106" y="23"/>
                      <a:pt x="98" y="29"/>
                      <a:pt x="90" y="34"/>
                    </a:cubicBezTo>
                    <a:cubicBezTo>
                      <a:pt x="73" y="42"/>
                      <a:pt x="56" y="45"/>
                      <a:pt x="39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444"/>
              <p:cNvSpPr/>
              <p:nvPr/>
            </p:nvSpPr>
            <p:spPr bwMode="auto">
              <a:xfrm>
                <a:off x="5689601" y="3017838"/>
                <a:ext cx="866775" cy="796925"/>
              </a:xfrm>
              <a:custGeom>
                <a:avLst/>
                <a:gdLst>
                  <a:gd name="T0" fmla="*/ 314 w 372"/>
                  <a:gd name="T1" fmla="*/ 264 h 341"/>
                  <a:gd name="T2" fmla="*/ 275 w 372"/>
                  <a:gd name="T3" fmla="*/ 335 h 341"/>
                  <a:gd name="T4" fmla="*/ 170 w 372"/>
                  <a:gd name="T5" fmla="*/ 307 h 341"/>
                  <a:gd name="T6" fmla="*/ 111 w 372"/>
                  <a:gd name="T7" fmla="*/ 320 h 341"/>
                  <a:gd name="T8" fmla="*/ 79 w 372"/>
                  <a:gd name="T9" fmla="*/ 316 h 341"/>
                  <a:gd name="T10" fmla="*/ 66 w 372"/>
                  <a:gd name="T11" fmla="*/ 286 h 341"/>
                  <a:gd name="T12" fmla="*/ 52 w 372"/>
                  <a:gd name="T13" fmla="*/ 286 h 341"/>
                  <a:gd name="T14" fmla="*/ 47 w 372"/>
                  <a:gd name="T15" fmla="*/ 274 h 341"/>
                  <a:gd name="T16" fmla="*/ 8 w 372"/>
                  <a:gd name="T17" fmla="*/ 236 h 341"/>
                  <a:gd name="T18" fmla="*/ 11 w 372"/>
                  <a:gd name="T19" fmla="*/ 203 h 341"/>
                  <a:gd name="T20" fmla="*/ 1 w 372"/>
                  <a:gd name="T21" fmla="*/ 170 h 341"/>
                  <a:gd name="T22" fmla="*/ 16 w 372"/>
                  <a:gd name="T23" fmla="*/ 138 h 341"/>
                  <a:gd name="T24" fmla="*/ 21 w 372"/>
                  <a:gd name="T25" fmla="*/ 109 h 341"/>
                  <a:gd name="T26" fmla="*/ 38 w 372"/>
                  <a:gd name="T27" fmla="*/ 82 h 341"/>
                  <a:gd name="T28" fmla="*/ 56 w 372"/>
                  <a:gd name="T29" fmla="*/ 57 h 341"/>
                  <a:gd name="T30" fmla="*/ 71 w 372"/>
                  <a:gd name="T31" fmla="*/ 64 h 341"/>
                  <a:gd name="T32" fmla="*/ 81 w 372"/>
                  <a:gd name="T33" fmla="*/ 45 h 341"/>
                  <a:gd name="T34" fmla="*/ 113 w 372"/>
                  <a:gd name="T35" fmla="*/ 29 h 341"/>
                  <a:gd name="T36" fmla="*/ 132 w 372"/>
                  <a:gd name="T37" fmla="*/ 25 h 341"/>
                  <a:gd name="T38" fmla="*/ 148 w 372"/>
                  <a:gd name="T39" fmla="*/ 27 h 341"/>
                  <a:gd name="T40" fmla="*/ 179 w 372"/>
                  <a:gd name="T41" fmla="*/ 5 h 341"/>
                  <a:gd name="T42" fmla="*/ 212 w 372"/>
                  <a:gd name="T43" fmla="*/ 15 h 341"/>
                  <a:gd name="T44" fmla="*/ 241 w 372"/>
                  <a:gd name="T45" fmla="*/ 22 h 341"/>
                  <a:gd name="T46" fmla="*/ 257 w 372"/>
                  <a:gd name="T47" fmla="*/ 39 h 341"/>
                  <a:gd name="T48" fmla="*/ 272 w 372"/>
                  <a:gd name="T49" fmla="*/ 49 h 341"/>
                  <a:gd name="T50" fmla="*/ 310 w 372"/>
                  <a:gd name="T51" fmla="*/ 65 h 341"/>
                  <a:gd name="T52" fmla="*/ 339 w 372"/>
                  <a:gd name="T53" fmla="*/ 78 h 341"/>
                  <a:gd name="T54" fmla="*/ 349 w 372"/>
                  <a:gd name="T55" fmla="*/ 107 h 341"/>
                  <a:gd name="T56" fmla="*/ 369 w 372"/>
                  <a:gd name="T57" fmla="*/ 136 h 341"/>
                  <a:gd name="T58" fmla="*/ 361 w 372"/>
                  <a:gd name="T59" fmla="*/ 169 h 341"/>
                  <a:gd name="T60" fmla="*/ 350 w 372"/>
                  <a:gd name="T61" fmla="*/ 199 h 341"/>
                  <a:gd name="T62" fmla="*/ 325 w 372"/>
                  <a:gd name="T63" fmla="*/ 214 h 341"/>
                  <a:gd name="T64" fmla="*/ 297 w 372"/>
                  <a:gd name="T65" fmla="*/ 203 h 341"/>
                  <a:gd name="T66" fmla="*/ 273 w 372"/>
                  <a:gd name="T67" fmla="*/ 256 h 341"/>
                  <a:gd name="T68" fmla="*/ 314 w 372"/>
                  <a:gd name="T69" fmla="*/ 26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2" h="341">
                    <a:moveTo>
                      <a:pt x="314" y="264"/>
                    </a:moveTo>
                    <a:cubicBezTo>
                      <a:pt x="328" y="287"/>
                      <a:pt x="297" y="329"/>
                      <a:pt x="275" y="335"/>
                    </a:cubicBezTo>
                    <a:cubicBezTo>
                      <a:pt x="243" y="341"/>
                      <a:pt x="203" y="308"/>
                      <a:pt x="170" y="307"/>
                    </a:cubicBezTo>
                    <a:cubicBezTo>
                      <a:pt x="149" y="307"/>
                      <a:pt x="131" y="317"/>
                      <a:pt x="111" y="320"/>
                    </a:cubicBezTo>
                    <a:cubicBezTo>
                      <a:pt x="102" y="321"/>
                      <a:pt x="86" y="322"/>
                      <a:pt x="79" y="316"/>
                    </a:cubicBezTo>
                    <a:cubicBezTo>
                      <a:pt x="70" y="308"/>
                      <a:pt x="77" y="293"/>
                      <a:pt x="66" y="286"/>
                    </a:cubicBezTo>
                    <a:cubicBezTo>
                      <a:pt x="63" y="284"/>
                      <a:pt x="56" y="289"/>
                      <a:pt x="52" y="286"/>
                    </a:cubicBezTo>
                    <a:cubicBezTo>
                      <a:pt x="43" y="281"/>
                      <a:pt x="50" y="279"/>
                      <a:pt x="47" y="274"/>
                    </a:cubicBezTo>
                    <a:cubicBezTo>
                      <a:pt x="37" y="257"/>
                      <a:pt x="5" y="262"/>
                      <a:pt x="8" y="236"/>
                    </a:cubicBezTo>
                    <a:cubicBezTo>
                      <a:pt x="10" y="224"/>
                      <a:pt x="14" y="217"/>
                      <a:pt x="11" y="203"/>
                    </a:cubicBezTo>
                    <a:cubicBezTo>
                      <a:pt x="9" y="192"/>
                      <a:pt x="2" y="182"/>
                      <a:pt x="1" y="170"/>
                    </a:cubicBezTo>
                    <a:cubicBezTo>
                      <a:pt x="0" y="156"/>
                      <a:pt x="10" y="150"/>
                      <a:pt x="16" y="138"/>
                    </a:cubicBezTo>
                    <a:cubicBezTo>
                      <a:pt x="20" y="129"/>
                      <a:pt x="18" y="119"/>
                      <a:pt x="21" y="109"/>
                    </a:cubicBezTo>
                    <a:cubicBezTo>
                      <a:pt x="25" y="99"/>
                      <a:pt x="34" y="93"/>
                      <a:pt x="38" y="82"/>
                    </a:cubicBezTo>
                    <a:cubicBezTo>
                      <a:pt x="43" y="69"/>
                      <a:pt x="43" y="56"/>
                      <a:pt x="56" y="57"/>
                    </a:cubicBezTo>
                    <a:cubicBezTo>
                      <a:pt x="61" y="57"/>
                      <a:pt x="66" y="66"/>
                      <a:pt x="71" y="64"/>
                    </a:cubicBezTo>
                    <a:cubicBezTo>
                      <a:pt x="77" y="63"/>
                      <a:pt x="78" y="49"/>
                      <a:pt x="81" y="45"/>
                    </a:cubicBezTo>
                    <a:cubicBezTo>
                      <a:pt x="89" y="35"/>
                      <a:pt x="102" y="31"/>
                      <a:pt x="113" y="29"/>
                    </a:cubicBezTo>
                    <a:cubicBezTo>
                      <a:pt x="118" y="28"/>
                      <a:pt x="126" y="25"/>
                      <a:pt x="132" y="25"/>
                    </a:cubicBezTo>
                    <a:cubicBezTo>
                      <a:pt x="137" y="24"/>
                      <a:pt x="143" y="27"/>
                      <a:pt x="148" y="27"/>
                    </a:cubicBezTo>
                    <a:cubicBezTo>
                      <a:pt x="161" y="25"/>
                      <a:pt x="166" y="10"/>
                      <a:pt x="179" y="5"/>
                    </a:cubicBezTo>
                    <a:cubicBezTo>
                      <a:pt x="191" y="0"/>
                      <a:pt x="201" y="10"/>
                      <a:pt x="212" y="15"/>
                    </a:cubicBezTo>
                    <a:cubicBezTo>
                      <a:pt x="221" y="20"/>
                      <a:pt x="234" y="18"/>
                      <a:pt x="241" y="22"/>
                    </a:cubicBezTo>
                    <a:cubicBezTo>
                      <a:pt x="249" y="25"/>
                      <a:pt x="251" y="35"/>
                      <a:pt x="257" y="39"/>
                    </a:cubicBezTo>
                    <a:cubicBezTo>
                      <a:pt x="263" y="43"/>
                      <a:pt x="274" y="35"/>
                      <a:pt x="272" y="49"/>
                    </a:cubicBezTo>
                    <a:cubicBezTo>
                      <a:pt x="287" y="45"/>
                      <a:pt x="299" y="58"/>
                      <a:pt x="310" y="65"/>
                    </a:cubicBezTo>
                    <a:cubicBezTo>
                      <a:pt x="320" y="70"/>
                      <a:pt x="331" y="73"/>
                      <a:pt x="339" y="78"/>
                    </a:cubicBezTo>
                    <a:cubicBezTo>
                      <a:pt x="354" y="87"/>
                      <a:pt x="347" y="93"/>
                      <a:pt x="349" y="107"/>
                    </a:cubicBezTo>
                    <a:cubicBezTo>
                      <a:pt x="351" y="122"/>
                      <a:pt x="365" y="124"/>
                      <a:pt x="369" y="136"/>
                    </a:cubicBezTo>
                    <a:cubicBezTo>
                      <a:pt x="372" y="145"/>
                      <a:pt x="363" y="159"/>
                      <a:pt x="361" y="169"/>
                    </a:cubicBezTo>
                    <a:cubicBezTo>
                      <a:pt x="358" y="181"/>
                      <a:pt x="357" y="188"/>
                      <a:pt x="350" y="199"/>
                    </a:cubicBezTo>
                    <a:cubicBezTo>
                      <a:pt x="342" y="212"/>
                      <a:pt x="341" y="213"/>
                      <a:pt x="325" y="214"/>
                    </a:cubicBezTo>
                    <a:cubicBezTo>
                      <a:pt x="309" y="214"/>
                      <a:pt x="309" y="211"/>
                      <a:pt x="297" y="203"/>
                    </a:cubicBezTo>
                    <a:cubicBezTo>
                      <a:pt x="287" y="208"/>
                      <a:pt x="275" y="244"/>
                      <a:pt x="273" y="256"/>
                    </a:cubicBezTo>
                    <a:cubicBezTo>
                      <a:pt x="286" y="256"/>
                      <a:pt x="306" y="251"/>
                      <a:pt x="314" y="264"/>
                    </a:cubicBezTo>
                    <a:close/>
                  </a:path>
                </a:pathLst>
              </a:custGeom>
              <a:solidFill>
                <a:srgbClr val="DF1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445"/>
              <p:cNvSpPr/>
              <p:nvPr/>
            </p:nvSpPr>
            <p:spPr bwMode="auto">
              <a:xfrm>
                <a:off x="6129338" y="3265488"/>
                <a:ext cx="198438" cy="271463"/>
              </a:xfrm>
              <a:custGeom>
                <a:avLst/>
                <a:gdLst>
                  <a:gd name="T0" fmla="*/ 51 w 85"/>
                  <a:gd name="T1" fmla="*/ 31 h 116"/>
                  <a:gd name="T2" fmla="*/ 38 w 85"/>
                  <a:gd name="T3" fmla="*/ 25 h 116"/>
                  <a:gd name="T4" fmla="*/ 27 w 85"/>
                  <a:gd name="T5" fmla="*/ 20 h 116"/>
                  <a:gd name="T6" fmla="*/ 25 w 85"/>
                  <a:gd name="T7" fmla="*/ 16 h 116"/>
                  <a:gd name="T8" fmla="*/ 20 w 85"/>
                  <a:gd name="T9" fmla="*/ 12 h 116"/>
                  <a:gd name="T10" fmla="*/ 0 w 85"/>
                  <a:gd name="T11" fmla="*/ 1 h 116"/>
                  <a:gd name="T12" fmla="*/ 17 w 85"/>
                  <a:gd name="T13" fmla="*/ 4 h 116"/>
                  <a:gd name="T14" fmla="*/ 28 w 85"/>
                  <a:gd name="T15" fmla="*/ 13 h 116"/>
                  <a:gd name="T16" fmla="*/ 46 w 85"/>
                  <a:gd name="T17" fmla="*/ 22 h 116"/>
                  <a:gd name="T18" fmla="*/ 66 w 85"/>
                  <a:gd name="T19" fmla="*/ 25 h 116"/>
                  <a:gd name="T20" fmla="*/ 80 w 85"/>
                  <a:gd name="T21" fmla="*/ 49 h 116"/>
                  <a:gd name="T22" fmla="*/ 75 w 85"/>
                  <a:gd name="T23" fmla="*/ 64 h 116"/>
                  <a:gd name="T24" fmla="*/ 79 w 85"/>
                  <a:gd name="T25" fmla="*/ 75 h 116"/>
                  <a:gd name="T26" fmla="*/ 64 w 85"/>
                  <a:gd name="T27" fmla="*/ 103 h 116"/>
                  <a:gd name="T28" fmla="*/ 52 w 85"/>
                  <a:gd name="T29" fmla="*/ 115 h 116"/>
                  <a:gd name="T30" fmla="*/ 48 w 85"/>
                  <a:gd name="T31" fmla="*/ 111 h 116"/>
                  <a:gd name="T32" fmla="*/ 40 w 85"/>
                  <a:gd name="T33" fmla="*/ 101 h 116"/>
                  <a:gd name="T34" fmla="*/ 53 w 85"/>
                  <a:gd name="T35" fmla="*/ 109 h 116"/>
                  <a:gd name="T36" fmla="*/ 58 w 85"/>
                  <a:gd name="T37" fmla="*/ 104 h 116"/>
                  <a:gd name="T38" fmla="*/ 60 w 85"/>
                  <a:gd name="T39" fmla="*/ 100 h 116"/>
                  <a:gd name="T40" fmla="*/ 60 w 85"/>
                  <a:gd name="T41" fmla="*/ 97 h 116"/>
                  <a:gd name="T42" fmla="*/ 64 w 85"/>
                  <a:gd name="T43" fmla="*/ 90 h 116"/>
                  <a:gd name="T44" fmla="*/ 66 w 85"/>
                  <a:gd name="T45" fmla="*/ 87 h 116"/>
                  <a:gd name="T46" fmla="*/ 65 w 85"/>
                  <a:gd name="T47" fmla="*/ 84 h 116"/>
                  <a:gd name="T48" fmla="*/ 70 w 85"/>
                  <a:gd name="T49" fmla="*/ 77 h 116"/>
                  <a:gd name="T50" fmla="*/ 70 w 85"/>
                  <a:gd name="T51" fmla="*/ 68 h 116"/>
                  <a:gd name="T52" fmla="*/ 65 w 85"/>
                  <a:gd name="T53" fmla="*/ 63 h 116"/>
                  <a:gd name="T54" fmla="*/ 66 w 85"/>
                  <a:gd name="T55" fmla="*/ 57 h 116"/>
                  <a:gd name="T56" fmla="*/ 55 w 85"/>
                  <a:gd name="T57" fmla="*/ 60 h 116"/>
                  <a:gd name="T58" fmla="*/ 56 w 85"/>
                  <a:gd name="T59" fmla="*/ 57 h 116"/>
                  <a:gd name="T60" fmla="*/ 43 w 85"/>
                  <a:gd name="T61" fmla="*/ 60 h 116"/>
                  <a:gd name="T62" fmla="*/ 32 w 85"/>
                  <a:gd name="T63" fmla="*/ 59 h 116"/>
                  <a:gd name="T64" fmla="*/ 38 w 85"/>
                  <a:gd name="T65" fmla="*/ 58 h 116"/>
                  <a:gd name="T66" fmla="*/ 46 w 85"/>
                  <a:gd name="T67" fmla="*/ 55 h 116"/>
                  <a:gd name="T68" fmla="*/ 58 w 85"/>
                  <a:gd name="T69" fmla="*/ 46 h 116"/>
                  <a:gd name="T70" fmla="*/ 56 w 85"/>
                  <a:gd name="T71" fmla="*/ 46 h 116"/>
                  <a:gd name="T72" fmla="*/ 59 w 85"/>
                  <a:gd name="T73" fmla="*/ 38 h 116"/>
                  <a:gd name="T74" fmla="*/ 53 w 85"/>
                  <a:gd name="T75" fmla="*/ 34 h 116"/>
                  <a:gd name="T76" fmla="*/ 51 w 85"/>
                  <a:gd name="T77" fmla="*/ 33 h 116"/>
                  <a:gd name="T78" fmla="*/ 52 w 85"/>
                  <a:gd name="T79" fmla="*/ 31 h 116"/>
                  <a:gd name="T80" fmla="*/ 51 w 85"/>
                  <a:gd name="T81" fmla="*/ 3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5" h="116">
                    <a:moveTo>
                      <a:pt x="51" y="31"/>
                    </a:moveTo>
                    <a:cubicBezTo>
                      <a:pt x="47" y="28"/>
                      <a:pt x="42" y="27"/>
                      <a:pt x="38" y="25"/>
                    </a:cubicBezTo>
                    <a:cubicBezTo>
                      <a:pt x="35" y="24"/>
                      <a:pt x="31" y="21"/>
                      <a:pt x="27" y="20"/>
                    </a:cubicBezTo>
                    <a:cubicBezTo>
                      <a:pt x="22" y="19"/>
                      <a:pt x="25" y="19"/>
                      <a:pt x="25" y="16"/>
                    </a:cubicBezTo>
                    <a:cubicBezTo>
                      <a:pt x="26" y="13"/>
                      <a:pt x="22" y="13"/>
                      <a:pt x="20" y="12"/>
                    </a:cubicBezTo>
                    <a:cubicBezTo>
                      <a:pt x="14" y="9"/>
                      <a:pt x="1" y="8"/>
                      <a:pt x="0" y="1"/>
                    </a:cubicBezTo>
                    <a:cubicBezTo>
                      <a:pt x="6" y="3"/>
                      <a:pt x="12" y="0"/>
                      <a:pt x="17" y="4"/>
                    </a:cubicBezTo>
                    <a:cubicBezTo>
                      <a:pt x="21" y="7"/>
                      <a:pt x="24" y="10"/>
                      <a:pt x="28" y="13"/>
                    </a:cubicBezTo>
                    <a:cubicBezTo>
                      <a:pt x="33" y="17"/>
                      <a:pt x="40" y="20"/>
                      <a:pt x="46" y="22"/>
                    </a:cubicBezTo>
                    <a:cubicBezTo>
                      <a:pt x="52" y="25"/>
                      <a:pt x="60" y="23"/>
                      <a:pt x="66" y="25"/>
                    </a:cubicBezTo>
                    <a:cubicBezTo>
                      <a:pt x="77" y="28"/>
                      <a:pt x="85" y="38"/>
                      <a:pt x="80" y="49"/>
                    </a:cubicBezTo>
                    <a:cubicBezTo>
                      <a:pt x="77" y="54"/>
                      <a:pt x="72" y="56"/>
                      <a:pt x="75" y="64"/>
                    </a:cubicBezTo>
                    <a:cubicBezTo>
                      <a:pt x="77" y="71"/>
                      <a:pt x="81" y="68"/>
                      <a:pt x="79" y="75"/>
                    </a:cubicBezTo>
                    <a:cubicBezTo>
                      <a:pt x="75" y="85"/>
                      <a:pt x="68" y="93"/>
                      <a:pt x="64" y="103"/>
                    </a:cubicBezTo>
                    <a:cubicBezTo>
                      <a:pt x="62" y="109"/>
                      <a:pt x="60" y="116"/>
                      <a:pt x="52" y="115"/>
                    </a:cubicBezTo>
                    <a:cubicBezTo>
                      <a:pt x="50" y="115"/>
                      <a:pt x="46" y="114"/>
                      <a:pt x="48" y="111"/>
                    </a:cubicBezTo>
                    <a:cubicBezTo>
                      <a:pt x="44" y="110"/>
                      <a:pt x="40" y="105"/>
                      <a:pt x="40" y="101"/>
                    </a:cubicBezTo>
                    <a:cubicBezTo>
                      <a:pt x="43" y="104"/>
                      <a:pt x="48" y="112"/>
                      <a:pt x="53" y="109"/>
                    </a:cubicBezTo>
                    <a:cubicBezTo>
                      <a:pt x="55" y="109"/>
                      <a:pt x="57" y="106"/>
                      <a:pt x="58" y="104"/>
                    </a:cubicBezTo>
                    <a:cubicBezTo>
                      <a:pt x="59" y="103"/>
                      <a:pt x="60" y="102"/>
                      <a:pt x="60" y="100"/>
                    </a:cubicBezTo>
                    <a:cubicBezTo>
                      <a:pt x="61" y="99"/>
                      <a:pt x="60" y="99"/>
                      <a:pt x="60" y="97"/>
                    </a:cubicBezTo>
                    <a:cubicBezTo>
                      <a:pt x="60" y="94"/>
                      <a:pt x="62" y="92"/>
                      <a:pt x="64" y="90"/>
                    </a:cubicBezTo>
                    <a:cubicBezTo>
                      <a:pt x="65" y="89"/>
                      <a:pt x="66" y="88"/>
                      <a:pt x="66" y="87"/>
                    </a:cubicBezTo>
                    <a:cubicBezTo>
                      <a:pt x="66" y="86"/>
                      <a:pt x="65" y="85"/>
                      <a:pt x="65" y="84"/>
                    </a:cubicBezTo>
                    <a:cubicBezTo>
                      <a:pt x="66" y="81"/>
                      <a:pt x="69" y="79"/>
                      <a:pt x="70" y="77"/>
                    </a:cubicBezTo>
                    <a:cubicBezTo>
                      <a:pt x="71" y="74"/>
                      <a:pt x="72" y="71"/>
                      <a:pt x="70" y="68"/>
                    </a:cubicBezTo>
                    <a:cubicBezTo>
                      <a:pt x="69" y="66"/>
                      <a:pt x="66" y="65"/>
                      <a:pt x="65" y="63"/>
                    </a:cubicBezTo>
                    <a:cubicBezTo>
                      <a:pt x="65" y="62"/>
                      <a:pt x="65" y="57"/>
                      <a:pt x="66" y="57"/>
                    </a:cubicBezTo>
                    <a:cubicBezTo>
                      <a:pt x="62" y="57"/>
                      <a:pt x="59" y="60"/>
                      <a:pt x="55" y="60"/>
                    </a:cubicBezTo>
                    <a:cubicBezTo>
                      <a:pt x="55" y="59"/>
                      <a:pt x="55" y="57"/>
                      <a:pt x="56" y="57"/>
                    </a:cubicBezTo>
                    <a:cubicBezTo>
                      <a:pt x="53" y="59"/>
                      <a:pt x="47" y="60"/>
                      <a:pt x="43" y="60"/>
                    </a:cubicBezTo>
                    <a:cubicBezTo>
                      <a:pt x="39" y="61"/>
                      <a:pt x="36" y="60"/>
                      <a:pt x="32" y="59"/>
                    </a:cubicBezTo>
                    <a:cubicBezTo>
                      <a:pt x="34" y="60"/>
                      <a:pt x="36" y="58"/>
                      <a:pt x="38" y="58"/>
                    </a:cubicBezTo>
                    <a:cubicBezTo>
                      <a:pt x="41" y="57"/>
                      <a:pt x="43" y="56"/>
                      <a:pt x="46" y="55"/>
                    </a:cubicBezTo>
                    <a:cubicBezTo>
                      <a:pt x="50" y="53"/>
                      <a:pt x="56" y="50"/>
                      <a:pt x="58" y="46"/>
                    </a:cubicBezTo>
                    <a:cubicBezTo>
                      <a:pt x="57" y="46"/>
                      <a:pt x="56" y="46"/>
                      <a:pt x="56" y="46"/>
                    </a:cubicBezTo>
                    <a:cubicBezTo>
                      <a:pt x="57" y="43"/>
                      <a:pt x="59" y="41"/>
                      <a:pt x="59" y="38"/>
                    </a:cubicBezTo>
                    <a:cubicBezTo>
                      <a:pt x="59" y="34"/>
                      <a:pt x="56" y="35"/>
                      <a:pt x="53" y="34"/>
                    </a:cubicBezTo>
                    <a:cubicBezTo>
                      <a:pt x="53" y="34"/>
                      <a:pt x="51" y="34"/>
                      <a:pt x="51" y="33"/>
                    </a:cubicBezTo>
                    <a:cubicBezTo>
                      <a:pt x="51" y="33"/>
                      <a:pt x="51" y="31"/>
                      <a:pt x="52" y="31"/>
                    </a:cubicBezTo>
                    <a:cubicBezTo>
                      <a:pt x="51" y="31"/>
                      <a:pt x="51" y="31"/>
                      <a:pt x="51" y="31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446"/>
              <p:cNvSpPr/>
              <p:nvPr/>
            </p:nvSpPr>
            <p:spPr bwMode="auto">
              <a:xfrm>
                <a:off x="6054726" y="3384551"/>
                <a:ext cx="173038" cy="222250"/>
              </a:xfrm>
              <a:custGeom>
                <a:avLst/>
                <a:gdLst>
                  <a:gd name="T0" fmla="*/ 61 w 74"/>
                  <a:gd name="T1" fmla="*/ 30 h 95"/>
                  <a:gd name="T2" fmla="*/ 61 w 74"/>
                  <a:gd name="T3" fmla="*/ 16 h 95"/>
                  <a:gd name="T4" fmla="*/ 56 w 74"/>
                  <a:gd name="T5" fmla="*/ 5 h 95"/>
                  <a:gd name="T6" fmla="*/ 58 w 74"/>
                  <a:gd name="T7" fmla="*/ 0 h 95"/>
                  <a:gd name="T8" fmla="*/ 68 w 74"/>
                  <a:gd name="T9" fmla="*/ 23 h 95"/>
                  <a:gd name="T10" fmla="*/ 66 w 74"/>
                  <a:gd name="T11" fmla="*/ 49 h 95"/>
                  <a:gd name="T12" fmla="*/ 71 w 74"/>
                  <a:gd name="T13" fmla="*/ 75 h 95"/>
                  <a:gd name="T14" fmla="*/ 54 w 74"/>
                  <a:gd name="T15" fmla="*/ 95 h 95"/>
                  <a:gd name="T16" fmla="*/ 41 w 74"/>
                  <a:gd name="T17" fmla="*/ 76 h 95"/>
                  <a:gd name="T18" fmla="*/ 21 w 74"/>
                  <a:gd name="T19" fmla="*/ 62 h 95"/>
                  <a:gd name="T20" fmla="*/ 0 w 74"/>
                  <a:gd name="T21" fmla="*/ 35 h 95"/>
                  <a:gd name="T22" fmla="*/ 14 w 74"/>
                  <a:gd name="T23" fmla="*/ 47 h 95"/>
                  <a:gd name="T24" fmla="*/ 18 w 74"/>
                  <a:gd name="T25" fmla="*/ 47 h 95"/>
                  <a:gd name="T26" fmla="*/ 22 w 74"/>
                  <a:gd name="T27" fmla="*/ 51 h 95"/>
                  <a:gd name="T28" fmla="*/ 33 w 74"/>
                  <a:gd name="T29" fmla="*/ 64 h 95"/>
                  <a:gd name="T30" fmla="*/ 41 w 74"/>
                  <a:gd name="T31" fmla="*/ 65 h 95"/>
                  <a:gd name="T32" fmla="*/ 48 w 74"/>
                  <a:gd name="T33" fmla="*/ 70 h 95"/>
                  <a:gd name="T34" fmla="*/ 40 w 74"/>
                  <a:gd name="T35" fmla="*/ 51 h 95"/>
                  <a:gd name="T36" fmla="*/ 50 w 74"/>
                  <a:gd name="T37" fmla="*/ 59 h 95"/>
                  <a:gd name="T38" fmla="*/ 51 w 74"/>
                  <a:gd name="T39" fmla="*/ 57 h 95"/>
                  <a:gd name="T40" fmla="*/ 58 w 74"/>
                  <a:gd name="T41" fmla="*/ 62 h 95"/>
                  <a:gd name="T42" fmla="*/ 56 w 74"/>
                  <a:gd name="T43" fmla="*/ 51 h 95"/>
                  <a:gd name="T44" fmla="*/ 56 w 74"/>
                  <a:gd name="T45" fmla="*/ 50 h 95"/>
                  <a:gd name="T46" fmla="*/ 58 w 74"/>
                  <a:gd name="T47" fmla="*/ 34 h 95"/>
                  <a:gd name="T48" fmla="*/ 61 w 74"/>
                  <a:gd name="T49" fmla="*/ 3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95">
                    <a:moveTo>
                      <a:pt x="61" y="30"/>
                    </a:moveTo>
                    <a:cubicBezTo>
                      <a:pt x="62" y="27"/>
                      <a:pt x="62" y="19"/>
                      <a:pt x="61" y="16"/>
                    </a:cubicBezTo>
                    <a:cubicBezTo>
                      <a:pt x="60" y="12"/>
                      <a:pt x="56" y="9"/>
                      <a:pt x="56" y="5"/>
                    </a:cubicBezTo>
                    <a:cubicBezTo>
                      <a:pt x="56" y="3"/>
                      <a:pt x="58" y="2"/>
                      <a:pt x="58" y="0"/>
                    </a:cubicBezTo>
                    <a:cubicBezTo>
                      <a:pt x="58" y="8"/>
                      <a:pt x="67" y="14"/>
                      <a:pt x="68" y="23"/>
                    </a:cubicBezTo>
                    <a:cubicBezTo>
                      <a:pt x="68" y="32"/>
                      <a:pt x="64" y="40"/>
                      <a:pt x="66" y="49"/>
                    </a:cubicBezTo>
                    <a:cubicBezTo>
                      <a:pt x="67" y="57"/>
                      <a:pt x="74" y="68"/>
                      <a:pt x="71" y="75"/>
                    </a:cubicBezTo>
                    <a:cubicBezTo>
                      <a:pt x="68" y="81"/>
                      <a:pt x="58" y="91"/>
                      <a:pt x="54" y="95"/>
                    </a:cubicBezTo>
                    <a:cubicBezTo>
                      <a:pt x="48" y="91"/>
                      <a:pt x="46" y="81"/>
                      <a:pt x="41" y="76"/>
                    </a:cubicBezTo>
                    <a:cubicBezTo>
                      <a:pt x="35" y="70"/>
                      <a:pt x="27" y="66"/>
                      <a:pt x="21" y="62"/>
                    </a:cubicBezTo>
                    <a:cubicBezTo>
                      <a:pt x="12" y="54"/>
                      <a:pt x="7" y="45"/>
                      <a:pt x="0" y="35"/>
                    </a:cubicBezTo>
                    <a:cubicBezTo>
                      <a:pt x="5" y="38"/>
                      <a:pt x="8" y="44"/>
                      <a:pt x="14" y="47"/>
                    </a:cubicBezTo>
                    <a:cubicBezTo>
                      <a:pt x="15" y="48"/>
                      <a:pt x="18" y="46"/>
                      <a:pt x="18" y="47"/>
                    </a:cubicBezTo>
                    <a:cubicBezTo>
                      <a:pt x="20" y="48"/>
                      <a:pt x="20" y="50"/>
                      <a:pt x="22" y="51"/>
                    </a:cubicBezTo>
                    <a:cubicBezTo>
                      <a:pt x="26" y="54"/>
                      <a:pt x="29" y="61"/>
                      <a:pt x="33" y="64"/>
                    </a:cubicBezTo>
                    <a:cubicBezTo>
                      <a:pt x="34" y="64"/>
                      <a:pt x="39" y="64"/>
                      <a:pt x="41" y="65"/>
                    </a:cubicBezTo>
                    <a:cubicBezTo>
                      <a:pt x="44" y="66"/>
                      <a:pt x="46" y="69"/>
                      <a:pt x="48" y="70"/>
                    </a:cubicBezTo>
                    <a:cubicBezTo>
                      <a:pt x="47" y="63"/>
                      <a:pt x="42" y="58"/>
                      <a:pt x="40" y="51"/>
                    </a:cubicBezTo>
                    <a:cubicBezTo>
                      <a:pt x="44" y="52"/>
                      <a:pt x="47" y="56"/>
                      <a:pt x="50" y="59"/>
                    </a:cubicBezTo>
                    <a:cubicBezTo>
                      <a:pt x="50" y="58"/>
                      <a:pt x="51" y="58"/>
                      <a:pt x="51" y="57"/>
                    </a:cubicBezTo>
                    <a:cubicBezTo>
                      <a:pt x="52" y="59"/>
                      <a:pt x="56" y="64"/>
                      <a:pt x="58" y="62"/>
                    </a:cubicBezTo>
                    <a:cubicBezTo>
                      <a:pt x="59" y="60"/>
                      <a:pt x="55" y="53"/>
                      <a:pt x="56" y="51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63" y="52"/>
                      <a:pt x="58" y="39"/>
                      <a:pt x="58" y="34"/>
                    </a:cubicBezTo>
                    <a:cubicBezTo>
                      <a:pt x="58" y="33"/>
                      <a:pt x="61" y="32"/>
                      <a:pt x="61" y="30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447"/>
              <p:cNvSpPr/>
              <p:nvPr/>
            </p:nvSpPr>
            <p:spPr bwMode="auto">
              <a:xfrm>
                <a:off x="6115051" y="3608388"/>
                <a:ext cx="303213" cy="138113"/>
              </a:xfrm>
              <a:custGeom>
                <a:avLst/>
                <a:gdLst>
                  <a:gd name="T0" fmla="*/ 55 w 130"/>
                  <a:gd name="T1" fmla="*/ 44 h 59"/>
                  <a:gd name="T2" fmla="*/ 56 w 130"/>
                  <a:gd name="T3" fmla="*/ 44 h 59"/>
                  <a:gd name="T4" fmla="*/ 53 w 130"/>
                  <a:gd name="T5" fmla="*/ 43 h 59"/>
                  <a:gd name="T6" fmla="*/ 64 w 130"/>
                  <a:gd name="T7" fmla="*/ 42 h 59"/>
                  <a:gd name="T8" fmla="*/ 74 w 130"/>
                  <a:gd name="T9" fmla="*/ 46 h 59"/>
                  <a:gd name="T10" fmla="*/ 63 w 130"/>
                  <a:gd name="T11" fmla="*/ 31 h 59"/>
                  <a:gd name="T12" fmla="*/ 68 w 130"/>
                  <a:gd name="T13" fmla="*/ 26 h 59"/>
                  <a:gd name="T14" fmla="*/ 75 w 130"/>
                  <a:gd name="T15" fmla="*/ 25 h 59"/>
                  <a:gd name="T16" fmla="*/ 82 w 130"/>
                  <a:gd name="T17" fmla="*/ 23 h 59"/>
                  <a:gd name="T18" fmla="*/ 84 w 130"/>
                  <a:gd name="T19" fmla="*/ 21 h 59"/>
                  <a:gd name="T20" fmla="*/ 88 w 130"/>
                  <a:gd name="T21" fmla="*/ 21 h 59"/>
                  <a:gd name="T22" fmla="*/ 90 w 130"/>
                  <a:gd name="T23" fmla="*/ 19 h 59"/>
                  <a:gd name="T24" fmla="*/ 95 w 130"/>
                  <a:gd name="T25" fmla="*/ 20 h 59"/>
                  <a:gd name="T26" fmla="*/ 99 w 130"/>
                  <a:gd name="T27" fmla="*/ 20 h 59"/>
                  <a:gd name="T28" fmla="*/ 108 w 130"/>
                  <a:gd name="T29" fmla="*/ 24 h 59"/>
                  <a:gd name="T30" fmla="*/ 107 w 130"/>
                  <a:gd name="T31" fmla="*/ 22 h 59"/>
                  <a:gd name="T32" fmla="*/ 130 w 130"/>
                  <a:gd name="T33" fmla="*/ 29 h 59"/>
                  <a:gd name="T34" fmla="*/ 85 w 130"/>
                  <a:gd name="T35" fmla="*/ 12 h 59"/>
                  <a:gd name="T36" fmla="*/ 62 w 130"/>
                  <a:gd name="T37" fmla="*/ 21 h 59"/>
                  <a:gd name="T38" fmla="*/ 26 w 130"/>
                  <a:gd name="T39" fmla="*/ 37 h 59"/>
                  <a:gd name="T40" fmla="*/ 0 w 130"/>
                  <a:gd name="T41" fmla="*/ 45 h 59"/>
                  <a:gd name="T42" fmla="*/ 11 w 130"/>
                  <a:gd name="T43" fmla="*/ 47 h 59"/>
                  <a:gd name="T44" fmla="*/ 21 w 130"/>
                  <a:gd name="T45" fmla="*/ 50 h 59"/>
                  <a:gd name="T46" fmla="*/ 35 w 130"/>
                  <a:gd name="T47" fmla="*/ 58 h 59"/>
                  <a:gd name="T48" fmla="*/ 35 w 130"/>
                  <a:gd name="T49" fmla="*/ 54 h 59"/>
                  <a:gd name="T50" fmla="*/ 29 w 130"/>
                  <a:gd name="T51" fmla="*/ 48 h 59"/>
                  <a:gd name="T52" fmla="*/ 31 w 130"/>
                  <a:gd name="T53" fmla="*/ 48 h 59"/>
                  <a:gd name="T54" fmla="*/ 31 w 130"/>
                  <a:gd name="T55" fmla="*/ 40 h 59"/>
                  <a:gd name="T56" fmla="*/ 46 w 130"/>
                  <a:gd name="T57" fmla="*/ 41 h 59"/>
                  <a:gd name="T58" fmla="*/ 55 w 130"/>
                  <a:gd name="T59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59">
                    <a:moveTo>
                      <a:pt x="55" y="44"/>
                    </a:moveTo>
                    <a:cubicBezTo>
                      <a:pt x="55" y="44"/>
                      <a:pt x="55" y="44"/>
                      <a:pt x="56" y="44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5" y="42"/>
                      <a:pt x="66" y="46"/>
                      <a:pt x="64" y="42"/>
                    </a:cubicBezTo>
                    <a:cubicBezTo>
                      <a:pt x="67" y="43"/>
                      <a:pt x="71" y="46"/>
                      <a:pt x="74" y="46"/>
                    </a:cubicBezTo>
                    <a:cubicBezTo>
                      <a:pt x="70" y="42"/>
                      <a:pt x="60" y="38"/>
                      <a:pt x="63" y="31"/>
                    </a:cubicBezTo>
                    <a:cubicBezTo>
                      <a:pt x="63" y="29"/>
                      <a:pt x="66" y="27"/>
                      <a:pt x="68" y="26"/>
                    </a:cubicBezTo>
                    <a:cubicBezTo>
                      <a:pt x="70" y="25"/>
                      <a:pt x="73" y="25"/>
                      <a:pt x="75" y="25"/>
                    </a:cubicBezTo>
                    <a:cubicBezTo>
                      <a:pt x="77" y="25"/>
                      <a:pt x="80" y="24"/>
                      <a:pt x="82" y="23"/>
                    </a:cubicBezTo>
                    <a:cubicBezTo>
                      <a:pt x="83" y="23"/>
                      <a:pt x="84" y="22"/>
                      <a:pt x="84" y="21"/>
                    </a:cubicBezTo>
                    <a:cubicBezTo>
                      <a:pt x="85" y="21"/>
                      <a:pt x="87" y="21"/>
                      <a:pt x="88" y="21"/>
                    </a:cubicBezTo>
                    <a:cubicBezTo>
                      <a:pt x="89" y="21"/>
                      <a:pt x="89" y="20"/>
                      <a:pt x="90" y="19"/>
                    </a:cubicBezTo>
                    <a:cubicBezTo>
                      <a:pt x="92" y="19"/>
                      <a:pt x="94" y="20"/>
                      <a:pt x="95" y="20"/>
                    </a:cubicBezTo>
                    <a:cubicBezTo>
                      <a:pt x="97" y="20"/>
                      <a:pt x="98" y="20"/>
                      <a:pt x="99" y="20"/>
                    </a:cubicBezTo>
                    <a:cubicBezTo>
                      <a:pt x="102" y="20"/>
                      <a:pt x="106" y="24"/>
                      <a:pt x="108" y="24"/>
                    </a:cubicBezTo>
                    <a:cubicBezTo>
                      <a:pt x="108" y="23"/>
                      <a:pt x="108" y="22"/>
                      <a:pt x="107" y="22"/>
                    </a:cubicBezTo>
                    <a:cubicBezTo>
                      <a:pt x="113" y="23"/>
                      <a:pt x="125" y="34"/>
                      <a:pt x="130" y="29"/>
                    </a:cubicBezTo>
                    <a:cubicBezTo>
                      <a:pt x="121" y="13"/>
                      <a:pt x="102" y="0"/>
                      <a:pt x="85" y="12"/>
                    </a:cubicBezTo>
                    <a:cubicBezTo>
                      <a:pt x="78" y="17"/>
                      <a:pt x="69" y="17"/>
                      <a:pt x="62" y="21"/>
                    </a:cubicBezTo>
                    <a:cubicBezTo>
                      <a:pt x="51" y="27"/>
                      <a:pt x="38" y="36"/>
                      <a:pt x="26" y="37"/>
                    </a:cubicBezTo>
                    <a:cubicBezTo>
                      <a:pt x="17" y="38"/>
                      <a:pt x="6" y="35"/>
                      <a:pt x="0" y="45"/>
                    </a:cubicBezTo>
                    <a:cubicBezTo>
                      <a:pt x="4" y="45"/>
                      <a:pt x="7" y="46"/>
                      <a:pt x="11" y="47"/>
                    </a:cubicBezTo>
                    <a:cubicBezTo>
                      <a:pt x="14" y="48"/>
                      <a:pt x="18" y="47"/>
                      <a:pt x="21" y="50"/>
                    </a:cubicBezTo>
                    <a:cubicBezTo>
                      <a:pt x="24" y="52"/>
                      <a:pt x="30" y="59"/>
                      <a:pt x="35" y="58"/>
                    </a:cubicBezTo>
                    <a:cubicBezTo>
                      <a:pt x="39" y="57"/>
                      <a:pt x="36" y="55"/>
                      <a:pt x="35" y="54"/>
                    </a:cubicBezTo>
                    <a:cubicBezTo>
                      <a:pt x="32" y="52"/>
                      <a:pt x="30" y="51"/>
                      <a:pt x="29" y="48"/>
                    </a:cubicBezTo>
                    <a:cubicBezTo>
                      <a:pt x="29" y="48"/>
                      <a:pt x="30" y="47"/>
                      <a:pt x="31" y="48"/>
                    </a:cubicBezTo>
                    <a:cubicBezTo>
                      <a:pt x="27" y="44"/>
                      <a:pt x="25" y="41"/>
                      <a:pt x="31" y="40"/>
                    </a:cubicBezTo>
                    <a:cubicBezTo>
                      <a:pt x="36" y="39"/>
                      <a:pt x="41" y="39"/>
                      <a:pt x="46" y="41"/>
                    </a:cubicBezTo>
                    <a:cubicBezTo>
                      <a:pt x="49" y="42"/>
                      <a:pt x="52" y="44"/>
                      <a:pt x="55" y="4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448"/>
              <p:cNvSpPr/>
              <p:nvPr/>
            </p:nvSpPr>
            <p:spPr bwMode="auto">
              <a:xfrm>
                <a:off x="5759451" y="3214688"/>
                <a:ext cx="171450" cy="452438"/>
              </a:xfrm>
              <a:custGeom>
                <a:avLst/>
                <a:gdLst>
                  <a:gd name="T0" fmla="*/ 74 w 74"/>
                  <a:gd name="T1" fmla="*/ 163 h 194"/>
                  <a:gd name="T2" fmla="*/ 55 w 74"/>
                  <a:gd name="T3" fmla="*/ 139 h 194"/>
                  <a:gd name="T4" fmla="*/ 44 w 74"/>
                  <a:gd name="T5" fmla="*/ 110 h 194"/>
                  <a:gd name="T6" fmla="*/ 44 w 74"/>
                  <a:gd name="T7" fmla="*/ 75 h 194"/>
                  <a:gd name="T8" fmla="*/ 45 w 74"/>
                  <a:gd name="T9" fmla="*/ 53 h 194"/>
                  <a:gd name="T10" fmla="*/ 27 w 74"/>
                  <a:gd name="T11" fmla="*/ 37 h 194"/>
                  <a:gd name="T12" fmla="*/ 17 w 74"/>
                  <a:gd name="T13" fmla="*/ 26 h 194"/>
                  <a:gd name="T14" fmla="*/ 12 w 74"/>
                  <a:gd name="T15" fmla="*/ 11 h 194"/>
                  <a:gd name="T16" fmla="*/ 13 w 74"/>
                  <a:gd name="T17" fmla="*/ 0 h 194"/>
                  <a:gd name="T18" fmla="*/ 8 w 74"/>
                  <a:gd name="T19" fmla="*/ 13 h 194"/>
                  <a:gd name="T20" fmla="*/ 9 w 74"/>
                  <a:gd name="T21" fmla="*/ 23 h 194"/>
                  <a:gd name="T22" fmla="*/ 14 w 74"/>
                  <a:gd name="T23" fmla="*/ 32 h 194"/>
                  <a:gd name="T24" fmla="*/ 15 w 74"/>
                  <a:gd name="T25" fmla="*/ 39 h 194"/>
                  <a:gd name="T26" fmla="*/ 25 w 74"/>
                  <a:gd name="T27" fmla="*/ 50 h 194"/>
                  <a:gd name="T28" fmla="*/ 24 w 74"/>
                  <a:gd name="T29" fmla="*/ 55 h 194"/>
                  <a:gd name="T30" fmla="*/ 28 w 74"/>
                  <a:gd name="T31" fmla="*/ 60 h 194"/>
                  <a:gd name="T32" fmla="*/ 26 w 74"/>
                  <a:gd name="T33" fmla="*/ 65 h 194"/>
                  <a:gd name="T34" fmla="*/ 27 w 74"/>
                  <a:gd name="T35" fmla="*/ 70 h 194"/>
                  <a:gd name="T36" fmla="*/ 28 w 74"/>
                  <a:gd name="T37" fmla="*/ 75 h 194"/>
                  <a:gd name="T38" fmla="*/ 23 w 74"/>
                  <a:gd name="T39" fmla="*/ 79 h 194"/>
                  <a:gd name="T40" fmla="*/ 25 w 74"/>
                  <a:gd name="T41" fmla="*/ 81 h 194"/>
                  <a:gd name="T42" fmla="*/ 17 w 74"/>
                  <a:gd name="T43" fmla="*/ 88 h 194"/>
                  <a:gd name="T44" fmla="*/ 8 w 74"/>
                  <a:gd name="T45" fmla="*/ 91 h 194"/>
                  <a:gd name="T46" fmla="*/ 12 w 74"/>
                  <a:gd name="T47" fmla="*/ 91 h 194"/>
                  <a:gd name="T48" fmla="*/ 5 w 74"/>
                  <a:gd name="T49" fmla="*/ 95 h 194"/>
                  <a:gd name="T50" fmla="*/ 0 w 74"/>
                  <a:gd name="T51" fmla="*/ 99 h 194"/>
                  <a:gd name="T52" fmla="*/ 13 w 74"/>
                  <a:gd name="T53" fmla="*/ 97 h 194"/>
                  <a:gd name="T54" fmla="*/ 21 w 74"/>
                  <a:gd name="T55" fmla="*/ 99 h 194"/>
                  <a:gd name="T56" fmla="*/ 27 w 74"/>
                  <a:gd name="T57" fmla="*/ 104 h 194"/>
                  <a:gd name="T58" fmla="*/ 30 w 74"/>
                  <a:gd name="T59" fmla="*/ 108 h 194"/>
                  <a:gd name="T60" fmla="*/ 30 w 74"/>
                  <a:gd name="T61" fmla="*/ 118 h 194"/>
                  <a:gd name="T62" fmla="*/ 34 w 74"/>
                  <a:gd name="T63" fmla="*/ 124 h 194"/>
                  <a:gd name="T64" fmla="*/ 33 w 74"/>
                  <a:gd name="T65" fmla="*/ 135 h 194"/>
                  <a:gd name="T66" fmla="*/ 35 w 74"/>
                  <a:gd name="T67" fmla="*/ 138 h 194"/>
                  <a:gd name="T68" fmla="*/ 33 w 74"/>
                  <a:gd name="T69" fmla="*/ 151 h 194"/>
                  <a:gd name="T70" fmla="*/ 20 w 74"/>
                  <a:gd name="T71" fmla="*/ 168 h 194"/>
                  <a:gd name="T72" fmla="*/ 15 w 74"/>
                  <a:gd name="T73" fmla="*/ 180 h 194"/>
                  <a:gd name="T74" fmla="*/ 21 w 74"/>
                  <a:gd name="T75" fmla="*/ 185 h 194"/>
                  <a:gd name="T76" fmla="*/ 28 w 74"/>
                  <a:gd name="T77" fmla="*/ 169 h 194"/>
                  <a:gd name="T78" fmla="*/ 37 w 74"/>
                  <a:gd name="T79" fmla="*/ 163 h 194"/>
                  <a:gd name="T80" fmla="*/ 53 w 74"/>
                  <a:gd name="T81" fmla="*/ 161 h 194"/>
                  <a:gd name="T82" fmla="*/ 74 w 74"/>
                  <a:gd name="T83" fmla="*/ 16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94">
                    <a:moveTo>
                      <a:pt x="74" y="163"/>
                    </a:moveTo>
                    <a:cubicBezTo>
                      <a:pt x="71" y="154"/>
                      <a:pt x="60" y="147"/>
                      <a:pt x="55" y="139"/>
                    </a:cubicBezTo>
                    <a:cubicBezTo>
                      <a:pt x="49" y="130"/>
                      <a:pt x="45" y="120"/>
                      <a:pt x="44" y="110"/>
                    </a:cubicBezTo>
                    <a:cubicBezTo>
                      <a:pt x="42" y="98"/>
                      <a:pt x="43" y="87"/>
                      <a:pt x="44" y="75"/>
                    </a:cubicBezTo>
                    <a:cubicBezTo>
                      <a:pt x="44" y="68"/>
                      <a:pt x="46" y="60"/>
                      <a:pt x="45" y="53"/>
                    </a:cubicBezTo>
                    <a:cubicBezTo>
                      <a:pt x="42" y="43"/>
                      <a:pt x="34" y="42"/>
                      <a:pt x="27" y="37"/>
                    </a:cubicBezTo>
                    <a:cubicBezTo>
                      <a:pt x="23" y="35"/>
                      <a:pt x="20" y="30"/>
                      <a:pt x="17" y="26"/>
                    </a:cubicBezTo>
                    <a:cubicBezTo>
                      <a:pt x="14" y="22"/>
                      <a:pt x="13" y="16"/>
                      <a:pt x="12" y="11"/>
                    </a:cubicBezTo>
                    <a:cubicBezTo>
                      <a:pt x="11" y="7"/>
                      <a:pt x="13" y="3"/>
                      <a:pt x="13" y="0"/>
                    </a:cubicBezTo>
                    <a:cubicBezTo>
                      <a:pt x="8" y="3"/>
                      <a:pt x="8" y="9"/>
                      <a:pt x="8" y="13"/>
                    </a:cubicBezTo>
                    <a:cubicBezTo>
                      <a:pt x="7" y="17"/>
                      <a:pt x="8" y="20"/>
                      <a:pt x="9" y="23"/>
                    </a:cubicBezTo>
                    <a:cubicBezTo>
                      <a:pt x="11" y="26"/>
                      <a:pt x="15" y="29"/>
                      <a:pt x="14" y="32"/>
                    </a:cubicBezTo>
                    <a:cubicBezTo>
                      <a:pt x="10" y="31"/>
                      <a:pt x="14" y="38"/>
                      <a:pt x="15" y="39"/>
                    </a:cubicBezTo>
                    <a:cubicBezTo>
                      <a:pt x="18" y="43"/>
                      <a:pt x="24" y="45"/>
                      <a:pt x="25" y="50"/>
                    </a:cubicBezTo>
                    <a:cubicBezTo>
                      <a:pt x="25" y="52"/>
                      <a:pt x="24" y="53"/>
                      <a:pt x="24" y="55"/>
                    </a:cubicBezTo>
                    <a:cubicBezTo>
                      <a:pt x="25" y="56"/>
                      <a:pt x="27" y="58"/>
                      <a:pt x="28" y="60"/>
                    </a:cubicBezTo>
                    <a:cubicBezTo>
                      <a:pt x="28" y="62"/>
                      <a:pt x="26" y="63"/>
                      <a:pt x="26" y="65"/>
                    </a:cubicBezTo>
                    <a:cubicBezTo>
                      <a:pt x="25" y="68"/>
                      <a:pt x="26" y="68"/>
                      <a:pt x="27" y="70"/>
                    </a:cubicBezTo>
                    <a:cubicBezTo>
                      <a:pt x="28" y="72"/>
                      <a:pt x="29" y="73"/>
                      <a:pt x="28" y="75"/>
                    </a:cubicBezTo>
                    <a:cubicBezTo>
                      <a:pt x="27" y="76"/>
                      <a:pt x="24" y="79"/>
                      <a:pt x="23" y="79"/>
                    </a:cubicBezTo>
                    <a:cubicBezTo>
                      <a:pt x="24" y="79"/>
                      <a:pt x="24" y="80"/>
                      <a:pt x="25" y="81"/>
                    </a:cubicBezTo>
                    <a:cubicBezTo>
                      <a:pt x="23" y="83"/>
                      <a:pt x="20" y="86"/>
                      <a:pt x="17" y="88"/>
                    </a:cubicBezTo>
                    <a:cubicBezTo>
                      <a:pt x="14" y="89"/>
                      <a:pt x="10" y="88"/>
                      <a:pt x="8" y="91"/>
                    </a:cubicBezTo>
                    <a:cubicBezTo>
                      <a:pt x="10" y="91"/>
                      <a:pt x="11" y="91"/>
                      <a:pt x="12" y="91"/>
                    </a:cubicBezTo>
                    <a:cubicBezTo>
                      <a:pt x="10" y="93"/>
                      <a:pt x="7" y="93"/>
                      <a:pt x="5" y="95"/>
                    </a:cubicBezTo>
                    <a:cubicBezTo>
                      <a:pt x="3" y="96"/>
                      <a:pt x="2" y="97"/>
                      <a:pt x="0" y="99"/>
                    </a:cubicBezTo>
                    <a:cubicBezTo>
                      <a:pt x="4" y="101"/>
                      <a:pt x="9" y="97"/>
                      <a:pt x="13" y="97"/>
                    </a:cubicBezTo>
                    <a:cubicBezTo>
                      <a:pt x="17" y="97"/>
                      <a:pt x="18" y="96"/>
                      <a:pt x="21" y="99"/>
                    </a:cubicBezTo>
                    <a:cubicBezTo>
                      <a:pt x="23" y="100"/>
                      <a:pt x="25" y="102"/>
                      <a:pt x="27" y="104"/>
                    </a:cubicBezTo>
                    <a:cubicBezTo>
                      <a:pt x="30" y="105"/>
                      <a:pt x="30" y="106"/>
                      <a:pt x="30" y="108"/>
                    </a:cubicBezTo>
                    <a:cubicBezTo>
                      <a:pt x="31" y="112"/>
                      <a:pt x="30" y="115"/>
                      <a:pt x="30" y="118"/>
                    </a:cubicBezTo>
                    <a:cubicBezTo>
                      <a:pt x="31" y="121"/>
                      <a:pt x="33" y="121"/>
                      <a:pt x="34" y="124"/>
                    </a:cubicBezTo>
                    <a:cubicBezTo>
                      <a:pt x="36" y="127"/>
                      <a:pt x="34" y="132"/>
                      <a:pt x="33" y="135"/>
                    </a:cubicBezTo>
                    <a:cubicBezTo>
                      <a:pt x="31" y="140"/>
                      <a:pt x="32" y="137"/>
                      <a:pt x="35" y="138"/>
                    </a:cubicBezTo>
                    <a:cubicBezTo>
                      <a:pt x="40" y="141"/>
                      <a:pt x="34" y="149"/>
                      <a:pt x="33" y="151"/>
                    </a:cubicBezTo>
                    <a:cubicBezTo>
                      <a:pt x="28" y="157"/>
                      <a:pt x="24" y="162"/>
                      <a:pt x="20" y="168"/>
                    </a:cubicBezTo>
                    <a:cubicBezTo>
                      <a:pt x="18" y="172"/>
                      <a:pt x="15" y="176"/>
                      <a:pt x="15" y="180"/>
                    </a:cubicBezTo>
                    <a:cubicBezTo>
                      <a:pt x="15" y="186"/>
                      <a:pt x="20" y="194"/>
                      <a:pt x="21" y="185"/>
                    </a:cubicBezTo>
                    <a:cubicBezTo>
                      <a:pt x="22" y="178"/>
                      <a:pt x="23" y="174"/>
                      <a:pt x="28" y="169"/>
                    </a:cubicBezTo>
                    <a:cubicBezTo>
                      <a:pt x="30" y="166"/>
                      <a:pt x="33" y="164"/>
                      <a:pt x="37" y="163"/>
                    </a:cubicBezTo>
                    <a:cubicBezTo>
                      <a:pt x="43" y="161"/>
                      <a:pt x="47" y="158"/>
                      <a:pt x="53" y="161"/>
                    </a:cubicBezTo>
                    <a:cubicBezTo>
                      <a:pt x="55" y="162"/>
                      <a:pt x="74" y="164"/>
                      <a:pt x="74" y="163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449"/>
              <p:cNvSpPr/>
              <p:nvPr/>
            </p:nvSpPr>
            <p:spPr bwMode="auto">
              <a:xfrm>
                <a:off x="5905501" y="3686176"/>
                <a:ext cx="142875" cy="65088"/>
              </a:xfrm>
              <a:custGeom>
                <a:avLst/>
                <a:gdLst>
                  <a:gd name="T0" fmla="*/ 54 w 61"/>
                  <a:gd name="T1" fmla="*/ 17 h 28"/>
                  <a:gd name="T2" fmla="*/ 50 w 61"/>
                  <a:gd name="T3" fmla="*/ 17 h 28"/>
                  <a:gd name="T4" fmla="*/ 38 w 61"/>
                  <a:gd name="T5" fmla="*/ 23 h 28"/>
                  <a:gd name="T6" fmla="*/ 39 w 61"/>
                  <a:gd name="T7" fmla="*/ 20 h 28"/>
                  <a:gd name="T8" fmla="*/ 31 w 61"/>
                  <a:gd name="T9" fmla="*/ 26 h 28"/>
                  <a:gd name="T10" fmla="*/ 21 w 61"/>
                  <a:gd name="T11" fmla="*/ 28 h 28"/>
                  <a:gd name="T12" fmla="*/ 34 w 61"/>
                  <a:gd name="T13" fmla="*/ 13 h 28"/>
                  <a:gd name="T14" fmla="*/ 27 w 61"/>
                  <a:gd name="T15" fmla="*/ 9 h 28"/>
                  <a:gd name="T16" fmla="*/ 20 w 61"/>
                  <a:gd name="T17" fmla="*/ 9 h 28"/>
                  <a:gd name="T18" fmla="*/ 22 w 61"/>
                  <a:gd name="T19" fmla="*/ 5 h 28"/>
                  <a:gd name="T20" fmla="*/ 11 w 61"/>
                  <a:gd name="T21" fmla="*/ 8 h 28"/>
                  <a:gd name="T22" fmla="*/ 0 w 61"/>
                  <a:gd name="T23" fmla="*/ 9 h 28"/>
                  <a:gd name="T24" fmla="*/ 14 w 61"/>
                  <a:gd name="T25" fmla="*/ 1 h 28"/>
                  <a:gd name="T26" fmla="*/ 29 w 61"/>
                  <a:gd name="T27" fmla="*/ 4 h 28"/>
                  <a:gd name="T28" fmla="*/ 54 w 61"/>
                  <a:gd name="T29" fmla="*/ 15 h 28"/>
                  <a:gd name="T30" fmla="*/ 61 w 61"/>
                  <a:gd name="T31" fmla="*/ 14 h 28"/>
                  <a:gd name="T32" fmla="*/ 54 w 61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8">
                    <a:moveTo>
                      <a:pt x="54" y="17"/>
                    </a:moveTo>
                    <a:cubicBezTo>
                      <a:pt x="53" y="17"/>
                      <a:pt x="51" y="17"/>
                      <a:pt x="50" y="17"/>
                    </a:cubicBezTo>
                    <a:cubicBezTo>
                      <a:pt x="46" y="18"/>
                      <a:pt x="42" y="24"/>
                      <a:pt x="38" y="23"/>
                    </a:cubicBezTo>
                    <a:cubicBezTo>
                      <a:pt x="38" y="22"/>
                      <a:pt x="39" y="21"/>
                      <a:pt x="39" y="20"/>
                    </a:cubicBezTo>
                    <a:cubicBezTo>
                      <a:pt x="36" y="21"/>
                      <a:pt x="34" y="24"/>
                      <a:pt x="31" y="26"/>
                    </a:cubicBezTo>
                    <a:cubicBezTo>
                      <a:pt x="27" y="28"/>
                      <a:pt x="24" y="27"/>
                      <a:pt x="21" y="28"/>
                    </a:cubicBezTo>
                    <a:cubicBezTo>
                      <a:pt x="26" y="25"/>
                      <a:pt x="33" y="19"/>
                      <a:pt x="34" y="13"/>
                    </a:cubicBezTo>
                    <a:cubicBezTo>
                      <a:pt x="29" y="15"/>
                      <a:pt x="30" y="9"/>
                      <a:pt x="27" y="9"/>
                    </a:cubicBezTo>
                    <a:cubicBezTo>
                      <a:pt x="25" y="8"/>
                      <a:pt x="21" y="12"/>
                      <a:pt x="20" y="9"/>
                    </a:cubicBezTo>
                    <a:cubicBezTo>
                      <a:pt x="19" y="8"/>
                      <a:pt x="21" y="6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8" y="9"/>
                      <a:pt x="4" y="11"/>
                      <a:pt x="0" y="9"/>
                    </a:cubicBezTo>
                    <a:cubicBezTo>
                      <a:pt x="4" y="6"/>
                      <a:pt x="9" y="2"/>
                      <a:pt x="14" y="1"/>
                    </a:cubicBezTo>
                    <a:cubicBezTo>
                      <a:pt x="20" y="0"/>
                      <a:pt x="24" y="2"/>
                      <a:pt x="29" y="4"/>
                    </a:cubicBezTo>
                    <a:cubicBezTo>
                      <a:pt x="38" y="7"/>
                      <a:pt x="45" y="15"/>
                      <a:pt x="54" y="15"/>
                    </a:cubicBezTo>
                    <a:cubicBezTo>
                      <a:pt x="57" y="15"/>
                      <a:pt x="59" y="14"/>
                      <a:pt x="61" y="14"/>
                    </a:cubicBezTo>
                    <a:cubicBezTo>
                      <a:pt x="60" y="17"/>
                      <a:pt x="57" y="17"/>
                      <a:pt x="54" y="17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450"/>
              <p:cNvSpPr/>
              <p:nvPr/>
            </p:nvSpPr>
            <p:spPr bwMode="auto">
              <a:xfrm>
                <a:off x="5924551" y="3506788"/>
                <a:ext cx="212725" cy="195263"/>
              </a:xfrm>
              <a:custGeom>
                <a:avLst/>
                <a:gdLst>
                  <a:gd name="T0" fmla="*/ 55 w 91"/>
                  <a:gd name="T1" fmla="*/ 72 h 84"/>
                  <a:gd name="T2" fmla="*/ 70 w 91"/>
                  <a:gd name="T3" fmla="*/ 78 h 84"/>
                  <a:gd name="T4" fmla="*/ 83 w 91"/>
                  <a:gd name="T5" fmla="*/ 82 h 84"/>
                  <a:gd name="T6" fmla="*/ 90 w 91"/>
                  <a:gd name="T7" fmla="*/ 62 h 84"/>
                  <a:gd name="T8" fmla="*/ 88 w 91"/>
                  <a:gd name="T9" fmla="*/ 51 h 84"/>
                  <a:gd name="T10" fmla="*/ 81 w 91"/>
                  <a:gd name="T11" fmla="*/ 40 h 84"/>
                  <a:gd name="T12" fmla="*/ 64 w 91"/>
                  <a:gd name="T13" fmla="*/ 19 h 84"/>
                  <a:gd name="T14" fmla="*/ 60 w 91"/>
                  <a:gd name="T15" fmla="*/ 1 h 84"/>
                  <a:gd name="T16" fmla="*/ 62 w 91"/>
                  <a:gd name="T17" fmla="*/ 21 h 84"/>
                  <a:gd name="T18" fmla="*/ 67 w 91"/>
                  <a:gd name="T19" fmla="*/ 33 h 84"/>
                  <a:gd name="T20" fmla="*/ 66 w 91"/>
                  <a:gd name="T21" fmla="*/ 32 h 84"/>
                  <a:gd name="T22" fmla="*/ 73 w 91"/>
                  <a:gd name="T23" fmla="*/ 46 h 84"/>
                  <a:gd name="T24" fmla="*/ 72 w 91"/>
                  <a:gd name="T25" fmla="*/ 59 h 84"/>
                  <a:gd name="T26" fmla="*/ 73 w 91"/>
                  <a:gd name="T27" fmla="*/ 55 h 84"/>
                  <a:gd name="T28" fmla="*/ 70 w 91"/>
                  <a:gd name="T29" fmla="*/ 59 h 84"/>
                  <a:gd name="T30" fmla="*/ 63 w 91"/>
                  <a:gd name="T31" fmla="*/ 67 h 84"/>
                  <a:gd name="T32" fmla="*/ 62 w 91"/>
                  <a:gd name="T33" fmla="*/ 57 h 84"/>
                  <a:gd name="T34" fmla="*/ 63 w 91"/>
                  <a:gd name="T35" fmla="*/ 49 h 84"/>
                  <a:gd name="T36" fmla="*/ 58 w 91"/>
                  <a:gd name="T37" fmla="*/ 54 h 84"/>
                  <a:gd name="T38" fmla="*/ 51 w 91"/>
                  <a:gd name="T39" fmla="*/ 56 h 84"/>
                  <a:gd name="T40" fmla="*/ 34 w 91"/>
                  <a:gd name="T41" fmla="*/ 47 h 84"/>
                  <a:gd name="T42" fmla="*/ 34 w 91"/>
                  <a:gd name="T43" fmla="*/ 39 h 84"/>
                  <a:gd name="T44" fmla="*/ 31 w 91"/>
                  <a:gd name="T45" fmla="*/ 42 h 84"/>
                  <a:gd name="T46" fmla="*/ 36 w 91"/>
                  <a:gd name="T47" fmla="*/ 29 h 84"/>
                  <a:gd name="T48" fmla="*/ 32 w 91"/>
                  <a:gd name="T49" fmla="*/ 32 h 84"/>
                  <a:gd name="T50" fmla="*/ 37 w 91"/>
                  <a:gd name="T51" fmla="*/ 18 h 84"/>
                  <a:gd name="T52" fmla="*/ 38 w 91"/>
                  <a:gd name="T53" fmla="*/ 9 h 84"/>
                  <a:gd name="T54" fmla="*/ 38 w 91"/>
                  <a:gd name="T55" fmla="*/ 4 h 84"/>
                  <a:gd name="T56" fmla="*/ 29 w 91"/>
                  <a:gd name="T57" fmla="*/ 26 h 84"/>
                  <a:gd name="T58" fmla="*/ 29 w 91"/>
                  <a:gd name="T59" fmla="*/ 25 h 84"/>
                  <a:gd name="T60" fmla="*/ 21 w 91"/>
                  <a:gd name="T61" fmla="*/ 39 h 84"/>
                  <a:gd name="T62" fmla="*/ 14 w 91"/>
                  <a:gd name="T63" fmla="*/ 28 h 84"/>
                  <a:gd name="T64" fmla="*/ 10 w 91"/>
                  <a:gd name="T65" fmla="*/ 26 h 84"/>
                  <a:gd name="T66" fmla="*/ 4 w 91"/>
                  <a:gd name="T67" fmla="*/ 15 h 84"/>
                  <a:gd name="T68" fmla="*/ 4 w 91"/>
                  <a:gd name="T69" fmla="*/ 10 h 84"/>
                  <a:gd name="T70" fmla="*/ 1 w 91"/>
                  <a:gd name="T71" fmla="*/ 12 h 84"/>
                  <a:gd name="T72" fmla="*/ 2 w 91"/>
                  <a:gd name="T73" fmla="*/ 21 h 84"/>
                  <a:gd name="T74" fmla="*/ 7 w 91"/>
                  <a:gd name="T75" fmla="*/ 34 h 84"/>
                  <a:gd name="T76" fmla="*/ 13 w 91"/>
                  <a:gd name="T77" fmla="*/ 50 h 84"/>
                  <a:gd name="T78" fmla="*/ 25 w 91"/>
                  <a:gd name="T79" fmla="*/ 54 h 84"/>
                  <a:gd name="T80" fmla="*/ 55 w 91"/>
                  <a:gd name="T81" fmla="*/ 7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1" h="84">
                    <a:moveTo>
                      <a:pt x="55" y="72"/>
                    </a:moveTo>
                    <a:cubicBezTo>
                      <a:pt x="62" y="73"/>
                      <a:pt x="65" y="74"/>
                      <a:pt x="70" y="78"/>
                    </a:cubicBezTo>
                    <a:cubicBezTo>
                      <a:pt x="74" y="81"/>
                      <a:pt x="78" y="84"/>
                      <a:pt x="83" y="82"/>
                    </a:cubicBezTo>
                    <a:cubicBezTo>
                      <a:pt x="89" y="78"/>
                      <a:pt x="91" y="68"/>
                      <a:pt x="90" y="62"/>
                    </a:cubicBezTo>
                    <a:cubicBezTo>
                      <a:pt x="89" y="58"/>
                      <a:pt x="90" y="55"/>
                      <a:pt x="88" y="51"/>
                    </a:cubicBezTo>
                    <a:cubicBezTo>
                      <a:pt x="86" y="47"/>
                      <a:pt x="83" y="43"/>
                      <a:pt x="81" y="40"/>
                    </a:cubicBezTo>
                    <a:cubicBezTo>
                      <a:pt x="75" y="33"/>
                      <a:pt x="68" y="26"/>
                      <a:pt x="64" y="19"/>
                    </a:cubicBezTo>
                    <a:cubicBezTo>
                      <a:pt x="63" y="16"/>
                      <a:pt x="62" y="1"/>
                      <a:pt x="60" y="1"/>
                    </a:cubicBezTo>
                    <a:cubicBezTo>
                      <a:pt x="55" y="0"/>
                      <a:pt x="61" y="19"/>
                      <a:pt x="62" y="21"/>
                    </a:cubicBezTo>
                    <a:cubicBezTo>
                      <a:pt x="63" y="25"/>
                      <a:pt x="66" y="29"/>
                      <a:pt x="67" y="33"/>
                    </a:cubicBezTo>
                    <a:cubicBezTo>
                      <a:pt x="67" y="33"/>
                      <a:pt x="67" y="33"/>
                      <a:pt x="66" y="32"/>
                    </a:cubicBezTo>
                    <a:cubicBezTo>
                      <a:pt x="63" y="35"/>
                      <a:pt x="72" y="43"/>
                      <a:pt x="73" y="46"/>
                    </a:cubicBezTo>
                    <a:cubicBezTo>
                      <a:pt x="75" y="49"/>
                      <a:pt x="73" y="55"/>
                      <a:pt x="72" y="59"/>
                    </a:cubicBezTo>
                    <a:cubicBezTo>
                      <a:pt x="72" y="58"/>
                      <a:pt x="74" y="56"/>
                      <a:pt x="73" y="55"/>
                    </a:cubicBezTo>
                    <a:cubicBezTo>
                      <a:pt x="71" y="55"/>
                      <a:pt x="70" y="58"/>
                      <a:pt x="70" y="59"/>
                    </a:cubicBezTo>
                    <a:cubicBezTo>
                      <a:pt x="68" y="62"/>
                      <a:pt x="66" y="66"/>
                      <a:pt x="63" y="67"/>
                    </a:cubicBezTo>
                    <a:cubicBezTo>
                      <a:pt x="61" y="65"/>
                      <a:pt x="62" y="60"/>
                      <a:pt x="62" y="57"/>
                    </a:cubicBezTo>
                    <a:cubicBezTo>
                      <a:pt x="63" y="55"/>
                      <a:pt x="65" y="51"/>
                      <a:pt x="63" y="49"/>
                    </a:cubicBezTo>
                    <a:cubicBezTo>
                      <a:pt x="61" y="50"/>
                      <a:pt x="60" y="53"/>
                      <a:pt x="58" y="54"/>
                    </a:cubicBezTo>
                    <a:cubicBezTo>
                      <a:pt x="57" y="50"/>
                      <a:pt x="53" y="55"/>
                      <a:pt x="51" y="56"/>
                    </a:cubicBezTo>
                    <a:cubicBezTo>
                      <a:pt x="45" y="58"/>
                      <a:pt x="41" y="46"/>
                      <a:pt x="34" y="47"/>
                    </a:cubicBezTo>
                    <a:cubicBezTo>
                      <a:pt x="33" y="45"/>
                      <a:pt x="35" y="42"/>
                      <a:pt x="34" y="39"/>
                    </a:cubicBezTo>
                    <a:cubicBezTo>
                      <a:pt x="33" y="40"/>
                      <a:pt x="32" y="41"/>
                      <a:pt x="31" y="42"/>
                    </a:cubicBezTo>
                    <a:cubicBezTo>
                      <a:pt x="29" y="39"/>
                      <a:pt x="36" y="32"/>
                      <a:pt x="36" y="29"/>
                    </a:cubicBezTo>
                    <a:cubicBezTo>
                      <a:pt x="35" y="30"/>
                      <a:pt x="33" y="31"/>
                      <a:pt x="32" y="32"/>
                    </a:cubicBezTo>
                    <a:cubicBezTo>
                      <a:pt x="34" y="28"/>
                      <a:pt x="36" y="23"/>
                      <a:pt x="37" y="18"/>
                    </a:cubicBezTo>
                    <a:cubicBezTo>
                      <a:pt x="37" y="15"/>
                      <a:pt x="37" y="12"/>
                      <a:pt x="38" y="9"/>
                    </a:cubicBezTo>
                    <a:cubicBezTo>
                      <a:pt x="38" y="8"/>
                      <a:pt x="39" y="6"/>
                      <a:pt x="38" y="4"/>
                    </a:cubicBezTo>
                    <a:cubicBezTo>
                      <a:pt x="31" y="8"/>
                      <a:pt x="36" y="22"/>
                      <a:pt x="29" y="26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5" y="25"/>
                      <a:pt x="25" y="37"/>
                      <a:pt x="21" y="39"/>
                    </a:cubicBezTo>
                    <a:cubicBezTo>
                      <a:pt x="14" y="43"/>
                      <a:pt x="15" y="31"/>
                      <a:pt x="14" y="28"/>
                    </a:cubicBezTo>
                    <a:cubicBezTo>
                      <a:pt x="14" y="23"/>
                      <a:pt x="12" y="28"/>
                      <a:pt x="10" y="26"/>
                    </a:cubicBezTo>
                    <a:cubicBezTo>
                      <a:pt x="7" y="25"/>
                      <a:pt x="5" y="18"/>
                      <a:pt x="4" y="15"/>
                    </a:cubicBezTo>
                    <a:cubicBezTo>
                      <a:pt x="4" y="14"/>
                      <a:pt x="4" y="10"/>
                      <a:pt x="4" y="10"/>
                    </a:cubicBezTo>
                    <a:cubicBezTo>
                      <a:pt x="2" y="9"/>
                      <a:pt x="1" y="12"/>
                      <a:pt x="1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5"/>
                      <a:pt x="7" y="29"/>
                      <a:pt x="7" y="34"/>
                    </a:cubicBezTo>
                    <a:cubicBezTo>
                      <a:pt x="6" y="40"/>
                      <a:pt x="9" y="46"/>
                      <a:pt x="13" y="50"/>
                    </a:cubicBezTo>
                    <a:cubicBezTo>
                      <a:pt x="17" y="53"/>
                      <a:pt x="21" y="52"/>
                      <a:pt x="25" y="54"/>
                    </a:cubicBezTo>
                    <a:cubicBezTo>
                      <a:pt x="36" y="59"/>
                      <a:pt x="42" y="70"/>
                      <a:pt x="55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451"/>
              <p:cNvSpPr/>
              <p:nvPr/>
            </p:nvSpPr>
            <p:spPr bwMode="auto">
              <a:xfrm>
                <a:off x="6288088" y="3238501"/>
                <a:ext cx="217488" cy="271463"/>
              </a:xfrm>
              <a:custGeom>
                <a:avLst/>
                <a:gdLst>
                  <a:gd name="T0" fmla="*/ 24 w 93"/>
                  <a:gd name="T1" fmla="*/ 24 h 117"/>
                  <a:gd name="T2" fmla="*/ 0 w 93"/>
                  <a:gd name="T3" fmla="*/ 1 h 117"/>
                  <a:gd name="T4" fmla="*/ 12 w 93"/>
                  <a:gd name="T5" fmla="*/ 3 h 117"/>
                  <a:gd name="T6" fmla="*/ 20 w 93"/>
                  <a:gd name="T7" fmla="*/ 11 h 117"/>
                  <a:gd name="T8" fmla="*/ 27 w 93"/>
                  <a:gd name="T9" fmla="*/ 15 h 117"/>
                  <a:gd name="T10" fmla="*/ 30 w 93"/>
                  <a:gd name="T11" fmla="*/ 19 h 117"/>
                  <a:gd name="T12" fmla="*/ 47 w 93"/>
                  <a:gd name="T13" fmla="*/ 13 h 117"/>
                  <a:gd name="T14" fmla="*/ 34 w 93"/>
                  <a:gd name="T15" fmla="*/ 34 h 117"/>
                  <a:gd name="T16" fmla="*/ 38 w 93"/>
                  <a:gd name="T17" fmla="*/ 36 h 117"/>
                  <a:gd name="T18" fmla="*/ 40 w 93"/>
                  <a:gd name="T19" fmla="*/ 39 h 117"/>
                  <a:gd name="T20" fmla="*/ 43 w 93"/>
                  <a:gd name="T21" fmla="*/ 42 h 117"/>
                  <a:gd name="T22" fmla="*/ 48 w 93"/>
                  <a:gd name="T23" fmla="*/ 43 h 117"/>
                  <a:gd name="T24" fmla="*/ 53 w 93"/>
                  <a:gd name="T25" fmla="*/ 47 h 117"/>
                  <a:gd name="T26" fmla="*/ 64 w 93"/>
                  <a:gd name="T27" fmla="*/ 44 h 117"/>
                  <a:gd name="T28" fmla="*/ 74 w 93"/>
                  <a:gd name="T29" fmla="*/ 45 h 117"/>
                  <a:gd name="T30" fmla="*/ 61 w 93"/>
                  <a:gd name="T31" fmla="*/ 50 h 117"/>
                  <a:gd name="T32" fmla="*/ 47 w 93"/>
                  <a:gd name="T33" fmla="*/ 55 h 117"/>
                  <a:gd name="T34" fmla="*/ 40 w 93"/>
                  <a:gd name="T35" fmla="*/ 61 h 117"/>
                  <a:gd name="T36" fmla="*/ 47 w 93"/>
                  <a:gd name="T37" fmla="*/ 68 h 117"/>
                  <a:gd name="T38" fmla="*/ 51 w 93"/>
                  <a:gd name="T39" fmla="*/ 70 h 117"/>
                  <a:gd name="T40" fmla="*/ 53 w 93"/>
                  <a:gd name="T41" fmla="*/ 74 h 117"/>
                  <a:gd name="T42" fmla="*/ 59 w 93"/>
                  <a:gd name="T43" fmla="*/ 74 h 117"/>
                  <a:gd name="T44" fmla="*/ 58 w 93"/>
                  <a:gd name="T45" fmla="*/ 76 h 117"/>
                  <a:gd name="T46" fmla="*/ 69 w 93"/>
                  <a:gd name="T47" fmla="*/ 76 h 117"/>
                  <a:gd name="T48" fmla="*/ 76 w 93"/>
                  <a:gd name="T49" fmla="*/ 73 h 117"/>
                  <a:gd name="T50" fmla="*/ 81 w 93"/>
                  <a:gd name="T51" fmla="*/ 72 h 117"/>
                  <a:gd name="T52" fmla="*/ 64 w 93"/>
                  <a:gd name="T53" fmla="*/ 81 h 117"/>
                  <a:gd name="T54" fmla="*/ 52 w 93"/>
                  <a:gd name="T55" fmla="*/ 82 h 117"/>
                  <a:gd name="T56" fmla="*/ 54 w 93"/>
                  <a:gd name="T57" fmla="*/ 91 h 117"/>
                  <a:gd name="T58" fmla="*/ 57 w 93"/>
                  <a:gd name="T59" fmla="*/ 93 h 117"/>
                  <a:gd name="T60" fmla="*/ 58 w 93"/>
                  <a:gd name="T61" fmla="*/ 96 h 117"/>
                  <a:gd name="T62" fmla="*/ 67 w 93"/>
                  <a:gd name="T63" fmla="*/ 98 h 117"/>
                  <a:gd name="T64" fmla="*/ 64 w 93"/>
                  <a:gd name="T65" fmla="*/ 104 h 117"/>
                  <a:gd name="T66" fmla="*/ 80 w 93"/>
                  <a:gd name="T67" fmla="*/ 106 h 117"/>
                  <a:gd name="T68" fmla="*/ 93 w 93"/>
                  <a:gd name="T69" fmla="*/ 94 h 117"/>
                  <a:gd name="T70" fmla="*/ 85 w 93"/>
                  <a:gd name="T71" fmla="*/ 107 h 117"/>
                  <a:gd name="T72" fmla="*/ 57 w 93"/>
                  <a:gd name="T73" fmla="*/ 116 h 117"/>
                  <a:gd name="T74" fmla="*/ 47 w 93"/>
                  <a:gd name="T75" fmla="*/ 110 h 117"/>
                  <a:gd name="T76" fmla="*/ 39 w 93"/>
                  <a:gd name="T77" fmla="*/ 98 h 117"/>
                  <a:gd name="T78" fmla="*/ 39 w 93"/>
                  <a:gd name="T79" fmla="*/ 87 h 117"/>
                  <a:gd name="T80" fmla="*/ 38 w 93"/>
                  <a:gd name="T81" fmla="*/ 75 h 117"/>
                  <a:gd name="T82" fmla="*/ 32 w 93"/>
                  <a:gd name="T83" fmla="*/ 51 h 117"/>
                  <a:gd name="T84" fmla="*/ 25 w 93"/>
                  <a:gd name="T85" fmla="*/ 25 h 117"/>
                  <a:gd name="T86" fmla="*/ 24 w 93"/>
                  <a:gd name="T87" fmla="*/ 2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3" h="117">
                    <a:moveTo>
                      <a:pt x="24" y="24"/>
                    </a:moveTo>
                    <a:cubicBezTo>
                      <a:pt x="18" y="13"/>
                      <a:pt x="12" y="5"/>
                      <a:pt x="0" y="1"/>
                    </a:cubicBezTo>
                    <a:cubicBezTo>
                      <a:pt x="4" y="0"/>
                      <a:pt x="9" y="1"/>
                      <a:pt x="12" y="3"/>
                    </a:cubicBezTo>
                    <a:cubicBezTo>
                      <a:pt x="16" y="5"/>
                      <a:pt x="17" y="9"/>
                      <a:pt x="20" y="11"/>
                    </a:cubicBezTo>
                    <a:cubicBezTo>
                      <a:pt x="22" y="13"/>
                      <a:pt x="25" y="14"/>
                      <a:pt x="27" y="15"/>
                    </a:cubicBezTo>
                    <a:cubicBezTo>
                      <a:pt x="28" y="16"/>
                      <a:pt x="29" y="19"/>
                      <a:pt x="30" y="19"/>
                    </a:cubicBezTo>
                    <a:cubicBezTo>
                      <a:pt x="35" y="21"/>
                      <a:pt x="43" y="10"/>
                      <a:pt x="47" y="13"/>
                    </a:cubicBezTo>
                    <a:cubicBezTo>
                      <a:pt x="42" y="19"/>
                      <a:pt x="25" y="25"/>
                      <a:pt x="34" y="34"/>
                    </a:cubicBezTo>
                    <a:cubicBezTo>
                      <a:pt x="35" y="35"/>
                      <a:pt x="37" y="35"/>
                      <a:pt x="38" y="36"/>
                    </a:cubicBezTo>
                    <a:cubicBezTo>
                      <a:pt x="40" y="38"/>
                      <a:pt x="39" y="37"/>
                      <a:pt x="40" y="39"/>
                    </a:cubicBezTo>
                    <a:cubicBezTo>
                      <a:pt x="41" y="40"/>
                      <a:pt x="40" y="42"/>
                      <a:pt x="43" y="42"/>
                    </a:cubicBezTo>
                    <a:cubicBezTo>
                      <a:pt x="44" y="43"/>
                      <a:pt x="47" y="43"/>
                      <a:pt x="48" y="43"/>
                    </a:cubicBezTo>
                    <a:cubicBezTo>
                      <a:pt x="51" y="43"/>
                      <a:pt x="54" y="43"/>
                      <a:pt x="53" y="47"/>
                    </a:cubicBezTo>
                    <a:cubicBezTo>
                      <a:pt x="56" y="47"/>
                      <a:pt x="61" y="45"/>
                      <a:pt x="64" y="44"/>
                    </a:cubicBezTo>
                    <a:cubicBezTo>
                      <a:pt x="68" y="44"/>
                      <a:pt x="70" y="44"/>
                      <a:pt x="74" y="45"/>
                    </a:cubicBezTo>
                    <a:cubicBezTo>
                      <a:pt x="70" y="48"/>
                      <a:pt x="65" y="49"/>
                      <a:pt x="61" y="50"/>
                    </a:cubicBezTo>
                    <a:cubicBezTo>
                      <a:pt x="56" y="52"/>
                      <a:pt x="52" y="53"/>
                      <a:pt x="47" y="55"/>
                    </a:cubicBezTo>
                    <a:cubicBezTo>
                      <a:pt x="45" y="57"/>
                      <a:pt x="40" y="58"/>
                      <a:pt x="40" y="61"/>
                    </a:cubicBezTo>
                    <a:cubicBezTo>
                      <a:pt x="40" y="63"/>
                      <a:pt x="44" y="67"/>
                      <a:pt x="47" y="68"/>
                    </a:cubicBezTo>
                    <a:cubicBezTo>
                      <a:pt x="48" y="69"/>
                      <a:pt x="50" y="69"/>
                      <a:pt x="51" y="70"/>
                    </a:cubicBezTo>
                    <a:cubicBezTo>
                      <a:pt x="52" y="71"/>
                      <a:pt x="51" y="72"/>
                      <a:pt x="53" y="74"/>
                    </a:cubicBezTo>
                    <a:cubicBezTo>
                      <a:pt x="54" y="74"/>
                      <a:pt x="57" y="73"/>
                      <a:pt x="59" y="74"/>
                    </a:cubicBezTo>
                    <a:cubicBezTo>
                      <a:pt x="59" y="74"/>
                      <a:pt x="59" y="75"/>
                      <a:pt x="58" y="76"/>
                    </a:cubicBezTo>
                    <a:cubicBezTo>
                      <a:pt x="61" y="77"/>
                      <a:pt x="67" y="76"/>
                      <a:pt x="69" y="76"/>
                    </a:cubicBezTo>
                    <a:cubicBezTo>
                      <a:pt x="71" y="75"/>
                      <a:pt x="73" y="73"/>
                      <a:pt x="76" y="73"/>
                    </a:cubicBezTo>
                    <a:cubicBezTo>
                      <a:pt x="77" y="72"/>
                      <a:pt x="79" y="72"/>
                      <a:pt x="81" y="72"/>
                    </a:cubicBezTo>
                    <a:cubicBezTo>
                      <a:pt x="76" y="75"/>
                      <a:pt x="70" y="79"/>
                      <a:pt x="64" y="81"/>
                    </a:cubicBezTo>
                    <a:cubicBezTo>
                      <a:pt x="60" y="82"/>
                      <a:pt x="56" y="80"/>
                      <a:pt x="52" y="82"/>
                    </a:cubicBezTo>
                    <a:cubicBezTo>
                      <a:pt x="47" y="85"/>
                      <a:pt x="50" y="88"/>
                      <a:pt x="54" y="91"/>
                    </a:cubicBezTo>
                    <a:cubicBezTo>
                      <a:pt x="55" y="92"/>
                      <a:pt x="56" y="92"/>
                      <a:pt x="57" y="93"/>
                    </a:cubicBezTo>
                    <a:cubicBezTo>
                      <a:pt x="58" y="94"/>
                      <a:pt x="57" y="95"/>
                      <a:pt x="58" y="96"/>
                    </a:cubicBezTo>
                    <a:cubicBezTo>
                      <a:pt x="61" y="99"/>
                      <a:pt x="65" y="97"/>
                      <a:pt x="67" y="98"/>
                    </a:cubicBezTo>
                    <a:cubicBezTo>
                      <a:pt x="71" y="100"/>
                      <a:pt x="66" y="103"/>
                      <a:pt x="64" y="104"/>
                    </a:cubicBezTo>
                    <a:cubicBezTo>
                      <a:pt x="68" y="107"/>
                      <a:pt x="75" y="109"/>
                      <a:pt x="80" y="106"/>
                    </a:cubicBezTo>
                    <a:cubicBezTo>
                      <a:pt x="86" y="103"/>
                      <a:pt x="89" y="98"/>
                      <a:pt x="93" y="94"/>
                    </a:cubicBezTo>
                    <a:cubicBezTo>
                      <a:pt x="92" y="99"/>
                      <a:pt x="88" y="103"/>
                      <a:pt x="85" y="107"/>
                    </a:cubicBezTo>
                    <a:cubicBezTo>
                      <a:pt x="79" y="114"/>
                      <a:pt x="66" y="117"/>
                      <a:pt x="57" y="116"/>
                    </a:cubicBezTo>
                    <a:cubicBezTo>
                      <a:pt x="53" y="115"/>
                      <a:pt x="51" y="112"/>
                      <a:pt x="47" y="110"/>
                    </a:cubicBezTo>
                    <a:cubicBezTo>
                      <a:pt x="43" y="108"/>
                      <a:pt x="39" y="104"/>
                      <a:pt x="39" y="98"/>
                    </a:cubicBezTo>
                    <a:cubicBezTo>
                      <a:pt x="38" y="94"/>
                      <a:pt x="39" y="90"/>
                      <a:pt x="39" y="87"/>
                    </a:cubicBezTo>
                    <a:cubicBezTo>
                      <a:pt x="39" y="83"/>
                      <a:pt x="38" y="79"/>
                      <a:pt x="38" y="75"/>
                    </a:cubicBezTo>
                    <a:cubicBezTo>
                      <a:pt x="36" y="67"/>
                      <a:pt x="35" y="59"/>
                      <a:pt x="32" y="51"/>
                    </a:cubicBezTo>
                    <a:cubicBezTo>
                      <a:pt x="30" y="42"/>
                      <a:pt x="29" y="34"/>
                      <a:pt x="25" y="25"/>
                    </a:cubicBezTo>
                    <a:cubicBezTo>
                      <a:pt x="25" y="25"/>
                      <a:pt x="24" y="25"/>
                      <a:pt x="24" y="2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452"/>
              <p:cNvSpPr/>
              <p:nvPr/>
            </p:nvSpPr>
            <p:spPr bwMode="auto">
              <a:xfrm>
                <a:off x="5953126" y="3041651"/>
                <a:ext cx="323850" cy="188913"/>
              </a:xfrm>
              <a:custGeom>
                <a:avLst/>
                <a:gdLst>
                  <a:gd name="T0" fmla="*/ 134 w 139"/>
                  <a:gd name="T1" fmla="*/ 72 h 81"/>
                  <a:gd name="T2" fmla="*/ 121 w 139"/>
                  <a:gd name="T3" fmla="*/ 58 h 81"/>
                  <a:gd name="T4" fmla="*/ 117 w 139"/>
                  <a:gd name="T5" fmla="*/ 54 h 81"/>
                  <a:gd name="T6" fmla="*/ 117 w 139"/>
                  <a:gd name="T7" fmla="*/ 48 h 81"/>
                  <a:gd name="T8" fmla="*/ 113 w 139"/>
                  <a:gd name="T9" fmla="*/ 43 h 81"/>
                  <a:gd name="T10" fmla="*/ 116 w 139"/>
                  <a:gd name="T11" fmla="*/ 38 h 81"/>
                  <a:gd name="T12" fmla="*/ 116 w 139"/>
                  <a:gd name="T13" fmla="*/ 35 h 81"/>
                  <a:gd name="T14" fmla="*/ 114 w 139"/>
                  <a:gd name="T15" fmla="*/ 35 h 81"/>
                  <a:gd name="T16" fmla="*/ 120 w 139"/>
                  <a:gd name="T17" fmla="*/ 21 h 81"/>
                  <a:gd name="T18" fmla="*/ 108 w 139"/>
                  <a:gd name="T19" fmla="*/ 33 h 81"/>
                  <a:gd name="T20" fmla="*/ 100 w 139"/>
                  <a:gd name="T21" fmla="*/ 40 h 81"/>
                  <a:gd name="T22" fmla="*/ 97 w 139"/>
                  <a:gd name="T23" fmla="*/ 38 h 81"/>
                  <a:gd name="T24" fmla="*/ 94 w 139"/>
                  <a:gd name="T25" fmla="*/ 33 h 81"/>
                  <a:gd name="T26" fmla="*/ 90 w 139"/>
                  <a:gd name="T27" fmla="*/ 31 h 81"/>
                  <a:gd name="T28" fmla="*/ 93 w 139"/>
                  <a:gd name="T29" fmla="*/ 17 h 81"/>
                  <a:gd name="T30" fmla="*/ 82 w 139"/>
                  <a:gd name="T31" fmla="*/ 34 h 81"/>
                  <a:gd name="T32" fmla="*/ 75 w 139"/>
                  <a:gd name="T33" fmla="*/ 28 h 81"/>
                  <a:gd name="T34" fmla="*/ 73 w 139"/>
                  <a:gd name="T35" fmla="*/ 20 h 81"/>
                  <a:gd name="T36" fmla="*/ 69 w 139"/>
                  <a:gd name="T37" fmla="*/ 15 h 81"/>
                  <a:gd name="T38" fmla="*/ 70 w 139"/>
                  <a:gd name="T39" fmla="*/ 0 h 81"/>
                  <a:gd name="T40" fmla="*/ 68 w 139"/>
                  <a:gd name="T41" fmla="*/ 1 h 81"/>
                  <a:gd name="T42" fmla="*/ 62 w 139"/>
                  <a:gd name="T43" fmla="*/ 24 h 81"/>
                  <a:gd name="T44" fmla="*/ 54 w 139"/>
                  <a:gd name="T45" fmla="*/ 38 h 81"/>
                  <a:gd name="T46" fmla="*/ 51 w 139"/>
                  <a:gd name="T47" fmla="*/ 35 h 81"/>
                  <a:gd name="T48" fmla="*/ 49 w 139"/>
                  <a:gd name="T49" fmla="*/ 39 h 81"/>
                  <a:gd name="T50" fmla="*/ 41 w 139"/>
                  <a:gd name="T51" fmla="*/ 37 h 81"/>
                  <a:gd name="T52" fmla="*/ 39 w 139"/>
                  <a:gd name="T53" fmla="*/ 21 h 81"/>
                  <a:gd name="T54" fmla="*/ 32 w 139"/>
                  <a:gd name="T55" fmla="*/ 31 h 81"/>
                  <a:gd name="T56" fmla="*/ 25 w 139"/>
                  <a:gd name="T57" fmla="*/ 40 h 81"/>
                  <a:gd name="T58" fmla="*/ 4 w 139"/>
                  <a:gd name="T59" fmla="*/ 73 h 81"/>
                  <a:gd name="T60" fmla="*/ 15 w 139"/>
                  <a:gd name="T61" fmla="*/ 59 h 81"/>
                  <a:gd name="T62" fmla="*/ 27 w 139"/>
                  <a:gd name="T63" fmla="*/ 56 h 81"/>
                  <a:gd name="T64" fmla="*/ 46 w 139"/>
                  <a:gd name="T65" fmla="*/ 52 h 81"/>
                  <a:gd name="T66" fmla="*/ 70 w 139"/>
                  <a:gd name="T67" fmla="*/ 50 h 81"/>
                  <a:gd name="T68" fmla="*/ 84 w 139"/>
                  <a:gd name="T69" fmla="*/ 51 h 81"/>
                  <a:gd name="T70" fmla="*/ 97 w 139"/>
                  <a:gd name="T71" fmla="*/ 52 h 81"/>
                  <a:gd name="T72" fmla="*/ 106 w 139"/>
                  <a:gd name="T73" fmla="*/ 56 h 81"/>
                  <a:gd name="T74" fmla="*/ 126 w 139"/>
                  <a:gd name="T75" fmla="*/ 68 h 81"/>
                  <a:gd name="T76" fmla="*/ 131 w 139"/>
                  <a:gd name="T77" fmla="*/ 75 h 81"/>
                  <a:gd name="T78" fmla="*/ 139 w 139"/>
                  <a:gd name="T79" fmla="*/ 81 h 81"/>
                  <a:gd name="T80" fmla="*/ 134 w 139"/>
                  <a:gd name="T81" fmla="*/ 7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81">
                    <a:moveTo>
                      <a:pt x="134" y="72"/>
                    </a:moveTo>
                    <a:cubicBezTo>
                      <a:pt x="131" y="67"/>
                      <a:pt x="127" y="61"/>
                      <a:pt x="121" y="58"/>
                    </a:cubicBezTo>
                    <a:cubicBezTo>
                      <a:pt x="119" y="57"/>
                      <a:pt x="118" y="57"/>
                      <a:pt x="117" y="54"/>
                    </a:cubicBezTo>
                    <a:cubicBezTo>
                      <a:pt x="117" y="52"/>
                      <a:pt x="118" y="50"/>
                      <a:pt x="117" y="48"/>
                    </a:cubicBezTo>
                    <a:cubicBezTo>
                      <a:pt x="115" y="46"/>
                      <a:pt x="113" y="46"/>
                      <a:pt x="113" y="43"/>
                    </a:cubicBezTo>
                    <a:cubicBezTo>
                      <a:pt x="114" y="41"/>
                      <a:pt x="116" y="40"/>
                      <a:pt x="116" y="38"/>
                    </a:cubicBezTo>
                    <a:cubicBezTo>
                      <a:pt x="116" y="37"/>
                      <a:pt x="116" y="36"/>
                      <a:pt x="116" y="35"/>
                    </a:cubicBezTo>
                    <a:cubicBezTo>
                      <a:pt x="116" y="35"/>
                      <a:pt x="114" y="34"/>
                      <a:pt x="114" y="35"/>
                    </a:cubicBezTo>
                    <a:cubicBezTo>
                      <a:pt x="113" y="30"/>
                      <a:pt x="120" y="26"/>
                      <a:pt x="120" y="21"/>
                    </a:cubicBezTo>
                    <a:cubicBezTo>
                      <a:pt x="116" y="23"/>
                      <a:pt x="111" y="29"/>
                      <a:pt x="108" y="33"/>
                    </a:cubicBezTo>
                    <a:cubicBezTo>
                      <a:pt x="105" y="35"/>
                      <a:pt x="103" y="39"/>
                      <a:pt x="100" y="40"/>
                    </a:cubicBezTo>
                    <a:cubicBezTo>
                      <a:pt x="99" y="40"/>
                      <a:pt x="98" y="40"/>
                      <a:pt x="97" y="38"/>
                    </a:cubicBezTo>
                    <a:cubicBezTo>
                      <a:pt x="96" y="37"/>
                      <a:pt x="95" y="34"/>
                      <a:pt x="94" y="33"/>
                    </a:cubicBezTo>
                    <a:cubicBezTo>
                      <a:pt x="92" y="32"/>
                      <a:pt x="91" y="35"/>
                      <a:pt x="90" y="31"/>
                    </a:cubicBezTo>
                    <a:cubicBezTo>
                      <a:pt x="89" y="27"/>
                      <a:pt x="93" y="21"/>
                      <a:pt x="93" y="17"/>
                    </a:cubicBezTo>
                    <a:cubicBezTo>
                      <a:pt x="90" y="20"/>
                      <a:pt x="88" y="38"/>
                      <a:pt x="82" y="34"/>
                    </a:cubicBezTo>
                    <a:cubicBezTo>
                      <a:pt x="80" y="33"/>
                      <a:pt x="77" y="30"/>
                      <a:pt x="75" y="28"/>
                    </a:cubicBezTo>
                    <a:cubicBezTo>
                      <a:pt x="74" y="26"/>
                      <a:pt x="75" y="22"/>
                      <a:pt x="73" y="20"/>
                    </a:cubicBezTo>
                    <a:cubicBezTo>
                      <a:pt x="70" y="23"/>
                      <a:pt x="69" y="17"/>
                      <a:pt x="69" y="15"/>
                    </a:cubicBezTo>
                    <a:cubicBezTo>
                      <a:pt x="68" y="10"/>
                      <a:pt x="68" y="5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62" y="5"/>
                      <a:pt x="61" y="17"/>
                      <a:pt x="62" y="24"/>
                    </a:cubicBezTo>
                    <a:cubicBezTo>
                      <a:pt x="62" y="28"/>
                      <a:pt x="62" y="41"/>
                      <a:pt x="54" y="38"/>
                    </a:cubicBezTo>
                    <a:cubicBezTo>
                      <a:pt x="53" y="37"/>
                      <a:pt x="52" y="35"/>
                      <a:pt x="51" y="35"/>
                    </a:cubicBezTo>
                    <a:cubicBezTo>
                      <a:pt x="50" y="36"/>
                      <a:pt x="50" y="38"/>
                      <a:pt x="49" y="39"/>
                    </a:cubicBezTo>
                    <a:cubicBezTo>
                      <a:pt x="46" y="43"/>
                      <a:pt x="43" y="40"/>
                      <a:pt x="41" y="37"/>
                    </a:cubicBezTo>
                    <a:cubicBezTo>
                      <a:pt x="38" y="32"/>
                      <a:pt x="36" y="27"/>
                      <a:pt x="39" y="21"/>
                    </a:cubicBezTo>
                    <a:cubicBezTo>
                      <a:pt x="36" y="25"/>
                      <a:pt x="34" y="27"/>
                      <a:pt x="32" y="31"/>
                    </a:cubicBezTo>
                    <a:cubicBezTo>
                      <a:pt x="31" y="35"/>
                      <a:pt x="27" y="37"/>
                      <a:pt x="25" y="40"/>
                    </a:cubicBezTo>
                    <a:cubicBezTo>
                      <a:pt x="20" y="52"/>
                      <a:pt x="0" y="57"/>
                      <a:pt x="4" y="73"/>
                    </a:cubicBezTo>
                    <a:cubicBezTo>
                      <a:pt x="6" y="67"/>
                      <a:pt x="9" y="62"/>
                      <a:pt x="15" y="59"/>
                    </a:cubicBezTo>
                    <a:cubicBezTo>
                      <a:pt x="19" y="57"/>
                      <a:pt x="23" y="57"/>
                      <a:pt x="27" y="56"/>
                    </a:cubicBezTo>
                    <a:cubicBezTo>
                      <a:pt x="33" y="54"/>
                      <a:pt x="38" y="50"/>
                      <a:pt x="46" y="52"/>
                    </a:cubicBezTo>
                    <a:cubicBezTo>
                      <a:pt x="55" y="54"/>
                      <a:pt x="61" y="51"/>
                      <a:pt x="70" y="50"/>
                    </a:cubicBezTo>
                    <a:cubicBezTo>
                      <a:pt x="75" y="49"/>
                      <a:pt x="79" y="49"/>
                      <a:pt x="84" y="51"/>
                    </a:cubicBezTo>
                    <a:cubicBezTo>
                      <a:pt x="88" y="52"/>
                      <a:pt x="92" y="52"/>
                      <a:pt x="97" y="52"/>
                    </a:cubicBezTo>
                    <a:cubicBezTo>
                      <a:pt x="102" y="52"/>
                      <a:pt x="103" y="53"/>
                      <a:pt x="106" y="56"/>
                    </a:cubicBezTo>
                    <a:cubicBezTo>
                      <a:pt x="112" y="61"/>
                      <a:pt x="120" y="63"/>
                      <a:pt x="126" y="68"/>
                    </a:cubicBezTo>
                    <a:cubicBezTo>
                      <a:pt x="128" y="70"/>
                      <a:pt x="129" y="72"/>
                      <a:pt x="131" y="75"/>
                    </a:cubicBezTo>
                    <a:cubicBezTo>
                      <a:pt x="132" y="78"/>
                      <a:pt x="136" y="80"/>
                      <a:pt x="139" y="81"/>
                    </a:cubicBezTo>
                    <a:cubicBezTo>
                      <a:pt x="137" y="80"/>
                      <a:pt x="135" y="74"/>
                      <a:pt x="134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453"/>
              <p:cNvSpPr/>
              <p:nvPr/>
            </p:nvSpPr>
            <p:spPr bwMode="auto">
              <a:xfrm>
                <a:off x="5848351" y="3241676"/>
                <a:ext cx="136525" cy="98425"/>
              </a:xfrm>
              <a:custGeom>
                <a:avLst/>
                <a:gdLst>
                  <a:gd name="T0" fmla="*/ 20 w 59"/>
                  <a:gd name="T1" fmla="*/ 35 h 42"/>
                  <a:gd name="T2" fmla="*/ 25 w 59"/>
                  <a:gd name="T3" fmla="*/ 42 h 42"/>
                  <a:gd name="T4" fmla="*/ 28 w 59"/>
                  <a:gd name="T5" fmla="*/ 20 h 42"/>
                  <a:gd name="T6" fmla="*/ 46 w 59"/>
                  <a:gd name="T7" fmla="*/ 9 h 42"/>
                  <a:gd name="T8" fmla="*/ 56 w 59"/>
                  <a:gd name="T9" fmla="*/ 5 h 42"/>
                  <a:gd name="T10" fmla="*/ 45 w 59"/>
                  <a:gd name="T11" fmla="*/ 5 h 42"/>
                  <a:gd name="T12" fmla="*/ 29 w 59"/>
                  <a:gd name="T13" fmla="*/ 12 h 42"/>
                  <a:gd name="T14" fmla="*/ 17 w 59"/>
                  <a:gd name="T15" fmla="*/ 14 h 42"/>
                  <a:gd name="T16" fmla="*/ 8 w 59"/>
                  <a:gd name="T17" fmla="*/ 15 h 42"/>
                  <a:gd name="T18" fmla="*/ 6 w 59"/>
                  <a:gd name="T19" fmla="*/ 18 h 42"/>
                  <a:gd name="T20" fmla="*/ 20 w 59"/>
                  <a:gd name="T21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20" y="35"/>
                    </a:moveTo>
                    <a:cubicBezTo>
                      <a:pt x="21" y="38"/>
                      <a:pt x="23" y="41"/>
                      <a:pt x="25" y="42"/>
                    </a:cubicBezTo>
                    <a:cubicBezTo>
                      <a:pt x="23" y="35"/>
                      <a:pt x="22" y="24"/>
                      <a:pt x="28" y="20"/>
                    </a:cubicBezTo>
                    <a:cubicBezTo>
                      <a:pt x="33" y="15"/>
                      <a:pt x="41" y="12"/>
                      <a:pt x="46" y="9"/>
                    </a:cubicBezTo>
                    <a:cubicBezTo>
                      <a:pt x="48" y="8"/>
                      <a:pt x="55" y="6"/>
                      <a:pt x="56" y="5"/>
                    </a:cubicBezTo>
                    <a:cubicBezTo>
                      <a:pt x="59" y="0"/>
                      <a:pt x="46" y="4"/>
                      <a:pt x="45" y="5"/>
                    </a:cubicBezTo>
                    <a:cubicBezTo>
                      <a:pt x="39" y="7"/>
                      <a:pt x="34" y="10"/>
                      <a:pt x="29" y="12"/>
                    </a:cubicBezTo>
                    <a:cubicBezTo>
                      <a:pt x="25" y="13"/>
                      <a:pt x="21" y="13"/>
                      <a:pt x="17" y="14"/>
                    </a:cubicBezTo>
                    <a:cubicBezTo>
                      <a:pt x="14" y="15"/>
                      <a:pt x="12" y="15"/>
                      <a:pt x="8" y="15"/>
                    </a:cubicBezTo>
                    <a:cubicBezTo>
                      <a:pt x="1" y="13"/>
                      <a:pt x="0" y="14"/>
                      <a:pt x="6" y="18"/>
                    </a:cubicBezTo>
                    <a:cubicBezTo>
                      <a:pt x="12" y="23"/>
                      <a:pt x="17" y="29"/>
                      <a:pt x="20" y="3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454"/>
              <p:cNvSpPr/>
              <p:nvPr/>
            </p:nvSpPr>
            <p:spPr bwMode="auto">
              <a:xfrm>
                <a:off x="6102351" y="3221038"/>
                <a:ext cx="214313" cy="77788"/>
              </a:xfrm>
              <a:custGeom>
                <a:avLst/>
                <a:gdLst>
                  <a:gd name="T0" fmla="*/ 55 w 92"/>
                  <a:gd name="T1" fmla="*/ 19 h 33"/>
                  <a:gd name="T2" fmla="*/ 78 w 92"/>
                  <a:gd name="T3" fmla="*/ 23 h 33"/>
                  <a:gd name="T4" fmla="*/ 92 w 92"/>
                  <a:gd name="T5" fmla="*/ 33 h 33"/>
                  <a:gd name="T6" fmla="*/ 88 w 92"/>
                  <a:gd name="T7" fmla="*/ 26 h 33"/>
                  <a:gd name="T8" fmla="*/ 83 w 92"/>
                  <a:gd name="T9" fmla="*/ 20 h 33"/>
                  <a:gd name="T10" fmla="*/ 69 w 92"/>
                  <a:gd name="T11" fmla="*/ 13 h 33"/>
                  <a:gd name="T12" fmla="*/ 55 w 92"/>
                  <a:gd name="T13" fmla="*/ 11 h 33"/>
                  <a:gd name="T14" fmla="*/ 44 w 92"/>
                  <a:gd name="T15" fmla="*/ 8 h 33"/>
                  <a:gd name="T16" fmla="*/ 36 w 92"/>
                  <a:gd name="T17" fmla="*/ 4 h 33"/>
                  <a:gd name="T18" fmla="*/ 27 w 92"/>
                  <a:gd name="T19" fmla="*/ 4 h 33"/>
                  <a:gd name="T20" fmla="*/ 17 w 92"/>
                  <a:gd name="T21" fmla="*/ 3 h 33"/>
                  <a:gd name="T22" fmla="*/ 0 w 92"/>
                  <a:gd name="T23" fmla="*/ 0 h 33"/>
                  <a:gd name="T24" fmla="*/ 23 w 92"/>
                  <a:gd name="T25" fmla="*/ 11 h 33"/>
                  <a:gd name="T26" fmla="*/ 55 w 92"/>
                  <a:gd name="T2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33">
                    <a:moveTo>
                      <a:pt x="55" y="19"/>
                    </a:moveTo>
                    <a:cubicBezTo>
                      <a:pt x="63" y="21"/>
                      <a:pt x="71" y="20"/>
                      <a:pt x="78" y="23"/>
                    </a:cubicBezTo>
                    <a:cubicBezTo>
                      <a:pt x="83" y="25"/>
                      <a:pt x="87" y="32"/>
                      <a:pt x="92" y="33"/>
                    </a:cubicBezTo>
                    <a:cubicBezTo>
                      <a:pt x="92" y="33"/>
                      <a:pt x="89" y="26"/>
                      <a:pt x="88" y="26"/>
                    </a:cubicBezTo>
                    <a:cubicBezTo>
                      <a:pt x="87" y="24"/>
                      <a:pt x="85" y="21"/>
                      <a:pt x="83" y="20"/>
                    </a:cubicBezTo>
                    <a:cubicBezTo>
                      <a:pt x="79" y="17"/>
                      <a:pt x="73" y="15"/>
                      <a:pt x="69" y="13"/>
                    </a:cubicBezTo>
                    <a:cubicBezTo>
                      <a:pt x="64" y="11"/>
                      <a:pt x="60" y="11"/>
                      <a:pt x="55" y="11"/>
                    </a:cubicBezTo>
                    <a:cubicBezTo>
                      <a:pt x="51" y="11"/>
                      <a:pt x="47" y="10"/>
                      <a:pt x="44" y="8"/>
                    </a:cubicBezTo>
                    <a:cubicBezTo>
                      <a:pt x="41" y="6"/>
                      <a:pt x="40" y="4"/>
                      <a:pt x="36" y="4"/>
                    </a:cubicBezTo>
                    <a:cubicBezTo>
                      <a:pt x="33" y="5"/>
                      <a:pt x="31" y="5"/>
                      <a:pt x="27" y="4"/>
                    </a:cubicBezTo>
                    <a:cubicBezTo>
                      <a:pt x="24" y="4"/>
                      <a:pt x="20" y="2"/>
                      <a:pt x="17" y="3"/>
                    </a:cubicBezTo>
                    <a:cubicBezTo>
                      <a:pt x="11" y="3"/>
                      <a:pt x="5" y="2"/>
                      <a:pt x="0" y="0"/>
                    </a:cubicBezTo>
                    <a:cubicBezTo>
                      <a:pt x="5" y="9"/>
                      <a:pt x="14" y="11"/>
                      <a:pt x="23" y="11"/>
                    </a:cubicBezTo>
                    <a:cubicBezTo>
                      <a:pt x="34" y="10"/>
                      <a:pt x="45" y="16"/>
                      <a:pt x="55" y="19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455"/>
              <p:cNvSpPr/>
              <p:nvPr/>
            </p:nvSpPr>
            <p:spPr bwMode="auto">
              <a:xfrm>
                <a:off x="5984876" y="3251201"/>
                <a:ext cx="133350" cy="53975"/>
              </a:xfrm>
              <a:custGeom>
                <a:avLst/>
                <a:gdLst>
                  <a:gd name="T0" fmla="*/ 57 w 57"/>
                  <a:gd name="T1" fmla="*/ 22 h 23"/>
                  <a:gd name="T2" fmla="*/ 46 w 57"/>
                  <a:gd name="T3" fmla="*/ 10 h 23"/>
                  <a:gd name="T4" fmla="*/ 45 w 57"/>
                  <a:gd name="T5" fmla="*/ 7 h 23"/>
                  <a:gd name="T6" fmla="*/ 45 w 57"/>
                  <a:gd name="T7" fmla="*/ 3 h 23"/>
                  <a:gd name="T8" fmla="*/ 36 w 57"/>
                  <a:gd name="T9" fmla="*/ 3 h 23"/>
                  <a:gd name="T10" fmla="*/ 24 w 57"/>
                  <a:gd name="T11" fmla="*/ 4 h 23"/>
                  <a:gd name="T12" fmla="*/ 12 w 57"/>
                  <a:gd name="T13" fmla="*/ 3 h 23"/>
                  <a:gd name="T14" fmla="*/ 5 w 57"/>
                  <a:gd name="T15" fmla="*/ 11 h 23"/>
                  <a:gd name="T16" fmla="*/ 0 w 57"/>
                  <a:gd name="T17" fmla="*/ 18 h 23"/>
                  <a:gd name="T18" fmla="*/ 6 w 57"/>
                  <a:gd name="T19" fmla="*/ 17 h 23"/>
                  <a:gd name="T20" fmla="*/ 17 w 57"/>
                  <a:gd name="T21" fmla="*/ 12 h 23"/>
                  <a:gd name="T22" fmla="*/ 37 w 57"/>
                  <a:gd name="T23" fmla="*/ 13 h 23"/>
                  <a:gd name="T24" fmla="*/ 57 w 57"/>
                  <a:gd name="T2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23">
                    <a:moveTo>
                      <a:pt x="57" y="22"/>
                    </a:moveTo>
                    <a:cubicBezTo>
                      <a:pt x="54" y="17"/>
                      <a:pt x="49" y="14"/>
                      <a:pt x="46" y="10"/>
                    </a:cubicBezTo>
                    <a:cubicBezTo>
                      <a:pt x="46" y="9"/>
                      <a:pt x="45" y="8"/>
                      <a:pt x="45" y="7"/>
                    </a:cubicBezTo>
                    <a:cubicBezTo>
                      <a:pt x="44" y="6"/>
                      <a:pt x="45" y="4"/>
                      <a:pt x="45" y="3"/>
                    </a:cubicBezTo>
                    <a:cubicBezTo>
                      <a:pt x="43" y="0"/>
                      <a:pt x="38" y="2"/>
                      <a:pt x="36" y="3"/>
                    </a:cubicBezTo>
                    <a:cubicBezTo>
                      <a:pt x="32" y="4"/>
                      <a:pt x="28" y="5"/>
                      <a:pt x="24" y="4"/>
                    </a:cubicBezTo>
                    <a:cubicBezTo>
                      <a:pt x="20" y="4"/>
                      <a:pt x="16" y="1"/>
                      <a:pt x="12" y="3"/>
                    </a:cubicBezTo>
                    <a:cubicBezTo>
                      <a:pt x="9" y="5"/>
                      <a:pt x="8" y="9"/>
                      <a:pt x="5" y="11"/>
                    </a:cubicBezTo>
                    <a:cubicBezTo>
                      <a:pt x="4" y="13"/>
                      <a:pt x="0" y="15"/>
                      <a:pt x="0" y="18"/>
                    </a:cubicBezTo>
                    <a:cubicBezTo>
                      <a:pt x="0" y="23"/>
                      <a:pt x="5" y="19"/>
                      <a:pt x="6" y="17"/>
                    </a:cubicBezTo>
                    <a:cubicBezTo>
                      <a:pt x="10" y="14"/>
                      <a:pt x="12" y="11"/>
                      <a:pt x="17" y="12"/>
                    </a:cubicBezTo>
                    <a:cubicBezTo>
                      <a:pt x="24" y="13"/>
                      <a:pt x="30" y="12"/>
                      <a:pt x="37" y="13"/>
                    </a:cubicBezTo>
                    <a:cubicBezTo>
                      <a:pt x="42" y="14"/>
                      <a:pt x="54" y="17"/>
                      <a:pt x="57" y="2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456"/>
              <p:cNvSpPr/>
              <p:nvPr/>
            </p:nvSpPr>
            <p:spPr bwMode="auto">
              <a:xfrm>
                <a:off x="5975351" y="3298826"/>
                <a:ext cx="103188" cy="80963"/>
              </a:xfrm>
              <a:custGeom>
                <a:avLst/>
                <a:gdLst>
                  <a:gd name="T0" fmla="*/ 21 w 44"/>
                  <a:gd name="T1" fmla="*/ 5 h 35"/>
                  <a:gd name="T2" fmla="*/ 5 w 44"/>
                  <a:gd name="T3" fmla="*/ 6 h 35"/>
                  <a:gd name="T4" fmla="*/ 1 w 44"/>
                  <a:gd name="T5" fmla="*/ 20 h 35"/>
                  <a:gd name="T6" fmla="*/ 9 w 44"/>
                  <a:gd name="T7" fmla="*/ 24 h 35"/>
                  <a:gd name="T8" fmla="*/ 14 w 44"/>
                  <a:gd name="T9" fmla="*/ 31 h 35"/>
                  <a:gd name="T10" fmla="*/ 21 w 44"/>
                  <a:gd name="T11" fmla="*/ 35 h 35"/>
                  <a:gd name="T12" fmla="*/ 14 w 44"/>
                  <a:gd name="T13" fmla="*/ 22 h 35"/>
                  <a:gd name="T14" fmla="*/ 17 w 44"/>
                  <a:gd name="T15" fmla="*/ 19 h 35"/>
                  <a:gd name="T16" fmla="*/ 21 w 44"/>
                  <a:gd name="T17" fmla="*/ 14 h 35"/>
                  <a:gd name="T18" fmla="*/ 33 w 44"/>
                  <a:gd name="T19" fmla="*/ 9 h 35"/>
                  <a:gd name="T20" fmla="*/ 39 w 44"/>
                  <a:gd name="T21" fmla="*/ 6 h 35"/>
                  <a:gd name="T22" fmla="*/ 44 w 44"/>
                  <a:gd name="T23" fmla="*/ 3 h 35"/>
                  <a:gd name="T24" fmla="*/ 36 w 44"/>
                  <a:gd name="T25" fmla="*/ 4 h 35"/>
                  <a:gd name="T26" fmla="*/ 21 w 44"/>
                  <a:gd name="T2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35">
                    <a:moveTo>
                      <a:pt x="21" y="5"/>
                    </a:moveTo>
                    <a:cubicBezTo>
                      <a:pt x="17" y="5"/>
                      <a:pt x="8" y="5"/>
                      <a:pt x="5" y="6"/>
                    </a:cubicBezTo>
                    <a:cubicBezTo>
                      <a:pt x="1" y="7"/>
                      <a:pt x="0" y="16"/>
                      <a:pt x="1" y="20"/>
                    </a:cubicBezTo>
                    <a:cubicBezTo>
                      <a:pt x="3" y="22"/>
                      <a:pt x="7" y="22"/>
                      <a:pt x="9" y="24"/>
                    </a:cubicBezTo>
                    <a:cubicBezTo>
                      <a:pt x="11" y="26"/>
                      <a:pt x="11" y="29"/>
                      <a:pt x="14" y="31"/>
                    </a:cubicBezTo>
                    <a:cubicBezTo>
                      <a:pt x="16" y="32"/>
                      <a:pt x="19" y="34"/>
                      <a:pt x="21" y="35"/>
                    </a:cubicBezTo>
                    <a:cubicBezTo>
                      <a:pt x="19" y="32"/>
                      <a:pt x="14" y="25"/>
                      <a:pt x="14" y="22"/>
                    </a:cubicBezTo>
                    <a:cubicBezTo>
                      <a:pt x="15" y="20"/>
                      <a:pt x="16" y="20"/>
                      <a:pt x="17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4" y="11"/>
                      <a:pt x="30" y="11"/>
                      <a:pt x="33" y="9"/>
                    </a:cubicBezTo>
                    <a:cubicBezTo>
                      <a:pt x="36" y="7"/>
                      <a:pt x="36" y="7"/>
                      <a:pt x="39" y="6"/>
                    </a:cubicBezTo>
                    <a:cubicBezTo>
                      <a:pt x="40" y="5"/>
                      <a:pt x="42" y="4"/>
                      <a:pt x="44" y="3"/>
                    </a:cubicBezTo>
                    <a:cubicBezTo>
                      <a:pt x="41" y="0"/>
                      <a:pt x="38" y="3"/>
                      <a:pt x="36" y="4"/>
                    </a:cubicBezTo>
                    <a:cubicBezTo>
                      <a:pt x="31" y="6"/>
                      <a:pt x="25" y="6"/>
                      <a:pt x="21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457"/>
              <p:cNvSpPr/>
              <p:nvPr/>
            </p:nvSpPr>
            <p:spPr bwMode="auto">
              <a:xfrm>
                <a:off x="6048376" y="3333751"/>
                <a:ext cx="30163" cy="26988"/>
              </a:xfrm>
              <a:custGeom>
                <a:avLst/>
                <a:gdLst>
                  <a:gd name="T0" fmla="*/ 0 w 13"/>
                  <a:gd name="T1" fmla="*/ 5 h 12"/>
                  <a:gd name="T2" fmla="*/ 6 w 13"/>
                  <a:gd name="T3" fmla="*/ 12 h 12"/>
                  <a:gd name="T4" fmla="*/ 13 w 13"/>
                  <a:gd name="T5" fmla="*/ 4 h 12"/>
                  <a:gd name="T6" fmla="*/ 0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0" y="7"/>
                      <a:pt x="5" y="10"/>
                      <a:pt x="6" y="12"/>
                    </a:cubicBezTo>
                    <a:cubicBezTo>
                      <a:pt x="8" y="9"/>
                      <a:pt x="10" y="6"/>
                      <a:pt x="13" y="4"/>
                    </a:cubicBezTo>
                    <a:cubicBezTo>
                      <a:pt x="11" y="0"/>
                      <a:pt x="2" y="0"/>
                      <a:pt x="0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458"/>
              <p:cNvSpPr/>
              <p:nvPr/>
            </p:nvSpPr>
            <p:spPr bwMode="auto">
              <a:xfrm>
                <a:off x="6064251" y="3305176"/>
                <a:ext cx="50800" cy="33338"/>
              </a:xfrm>
              <a:custGeom>
                <a:avLst/>
                <a:gdLst>
                  <a:gd name="T0" fmla="*/ 22 w 22"/>
                  <a:gd name="T1" fmla="*/ 14 h 14"/>
                  <a:gd name="T2" fmla="*/ 20 w 22"/>
                  <a:gd name="T3" fmla="*/ 6 h 14"/>
                  <a:gd name="T4" fmla="*/ 18 w 22"/>
                  <a:gd name="T5" fmla="*/ 2 h 14"/>
                  <a:gd name="T6" fmla="*/ 15 w 22"/>
                  <a:gd name="T7" fmla="*/ 0 h 14"/>
                  <a:gd name="T8" fmla="*/ 8 w 22"/>
                  <a:gd name="T9" fmla="*/ 5 h 14"/>
                  <a:gd name="T10" fmla="*/ 0 w 22"/>
                  <a:gd name="T11" fmla="*/ 8 h 14"/>
                  <a:gd name="T12" fmla="*/ 11 w 22"/>
                  <a:gd name="T13" fmla="*/ 9 h 14"/>
                  <a:gd name="T14" fmla="*/ 22 w 22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cubicBezTo>
                      <a:pt x="22" y="12"/>
                      <a:pt x="21" y="8"/>
                      <a:pt x="20" y="6"/>
                    </a:cubicBezTo>
                    <a:cubicBezTo>
                      <a:pt x="20" y="5"/>
                      <a:pt x="19" y="3"/>
                      <a:pt x="18" y="2"/>
                    </a:cubicBezTo>
                    <a:cubicBezTo>
                      <a:pt x="16" y="0"/>
                      <a:pt x="18" y="0"/>
                      <a:pt x="15" y="0"/>
                    </a:cubicBezTo>
                    <a:cubicBezTo>
                      <a:pt x="13" y="1"/>
                      <a:pt x="10" y="4"/>
                      <a:pt x="8" y="5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2" y="7"/>
                      <a:pt x="10" y="8"/>
                      <a:pt x="11" y="9"/>
                    </a:cubicBezTo>
                    <a:cubicBezTo>
                      <a:pt x="15" y="10"/>
                      <a:pt x="18" y="14"/>
                      <a:pt x="22" y="1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459"/>
              <p:cNvSpPr/>
              <p:nvPr/>
            </p:nvSpPr>
            <p:spPr bwMode="auto">
              <a:xfrm>
                <a:off x="6073776" y="3359151"/>
                <a:ext cx="14288" cy="11113"/>
              </a:xfrm>
              <a:custGeom>
                <a:avLst/>
                <a:gdLst>
                  <a:gd name="T0" fmla="*/ 3 w 6"/>
                  <a:gd name="T1" fmla="*/ 4 h 5"/>
                  <a:gd name="T2" fmla="*/ 4 w 6"/>
                  <a:gd name="T3" fmla="*/ 4 h 5"/>
                  <a:gd name="T4" fmla="*/ 3 w 6"/>
                  <a:gd name="T5" fmla="*/ 0 h 5"/>
                  <a:gd name="T6" fmla="*/ 3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4" y="4"/>
                      <a:pt x="4" y="4"/>
                    </a:cubicBezTo>
                    <a:cubicBezTo>
                      <a:pt x="6" y="3"/>
                      <a:pt x="6" y="0"/>
                      <a:pt x="3" y="0"/>
                    </a:cubicBezTo>
                    <a:cubicBezTo>
                      <a:pt x="0" y="0"/>
                      <a:pt x="0" y="5"/>
                      <a:pt x="3" y="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460"/>
              <p:cNvSpPr/>
              <p:nvPr/>
            </p:nvSpPr>
            <p:spPr bwMode="auto">
              <a:xfrm>
                <a:off x="5808663" y="3106738"/>
                <a:ext cx="169863" cy="207963"/>
              </a:xfrm>
              <a:custGeom>
                <a:avLst/>
                <a:gdLst>
                  <a:gd name="T0" fmla="*/ 26 w 73"/>
                  <a:gd name="T1" fmla="*/ 38 h 89"/>
                  <a:gd name="T2" fmla="*/ 27 w 73"/>
                  <a:gd name="T3" fmla="*/ 34 h 89"/>
                  <a:gd name="T4" fmla="*/ 31 w 73"/>
                  <a:gd name="T5" fmla="*/ 25 h 89"/>
                  <a:gd name="T6" fmla="*/ 35 w 73"/>
                  <a:gd name="T7" fmla="*/ 25 h 89"/>
                  <a:gd name="T8" fmla="*/ 36 w 73"/>
                  <a:gd name="T9" fmla="*/ 7 h 89"/>
                  <a:gd name="T10" fmla="*/ 40 w 73"/>
                  <a:gd name="T11" fmla="*/ 9 h 89"/>
                  <a:gd name="T12" fmla="*/ 57 w 73"/>
                  <a:gd name="T13" fmla="*/ 17 h 89"/>
                  <a:gd name="T14" fmla="*/ 73 w 73"/>
                  <a:gd name="T15" fmla="*/ 20 h 89"/>
                  <a:gd name="T16" fmla="*/ 55 w 73"/>
                  <a:gd name="T17" fmla="*/ 25 h 89"/>
                  <a:gd name="T18" fmla="*/ 35 w 73"/>
                  <a:gd name="T19" fmla="*/ 40 h 89"/>
                  <a:gd name="T20" fmla="*/ 21 w 73"/>
                  <a:gd name="T21" fmla="*/ 60 h 89"/>
                  <a:gd name="T22" fmla="*/ 15 w 73"/>
                  <a:gd name="T23" fmla="*/ 70 h 89"/>
                  <a:gd name="T24" fmla="*/ 23 w 73"/>
                  <a:gd name="T25" fmla="*/ 87 h 89"/>
                  <a:gd name="T26" fmla="*/ 14 w 73"/>
                  <a:gd name="T27" fmla="*/ 80 h 89"/>
                  <a:gd name="T28" fmla="*/ 12 w 73"/>
                  <a:gd name="T29" fmla="*/ 59 h 89"/>
                  <a:gd name="T30" fmla="*/ 10 w 73"/>
                  <a:gd name="T31" fmla="*/ 49 h 89"/>
                  <a:gd name="T32" fmla="*/ 0 w 73"/>
                  <a:gd name="T33" fmla="*/ 32 h 89"/>
                  <a:gd name="T34" fmla="*/ 6 w 73"/>
                  <a:gd name="T35" fmla="*/ 39 h 89"/>
                  <a:gd name="T36" fmla="*/ 9 w 73"/>
                  <a:gd name="T37" fmla="*/ 42 h 89"/>
                  <a:gd name="T38" fmla="*/ 11 w 73"/>
                  <a:gd name="T39" fmla="*/ 40 h 89"/>
                  <a:gd name="T40" fmla="*/ 18 w 73"/>
                  <a:gd name="T41" fmla="*/ 43 h 89"/>
                  <a:gd name="T42" fmla="*/ 26 w 73"/>
                  <a:gd name="T43" fmla="*/ 3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9">
                    <a:moveTo>
                      <a:pt x="26" y="38"/>
                    </a:moveTo>
                    <a:cubicBezTo>
                      <a:pt x="26" y="37"/>
                      <a:pt x="27" y="35"/>
                      <a:pt x="27" y="34"/>
                    </a:cubicBezTo>
                    <a:cubicBezTo>
                      <a:pt x="28" y="31"/>
                      <a:pt x="29" y="27"/>
                      <a:pt x="31" y="25"/>
                    </a:cubicBezTo>
                    <a:cubicBezTo>
                      <a:pt x="32" y="24"/>
                      <a:pt x="36" y="22"/>
                      <a:pt x="35" y="25"/>
                    </a:cubicBezTo>
                    <a:cubicBezTo>
                      <a:pt x="36" y="19"/>
                      <a:pt x="35" y="13"/>
                      <a:pt x="36" y="7"/>
                    </a:cubicBezTo>
                    <a:cubicBezTo>
                      <a:pt x="37" y="0"/>
                      <a:pt x="39" y="7"/>
                      <a:pt x="40" y="9"/>
                    </a:cubicBezTo>
                    <a:cubicBezTo>
                      <a:pt x="43" y="16"/>
                      <a:pt x="50" y="18"/>
                      <a:pt x="57" y="17"/>
                    </a:cubicBezTo>
                    <a:cubicBezTo>
                      <a:pt x="61" y="17"/>
                      <a:pt x="70" y="15"/>
                      <a:pt x="73" y="20"/>
                    </a:cubicBezTo>
                    <a:cubicBezTo>
                      <a:pt x="68" y="24"/>
                      <a:pt x="60" y="23"/>
                      <a:pt x="55" y="25"/>
                    </a:cubicBezTo>
                    <a:cubicBezTo>
                      <a:pt x="46" y="28"/>
                      <a:pt x="41" y="34"/>
                      <a:pt x="35" y="40"/>
                    </a:cubicBezTo>
                    <a:cubicBezTo>
                      <a:pt x="28" y="46"/>
                      <a:pt x="25" y="52"/>
                      <a:pt x="21" y="60"/>
                    </a:cubicBezTo>
                    <a:cubicBezTo>
                      <a:pt x="19" y="63"/>
                      <a:pt x="17" y="67"/>
                      <a:pt x="15" y="70"/>
                    </a:cubicBezTo>
                    <a:cubicBezTo>
                      <a:pt x="13" y="77"/>
                      <a:pt x="21" y="82"/>
                      <a:pt x="23" y="87"/>
                    </a:cubicBezTo>
                    <a:cubicBezTo>
                      <a:pt x="20" y="89"/>
                      <a:pt x="16" y="82"/>
                      <a:pt x="14" y="80"/>
                    </a:cubicBezTo>
                    <a:cubicBezTo>
                      <a:pt x="8" y="73"/>
                      <a:pt x="13" y="67"/>
                      <a:pt x="12" y="59"/>
                    </a:cubicBezTo>
                    <a:cubicBezTo>
                      <a:pt x="12" y="56"/>
                      <a:pt x="12" y="52"/>
                      <a:pt x="10" y="49"/>
                    </a:cubicBezTo>
                    <a:cubicBezTo>
                      <a:pt x="7" y="44"/>
                      <a:pt x="1" y="38"/>
                      <a:pt x="0" y="32"/>
                    </a:cubicBezTo>
                    <a:cubicBezTo>
                      <a:pt x="2" y="32"/>
                      <a:pt x="4" y="37"/>
                      <a:pt x="6" y="39"/>
                    </a:cubicBezTo>
                    <a:cubicBezTo>
                      <a:pt x="6" y="39"/>
                      <a:pt x="7" y="42"/>
                      <a:pt x="9" y="42"/>
                    </a:cubicBezTo>
                    <a:cubicBezTo>
                      <a:pt x="10" y="42"/>
                      <a:pt x="10" y="40"/>
                      <a:pt x="11" y="40"/>
                    </a:cubicBezTo>
                    <a:cubicBezTo>
                      <a:pt x="14" y="39"/>
                      <a:pt x="16" y="42"/>
                      <a:pt x="18" y="43"/>
                    </a:cubicBezTo>
                    <a:cubicBezTo>
                      <a:pt x="21" y="45"/>
                      <a:pt x="24" y="42"/>
                      <a:pt x="26" y="38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461"/>
              <p:cNvSpPr/>
              <p:nvPr/>
            </p:nvSpPr>
            <p:spPr bwMode="auto">
              <a:xfrm>
                <a:off x="5865813" y="3348038"/>
                <a:ext cx="196850" cy="220663"/>
              </a:xfrm>
              <a:custGeom>
                <a:avLst/>
                <a:gdLst>
                  <a:gd name="T0" fmla="*/ 27 w 84"/>
                  <a:gd name="T1" fmla="*/ 12 h 95"/>
                  <a:gd name="T2" fmla="*/ 41 w 84"/>
                  <a:gd name="T3" fmla="*/ 32 h 95"/>
                  <a:gd name="T4" fmla="*/ 48 w 84"/>
                  <a:gd name="T5" fmla="*/ 35 h 95"/>
                  <a:gd name="T6" fmla="*/ 56 w 84"/>
                  <a:gd name="T7" fmla="*/ 38 h 95"/>
                  <a:gd name="T8" fmla="*/ 71 w 84"/>
                  <a:gd name="T9" fmla="*/ 49 h 95"/>
                  <a:gd name="T10" fmla="*/ 77 w 84"/>
                  <a:gd name="T11" fmla="*/ 57 h 95"/>
                  <a:gd name="T12" fmla="*/ 78 w 84"/>
                  <a:gd name="T13" fmla="*/ 66 h 95"/>
                  <a:gd name="T14" fmla="*/ 82 w 84"/>
                  <a:gd name="T15" fmla="*/ 86 h 95"/>
                  <a:gd name="T16" fmla="*/ 78 w 84"/>
                  <a:gd name="T17" fmla="*/ 90 h 95"/>
                  <a:gd name="T18" fmla="*/ 72 w 84"/>
                  <a:gd name="T19" fmla="*/ 79 h 95"/>
                  <a:gd name="T20" fmla="*/ 65 w 84"/>
                  <a:gd name="T21" fmla="*/ 60 h 95"/>
                  <a:gd name="T22" fmla="*/ 60 w 84"/>
                  <a:gd name="T23" fmla="*/ 55 h 95"/>
                  <a:gd name="T24" fmla="*/ 55 w 84"/>
                  <a:gd name="T25" fmla="*/ 50 h 95"/>
                  <a:gd name="T26" fmla="*/ 50 w 84"/>
                  <a:gd name="T27" fmla="*/ 51 h 95"/>
                  <a:gd name="T28" fmla="*/ 46 w 84"/>
                  <a:gd name="T29" fmla="*/ 45 h 95"/>
                  <a:gd name="T30" fmla="*/ 40 w 84"/>
                  <a:gd name="T31" fmla="*/ 50 h 95"/>
                  <a:gd name="T32" fmla="*/ 37 w 84"/>
                  <a:gd name="T33" fmla="*/ 48 h 95"/>
                  <a:gd name="T34" fmla="*/ 32 w 84"/>
                  <a:gd name="T35" fmla="*/ 58 h 95"/>
                  <a:gd name="T36" fmla="*/ 31 w 84"/>
                  <a:gd name="T37" fmla="*/ 67 h 95"/>
                  <a:gd name="T38" fmla="*/ 29 w 84"/>
                  <a:gd name="T39" fmla="*/ 51 h 95"/>
                  <a:gd name="T40" fmla="*/ 26 w 84"/>
                  <a:gd name="T41" fmla="*/ 28 h 95"/>
                  <a:gd name="T42" fmla="*/ 24 w 84"/>
                  <a:gd name="T43" fmla="*/ 23 h 95"/>
                  <a:gd name="T44" fmla="*/ 19 w 84"/>
                  <a:gd name="T45" fmla="*/ 25 h 95"/>
                  <a:gd name="T46" fmla="*/ 13 w 84"/>
                  <a:gd name="T47" fmla="*/ 16 h 95"/>
                  <a:gd name="T48" fmla="*/ 8 w 84"/>
                  <a:gd name="T49" fmla="*/ 10 h 95"/>
                  <a:gd name="T50" fmla="*/ 0 w 84"/>
                  <a:gd name="T51" fmla="*/ 18 h 95"/>
                  <a:gd name="T52" fmla="*/ 1 w 84"/>
                  <a:gd name="T53" fmla="*/ 11 h 95"/>
                  <a:gd name="T54" fmla="*/ 3 w 84"/>
                  <a:gd name="T55" fmla="*/ 4 h 95"/>
                  <a:gd name="T56" fmla="*/ 13 w 84"/>
                  <a:gd name="T57" fmla="*/ 5 h 95"/>
                  <a:gd name="T58" fmla="*/ 27 w 84"/>
                  <a:gd name="T59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95">
                    <a:moveTo>
                      <a:pt x="27" y="12"/>
                    </a:moveTo>
                    <a:cubicBezTo>
                      <a:pt x="36" y="15"/>
                      <a:pt x="39" y="23"/>
                      <a:pt x="41" y="32"/>
                    </a:cubicBezTo>
                    <a:cubicBezTo>
                      <a:pt x="44" y="30"/>
                      <a:pt x="46" y="33"/>
                      <a:pt x="48" y="35"/>
                    </a:cubicBezTo>
                    <a:cubicBezTo>
                      <a:pt x="51" y="38"/>
                      <a:pt x="52" y="37"/>
                      <a:pt x="56" y="38"/>
                    </a:cubicBezTo>
                    <a:cubicBezTo>
                      <a:pt x="62" y="40"/>
                      <a:pt x="66" y="45"/>
                      <a:pt x="71" y="49"/>
                    </a:cubicBezTo>
                    <a:cubicBezTo>
                      <a:pt x="73" y="51"/>
                      <a:pt x="76" y="54"/>
                      <a:pt x="77" y="57"/>
                    </a:cubicBezTo>
                    <a:cubicBezTo>
                      <a:pt x="79" y="59"/>
                      <a:pt x="78" y="63"/>
                      <a:pt x="78" y="66"/>
                    </a:cubicBezTo>
                    <a:cubicBezTo>
                      <a:pt x="79" y="73"/>
                      <a:pt x="80" y="79"/>
                      <a:pt x="82" y="86"/>
                    </a:cubicBezTo>
                    <a:cubicBezTo>
                      <a:pt x="83" y="91"/>
                      <a:pt x="84" y="95"/>
                      <a:pt x="78" y="90"/>
                    </a:cubicBezTo>
                    <a:cubicBezTo>
                      <a:pt x="74" y="87"/>
                      <a:pt x="73" y="84"/>
                      <a:pt x="72" y="79"/>
                    </a:cubicBezTo>
                    <a:cubicBezTo>
                      <a:pt x="72" y="73"/>
                      <a:pt x="69" y="65"/>
                      <a:pt x="65" y="60"/>
                    </a:cubicBezTo>
                    <a:cubicBezTo>
                      <a:pt x="63" y="58"/>
                      <a:pt x="61" y="57"/>
                      <a:pt x="60" y="55"/>
                    </a:cubicBezTo>
                    <a:cubicBezTo>
                      <a:pt x="59" y="53"/>
                      <a:pt x="57" y="50"/>
                      <a:pt x="55" y="50"/>
                    </a:cubicBezTo>
                    <a:cubicBezTo>
                      <a:pt x="52" y="50"/>
                      <a:pt x="53" y="52"/>
                      <a:pt x="50" y="51"/>
                    </a:cubicBezTo>
                    <a:cubicBezTo>
                      <a:pt x="48" y="49"/>
                      <a:pt x="47" y="46"/>
                      <a:pt x="46" y="45"/>
                    </a:cubicBezTo>
                    <a:cubicBezTo>
                      <a:pt x="43" y="46"/>
                      <a:pt x="42" y="49"/>
                      <a:pt x="40" y="50"/>
                    </a:cubicBezTo>
                    <a:cubicBezTo>
                      <a:pt x="39" y="49"/>
                      <a:pt x="38" y="49"/>
                      <a:pt x="37" y="48"/>
                    </a:cubicBezTo>
                    <a:cubicBezTo>
                      <a:pt x="35" y="51"/>
                      <a:pt x="33" y="55"/>
                      <a:pt x="32" y="58"/>
                    </a:cubicBezTo>
                    <a:cubicBezTo>
                      <a:pt x="32" y="60"/>
                      <a:pt x="33" y="66"/>
                      <a:pt x="31" y="67"/>
                    </a:cubicBezTo>
                    <a:cubicBezTo>
                      <a:pt x="27" y="70"/>
                      <a:pt x="29" y="53"/>
                      <a:pt x="29" y="51"/>
                    </a:cubicBezTo>
                    <a:cubicBezTo>
                      <a:pt x="29" y="43"/>
                      <a:pt x="29" y="36"/>
                      <a:pt x="26" y="28"/>
                    </a:cubicBezTo>
                    <a:cubicBezTo>
                      <a:pt x="26" y="27"/>
                      <a:pt x="26" y="24"/>
                      <a:pt x="24" y="23"/>
                    </a:cubicBezTo>
                    <a:cubicBezTo>
                      <a:pt x="23" y="22"/>
                      <a:pt x="21" y="25"/>
                      <a:pt x="19" y="25"/>
                    </a:cubicBezTo>
                    <a:cubicBezTo>
                      <a:pt x="17" y="21"/>
                      <a:pt x="20" y="13"/>
                      <a:pt x="13" y="16"/>
                    </a:cubicBezTo>
                    <a:cubicBezTo>
                      <a:pt x="12" y="14"/>
                      <a:pt x="10" y="10"/>
                      <a:pt x="8" y="10"/>
                    </a:cubicBezTo>
                    <a:cubicBezTo>
                      <a:pt x="4" y="11"/>
                      <a:pt x="3" y="17"/>
                      <a:pt x="0" y="18"/>
                    </a:cubicBezTo>
                    <a:cubicBezTo>
                      <a:pt x="0" y="16"/>
                      <a:pt x="1" y="13"/>
                      <a:pt x="1" y="11"/>
                    </a:cubicBezTo>
                    <a:cubicBezTo>
                      <a:pt x="2" y="9"/>
                      <a:pt x="2" y="5"/>
                      <a:pt x="3" y="4"/>
                    </a:cubicBezTo>
                    <a:cubicBezTo>
                      <a:pt x="6" y="0"/>
                      <a:pt x="11" y="3"/>
                      <a:pt x="13" y="5"/>
                    </a:cubicBezTo>
                    <a:cubicBezTo>
                      <a:pt x="18" y="8"/>
                      <a:pt x="22" y="10"/>
                      <a:pt x="27" y="12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462"/>
              <p:cNvSpPr/>
              <p:nvPr/>
            </p:nvSpPr>
            <p:spPr bwMode="auto">
              <a:xfrm>
                <a:off x="6003926" y="3328988"/>
                <a:ext cx="153988" cy="150813"/>
              </a:xfrm>
              <a:custGeom>
                <a:avLst/>
                <a:gdLst>
                  <a:gd name="T0" fmla="*/ 58 w 66"/>
                  <a:gd name="T1" fmla="*/ 0 h 65"/>
                  <a:gd name="T2" fmla="*/ 54 w 66"/>
                  <a:gd name="T3" fmla="*/ 19 h 65"/>
                  <a:gd name="T4" fmla="*/ 43 w 66"/>
                  <a:gd name="T5" fmla="*/ 27 h 65"/>
                  <a:gd name="T6" fmla="*/ 28 w 66"/>
                  <a:gd name="T7" fmla="*/ 29 h 65"/>
                  <a:gd name="T8" fmla="*/ 15 w 66"/>
                  <a:gd name="T9" fmla="*/ 29 h 65"/>
                  <a:gd name="T10" fmla="*/ 7 w 66"/>
                  <a:gd name="T11" fmla="*/ 28 h 65"/>
                  <a:gd name="T12" fmla="*/ 0 w 66"/>
                  <a:gd name="T13" fmla="*/ 28 h 65"/>
                  <a:gd name="T14" fmla="*/ 14 w 66"/>
                  <a:gd name="T15" fmla="*/ 34 h 65"/>
                  <a:gd name="T16" fmla="*/ 28 w 66"/>
                  <a:gd name="T17" fmla="*/ 33 h 65"/>
                  <a:gd name="T18" fmla="*/ 27 w 66"/>
                  <a:gd name="T19" fmla="*/ 33 h 65"/>
                  <a:gd name="T20" fmla="*/ 35 w 66"/>
                  <a:gd name="T21" fmla="*/ 41 h 65"/>
                  <a:gd name="T22" fmla="*/ 45 w 66"/>
                  <a:gd name="T23" fmla="*/ 50 h 65"/>
                  <a:gd name="T24" fmla="*/ 66 w 66"/>
                  <a:gd name="T25" fmla="*/ 65 h 65"/>
                  <a:gd name="T26" fmla="*/ 61 w 66"/>
                  <a:gd name="T27" fmla="*/ 47 h 65"/>
                  <a:gd name="T28" fmla="*/ 63 w 66"/>
                  <a:gd name="T29" fmla="*/ 49 h 65"/>
                  <a:gd name="T30" fmla="*/ 65 w 66"/>
                  <a:gd name="T31" fmla="*/ 38 h 65"/>
                  <a:gd name="T32" fmla="*/ 61 w 66"/>
                  <a:gd name="T33" fmla="*/ 27 h 65"/>
                  <a:gd name="T34" fmla="*/ 58 w 6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5">
                    <a:moveTo>
                      <a:pt x="58" y="0"/>
                    </a:moveTo>
                    <a:cubicBezTo>
                      <a:pt x="51" y="4"/>
                      <a:pt x="56" y="13"/>
                      <a:pt x="54" y="19"/>
                    </a:cubicBezTo>
                    <a:cubicBezTo>
                      <a:pt x="52" y="23"/>
                      <a:pt x="47" y="26"/>
                      <a:pt x="43" y="27"/>
                    </a:cubicBezTo>
                    <a:cubicBezTo>
                      <a:pt x="39" y="30"/>
                      <a:pt x="33" y="30"/>
                      <a:pt x="28" y="29"/>
                    </a:cubicBezTo>
                    <a:cubicBezTo>
                      <a:pt x="24" y="29"/>
                      <a:pt x="20" y="30"/>
                      <a:pt x="15" y="29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5" y="28"/>
                      <a:pt x="2" y="27"/>
                      <a:pt x="0" y="28"/>
                    </a:cubicBezTo>
                    <a:cubicBezTo>
                      <a:pt x="4" y="31"/>
                      <a:pt x="9" y="33"/>
                      <a:pt x="14" y="34"/>
                    </a:cubicBezTo>
                    <a:cubicBezTo>
                      <a:pt x="17" y="34"/>
                      <a:pt x="25" y="35"/>
                      <a:pt x="28" y="33"/>
                    </a:cubicBezTo>
                    <a:cubicBezTo>
                      <a:pt x="28" y="32"/>
                      <a:pt x="27" y="33"/>
                      <a:pt x="27" y="33"/>
                    </a:cubicBezTo>
                    <a:cubicBezTo>
                      <a:pt x="28" y="35"/>
                      <a:pt x="33" y="39"/>
                      <a:pt x="35" y="41"/>
                    </a:cubicBezTo>
                    <a:cubicBezTo>
                      <a:pt x="38" y="45"/>
                      <a:pt x="40" y="48"/>
                      <a:pt x="45" y="50"/>
                    </a:cubicBezTo>
                    <a:cubicBezTo>
                      <a:pt x="53" y="52"/>
                      <a:pt x="59" y="60"/>
                      <a:pt x="66" y="65"/>
                    </a:cubicBezTo>
                    <a:cubicBezTo>
                      <a:pt x="66" y="59"/>
                      <a:pt x="60" y="53"/>
                      <a:pt x="61" y="47"/>
                    </a:cubicBezTo>
                    <a:cubicBezTo>
                      <a:pt x="62" y="48"/>
                      <a:pt x="63" y="48"/>
                      <a:pt x="63" y="49"/>
                    </a:cubicBezTo>
                    <a:cubicBezTo>
                      <a:pt x="64" y="45"/>
                      <a:pt x="66" y="41"/>
                      <a:pt x="65" y="38"/>
                    </a:cubicBezTo>
                    <a:cubicBezTo>
                      <a:pt x="63" y="34"/>
                      <a:pt x="61" y="31"/>
                      <a:pt x="61" y="27"/>
                    </a:cubicBezTo>
                    <a:cubicBezTo>
                      <a:pt x="61" y="17"/>
                      <a:pt x="63" y="8"/>
                      <a:pt x="58" y="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463"/>
              <p:cNvSpPr/>
              <p:nvPr/>
            </p:nvSpPr>
            <p:spPr bwMode="auto">
              <a:xfrm>
                <a:off x="5813426" y="3606801"/>
                <a:ext cx="144463" cy="139700"/>
              </a:xfrm>
              <a:custGeom>
                <a:avLst/>
                <a:gdLst>
                  <a:gd name="T0" fmla="*/ 10 w 62"/>
                  <a:gd name="T1" fmla="*/ 24 h 60"/>
                  <a:gd name="T2" fmla="*/ 16 w 62"/>
                  <a:gd name="T3" fmla="*/ 26 h 60"/>
                  <a:gd name="T4" fmla="*/ 19 w 62"/>
                  <a:gd name="T5" fmla="*/ 30 h 60"/>
                  <a:gd name="T6" fmla="*/ 28 w 62"/>
                  <a:gd name="T7" fmla="*/ 40 h 60"/>
                  <a:gd name="T8" fmla="*/ 35 w 62"/>
                  <a:gd name="T9" fmla="*/ 54 h 60"/>
                  <a:gd name="T10" fmla="*/ 52 w 62"/>
                  <a:gd name="T11" fmla="*/ 58 h 60"/>
                  <a:gd name="T12" fmla="*/ 61 w 62"/>
                  <a:gd name="T13" fmla="*/ 58 h 60"/>
                  <a:gd name="T14" fmla="*/ 59 w 62"/>
                  <a:gd name="T15" fmla="*/ 52 h 60"/>
                  <a:gd name="T16" fmla="*/ 48 w 62"/>
                  <a:gd name="T17" fmla="*/ 52 h 60"/>
                  <a:gd name="T18" fmla="*/ 39 w 62"/>
                  <a:gd name="T19" fmla="*/ 45 h 60"/>
                  <a:gd name="T20" fmla="*/ 54 w 62"/>
                  <a:gd name="T21" fmla="*/ 26 h 60"/>
                  <a:gd name="T22" fmla="*/ 38 w 62"/>
                  <a:gd name="T23" fmla="*/ 29 h 60"/>
                  <a:gd name="T24" fmla="*/ 39 w 62"/>
                  <a:gd name="T25" fmla="*/ 27 h 60"/>
                  <a:gd name="T26" fmla="*/ 30 w 62"/>
                  <a:gd name="T27" fmla="*/ 27 h 60"/>
                  <a:gd name="T28" fmla="*/ 20 w 62"/>
                  <a:gd name="T29" fmla="*/ 21 h 60"/>
                  <a:gd name="T30" fmla="*/ 13 w 62"/>
                  <a:gd name="T31" fmla="*/ 16 h 60"/>
                  <a:gd name="T32" fmla="*/ 13 w 62"/>
                  <a:gd name="T33" fmla="*/ 13 h 60"/>
                  <a:gd name="T34" fmla="*/ 9 w 62"/>
                  <a:gd name="T35" fmla="*/ 14 h 60"/>
                  <a:gd name="T36" fmla="*/ 19 w 62"/>
                  <a:gd name="T37" fmla="*/ 3 h 60"/>
                  <a:gd name="T38" fmla="*/ 2 w 62"/>
                  <a:gd name="T39" fmla="*/ 9 h 60"/>
                  <a:gd name="T40" fmla="*/ 1 w 62"/>
                  <a:gd name="T41" fmla="*/ 17 h 60"/>
                  <a:gd name="T42" fmla="*/ 10 w 62"/>
                  <a:gd name="T4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60">
                    <a:moveTo>
                      <a:pt x="10" y="24"/>
                    </a:moveTo>
                    <a:cubicBezTo>
                      <a:pt x="11" y="25"/>
                      <a:pt x="14" y="25"/>
                      <a:pt x="16" y="26"/>
                    </a:cubicBezTo>
                    <a:cubicBezTo>
                      <a:pt x="17" y="27"/>
                      <a:pt x="17" y="28"/>
                      <a:pt x="19" y="30"/>
                    </a:cubicBezTo>
                    <a:cubicBezTo>
                      <a:pt x="23" y="33"/>
                      <a:pt x="26" y="35"/>
                      <a:pt x="28" y="40"/>
                    </a:cubicBezTo>
                    <a:cubicBezTo>
                      <a:pt x="30" y="44"/>
                      <a:pt x="31" y="50"/>
                      <a:pt x="35" y="54"/>
                    </a:cubicBezTo>
                    <a:cubicBezTo>
                      <a:pt x="39" y="59"/>
                      <a:pt x="46" y="57"/>
                      <a:pt x="52" y="58"/>
                    </a:cubicBezTo>
                    <a:cubicBezTo>
                      <a:pt x="54" y="58"/>
                      <a:pt x="59" y="60"/>
                      <a:pt x="61" y="58"/>
                    </a:cubicBezTo>
                    <a:cubicBezTo>
                      <a:pt x="62" y="57"/>
                      <a:pt x="61" y="53"/>
                      <a:pt x="59" y="52"/>
                    </a:cubicBezTo>
                    <a:cubicBezTo>
                      <a:pt x="57" y="51"/>
                      <a:pt x="52" y="53"/>
                      <a:pt x="48" y="52"/>
                    </a:cubicBezTo>
                    <a:cubicBezTo>
                      <a:pt x="45" y="51"/>
                      <a:pt x="41" y="48"/>
                      <a:pt x="39" y="45"/>
                    </a:cubicBezTo>
                    <a:cubicBezTo>
                      <a:pt x="31" y="35"/>
                      <a:pt x="47" y="30"/>
                      <a:pt x="54" y="26"/>
                    </a:cubicBezTo>
                    <a:cubicBezTo>
                      <a:pt x="52" y="24"/>
                      <a:pt x="41" y="28"/>
                      <a:pt x="38" y="29"/>
                    </a:cubicBezTo>
                    <a:cubicBezTo>
                      <a:pt x="38" y="28"/>
                      <a:pt x="38" y="27"/>
                      <a:pt x="39" y="27"/>
                    </a:cubicBezTo>
                    <a:cubicBezTo>
                      <a:pt x="39" y="26"/>
                      <a:pt x="31" y="27"/>
                      <a:pt x="30" y="27"/>
                    </a:cubicBezTo>
                    <a:cubicBezTo>
                      <a:pt x="27" y="26"/>
                      <a:pt x="24" y="22"/>
                      <a:pt x="20" y="21"/>
                    </a:cubicBezTo>
                    <a:cubicBezTo>
                      <a:pt x="18" y="20"/>
                      <a:pt x="14" y="19"/>
                      <a:pt x="13" y="16"/>
                    </a:cubicBezTo>
                    <a:cubicBezTo>
                      <a:pt x="13" y="15"/>
                      <a:pt x="14" y="14"/>
                      <a:pt x="13" y="13"/>
                    </a:cubicBezTo>
                    <a:cubicBezTo>
                      <a:pt x="12" y="11"/>
                      <a:pt x="11" y="14"/>
                      <a:pt x="9" y="14"/>
                    </a:cubicBezTo>
                    <a:cubicBezTo>
                      <a:pt x="4" y="13"/>
                      <a:pt x="17" y="5"/>
                      <a:pt x="19" y="3"/>
                    </a:cubicBezTo>
                    <a:cubicBezTo>
                      <a:pt x="14" y="0"/>
                      <a:pt x="5" y="5"/>
                      <a:pt x="2" y="9"/>
                    </a:cubicBezTo>
                    <a:cubicBezTo>
                      <a:pt x="0" y="12"/>
                      <a:pt x="0" y="14"/>
                      <a:pt x="1" y="17"/>
                    </a:cubicBezTo>
                    <a:cubicBezTo>
                      <a:pt x="2" y="23"/>
                      <a:pt x="4" y="23"/>
                      <a:pt x="10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464"/>
              <p:cNvSpPr/>
              <p:nvPr/>
            </p:nvSpPr>
            <p:spPr bwMode="auto">
              <a:xfrm>
                <a:off x="6173788" y="3432176"/>
                <a:ext cx="200025" cy="236538"/>
              </a:xfrm>
              <a:custGeom>
                <a:avLst/>
                <a:gdLst>
                  <a:gd name="T0" fmla="*/ 59 w 86"/>
                  <a:gd name="T1" fmla="*/ 20 h 102"/>
                  <a:gd name="T2" fmla="*/ 52 w 86"/>
                  <a:gd name="T3" fmla="*/ 39 h 102"/>
                  <a:gd name="T4" fmla="*/ 40 w 86"/>
                  <a:gd name="T5" fmla="*/ 53 h 102"/>
                  <a:gd name="T6" fmla="*/ 25 w 86"/>
                  <a:gd name="T7" fmla="*/ 67 h 102"/>
                  <a:gd name="T8" fmla="*/ 11 w 86"/>
                  <a:gd name="T9" fmla="*/ 83 h 102"/>
                  <a:gd name="T10" fmla="*/ 1 w 86"/>
                  <a:gd name="T11" fmla="*/ 102 h 102"/>
                  <a:gd name="T12" fmla="*/ 7 w 86"/>
                  <a:gd name="T13" fmla="*/ 97 h 102"/>
                  <a:gd name="T14" fmla="*/ 13 w 86"/>
                  <a:gd name="T15" fmla="*/ 94 h 102"/>
                  <a:gd name="T16" fmla="*/ 20 w 86"/>
                  <a:gd name="T17" fmla="*/ 90 h 102"/>
                  <a:gd name="T18" fmla="*/ 29 w 86"/>
                  <a:gd name="T19" fmla="*/ 90 h 102"/>
                  <a:gd name="T20" fmla="*/ 42 w 86"/>
                  <a:gd name="T21" fmla="*/ 89 h 102"/>
                  <a:gd name="T22" fmla="*/ 50 w 86"/>
                  <a:gd name="T23" fmla="*/ 88 h 102"/>
                  <a:gd name="T24" fmla="*/ 40 w 86"/>
                  <a:gd name="T25" fmla="*/ 78 h 102"/>
                  <a:gd name="T26" fmla="*/ 45 w 86"/>
                  <a:gd name="T27" fmla="*/ 78 h 102"/>
                  <a:gd name="T28" fmla="*/ 45 w 86"/>
                  <a:gd name="T29" fmla="*/ 72 h 102"/>
                  <a:gd name="T30" fmla="*/ 43 w 86"/>
                  <a:gd name="T31" fmla="*/ 67 h 102"/>
                  <a:gd name="T32" fmla="*/ 47 w 86"/>
                  <a:gd name="T33" fmla="*/ 66 h 102"/>
                  <a:gd name="T34" fmla="*/ 50 w 86"/>
                  <a:gd name="T35" fmla="*/ 65 h 102"/>
                  <a:gd name="T36" fmla="*/ 51 w 86"/>
                  <a:gd name="T37" fmla="*/ 60 h 102"/>
                  <a:gd name="T38" fmla="*/ 60 w 86"/>
                  <a:gd name="T39" fmla="*/ 58 h 102"/>
                  <a:gd name="T40" fmla="*/ 63 w 86"/>
                  <a:gd name="T41" fmla="*/ 42 h 102"/>
                  <a:gd name="T42" fmla="*/ 72 w 86"/>
                  <a:gd name="T43" fmla="*/ 30 h 102"/>
                  <a:gd name="T44" fmla="*/ 78 w 86"/>
                  <a:gd name="T45" fmla="*/ 29 h 102"/>
                  <a:gd name="T46" fmla="*/ 81 w 86"/>
                  <a:gd name="T47" fmla="*/ 23 h 102"/>
                  <a:gd name="T48" fmla="*/ 80 w 86"/>
                  <a:gd name="T49" fmla="*/ 22 h 102"/>
                  <a:gd name="T50" fmla="*/ 86 w 86"/>
                  <a:gd name="T51" fmla="*/ 23 h 102"/>
                  <a:gd name="T52" fmla="*/ 77 w 86"/>
                  <a:gd name="T53" fmla="*/ 15 h 102"/>
                  <a:gd name="T54" fmla="*/ 73 w 86"/>
                  <a:gd name="T55" fmla="*/ 10 h 102"/>
                  <a:gd name="T56" fmla="*/ 71 w 86"/>
                  <a:gd name="T57" fmla="*/ 5 h 102"/>
                  <a:gd name="T58" fmla="*/ 59 w 86"/>
                  <a:gd name="T59" fmla="*/ 2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6" h="102">
                    <a:moveTo>
                      <a:pt x="59" y="20"/>
                    </a:moveTo>
                    <a:cubicBezTo>
                      <a:pt x="55" y="27"/>
                      <a:pt x="55" y="33"/>
                      <a:pt x="52" y="39"/>
                    </a:cubicBezTo>
                    <a:cubicBezTo>
                      <a:pt x="50" y="46"/>
                      <a:pt x="45" y="49"/>
                      <a:pt x="40" y="53"/>
                    </a:cubicBezTo>
                    <a:cubicBezTo>
                      <a:pt x="35" y="58"/>
                      <a:pt x="30" y="63"/>
                      <a:pt x="25" y="67"/>
                    </a:cubicBezTo>
                    <a:cubicBezTo>
                      <a:pt x="20" y="71"/>
                      <a:pt x="15" y="78"/>
                      <a:pt x="11" y="83"/>
                    </a:cubicBezTo>
                    <a:cubicBezTo>
                      <a:pt x="8" y="87"/>
                      <a:pt x="0" y="97"/>
                      <a:pt x="1" y="102"/>
                    </a:cubicBezTo>
                    <a:cubicBezTo>
                      <a:pt x="1" y="102"/>
                      <a:pt x="7" y="98"/>
                      <a:pt x="7" y="97"/>
                    </a:cubicBezTo>
                    <a:cubicBezTo>
                      <a:pt x="9" y="95"/>
                      <a:pt x="10" y="95"/>
                      <a:pt x="13" y="94"/>
                    </a:cubicBezTo>
                    <a:cubicBezTo>
                      <a:pt x="16" y="93"/>
                      <a:pt x="18" y="91"/>
                      <a:pt x="20" y="90"/>
                    </a:cubicBezTo>
                    <a:cubicBezTo>
                      <a:pt x="24" y="89"/>
                      <a:pt x="26" y="90"/>
                      <a:pt x="29" y="90"/>
                    </a:cubicBezTo>
                    <a:cubicBezTo>
                      <a:pt x="33" y="91"/>
                      <a:pt x="38" y="89"/>
                      <a:pt x="42" y="89"/>
                    </a:cubicBezTo>
                    <a:cubicBezTo>
                      <a:pt x="44" y="89"/>
                      <a:pt x="48" y="89"/>
                      <a:pt x="50" y="88"/>
                    </a:cubicBezTo>
                    <a:cubicBezTo>
                      <a:pt x="48" y="84"/>
                      <a:pt x="43" y="82"/>
                      <a:pt x="40" y="78"/>
                    </a:cubicBezTo>
                    <a:cubicBezTo>
                      <a:pt x="42" y="77"/>
                      <a:pt x="44" y="79"/>
                      <a:pt x="45" y="78"/>
                    </a:cubicBezTo>
                    <a:cubicBezTo>
                      <a:pt x="48" y="77"/>
                      <a:pt x="47" y="74"/>
                      <a:pt x="45" y="72"/>
                    </a:cubicBezTo>
                    <a:cubicBezTo>
                      <a:pt x="45" y="71"/>
                      <a:pt x="43" y="69"/>
                      <a:pt x="43" y="67"/>
                    </a:cubicBezTo>
                    <a:cubicBezTo>
                      <a:pt x="44" y="65"/>
                      <a:pt x="44" y="66"/>
                      <a:pt x="47" y="66"/>
                    </a:cubicBezTo>
                    <a:cubicBezTo>
                      <a:pt x="48" y="66"/>
                      <a:pt x="49" y="67"/>
                      <a:pt x="50" y="65"/>
                    </a:cubicBezTo>
                    <a:cubicBezTo>
                      <a:pt x="51" y="63"/>
                      <a:pt x="48" y="61"/>
                      <a:pt x="51" y="60"/>
                    </a:cubicBezTo>
                    <a:cubicBezTo>
                      <a:pt x="53" y="58"/>
                      <a:pt x="57" y="61"/>
                      <a:pt x="60" y="58"/>
                    </a:cubicBezTo>
                    <a:cubicBezTo>
                      <a:pt x="64" y="55"/>
                      <a:pt x="62" y="47"/>
                      <a:pt x="63" y="42"/>
                    </a:cubicBezTo>
                    <a:cubicBezTo>
                      <a:pt x="64" y="36"/>
                      <a:pt x="74" y="37"/>
                      <a:pt x="72" y="30"/>
                    </a:cubicBezTo>
                    <a:cubicBezTo>
                      <a:pt x="74" y="29"/>
                      <a:pt x="76" y="31"/>
                      <a:pt x="78" y="29"/>
                    </a:cubicBezTo>
                    <a:cubicBezTo>
                      <a:pt x="80" y="28"/>
                      <a:pt x="79" y="25"/>
                      <a:pt x="81" y="23"/>
                    </a:cubicBezTo>
                    <a:cubicBezTo>
                      <a:pt x="80" y="23"/>
                      <a:pt x="80" y="23"/>
                      <a:pt x="80" y="22"/>
                    </a:cubicBezTo>
                    <a:cubicBezTo>
                      <a:pt x="82" y="21"/>
                      <a:pt x="84" y="23"/>
                      <a:pt x="86" y="23"/>
                    </a:cubicBezTo>
                    <a:cubicBezTo>
                      <a:pt x="84" y="23"/>
                      <a:pt x="78" y="16"/>
                      <a:pt x="77" y="15"/>
                    </a:cubicBezTo>
                    <a:cubicBezTo>
                      <a:pt x="76" y="13"/>
                      <a:pt x="74" y="12"/>
                      <a:pt x="73" y="10"/>
                    </a:cubicBezTo>
                    <a:cubicBezTo>
                      <a:pt x="72" y="8"/>
                      <a:pt x="73" y="6"/>
                      <a:pt x="71" y="5"/>
                    </a:cubicBezTo>
                    <a:cubicBezTo>
                      <a:pt x="64" y="0"/>
                      <a:pt x="60" y="17"/>
                      <a:pt x="59" y="2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465"/>
              <p:cNvSpPr/>
              <p:nvPr/>
            </p:nvSpPr>
            <p:spPr bwMode="auto">
              <a:xfrm>
                <a:off x="6208713" y="3686176"/>
                <a:ext cx="209550" cy="95250"/>
              </a:xfrm>
              <a:custGeom>
                <a:avLst/>
                <a:gdLst>
                  <a:gd name="T0" fmla="*/ 37 w 90"/>
                  <a:gd name="T1" fmla="*/ 24 h 41"/>
                  <a:gd name="T2" fmla="*/ 26 w 90"/>
                  <a:gd name="T3" fmla="*/ 21 h 41"/>
                  <a:gd name="T4" fmla="*/ 31 w 90"/>
                  <a:gd name="T5" fmla="*/ 26 h 41"/>
                  <a:gd name="T6" fmla="*/ 16 w 90"/>
                  <a:gd name="T7" fmla="*/ 24 h 41"/>
                  <a:gd name="T8" fmla="*/ 0 w 90"/>
                  <a:gd name="T9" fmla="*/ 18 h 41"/>
                  <a:gd name="T10" fmla="*/ 9 w 90"/>
                  <a:gd name="T11" fmla="*/ 27 h 41"/>
                  <a:gd name="T12" fmla="*/ 20 w 90"/>
                  <a:gd name="T13" fmla="*/ 32 h 41"/>
                  <a:gd name="T14" fmla="*/ 29 w 90"/>
                  <a:gd name="T15" fmla="*/ 36 h 41"/>
                  <a:gd name="T16" fmla="*/ 48 w 90"/>
                  <a:gd name="T17" fmla="*/ 40 h 41"/>
                  <a:gd name="T18" fmla="*/ 61 w 90"/>
                  <a:gd name="T19" fmla="*/ 38 h 41"/>
                  <a:gd name="T20" fmla="*/ 66 w 90"/>
                  <a:gd name="T21" fmla="*/ 31 h 41"/>
                  <a:gd name="T22" fmla="*/ 73 w 90"/>
                  <a:gd name="T23" fmla="*/ 32 h 41"/>
                  <a:gd name="T24" fmla="*/ 83 w 90"/>
                  <a:gd name="T25" fmla="*/ 14 h 41"/>
                  <a:gd name="T26" fmla="*/ 90 w 90"/>
                  <a:gd name="T27" fmla="*/ 0 h 41"/>
                  <a:gd name="T28" fmla="*/ 83 w 90"/>
                  <a:gd name="T29" fmla="*/ 3 h 41"/>
                  <a:gd name="T30" fmla="*/ 78 w 90"/>
                  <a:gd name="T31" fmla="*/ 8 h 41"/>
                  <a:gd name="T32" fmla="*/ 77 w 90"/>
                  <a:gd name="T33" fmla="*/ 11 h 41"/>
                  <a:gd name="T34" fmla="*/ 74 w 90"/>
                  <a:gd name="T35" fmla="*/ 11 h 41"/>
                  <a:gd name="T36" fmla="*/ 71 w 90"/>
                  <a:gd name="T37" fmla="*/ 16 h 41"/>
                  <a:gd name="T38" fmla="*/ 65 w 90"/>
                  <a:gd name="T39" fmla="*/ 14 h 41"/>
                  <a:gd name="T40" fmla="*/ 66 w 90"/>
                  <a:gd name="T41" fmla="*/ 18 h 41"/>
                  <a:gd name="T42" fmla="*/ 60 w 90"/>
                  <a:gd name="T43" fmla="*/ 16 h 41"/>
                  <a:gd name="T44" fmla="*/ 59 w 90"/>
                  <a:gd name="T45" fmla="*/ 17 h 41"/>
                  <a:gd name="T46" fmla="*/ 45 w 90"/>
                  <a:gd name="T47" fmla="*/ 8 h 41"/>
                  <a:gd name="T48" fmla="*/ 54 w 90"/>
                  <a:gd name="T49" fmla="*/ 27 h 41"/>
                  <a:gd name="T50" fmla="*/ 48 w 90"/>
                  <a:gd name="T51" fmla="*/ 27 h 41"/>
                  <a:gd name="T52" fmla="*/ 38 w 90"/>
                  <a:gd name="T53" fmla="*/ 24 h 41"/>
                  <a:gd name="T54" fmla="*/ 38 w 90"/>
                  <a:gd name="T55" fmla="*/ 24 h 41"/>
                  <a:gd name="T56" fmla="*/ 37 w 90"/>
                  <a:gd name="T57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0" h="41">
                    <a:moveTo>
                      <a:pt x="37" y="24"/>
                    </a:moveTo>
                    <a:cubicBezTo>
                      <a:pt x="34" y="24"/>
                      <a:pt x="30" y="21"/>
                      <a:pt x="26" y="21"/>
                    </a:cubicBezTo>
                    <a:cubicBezTo>
                      <a:pt x="27" y="23"/>
                      <a:pt x="30" y="24"/>
                      <a:pt x="31" y="26"/>
                    </a:cubicBezTo>
                    <a:cubicBezTo>
                      <a:pt x="27" y="27"/>
                      <a:pt x="20" y="25"/>
                      <a:pt x="16" y="24"/>
                    </a:cubicBezTo>
                    <a:cubicBezTo>
                      <a:pt x="11" y="22"/>
                      <a:pt x="5" y="20"/>
                      <a:pt x="0" y="18"/>
                    </a:cubicBezTo>
                    <a:cubicBezTo>
                      <a:pt x="1" y="21"/>
                      <a:pt x="6" y="25"/>
                      <a:pt x="9" y="27"/>
                    </a:cubicBezTo>
                    <a:cubicBezTo>
                      <a:pt x="12" y="30"/>
                      <a:pt x="16" y="31"/>
                      <a:pt x="20" y="32"/>
                    </a:cubicBezTo>
                    <a:cubicBezTo>
                      <a:pt x="23" y="33"/>
                      <a:pt x="26" y="35"/>
                      <a:pt x="29" y="36"/>
                    </a:cubicBezTo>
                    <a:cubicBezTo>
                      <a:pt x="31" y="36"/>
                      <a:pt x="48" y="41"/>
                      <a:pt x="48" y="40"/>
                    </a:cubicBezTo>
                    <a:cubicBezTo>
                      <a:pt x="48" y="36"/>
                      <a:pt x="58" y="41"/>
                      <a:pt x="61" y="38"/>
                    </a:cubicBezTo>
                    <a:cubicBezTo>
                      <a:pt x="63" y="36"/>
                      <a:pt x="62" y="32"/>
                      <a:pt x="66" y="31"/>
                    </a:cubicBezTo>
                    <a:cubicBezTo>
                      <a:pt x="68" y="30"/>
                      <a:pt x="70" y="33"/>
                      <a:pt x="73" y="32"/>
                    </a:cubicBezTo>
                    <a:cubicBezTo>
                      <a:pt x="79" y="29"/>
                      <a:pt x="81" y="19"/>
                      <a:pt x="83" y="14"/>
                    </a:cubicBezTo>
                    <a:cubicBezTo>
                      <a:pt x="85" y="9"/>
                      <a:pt x="87" y="3"/>
                      <a:pt x="90" y="0"/>
                    </a:cubicBezTo>
                    <a:cubicBezTo>
                      <a:pt x="87" y="2"/>
                      <a:pt x="86" y="2"/>
                      <a:pt x="83" y="3"/>
                    </a:cubicBezTo>
                    <a:cubicBezTo>
                      <a:pt x="80" y="4"/>
                      <a:pt x="79" y="6"/>
                      <a:pt x="78" y="8"/>
                    </a:cubicBezTo>
                    <a:cubicBezTo>
                      <a:pt x="78" y="10"/>
                      <a:pt x="78" y="10"/>
                      <a:pt x="77" y="11"/>
                    </a:cubicBezTo>
                    <a:cubicBezTo>
                      <a:pt x="76" y="11"/>
                      <a:pt x="75" y="10"/>
                      <a:pt x="74" y="11"/>
                    </a:cubicBezTo>
                    <a:cubicBezTo>
                      <a:pt x="72" y="12"/>
                      <a:pt x="73" y="15"/>
                      <a:pt x="71" y="16"/>
                    </a:cubicBezTo>
                    <a:cubicBezTo>
                      <a:pt x="69" y="16"/>
                      <a:pt x="67" y="14"/>
                      <a:pt x="65" y="14"/>
                    </a:cubicBezTo>
                    <a:cubicBezTo>
                      <a:pt x="65" y="15"/>
                      <a:pt x="66" y="17"/>
                      <a:pt x="66" y="18"/>
                    </a:cubicBezTo>
                    <a:cubicBezTo>
                      <a:pt x="64" y="18"/>
                      <a:pt x="62" y="17"/>
                      <a:pt x="60" y="16"/>
                    </a:cubicBezTo>
                    <a:cubicBezTo>
                      <a:pt x="60" y="16"/>
                      <a:pt x="59" y="17"/>
                      <a:pt x="59" y="17"/>
                    </a:cubicBezTo>
                    <a:cubicBezTo>
                      <a:pt x="53" y="17"/>
                      <a:pt x="51" y="7"/>
                      <a:pt x="45" y="8"/>
                    </a:cubicBezTo>
                    <a:cubicBezTo>
                      <a:pt x="47" y="12"/>
                      <a:pt x="61" y="22"/>
                      <a:pt x="54" y="27"/>
                    </a:cubicBezTo>
                    <a:cubicBezTo>
                      <a:pt x="52" y="28"/>
                      <a:pt x="50" y="27"/>
                      <a:pt x="48" y="27"/>
                    </a:cubicBezTo>
                    <a:cubicBezTo>
                      <a:pt x="44" y="27"/>
                      <a:pt x="41" y="25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466"/>
              <p:cNvSpPr/>
              <p:nvPr/>
            </p:nvSpPr>
            <p:spPr bwMode="auto">
              <a:xfrm>
                <a:off x="5708651" y="3254376"/>
                <a:ext cx="90488" cy="357188"/>
              </a:xfrm>
              <a:custGeom>
                <a:avLst/>
                <a:gdLst>
                  <a:gd name="T0" fmla="*/ 15 w 39"/>
                  <a:gd name="T1" fmla="*/ 26 h 153"/>
                  <a:gd name="T2" fmla="*/ 5 w 39"/>
                  <a:gd name="T3" fmla="*/ 48 h 153"/>
                  <a:gd name="T4" fmla="*/ 5 w 39"/>
                  <a:gd name="T5" fmla="*/ 74 h 153"/>
                  <a:gd name="T6" fmla="*/ 13 w 39"/>
                  <a:gd name="T7" fmla="*/ 102 h 153"/>
                  <a:gd name="T8" fmla="*/ 12 w 39"/>
                  <a:gd name="T9" fmla="*/ 111 h 153"/>
                  <a:gd name="T10" fmla="*/ 12 w 39"/>
                  <a:gd name="T11" fmla="*/ 121 h 153"/>
                  <a:gd name="T12" fmla="*/ 8 w 39"/>
                  <a:gd name="T13" fmla="*/ 131 h 153"/>
                  <a:gd name="T14" fmla="*/ 8 w 39"/>
                  <a:gd name="T15" fmla="*/ 137 h 153"/>
                  <a:gd name="T16" fmla="*/ 15 w 39"/>
                  <a:gd name="T17" fmla="*/ 135 h 153"/>
                  <a:gd name="T18" fmla="*/ 15 w 39"/>
                  <a:gd name="T19" fmla="*/ 141 h 153"/>
                  <a:gd name="T20" fmla="*/ 18 w 39"/>
                  <a:gd name="T21" fmla="*/ 148 h 153"/>
                  <a:gd name="T22" fmla="*/ 25 w 39"/>
                  <a:gd name="T23" fmla="*/ 146 h 153"/>
                  <a:gd name="T24" fmla="*/ 37 w 39"/>
                  <a:gd name="T25" fmla="*/ 153 h 153"/>
                  <a:gd name="T26" fmla="*/ 31 w 39"/>
                  <a:gd name="T27" fmla="*/ 134 h 153"/>
                  <a:gd name="T28" fmla="*/ 36 w 39"/>
                  <a:gd name="T29" fmla="*/ 124 h 153"/>
                  <a:gd name="T30" fmla="*/ 31 w 39"/>
                  <a:gd name="T31" fmla="*/ 121 h 153"/>
                  <a:gd name="T32" fmla="*/ 27 w 39"/>
                  <a:gd name="T33" fmla="*/ 116 h 153"/>
                  <a:gd name="T34" fmla="*/ 19 w 39"/>
                  <a:gd name="T35" fmla="*/ 107 h 153"/>
                  <a:gd name="T36" fmla="*/ 17 w 39"/>
                  <a:gd name="T37" fmla="*/ 76 h 153"/>
                  <a:gd name="T38" fmla="*/ 15 w 39"/>
                  <a:gd name="T39" fmla="*/ 38 h 153"/>
                  <a:gd name="T40" fmla="*/ 23 w 39"/>
                  <a:gd name="T41" fmla="*/ 25 h 153"/>
                  <a:gd name="T42" fmla="*/ 23 w 39"/>
                  <a:gd name="T43" fmla="*/ 14 h 153"/>
                  <a:gd name="T44" fmla="*/ 28 w 39"/>
                  <a:gd name="T45" fmla="*/ 0 h 153"/>
                  <a:gd name="T46" fmla="*/ 15 w 39"/>
                  <a:gd name="T47" fmla="*/ 2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53">
                    <a:moveTo>
                      <a:pt x="15" y="26"/>
                    </a:moveTo>
                    <a:cubicBezTo>
                      <a:pt x="14" y="36"/>
                      <a:pt x="10" y="39"/>
                      <a:pt x="5" y="48"/>
                    </a:cubicBezTo>
                    <a:cubicBezTo>
                      <a:pt x="0" y="57"/>
                      <a:pt x="0" y="64"/>
                      <a:pt x="5" y="74"/>
                    </a:cubicBezTo>
                    <a:cubicBezTo>
                      <a:pt x="9" y="82"/>
                      <a:pt x="12" y="93"/>
                      <a:pt x="13" y="102"/>
                    </a:cubicBezTo>
                    <a:cubicBezTo>
                      <a:pt x="13" y="105"/>
                      <a:pt x="12" y="108"/>
                      <a:pt x="12" y="111"/>
                    </a:cubicBezTo>
                    <a:cubicBezTo>
                      <a:pt x="12" y="114"/>
                      <a:pt x="13" y="118"/>
                      <a:pt x="12" y="121"/>
                    </a:cubicBezTo>
                    <a:cubicBezTo>
                      <a:pt x="11" y="124"/>
                      <a:pt x="10" y="127"/>
                      <a:pt x="8" y="131"/>
                    </a:cubicBezTo>
                    <a:cubicBezTo>
                      <a:pt x="8" y="132"/>
                      <a:pt x="6" y="135"/>
                      <a:pt x="8" y="137"/>
                    </a:cubicBezTo>
                    <a:cubicBezTo>
                      <a:pt x="9" y="139"/>
                      <a:pt x="13" y="136"/>
                      <a:pt x="15" y="135"/>
                    </a:cubicBezTo>
                    <a:cubicBezTo>
                      <a:pt x="16" y="137"/>
                      <a:pt x="15" y="139"/>
                      <a:pt x="15" y="141"/>
                    </a:cubicBezTo>
                    <a:cubicBezTo>
                      <a:pt x="15" y="144"/>
                      <a:pt x="16" y="146"/>
                      <a:pt x="18" y="148"/>
                    </a:cubicBezTo>
                    <a:cubicBezTo>
                      <a:pt x="21" y="152"/>
                      <a:pt x="29" y="150"/>
                      <a:pt x="25" y="146"/>
                    </a:cubicBezTo>
                    <a:cubicBezTo>
                      <a:pt x="28" y="143"/>
                      <a:pt x="36" y="150"/>
                      <a:pt x="37" y="153"/>
                    </a:cubicBezTo>
                    <a:cubicBezTo>
                      <a:pt x="39" y="147"/>
                      <a:pt x="33" y="140"/>
                      <a:pt x="31" y="134"/>
                    </a:cubicBezTo>
                    <a:cubicBezTo>
                      <a:pt x="30" y="130"/>
                      <a:pt x="33" y="127"/>
                      <a:pt x="36" y="124"/>
                    </a:cubicBezTo>
                    <a:cubicBezTo>
                      <a:pt x="35" y="123"/>
                      <a:pt x="32" y="122"/>
                      <a:pt x="31" y="121"/>
                    </a:cubicBezTo>
                    <a:cubicBezTo>
                      <a:pt x="29" y="119"/>
                      <a:pt x="30" y="117"/>
                      <a:pt x="27" y="116"/>
                    </a:cubicBezTo>
                    <a:cubicBezTo>
                      <a:pt x="24" y="113"/>
                      <a:pt x="21" y="111"/>
                      <a:pt x="19" y="107"/>
                    </a:cubicBezTo>
                    <a:cubicBezTo>
                      <a:pt x="16" y="97"/>
                      <a:pt x="20" y="86"/>
                      <a:pt x="17" y="76"/>
                    </a:cubicBezTo>
                    <a:cubicBezTo>
                      <a:pt x="13" y="62"/>
                      <a:pt x="7" y="52"/>
                      <a:pt x="15" y="38"/>
                    </a:cubicBezTo>
                    <a:cubicBezTo>
                      <a:pt x="18" y="34"/>
                      <a:pt x="22" y="31"/>
                      <a:pt x="23" y="25"/>
                    </a:cubicBezTo>
                    <a:cubicBezTo>
                      <a:pt x="23" y="21"/>
                      <a:pt x="23" y="18"/>
                      <a:pt x="23" y="14"/>
                    </a:cubicBezTo>
                    <a:cubicBezTo>
                      <a:pt x="24" y="9"/>
                      <a:pt x="27" y="4"/>
                      <a:pt x="28" y="0"/>
                    </a:cubicBezTo>
                    <a:cubicBezTo>
                      <a:pt x="16" y="3"/>
                      <a:pt x="17" y="16"/>
                      <a:pt x="15" y="26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467"/>
              <p:cNvSpPr/>
              <p:nvPr/>
            </p:nvSpPr>
            <p:spPr bwMode="auto">
              <a:xfrm>
                <a:off x="6291263" y="3155951"/>
                <a:ext cx="227013" cy="306388"/>
              </a:xfrm>
              <a:custGeom>
                <a:avLst/>
                <a:gdLst>
                  <a:gd name="T0" fmla="*/ 35 w 98"/>
                  <a:gd name="T1" fmla="*/ 3 h 131"/>
                  <a:gd name="T2" fmla="*/ 63 w 98"/>
                  <a:gd name="T3" fmla="*/ 17 h 131"/>
                  <a:gd name="T4" fmla="*/ 77 w 98"/>
                  <a:gd name="T5" fmla="*/ 26 h 131"/>
                  <a:gd name="T6" fmla="*/ 79 w 98"/>
                  <a:gd name="T7" fmla="*/ 42 h 131"/>
                  <a:gd name="T8" fmla="*/ 88 w 98"/>
                  <a:gd name="T9" fmla="*/ 55 h 131"/>
                  <a:gd name="T10" fmla="*/ 93 w 98"/>
                  <a:gd name="T11" fmla="*/ 70 h 131"/>
                  <a:gd name="T12" fmla="*/ 98 w 98"/>
                  <a:gd name="T13" fmla="*/ 79 h 131"/>
                  <a:gd name="T14" fmla="*/ 92 w 98"/>
                  <a:gd name="T15" fmla="*/ 88 h 131"/>
                  <a:gd name="T16" fmla="*/ 93 w 98"/>
                  <a:gd name="T17" fmla="*/ 100 h 131"/>
                  <a:gd name="T18" fmla="*/ 85 w 98"/>
                  <a:gd name="T19" fmla="*/ 126 h 131"/>
                  <a:gd name="T20" fmla="*/ 80 w 98"/>
                  <a:gd name="T21" fmla="*/ 127 h 131"/>
                  <a:gd name="T22" fmla="*/ 64 w 98"/>
                  <a:gd name="T23" fmla="*/ 127 h 131"/>
                  <a:gd name="T24" fmla="*/ 83 w 98"/>
                  <a:gd name="T25" fmla="*/ 117 h 131"/>
                  <a:gd name="T26" fmla="*/ 80 w 98"/>
                  <a:gd name="T27" fmla="*/ 114 h 131"/>
                  <a:gd name="T28" fmla="*/ 85 w 98"/>
                  <a:gd name="T29" fmla="*/ 108 h 131"/>
                  <a:gd name="T30" fmla="*/ 82 w 98"/>
                  <a:gd name="T31" fmla="*/ 104 h 131"/>
                  <a:gd name="T32" fmla="*/ 84 w 98"/>
                  <a:gd name="T33" fmla="*/ 99 h 131"/>
                  <a:gd name="T34" fmla="*/ 74 w 98"/>
                  <a:gd name="T35" fmla="*/ 98 h 131"/>
                  <a:gd name="T36" fmla="*/ 67 w 98"/>
                  <a:gd name="T37" fmla="*/ 98 h 131"/>
                  <a:gd name="T38" fmla="*/ 56 w 98"/>
                  <a:gd name="T39" fmla="*/ 97 h 131"/>
                  <a:gd name="T40" fmla="*/ 71 w 98"/>
                  <a:gd name="T41" fmla="*/ 94 h 131"/>
                  <a:gd name="T42" fmla="*/ 80 w 98"/>
                  <a:gd name="T43" fmla="*/ 89 h 131"/>
                  <a:gd name="T44" fmla="*/ 86 w 98"/>
                  <a:gd name="T45" fmla="*/ 83 h 131"/>
                  <a:gd name="T46" fmla="*/ 85 w 98"/>
                  <a:gd name="T47" fmla="*/ 74 h 131"/>
                  <a:gd name="T48" fmla="*/ 80 w 98"/>
                  <a:gd name="T49" fmla="*/ 65 h 131"/>
                  <a:gd name="T50" fmla="*/ 74 w 98"/>
                  <a:gd name="T51" fmla="*/ 59 h 131"/>
                  <a:gd name="T52" fmla="*/ 73 w 98"/>
                  <a:gd name="T53" fmla="*/ 54 h 131"/>
                  <a:gd name="T54" fmla="*/ 67 w 98"/>
                  <a:gd name="T55" fmla="*/ 51 h 131"/>
                  <a:gd name="T56" fmla="*/ 69 w 98"/>
                  <a:gd name="T57" fmla="*/ 45 h 131"/>
                  <a:gd name="T58" fmla="*/ 63 w 98"/>
                  <a:gd name="T59" fmla="*/ 46 h 131"/>
                  <a:gd name="T60" fmla="*/ 50 w 98"/>
                  <a:gd name="T61" fmla="*/ 49 h 131"/>
                  <a:gd name="T62" fmla="*/ 65 w 98"/>
                  <a:gd name="T63" fmla="*/ 35 h 131"/>
                  <a:gd name="T64" fmla="*/ 61 w 98"/>
                  <a:gd name="T65" fmla="*/ 30 h 131"/>
                  <a:gd name="T66" fmla="*/ 58 w 98"/>
                  <a:gd name="T67" fmla="*/ 24 h 131"/>
                  <a:gd name="T68" fmla="*/ 50 w 98"/>
                  <a:gd name="T69" fmla="*/ 19 h 131"/>
                  <a:gd name="T70" fmla="*/ 38 w 98"/>
                  <a:gd name="T71" fmla="*/ 12 h 131"/>
                  <a:gd name="T72" fmla="*/ 30 w 98"/>
                  <a:gd name="T73" fmla="*/ 11 h 131"/>
                  <a:gd name="T74" fmla="*/ 33 w 98"/>
                  <a:gd name="T75" fmla="*/ 6 h 131"/>
                  <a:gd name="T76" fmla="*/ 17 w 98"/>
                  <a:gd name="T77" fmla="*/ 7 h 131"/>
                  <a:gd name="T78" fmla="*/ 0 w 98"/>
                  <a:gd name="T79" fmla="*/ 8 h 131"/>
                  <a:gd name="T80" fmla="*/ 12 w 98"/>
                  <a:gd name="T81" fmla="*/ 2 h 131"/>
                  <a:gd name="T82" fmla="*/ 22 w 98"/>
                  <a:gd name="T83" fmla="*/ 1 h 131"/>
                  <a:gd name="T84" fmla="*/ 35 w 98"/>
                  <a:gd name="T85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131">
                    <a:moveTo>
                      <a:pt x="35" y="3"/>
                    </a:moveTo>
                    <a:cubicBezTo>
                      <a:pt x="46" y="7"/>
                      <a:pt x="53" y="11"/>
                      <a:pt x="63" y="17"/>
                    </a:cubicBezTo>
                    <a:cubicBezTo>
                      <a:pt x="67" y="21"/>
                      <a:pt x="74" y="22"/>
                      <a:pt x="77" y="26"/>
                    </a:cubicBezTo>
                    <a:cubicBezTo>
                      <a:pt x="80" y="31"/>
                      <a:pt x="77" y="37"/>
                      <a:pt x="79" y="42"/>
                    </a:cubicBezTo>
                    <a:cubicBezTo>
                      <a:pt x="81" y="47"/>
                      <a:pt x="86" y="51"/>
                      <a:pt x="88" y="55"/>
                    </a:cubicBezTo>
                    <a:cubicBezTo>
                      <a:pt x="92" y="60"/>
                      <a:pt x="91" y="64"/>
                      <a:pt x="93" y="70"/>
                    </a:cubicBezTo>
                    <a:cubicBezTo>
                      <a:pt x="94" y="74"/>
                      <a:pt x="95" y="77"/>
                      <a:pt x="98" y="79"/>
                    </a:cubicBezTo>
                    <a:cubicBezTo>
                      <a:pt x="96" y="77"/>
                      <a:pt x="92" y="87"/>
                      <a:pt x="92" y="88"/>
                    </a:cubicBezTo>
                    <a:cubicBezTo>
                      <a:pt x="92" y="92"/>
                      <a:pt x="93" y="96"/>
                      <a:pt x="93" y="100"/>
                    </a:cubicBezTo>
                    <a:cubicBezTo>
                      <a:pt x="94" y="108"/>
                      <a:pt x="91" y="121"/>
                      <a:pt x="85" y="126"/>
                    </a:cubicBezTo>
                    <a:cubicBezTo>
                      <a:pt x="83" y="128"/>
                      <a:pt x="82" y="127"/>
                      <a:pt x="80" y="127"/>
                    </a:cubicBezTo>
                    <a:cubicBezTo>
                      <a:pt x="76" y="127"/>
                      <a:pt x="67" y="131"/>
                      <a:pt x="64" y="127"/>
                    </a:cubicBezTo>
                    <a:cubicBezTo>
                      <a:pt x="69" y="123"/>
                      <a:pt x="79" y="123"/>
                      <a:pt x="83" y="117"/>
                    </a:cubicBezTo>
                    <a:cubicBezTo>
                      <a:pt x="81" y="116"/>
                      <a:pt x="79" y="117"/>
                      <a:pt x="80" y="114"/>
                    </a:cubicBezTo>
                    <a:cubicBezTo>
                      <a:pt x="81" y="112"/>
                      <a:pt x="85" y="110"/>
                      <a:pt x="85" y="108"/>
                    </a:cubicBezTo>
                    <a:cubicBezTo>
                      <a:pt x="85" y="106"/>
                      <a:pt x="82" y="106"/>
                      <a:pt x="82" y="104"/>
                    </a:cubicBezTo>
                    <a:cubicBezTo>
                      <a:pt x="82" y="103"/>
                      <a:pt x="83" y="100"/>
                      <a:pt x="84" y="99"/>
                    </a:cubicBezTo>
                    <a:cubicBezTo>
                      <a:pt x="82" y="98"/>
                      <a:pt x="72" y="103"/>
                      <a:pt x="74" y="98"/>
                    </a:cubicBezTo>
                    <a:cubicBezTo>
                      <a:pt x="72" y="98"/>
                      <a:pt x="69" y="98"/>
                      <a:pt x="67" y="98"/>
                    </a:cubicBezTo>
                    <a:cubicBezTo>
                      <a:pt x="63" y="98"/>
                      <a:pt x="60" y="98"/>
                      <a:pt x="56" y="97"/>
                    </a:cubicBezTo>
                    <a:cubicBezTo>
                      <a:pt x="61" y="96"/>
                      <a:pt x="66" y="95"/>
                      <a:pt x="71" y="94"/>
                    </a:cubicBezTo>
                    <a:cubicBezTo>
                      <a:pt x="74" y="93"/>
                      <a:pt x="78" y="92"/>
                      <a:pt x="80" y="89"/>
                    </a:cubicBezTo>
                    <a:cubicBezTo>
                      <a:pt x="82" y="88"/>
                      <a:pt x="83" y="85"/>
                      <a:pt x="86" y="83"/>
                    </a:cubicBezTo>
                    <a:cubicBezTo>
                      <a:pt x="80" y="81"/>
                      <a:pt x="85" y="78"/>
                      <a:pt x="85" y="74"/>
                    </a:cubicBezTo>
                    <a:cubicBezTo>
                      <a:pt x="84" y="70"/>
                      <a:pt x="78" y="71"/>
                      <a:pt x="80" y="65"/>
                    </a:cubicBezTo>
                    <a:cubicBezTo>
                      <a:pt x="78" y="64"/>
                      <a:pt x="75" y="62"/>
                      <a:pt x="74" y="59"/>
                    </a:cubicBezTo>
                    <a:cubicBezTo>
                      <a:pt x="73" y="57"/>
                      <a:pt x="74" y="55"/>
                      <a:pt x="73" y="54"/>
                    </a:cubicBezTo>
                    <a:cubicBezTo>
                      <a:pt x="71" y="52"/>
                      <a:pt x="68" y="55"/>
                      <a:pt x="67" y="51"/>
                    </a:cubicBezTo>
                    <a:cubicBezTo>
                      <a:pt x="67" y="51"/>
                      <a:pt x="69" y="45"/>
                      <a:pt x="69" y="45"/>
                    </a:cubicBezTo>
                    <a:cubicBezTo>
                      <a:pt x="67" y="45"/>
                      <a:pt x="65" y="49"/>
                      <a:pt x="63" y="46"/>
                    </a:cubicBezTo>
                    <a:cubicBezTo>
                      <a:pt x="60" y="49"/>
                      <a:pt x="53" y="51"/>
                      <a:pt x="50" y="49"/>
                    </a:cubicBezTo>
                    <a:cubicBezTo>
                      <a:pt x="56" y="46"/>
                      <a:pt x="62" y="41"/>
                      <a:pt x="65" y="35"/>
                    </a:cubicBezTo>
                    <a:cubicBezTo>
                      <a:pt x="68" y="30"/>
                      <a:pt x="64" y="32"/>
                      <a:pt x="61" y="30"/>
                    </a:cubicBezTo>
                    <a:cubicBezTo>
                      <a:pt x="58" y="29"/>
                      <a:pt x="59" y="26"/>
                      <a:pt x="58" y="24"/>
                    </a:cubicBezTo>
                    <a:cubicBezTo>
                      <a:pt x="57" y="21"/>
                      <a:pt x="53" y="20"/>
                      <a:pt x="50" y="19"/>
                    </a:cubicBezTo>
                    <a:cubicBezTo>
                      <a:pt x="44" y="18"/>
                      <a:pt x="41" y="18"/>
                      <a:pt x="38" y="12"/>
                    </a:cubicBezTo>
                    <a:cubicBezTo>
                      <a:pt x="36" y="12"/>
                      <a:pt x="32" y="13"/>
                      <a:pt x="30" y="11"/>
                    </a:cubicBezTo>
                    <a:cubicBezTo>
                      <a:pt x="28" y="8"/>
                      <a:pt x="31" y="7"/>
                      <a:pt x="33" y="6"/>
                    </a:cubicBezTo>
                    <a:cubicBezTo>
                      <a:pt x="28" y="7"/>
                      <a:pt x="23" y="8"/>
                      <a:pt x="17" y="7"/>
                    </a:cubicBezTo>
                    <a:cubicBezTo>
                      <a:pt x="12" y="7"/>
                      <a:pt x="6" y="9"/>
                      <a:pt x="0" y="8"/>
                    </a:cubicBezTo>
                    <a:cubicBezTo>
                      <a:pt x="5" y="7"/>
                      <a:pt x="8" y="4"/>
                      <a:pt x="12" y="2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7" y="1"/>
                      <a:pt x="30" y="0"/>
                      <a:pt x="35" y="3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584" name="组合 583"/>
          <p:cNvGrpSpPr/>
          <p:nvPr/>
        </p:nvGrpSpPr>
        <p:grpSpPr>
          <a:xfrm>
            <a:off x="10941177" y="850433"/>
            <a:ext cx="1189608" cy="2067923"/>
            <a:chOff x="7863016" y="355416"/>
            <a:chExt cx="1189608" cy="2067923"/>
          </a:xfrm>
        </p:grpSpPr>
        <p:pic>
          <p:nvPicPr>
            <p:cNvPr id="585" name="图片 584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310945" y="1032065"/>
              <a:ext cx="610634" cy="1391274"/>
            </a:xfrm>
            <a:prstGeom prst="rect">
              <a:avLst/>
            </a:prstGeom>
          </p:spPr>
        </p:pic>
        <p:grpSp>
          <p:nvGrpSpPr>
            <p:cNvPr id="586" name="组合 585"/>
            <p:cNvGrpSpPr/>
            <p:nvPr/>
          </p:nvGrpSpPr>
          <p:grpSpPr>
            <a:xfrm>
              <a:off x="7863016" y="355416"/>
              <a:ext cx="1189608" cy="1164466"/>
              <a:chOff x="5380038" y="2732088"/>
              <a:chExt cx="1427163" cy="1397000"/>
            </a:xfrm>
          </p:grpSpPr>
          <p:sp>
            <p:nvSpPr>
              <p:cNvPr id="587" name="Freeform 432"/>
              <p:cNvSpPr/>
              <p:nvPr/>
            </p:nvSpPr>
            <p:spPr bwMode="auto">
              <a:xfrm>
                <a:off x="6089651" y="3636963"/>
                <a:ext cx="274638" cy="492125"/>
              </a:xfrm>
              <a:custGeom>
                <a:avLst/>
                <a:gdLst>
                  <a:gd name="T0" fmla="*/ 4 w 118"/>
                  <a:gd name="T1" fmla="*/ 96 h 211"/>
                  <a:gd name="T2" fmla="*/ 2 w 118"/>
                  <a:gd name="T3" fmla="*/ 113 h 211"/>
                  <a:gd name="T4" fmla="*/ 70 w 118"/>
                  <a:gd name="T5" fmla="*/ 211 h 211"/>
                  <a:gd name="T6" fmla="*/ 93 w 118"/>
                  <a:gd name="T7" fmla="*/ 149 h 211"/>
                  <a:gd name="T8" fmla="*/ 30 w 118"/>
                  <a:gd name="T9" fmla="*/ 0 h 211"/>
                  <a:gd name="T10" fmla="*/ 4 w 118"/>
                  <a:gd name="T11" fmla="*/ 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8" h="211">
                    <a:moveTo>
                      <a:pt x="4" y="96"/>
                    </a:moveTo>
                    <a:cubicBezTo>
                      <a:pt x="3" y="102"/>
                      <a:pt x="3" y="107"/>
                      <a:pt x="2" y="113"/>
                    </a:cubicBezTo>
                    <a:cubicBezTo>
                      <a:pt x="0" y="163"/>
                      <a:pt x="37" y="180"/>
                      <a:pt x="70" y="211"/>
                    </a:cubicBezTo>
                    <a:cubicBezTo>
                      <a:pt x="61" y="203"/>
                      <a:pt x="89" y="160"/>
                      <a:pt x="93" y="149"/>
                    </a:cubicBezTo>
                    <a:cubicBezTo>
                      <a:pt x="118" y="90"/>
                      <a:pt x="81" y="31"/>
                      <a:pt x="30" y="0"/>
                    </a:cubicBezTo>
                    <a:cubicBezTo>
                      <a:pt x="23" y="32"/>
                      <a:pt x="9" y="63"/>
                      <a:pt x="4" y="9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433"/>
              <p:cNvSpPr/>
              <p:nvPr/>
            </p:nvSpPr>
            <p:spPr bwMode="auto">
              <a:xfrm>
                <a:off x="6153151" y="3681413"/>
                <a:ext cx="163513" cy="323850"/>
              </a:xfrm>
              <a:custGeom>
                <a:avLst/>
                <a:gdLst>
                  <a:gd name="T0" fmla="*/ 55 w 70"/>
                  <a:gd name="T1" fmla="*/ 49 h 139"/>
                  <a:gd name="T2" fmla="*/ 63 w 70"/>
                  <a:gd name="T3" fmla="*/ 63 h 139"/>
                  <a:gd name="T4" fmla="*/ 68 w 70"/>
                  <a:gd name="T5" fmla="*/ 90 h 139"/>
                  <a:gd name="T6" fmla="*/ 58 w 70"/>
                  <a:gd name="T7" fmla="*/ 117 h 139"/>
                  <a:gd name="T8" fmla="*/ 48 w 70"/>
                  <a:gd name="T9" fmla="*/ 130 h 139"/>
                  <a:gd name="T10" fmla="*/ 43 w 70"/>
                  <a:gd name="T11" fmla="*/ 139 h 139"/>
                  <a:gd name="T12" fmla="*/ 46 w 70"/>
                  <a:gd name="T13" fmla="*/ 100 h 139"/>
                  <a:gd name="T14" fmla="*/ 42 w 70"/>
                  <a:gd name="T15" fmla="*/ 67 h 139"/>
                  <a:gd name="T16" fmla="*/ 32 w 70"/>
                  <a:gd name="T17" fmla="*/ 53 h 139"/>
                  <a:gd name="T18" fmla="*/ 23 w 70"/>
                  <a:gd name="T19" fmla="*/ 36 h 139"/>
                  <a:gd name="T20" fmla="*/ 16 w 70"/>
                  <a:gd name="T21" fmla="*/ 50 h 139"/>
                  <a:gd name="T22" fmla="*/ 14 w 70"/>
                  <a:gd name="T23" fmla="*/ 38 h 139"/>
                  <a:gd name="T24" fmla="*/ 0 w 70"/>
                  <a:gd name="T25" fmla="*/ 51 h 139"/>
                  <a:gd name="T26" fmla="*/ 13 w 70"/>
                  <a:gd name="T27" fmla="*/ 0 h 139"/>
                  <a:gd name="T28" fmla="*/ 32 w 70"/>
                  <a:gd name="T29" fmla="*/ 21 h 139"/>
                  <a:gd name="T30" fmla="*/ 55 w 70"/>
                  <a:gd name="T31" fmla="*/ 4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139">
                    <a:moveTo>
                      <a:pt x="55" y="49"/>
                    </a:moveTo>
                    <a:cubicBezTo>
                      <a:pt x="58" y="53"/>
                      <a:pt x="61" y="58"/>
                      <a:pt x="63" y="63"/>
                    </a:cubicBezTo>
                    <a:cubicBezTo>
                      <a:pt x="66" y="72"/>
                      <a:pt x="70" y="81"/>
                      <a:pt x="68" y="90"/>
                    </a:cubicBezTo>
                    <a:cubicBezTo>
                      <a:pt x="66" y="100"/>
                      <a:pt x="64" y="109"/>
                      <a:pt x="58" y="117"/>
                    </a:cubicBezTo>
                    <a:cubicBezTo>
                      <a:pt x="55" y="122"/>
                      <a:pt x="51" y="126"/>
                      <a:pt x="48" y="130"/>
                    </a:cubicBezTo>
                    <a:cubicBezTo>
                      <a:pt x="46" y="133"/>
                      <a:pt x="45" y="136"/>
                      <a:pt x="43" y="139"/>
                    </a:cubicBezTo>
                    <a:cubicBezTo>
                      <a:pt x="37" y="127"/>
                      <a:pt x="41" y="111"/>
                      <a:pt x="46" y="100"/>
                    </a:cubicBezTo>
                    <a:cubicBezTo>
                      <a:pt x="51" y="89"/>
                      <a:pt x="47" y="77"/>
                      <a:pt x="42" y="67"/>
                    </a:cubicBezTo>
                    <a:cubicBezTo>
                      <a:pt x="39" y="62"/>
                      <a:pt x="36" y="58"/>
                      <a:pt x="32" y="53"/>
                    </a:cubicBezTo>
                    <a:cubicBezTo>
                      <a:pt x="28" y="48"/>
                      <a:pt x="26" y="42"/>
                      <a:pt x="23" y="36"/>
                    </a:cubicBezTo>
                    <a:cubicBezTo>
                      <a:pt x="24" y="42"/>
                      <a:pt x="22" y="47"/>
                      <a:pt x="16" y="50"/>
                    </a:cubicBezTo>
                    <a:cubicBezTo>
                      <a:pt x="16" y="46"/>
                      <a:pt x="14" y="41"/>
                      <a:pt x="14" y="38"/>
                    </a:cubicBezTo>
                    <a:cubicBezTo>
                      <a:pt x="8" y="41"/>
                      <a:pt x="4" y="46"/>
                      <a:pt x="0" y="51"/>
                    </a:cubicBezTo>
                    <a:cubicBezTo>
                      <a:pt x="0" y="34"/>
                      <a:pt x="15" y="17"/>
                      <a:pt x="13" y="0"/>
                    </a:cubicBezTo>
                    <a:cubicBezTo>
                      <a:pt x="14" y="6"/>
                      <a:pt x="29" y="16"/>
                      <a:pt x="32" y="21"/>
                    </a:cubicBezTo>
                    <a:cubicBezTo>
                      <a:pt x="39" y="31"/>
                      <a:pt x="48" y="39"/>
                      <a:pt x="55" y="49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434"/>
              <p:cNvSpPr/>
              <p:nvPr/>
            </p:nvSpPr>
            <p:spPr bwMode="auto">
              <a:xfrm>
                <a:off x="5380038" y="3127376"/>
                <a:ext cx="515938" cy="236538"/>
              </a:xfrm>
              <a:custGeom>
                <a:avLst/>
                <a:gdLst>
                  <a:gd name="T0" fmla="*/ 82 w 222"/>
                  <a:gd name="T1" fmla="*/ 6 h 101"/>
                  <a:gd name="T2" fmla="*/ 2 w 222"/>
                  <a:gd name="T3" fmla="*/ 74 h 101"/>
                  <a:gd name="T4" fmla="*/ 58 w 222"/>
                  <a:gd name="T5" fmla="*/ 97 h 101"/>
                  <a:gd name="T6" fmla="*/ 120 w 222"/>
                  <a:gd name="T7" fmla="*/ 99 h 101"/>
                  <a:gd name="T8" fmla="*/ 222 w 222"/>
                  <a:gd name="T9" fmla="*/ 46 h 101"/>
                  <a:gd name="T10" fmla="*/ 190 w 222"/>
                  <a:gd name="T11" fmla="*/ 14 h 101"/>
                  <a:gd name="T12" fmla="*/ 144 w 222"/>
                  <a:gd name="T13" fmla="*/ 1 h 101"/>
                  <a:gd name="T14" fmla="*/ 82 w 222"/>
                  <a:gd name="T15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01">
                    <a:moveTo>
                      <a:pt x="82" y="6"/>
                    </a:moveTo>
                    <a:cubicBezTo>
                      <a:pt x="46" y="15"/>
                      <a:pt x="16" y="36"/>
                      <a:pt x="2" y="74"/>
                    </a:cubicBezTo>
                    <a:cubicBezTo>
                      <a:pt x="0" y="79"/>
                      <a:pt x="52" y="96"/>
                      <a:pt x="58" y="97"/>
                    </a:cubicBezTo>
                    <a:cubicBezTo>
                      <a:pt x="78" y="101"/>
                      <a:pt x="99" y="101"/>
                      <a:pt x="120" y="99"/>
                    </a:cubicBezTo>
                    <a:cubicBezTo>
                      <a:pt x="159" y="94"/>
                      <a:pt x="197" y="78"/>
                      <a:pt x="222" y="46"/>
                    </a:cubicBezTo>
                    <a:cubicBezTo>
                      <a:pt x="210" y="36"/>
                      <a:pt x="204" y="22"/>
                      <a:pt x="190" y="14"/>
                    </a:cubicBezTo>
                    <a:cubicBezTo>
                      <a:pt x="176" y="5"/>
                      <a:pt x="160" y="2"/>
                      <a:pt x="144" y="1"/>
                    </a:cubicBezTo>
                    <a:cubicBezTo>
                      <a:pt x="123" y="0"/>
                      <a:pt x="102" y="1"/>
                      <a:pt x="82" y="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435"/>
              <p:cNvSpPr/>
              <p:nvPr/>
            </p:nvSpPr>
            <p:spPr bwMode="auto">
              <a:xfrm>
                <a:off x="5500688" y="3235326"/>
                <a:ext cx="360363" cy="107950"/>
              </a:xfrm>
              <a:custGeom>
                <a:avLst/>
                <a:gdLst>
                  <a:gd name="T0" fmla="*/ 111 w 155"/>
                  <a:gd name="T1" fmla="*/ 32 h 46"/>
                  <a:gd name="T2" fmla="*/ 54 w 155"/>
                  <a:gd name="T3" fmla="*/ 43 h 46"/>
                  <a:gd name="T4" fmla="*/ 0 w 155"/>
                  <a:gd name="T5" fmla="*/ 33 h 46"/>
                  <a:gd name="T6" fmla="*/ 32 w 155"/>
                  <a:gd name="T7" fmla="*/ 28 h 46"/>
                  <a:gd name="T8" fmla="*/ 72 w 155"/>
                  <a:gd name="T9" fmla="*/ 30 h 46"/>
                  <a:gd name="T10" fmla="*/ 77 w 155"/>
                  <a:gd name="T11" fmla="*/ 22 h 46"/>
                  <a:gd name="T12" fmla="*/ 99 w 155"/>
                  <a:gd name="T13" fmla="*/ 20 h 46"/>
                  <a:gd name="T14" fmla="*/ 103 w 155"/>
                  <a:gd name="T15" fmla="*/ 12 h 46"/>
                  <a:gd name="T16" fmla="*/ 121 w 155"/>
                  <a:gd name="T17" fmla="*/ 8 h 46"/>
                  <a:gd name="T18" fmla="*/ 138 w 155"/>
                  <a:gd name="T19" fmla="*/ 5 h 46"/>
                  <a:gd name="T20" fmla="*/ 155 w 155"/>
                  <a:gd name="T21" fmla="*/ 0 h 46"/>
                  <a:gd name="T22" fmla="*/ 147 w 155"/>
                  <a:gd name="T23" fmla="*/ 10 h 46"/>
                  <a:gd name="T24" fmla="*/ 135 w 155"/>
                  <a:gd name="T25" fmla="*/ 18 h 46"/>
                  <a:gd name="T26" fmla="*/ 111 w 155"/>
                  <a:gd name="T27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5" h="46">
                    <a:moveTo>
                      <a:pt x="111" y="32"/>
                    </a:moveTo>
                    <a:cubicBezTo>
                      <a:pt x="94" y="40"/>
                      <a:pt x="73" y="46"/>
                      <a:pt x="54" y="43"/>
                    </a:cubicBezTo>
                    <a:cubicBezTo>
                      <a:pt x="35" y="40"/>
                      <a:pt x="17" y="41"/>
                      <a:pt x="0" y="33"/>
                    </a:cubicBezTo>
                    <a:cubicBezTo>
                      <a:pt x="4" y="27"/>
                      <a:pt x="25" y="28"/>
                      <a:pt x="32" y="28"/>
                    </a:cubicBezTo>
                    <a:cubicBezTo>
                      <a:pt x="45" y="28"/>
                      <a:pt x="60" y="29"/>
                      <a:pt x="72" y="30"/>
                    </a:cubicBezTo>
                    <a:cubicBezTo>
                      <a:pt x="64" y="25"/>
                      <a:pt x="72" y="23"/>
                      <a:pt x="77" y="22"/>
                    </a:cubicBezTo>
                    <a:cubicBezTo>
                      <a:pt x="84" y="22"/>
                      <a:pt x="94" y="23"/>
                      <a:pt x="99" y="20"/>
                    </a:cubicBezTo>
                    <a:cubicBezTo>
                      <a:pt x="96" y="15"/>
                      <a:pt x="97" y="14"/>
                      <a:pt x="103" y="12"/>
                    </a:cubicBezTo>
                    <a:cubicBezTo>
                      <a:pt x="109" y="11"/>
                      <a:pt x="115" y="10"/>
                      <a:pt x="121" y="8"/>
                    </a:cubicBezTo>
                    <a:cubicBezTo>
                      <a:pt x="127" y="7"/>
                      <a:pt x="132" y="7"/>
                      <a:pt x="138" y="5"/>
                    </a:cubicBezTo>
                    <a:cubicBezTo>
                      <a:pt x="143" y="3"/>
                      <a:pt x="149" y="0"/>
                      <a:pt x="155" y="0"/>
                    </a:cubicBezTo>
                    <a:cubicBezTo>
                      <a:pt x="154" y="0"/>
                      <a:pt x="148" y="9"/>
                      <a:pt x="147" y="10"/>
                    </a:cubicBezTo>
                    <a:cubicBezTo>
                      <a:pt x="143" y="14"/>
                      <a:pt x="139" y="16"/>
                      <a:pt x="135" y="18"/>
                    </a:cubicBezTo>
                    <a:cubicBezTo>
                      <a:pt x="126" y="22"/>
                      <a:pt x="120" y="28"/>
                      <a:pt x="111" y="3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436"/>
              <p:cNvSpPr/>
              <p:nvPr/>
            </p:nvSpPr>
            <p:spPr bwMode="auto">
              <a:xfrm>
                <a:off x="5432426" y="3478213"/>
                <a:ext cx="420688" cy="333375"/>
              </a:xfrm>
              <a:custGeom>
                <a:avLst/>
                <a:gdLst>
                  <a:gd name="T0" fmla="*/ 67 w 180"/>
                  <a:gd name="T1" fmla="*/ 20 h 143"/>
                  <a:gd name="T2" fmla="*/ 30 w 180"/>
                  <a:gd name="T3" fmla="*/ 78 h 143"/>
                  <a:gd name="T4" fmla="*/ 0 w 180"/>
                  <a:gd name="T5" fmla="*/ 128 h 143"/>
                  <a:gd name="T6" fmla="*/ 53 w 180"/>
                  <a:gd name="T7" fmla="*/ 140 h 143"/>
                  <a:gd name="T8" fmla="*/ 111 w 180"/>
                  <a:gd name="T9" fmla="*/ 133 h 143"/>
                  <a:gd name="T10" fmla="*/ 156 w 180"/>
                  <a:gd name="T11" fmla="*/ 92 h 143"/>
                  <a:gd name="T12" fmla="*/ 174 w 180"/>
                  <a:gd name="T13" fmla="*/ 40 h 143"/>
                  <a:gd name="T14" fmla="*/ 179 w 180"/>
                  <a:gd name="T15" fmla="*/ 23 h 143"/>
                  <a:gd name="T16" fmla="*/ 132 w 180"/>
                  <a:gd name="T17" fmla="*/ 1 h 143"/>
                  <a:gd name="T18" fmla="*/ 67 w 180"/>
                  <a:gd name="T19" fmla="*/ 2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43">
                    <a:moveTo>
                      <a:pt x="67" y="20"/>
                    </a:moveTo>
                    <a:cubicBezTo>
                      <a:pt x="46" y="34"/>
                      <a:pt x="37" y="56"/>
                      <a:pt x="30" y="78"/>
                    </a:cubicBezTo>
                    <a:cubicBezTo>
                      <a:pt x="23" y="97"/>
                      <a:pt x="11" y="111"/>
                      <a:pt x="0" y="128"/>
                    </a:cubicBezTo>
                    <a:cubicBezTo>
                      <a:pt x="1" y="126"/>
                      <a:pt x="46" y="140"/>
                      <a:pt x="53" y="140"/>
                    </a:cubicBezTo>
                    <a:cubicBezTo>
                      <a:pt x="72" y="143"/>
                      <a:pt x="93" y="140"/>
                      <a:pt x="111" y="133"/>
                    </a:cubicBezTo>
                    <a:cubicBezTo>
                      <a:pt x="130" y="126"/>
                      <a:pt x="147" y="111"/>
                      <a:pt x="156" y="92"/>
                    </a:cubicBezTo>
                    <a:cubicBezTo>
                      <a:pt x="164" y="75"/>
                      <a:pt x="168" y="58"/>
                      <a:pt x="174" y="40"/>
                    </a:cubicBezTo>
                    <a:cubicBezTo>
                      <a:pt x="175" y="36"/>
                      <a:pt x="180" y="27"/>
                      <a:pt x="179" y="23"/>
                    </a:cubicBezTo>
                    <a:cubicBezTo>
                      <a:pt x="174" y="7"/>
                      <a:pt x="145" y="0"/>
                      <a:pt x="132" y="1"/>
                    </a:cubicBezTo>
                    <a:cubicBezTo>
                      <a:pt x="109" y="2"/>
                      <a:pt x="87" y="8"/>
                      <a:pt x="67" y="2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437"/>
              <p:cNvSpPr/>
              <p:nvPr/>
            </p:nvSpPr>
            <p:spPr bwMode="auto">
              <a:xfrm>
                <a:off x="5491163" y="3533776"/>
                <a:ext cx="339725" cy="249238"/>
              </a:xfrm>
              <a:custGeom>
                <a:avLst/>
                <a:gdLst>
                  <a:gd name="T0" fmla="*/ 101 w 146"/>
                  <a:gd name="T1" fmla="*/ 82 h 107"/>
                  <a:gd name="T2" fmla="*/ 126 w 146"/>
                  <a:gd name="T3" fmla="*/ 39 h 107"/>
                  <a:gd name="T4" fmla="*/ 143 w 146"/>
                  <a:gd name="T5" fmla="*/ 6 h 107"/>
                  <a:gd name="T6" fmla="*/ 143 w 146"/>
                  <a:gd name="T7" fmla="*/ 5 h 107"/>
                  <a:gd name="T8" fmla="*/ 120 w 146"/>
                  <a:gd name="T9" fmla="*/ 4 h 107"/>
                  <a:gd name="T10" fmla="*/ 111 w 146"/>
                  <a:gd name="T11" fmla="*/ 26 h 107"/>
                  <a:gd name="T12" fmla="*/ 71 w 146"/>
                  <a:gd name="T13" fmla="*/ 42 h 107"/>
                  <a:gd name="T14" fmla="*/ 91 w 146"/>
                  <a:gd name="T15" fmla="*/ 58 h 107"/>
                  <a:gd name="T16" fmla="*/ 62 w 146"/>
                  <a:gd name="T17" fmla="*/ 85 h 107"/>
                  <a:gd name="T18" fmla="*/ 39 w 146"/>
                  <a:gd name="T19" fmla="*/ 88 h 107"/>
                  <a:gd name="T20" fmla="*/ 13 w 146"/>
                  <a:gd name="T21" fmla="*/ 90 h 107"/>
                  <a:gd name="T22" fmla="*/ 0 w 146"/>
                  <a:gd name="T23" fmla="*/ 92 h 107"/>
                  <a:gd name="T24" fmla="*/ 24 w 146"/>
                  <a:gd name="T25" fmla="*/ 103 h 107"/>
                  <a:gd name="T26" fmla="*/ 50 w 146"/>
                  <a:gd name="T27" fmla="*/ 107 h 107"/>
                  <a:gd name="T28" fmla="*/ 101 w 146"/>
                  <a:gd name="T29" fmla="*/ 8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6" h="107">
                    <a:moveTo>
                      <a:pt x="101" y="82"/>
                    </a:moveTo>
                    <a:cubicBezTo>
                      <a:pt x="111" y="68"/>
                      <a:pt x="119" y="56"/>
                      <a:pt x="126" y="39"/>
                    </a:cubicBezTo>
                    <a:cubicBezTo>
                      <a:pt x="128" y="34"/>
                      <a:pt x="146" y="10"/>
                      <a:pt x="143" y="6"/>
                    </a:cubicBezTo>
                    <a:cubicBezTo>
                      <a:pt x="143" y="6"/>
                      <a:pt x="144" y="6"/>
                      <a:pt x="143" y="5"/>
                    </a:cubicBezTo>
                    <a:cubicBezTo>
                      <a:pt x="136" y="6"/>
                      <a:pt x="126" y="0"/>
                      <a:pt x="120" y="4"/>
                    </a:cubicBezTo>
                    <a:cubicBezTo>
                      <a:pt x="115" y="7"/>
                      <a:pt x="113" y="20"/>
                      <a:pt x="111" y="26"/>
                    </a:cubicBezTo>
                    <a:cubicBezTo>
                      <a:pt x="104" y="44"/>
                      <a:pt x="89" y="43"/>
                      <a:pt x="71" y="42"/>
                    </a:cubicBezTo>
                    <a:cubicBezTo>
                      <a:pt x="74" y="49"/>
                      <a:pt x="83" y="55"/>
                      <a:pt x="91" y="58"/>
                    </a:cubicBezTo>
                    <a:cubicBezTo>
                      <a:pt x="88" y="69"/>
                      <a:pt x="71" y="80"/>
                      <a:pt x="62" y="85"/>
                    </a:cubicBezTo>
                    <a:cubicBezTo>
                      <a:pt x="55" y="89"/>
                      <a:pt x="47" y="88"/>
                      <a:pt x="39" y="88"/>
                    </a:cubicBezTo>
                    <a:cubicBezTo>
                      <a:pt x="31" y="88"/>
                      <a:pt x="22" y="90"/>
                      <a:pt x="13" y="90"/>
                    </a:cubicBezTo>
                    <a:cubicBezTo>
                      <a:pt x="9" y="91"/>
                      <a:pt x="3" y="90"/>
                      <a:pt x="0" y="92"/>
                    </a:cubicBezTo>
                    <a:cubicBezTo>
                      <a:pt x="6" y="99"/>
                      <a:pt x="15" y="101"/>
                      <a:pt x="24" y="103"/>
                    </a:cubicBezTo>
                    <a:cubicBezTo>
                      <a:pt x="33" y="104"/>
                      <a:pt x="42" y="107"/>
                      <a:pt x="50" y="107"/>
                    </a:cubicBezTo>
                    <a:cubicBezTo>
                      <a:pt x="68" y="106"/>
                      <a:pt x="90" y="97"/>
                      <a:pt x="101" y="8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438"/>
              <p:cNvSpPr/>
              <p:nvPr/>
            </p:nvSpPr>
            <p:spPr bwMode="auto">
              <a:xfrm>
                <a:off x="6272213" y="3467101"/>
                <a:ext cx="404813" cy="314325"/>
              </a:xfrm>
              <a:custGeom>
                <a:avLst/>
                <a:gdLst>
                  <a:gd name="T0" fmla="*/ 50 w 174"/>
                  <a:gd name="T1" fmla="*/ 110 h 135"/>
                  <a:gd name="T2" fmla="*/ 117 w 174"/>
                  <a:gd name="T3" fmla="*/ 125 h 135"/>
                  <a:gd name="T4" fmla="*/ 174 w 174"/>
                  <a:gd name="T5" fmla="*/ 135 h 135"/>
                  <a:gd name="T6" fmla="*/ 168 w 174"/>
                  <a:gd name="T7" fmla="*/ 82 h 135"/>
                  <a:gd name="T8" fmla="*/ 141 w 174"/>
                  <a:gd name="T9" fmla="*/ 29 h 135"/>
                  <a:gd name="T10" fmla="*/ 86 w 174"/>
                  <a:gd name="T11" fmla="*/ 2 h 135"/>
                  <a:gd name="T12" fmla="*/ 31 w 174"/>
                  <a:gd name="T13" fmla="*/ 3 h 135"/>
                  <a:gd name="T14" fmla="*/ 13 w 174"/>
                  <a:gd name="T15" fmla="*/ 5 h 135"/>
                  <a:gd name="T16" fmla="*/ 9 w 174"/>
                  <a:gd name="T17" fmla="*/ 56 h 135"/>
                  <a:gd name="T18" fmla="*/ 50 w 174"/>
                  <a:gd name="T19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4" h="135">
                    <a:moveTo>
                      <a:pt x="50" y="110"/>
                    </a:moveTo>
                    <a:cubicBezTo>
                      <a:pt x="70" y="125"/>
                      <a:pt x="94" y="126"/>
                      <a:pt x="117" y="125"/>
                    </a:cubicBezTo>
                    <a:cubicBezTo>
                      <a:pt x="137" y="125"/>
                      <a:pt x="155" y="131"/>
                      <a:pt x="174" y="135"/>
                    </a:cubicBezTo>
                    <a:cubicBezTo>
                      <a:pt x="173" y="135"/>
                      <a:pt x="169" y="88"/>
                      <a:pt x="168" y="82"/>
                    </a:cubicBezTo>
                    <a:cubicBezTo>
                      <a:pt x="163" y="62"/>
                      <a:pt x="153" y="44"/>
                      <a:pt x="141" y="29"/>
                    </a:cubicBezTo>
                    <a:cubicBezTo>
                      <a:pt x="127" y="14"/>
                      <a:pt x="107" y="4"/>
                      <a:pt x="86" y="2"/>
                    </a:cubicBezTo>
                    <a:cubicBezTo>
                      <a:pt x="68" y="0"/>
                      <a:pt x="50" y="2"/>
                      <a:pt x="31" y="3"/>
                    </a:cubicBezTo>
                    <a:cubicBezTo>
                      <a:pt x="27" y="3"/>
                      <a:pt x="17" y="2"/>
                      <a:pt x="13" y="5"/>
                    </a:cubicBezTo>
                    <a:cubicBezTo>
                      <a:pt x="0" y="14"/>
                      <a:pt x="4" y="44"/>
                      <a:pt x="9" y="56"/>
                    </a:cubicBezTo>
                    <a:cubicBezTo>
                      <a:pt x="19" y="77"/>
                      <a:pt x="31" y="95"/>
                      <a:pt x="50" y="11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439"/>
              <p:cNvSpPr/>
              <p:nvPr/>
            </p:nvSpPr>
            <p:spPr bwMode="auto">
              <a:xfrm>
                <a:off x="6326188" y="3484563"/>
                <a:ext cx="315913" cy="252413"/>
              </a:xfrm>
              <a:custGeom>
                <a:avLst/>
                <a:gdLst>
                  <a:gd name="T0" fmla="*/ 87 w 136"/>
                  <a:gd name="T1" fmla="*/ 17 h 108"/>
                  <a:gd name="T2" fmla="*/ 38 w 136"/>
                  <a:gd name="T3" fmla="*/ 9 h 108"/>
                  <a:gd name="T4" fmla="*/ 1 w 136"/>
                  <a:gd name="T5" fmla="*/ 4 h 108"/>
                  <a:gd name="T6" fmla="*/ 0 w 136"/>
                  <a:gd name="T7" fmla="*/ 4 h 108"/>
                  <a:gd name="T8" fmla="*/ 7 w 136"/>
                  <a:gd name="T9" fmla="*/ 27 h 108"/>
                  <a:gd name="T10" fmla="*/ 30 w 136"/>
                  <a:gd name="T11" fmla="*/ 27 h 108"/>
                  <a:gd name="T12" fmla="*/ 60 w 136"/>
                  <a:gd name="T13" fmla="*/ 59 h 108"/>
                  <a:gd name="T14" fmla="*/ 68 w 136"/>
                  <a:gd name="T15" fmla="*/ 35 h 108"/>
                  <a:gd name="T16" fmla="*/ 104 w 136"/>
                  <a:gd name="T17" fmla="*/ 52 h 108"/>
                  <a:gd name="T18" fmla="*/ 114 w 136"/>
                  <a:gd name="T19" fmla="*/ 72 h 108"/>
                  <a:gd name="T20" fmla="*/ 125 w 136"/>
                  <a:gd name="T21" fmla="*/ 97 h 108"/>
                  <a:gd name="T22" fmla="*/ 131 w 136"/>
                  <a:gd name="T23" fmla="*/ 108 h 108"/>
                  <a:gd name="T24" fmla="*/ 133 w 136"/>
                  <a:gd name="T25" fmla="*/ 82 h 108"/>
                  <a:gd name="T26" fmla="*/ 128 w 136"/>
                  <a:gd name="T27" fmla="*/ 56 h 108"/>
                  <a:gd name="T28" fmla="*/ 87 w 136"/>
                  <a:gd name="T29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6" h="108">
                    <a:moveTo>
                      <a:pt x="87" y="17"/>
                    </a:moveTo>
                    <a:cubicBezTo>
                      <a:pt x="70" y="12"/>
                      <a:pt x="56" y="9"/>
                      <a:pt x="38" y="9"/>
                    </a:cubicBezTo>
                    <a:cubicBezTo>
                      <a:pt x="33" y="8"/>
                      <a:pt x="4" y="0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3" y="11"/>
                      <a:pt x="1" y="22"/>
                      <a:pt x="7" y="27"/>
                    </a:cubicBezTo>
                    <a:cubicBezTo>
                      <a:pt x="11" y="30"/>
                      <a:pt x="25" y="27"/>
                      <a:pt x="30" y="27"/>
                    </a:cubicBezTo>
                    <a:cubicBezTo>
                      <a:pt x="50" y="27"/>
                      <a:pt x="54" y="42"/>
                      <a:pt x="60" y="59"/>
                    </a:cubicBezTo>
                    <a:cubicBezTo>
                      <a:pt x="65" y="53"/>
                      <a:pt x="68" y="43"/>
                      <a:pt x="68" y="35"/>
                    </a:cubicBezTo>
                    <a:cubicBezTo>
                      <a:pt x="79" y="34"/>
                      <a:pt x="95" y="45"/>
                      <a:pt x="104" y="52"/>
                    </a:cubicBezTo>
                    <a:cubicBezTo>
                      <a:pt x="110" y="58"/>
                      <a:pt x="111" y="65"/>
                      <a:pt x="114" y="72"/>
                    </a:cubicBezTo>
                    <a:cubicBezTo>
                      <a:pt x="117" y="81"/>
                      <a:pt x="122" y="88"/>
                      <a:pt x="125" y="97"/>
                    </a:cubicBezTo>
                    <a:cubicBezTo>
                      <a:pt x="127" y="100"/>
                      <a:pt x="128" y="106"/>
                      <a:pt x="131" y="108"/>
                    </a:cubicBezTo>
                    <a:cubicBezTo>
                      <a:pt x="136" y="100"/>
                      <a:pt x="135" y="91"/>
                      <a:pt x="133" y="82"/>
                    </a:cubicBezTo>
                    <a:cubicBezTo>
                      <a:pt x="131" y="73"/>
                      <a:pt x="131" y="64"/>
                      <a:pt x="128" y="56"/>
                    </a:cubicBezTo>
                    <a:cubicBezTo>
                      <a:pt x="121" y="39"/>
                      <a:pt x="104" y="22"/>
                      <a:pt x="87" y="17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440"/>
              <p:cNvSpPr/>
              <p:nvPr/>
            </p:nvSpPr>
            <p:spPr bwMode="auto">
              <a:xfrm>
                <a:off x="6037263" y="2732088"/>
                <a:ext cx="306388" cy="482600"/>
              </a:xfrm>
              <a:custGeom>
                <a:avLst/>
                <a:gdLst>
                  <a:gd name="T0" fmla="*/ 17 w 132"/>
                  <a:gd name="T1" fmla="*/ 54 h 207"/>
                  <a:gd name="T2" fmla="*/ 8 w 132"/>
                  <a:gd name="T3" fmla="*/ 129 h 207"/>
                  <a:gd name="T4" fmla="*/ 26 w 132"/>
                  <a:gd name="T5" fmla="*/ 169 h 207"/>
                  <a:gd name="T6" fmla="*/ 44 w 132"/>
                  <a:gd name="T7" fmla="*/ 207 h 207"/>
                  <a:gd name="T8" fmla="*/ 68 w 132"/>
                  <a:gd name="T9" fmla="*/ 161 h 207"/>
                  <a:gd name="T10" fmla="*/ 105 w 132"/>
                  <a:gd name="T11" fmla="*/ 124 h 207"/>
                  <a:gd name="T12" fmla="*/ 98 w 132"/>
                  <a:gd name="T13" fmla="*/ 0 h 207"/>
                  <a:gd name="T14" fmla="*/ 60 w 132"/>
                  <a:gd name="T15" fmla="*/ 27 h 207"/>
                  <a:gd name="T16" fmla="*/ 17 w 132"/>
                  <a:gd name="T17" fmla="*/ 5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207">
                    <a:moveTo>
                      <a:pt x="17" y="54"/>
                    </a:moveTo>
                    <a:cubicBezTo>
                      <a:pt x="1" y="73"/>
                      <a:pt x="0" y="105"/>
                      <a:pt x="8" y="129"/>
                    </a:cubicBezTo>
                    <a:cubicBezTo>
                      <a:pt x="13" y="143"/>
                      <a:pt x="19" y="156"/>
                      <a:pt x="26" y="169"/>
                    </a:cubicBezTo>
                    <a:cubicBezTo>
                      <a:pt x="29" y="175"/>
                      <a:pt x="47" y="201"/>
                      <a:pt x="44" y="207"/>
                    </a:cubicBezTo>
                    <a:cubicBezTo>
                      <a:pt x="51" y="192"/>
                      <a:pt x="56" y="173"/>
                      <a:pt x="68" y="161"/>
                    </a:cubicBezTo>
                    <a:cubicBezTo>
                      <a:pt x="80" y="149"/>
                      <a:pt x="95" y="138"/>
                      <a:pt x="105" y="124"/>
                    </a:cubicBezTo>
                    <a:cubicBezTo>
                      <a:pt x="132" y="87"/>
                      <a:pt x="117" y="36"/>
                      <a:pt x="98" y="0"/>
                    </a:cubicBezTo>
                    <a:cubicBezTo>
                      <a:pt x="86" y="9"/>
                      <a:pt x="76" y="21"/>
                      <a:pt x="60" y="27"/>
                    </a:cubicBezTo>
                    <a:cubicBezTo>
                      <a:pt x="43" y="34"/>
                      <a:pt x="29" y="39"/>
                      <a:pt x="17" y="5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441"/>
              <p:cNvSpPr/>
              <p:nvPr/>
            </p:nvSpPr>
            <p:spPr bwMode="auto">
              <a:xfrm>
                <a:off x="6069013" y="2814638"/>
                <a:ext cx="169863" cy="347663"/>
              </a:xfrm>
              <a:custGeom>
                <a:avLst/>
                <a:gdLst>
                  <a:gd name="T0" fmla="*/ 12 w 73"/>
                  <a:gd name="T1" fmla="*/ 36 h 149"/>
                  <a:gd name="T2" fmla="*/ 31 w 73"/>
                  <a:gd name="T3" fmla="*/ 18 h 149"/>
                  <a:gd name="T4" fmla="*/ 49 w 73"/>
                  <a:gd name="T5" fmla="*/ 2 h 149"/>
                  <a:gd name="T6" fmla="*/ 56 w 73"/>
                  <a:gd name="T7" fmla="*/ 1 h 149"/>
                  <a:gd name="T8" fmla="*/ 50 w 73"/>
                  <a:gd name="T9" fmla="*/ 11 h 149"/>
                  <a:gd name="T10" fmla="*/ 40 w 73"/>
                  <a:gd name="T11" fmla="*/ 26 h 149"/>
                  <a:gd name="T12" fmla="*/ 19 w 73"/>
                  <a:gd name="T13" fmla="*/ 54 h 149"/>
                  <a:gd name="T14" fmla="*/ 22 w 73"/>
                  <a:gd name="T15" fmla="*/ 55 h 149"/>
                  <a:gd name="T16" fmla="*/ 19 w 73"/>
                  <a:gd name="T17" fmla="*/ 66 h 149"/>
                  <a:gd name="T18" fmla="*/ 22 w 73"/>
                  <a:gd name="T19" fmla="*/ 74 h 149"/>
                  <a:gd name="T20" fmla="*/ 25 w 73"/>
                  <a:gd name="T21" fmla="*/ 82 h 149"/>
                  <a:gd name="T22" fmla="*/ 26 w 73"/>
                  <a:gd name="T23" fmla="*/ 92 h 149"/>
                  <a:gd name="T24" fmla="*/ 34 w 73"/>
                  <a:gd name="T25" fmla="*/ 91 h 149"/>
                  <a:gd name="T26" fmla="*/ 36 w 73"/>
                  <a:gd name="T27" fmla="*/ 99 h 149"/>
                  <a:gd name="T28" fmla="*/ 53 w 73"/>
                  <a:gd name="T29" fmla="*/ 89 h 149"/>
                  <a:gd name="T30" fmla="*/ 73 w 73"/>
                  <a:gd name="T31" fmla="*/ 86 h 149"/>
                  <a:gd name="T32" fmla="*/ 37 w 73"/>
                  <a:gd name="T33" fmla="*/ 125 h 149"/>
                  <a:gd name="T34" fmla="*/ 30 w 73"/>
                  <a:gd name="T35" fmla="*/ 149 h 149"/>
                  <a:gd name="T36" fmla="*/ 24 w 73"/>
                  <a:gd name="T37" fmla="*/ 132 h 149"/>
                  <a:gd name="T38" fmla="*/ 14 w 73"/>
                  <a:gd name="T39" fmla="*/ 110 h 149"/>
                  <a:gd name="T40" fmla="*/ 2 w 73"/>
                  <a:gd name="T41" fmla="*/ 67 h 149"/>
                  <a:gd name="T42" fmla="*/ 12 w 73"/>
                  <a:gd name="T4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149">
                    <a:moveTo>
                      <a:pt x="12" y="36"/>
                    </a:moveTo>
                    <a:cubicBezTo>
                      <a:pt x="17" y="29"/>
                      <a:pt x="25" y="24"/>
                      <a:pt x="31" y="18"/>
                    </a:cubicBezTo>
                    <a:cubicBezTo>
                      <a:pt x="35" y="13"/>
                      <a:pt x="43" y="5"/>
                      <a:pt x="49" y="2"/>
                    </a:cubicBezTo>
                    <a:cubicBezTo>
                      <a:pt x="52" y="1"/>
                      <a:pt x="53" y="0"/>
                      <a:pt x="56" y="1"/>
                    </a:cubicBezTo>
                    <a:cubicBezTo>
                      <a:pt x="55" y="5"/>
                      <a:pt x="53" y="7"/>
                      <a:pt x="50" y="11"/>
                    </a:cubicBezTo>
                    <a:cubicBezTo>
                      <a:pt x="46" y="15"/>
                      <a:pt x="43" y="20"/>
                      <a:pt x="40" y="26"/>
                    </a:cubicBezTo>
                    <a:cubicBezTo>
                      <a:pt x="35" y="37"/>
                      <a:pt x="27" y="45"/>
                      <a:pt x="19" y="54"/>
                    </a:cubicBezTo>
                    <a:cubicBezTo>
                      <a:pt x="20" y="54"/>
                      <a:pt x="20" y="55"/>
                      <a:pt x="22" y="55"/>
                    </a:cubicBezTo>
                    <a:cubicBezTo>
                      <a:pt x="22" y="59"/>
                      <a:pt x="20" y="63"/>
                      <a:pt x="19" y="66"/>
                    </a:cubicBezTo>
                    <a:cubicBezTo>
                      <a:pt x="19" y="71"/>
                      <a:pt x="19" y="70"/>
                      <a:pt x="22" y="74"/>
                    </a:cubicBezTo>
                    <a:cubicBezTo>
                      <a:pt x="25" y="77"/>
                      <a:pt x="25" y="76"/>
                      <a:pt x="25" y="82"/>
                    </a:cubicBezTo>
                    <a:cubicBezTo>
                      <a:pt x="25" y="85"/>
                      <a:pt x="25" y="88"/>
                      <a:pt x="26" y="92"/>
                    </a:cubicBezTo>
                    <a:cubicBezTo>
                      <a:pt x="29" y="92"/>
                      <a:pt x="32" y="89"/>
                      <a:pt x="34" y="91"/>
                    </a:cubicBezTo>
                    <a:cubicBezTo>
                      <a:pt x="36" y="92"/>
                      <a:pt x="36" y="98"/>
                      <a:pt x="36" y="99"/>
                    </a:cubicBezTo>
                    <a:cubicBezTo>
                      <a:pt x="41" y="98"/>
                      <a:pt x="47" y="91"/>
                      <a:pt x="53" y="89"/>
                    </a:cubicBezTo>
                    <a:cubicBezTo>
                      <a:pt x="58" y="88"/>
                      <a:pt x="68" y="85"/>
                      <a:pt x="73" y="86"/>
                    </a:cubicBezTo>
                    <a:cubicBezTo>
                      <a:pt x="66" y="103"/>
                      <a:pt x="43" y="105"/>
                      <a:pt x="37" y="125"/>
                    </a:cubicBezTo>
                    <a:cubicBezTo>
                      <a:pt x="35" y="133"/>
                      <a:pt x="32" y="141"/>
                      <a:pt x="30" y="149"/>
                    </a:cubicBezTo>
                    <a:cubicBezTo>
                      <a:pt x="27" y="145"/>
                      <a:pt x="26" y="138"/>
                      <a:pt x="24" y="132"/>
                    </a:cubicBezTo>
                    <a:cubicBezTo>
                      <a:pt x="21" y="125"/>
                      <a:pt x="18" y="117"/>
                      <a:pt x="14" y="110"/>
                    </a:cubicBezTo>
                    <a:cubicBezTo>
                      <a:pt x="7" y="97"/>
                      <a:pt x="3" y="81"/>
                      <a:pt x="2" y="67"/>
                    </a:cubicBezTo>
                    <a:cubicBezTo>
                      <a:pt x="0" y="55"/>
                      <a:pt x="5" y="45"/>
                      <a:pt x="12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442"/>
              <p:cNvSpPr/>
              <p:nvPr/>
            </p:nvSpPr>
            <p:spPr bwMode="auto">
              <a:xfrm>
                <a:off x="6351588" y="3086101"/>
                <a:ext cx="455613" cy="217488"/>
              </a:xfrm>
              <a:custGeom>
                <a:avLst/>
                <a:gdLst>
                  <a:gd name="T0" fmla="*/ 46 w 196"/>
                  <a:gd name="T1" fmla="*/ 74 h 93"/>
                  <a:gd name="T2" fmla="*/ 26 w 196"/>
                  <a:gd name="T3" fmla="*/ 60 h 93"/>
                  <a:gd name="T4" fmla="*/ 0 w 196"/>
                  <a:gd name="T5" fmla="*/ 47 h 93"/>
                  <a:gd name="T6" fmla="*/ 112 w 196"/>
                  <a:gd name="T7" fmla="*/ 5 h 93"/>
                  <a:gd name="T8" fmla="*/ 196 w 196"/>
                  <a:gd name="T9" fmla="*/ 29 h 93"/>
                  <a:gd name="T10" fmla="*/ 178 w 196"/>
                  <a:gd name="T11" fmla="*/ 41 h 93"/>
                  <a:gd name="T12" fmla="*/ 146 w 196"/>
                  <a:gd name="T13" fmla="*/ 64 h 93"/>
                  <a:gd name="T14" fmla="*/ 87 w 196"/>
                  <a:gd name="T15" fmla="*/ 92 h 93"/>
                  <a:gd name="T16" fmla="*/ 46 w 196"/>
                  <a:gd name="T17" fmla="*/ 7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93">
                    <a:moveTo>
                      <a:pt x="46" y="74"/>
                    </a:moveTo>
                    <a:cubicBezTo>
                      <a:pt x="40" y="67"/>
                      <a:pt x="34" y="63"/>
                      <a:pt x="26" y="60"/>
                    </a:cubicBezTo>
                    <a:cubicBezTo>
                      <a:pt x="17" y="57"/>
                      <a:pt x="6" y="54"/>
                      <a:pt x="0" y="47"/>
                    </a:cubicBezTo>
                    <a:cubicBezTo>
                      <a:pt x="39" y="34"/>
                      <a:pt x="67" y="0"/>
                      <a:pt x="112" y="5"/>
                    </a:cubicBezTo>
                    <a:cubicBezTo>
                      <a:pt x="142" y="9"/>
                      <a:pt x="167" y="22"/>
                      <a:pt x="196" y="29"/>
                    </a:cubicBezTo>
                    <a:cubicBezTo>
                      <a:pt x="193" y="33"/>
                      <a:pt x="183" y="38"/>
                      <a:pt x="178" y="41"/>
                    </a:cubicBezTo>
                    <a:cubicBezTo>
                      <a:pt x="167" y="48"/>
                      <a:pt x="156" y="54"/>
                      <a:pt x="146" y="64"/>
                    </a:cubicBezTo>
                    <a:cubicBezTo>
                      <a:pt x="129" y="80"/>
                      <a:pt x="113" y="93"/>
                      <a:pt x="87" y="92"/>
                    </a:cubicBezTo>
                    <a:cubicBezTo>
                      <a:pt x="70" y="91"/>
                      <a:pt x="58" y="86"/>
                      <a:pt x="46" y="7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443"/>
              <p:cNvSpPr/>
              <p:nvPr/>
            </p:nvSpPr>
            <p:spPr bwMode="auto">
              <a:xfrm>
                <a:off x="6416676" y="3165476"/>
                <a:ext cx="319088" cy="104775"/>
              </a:xfrm>
              <a:custGeom>
                <a:avLst/>
                <a:gdLst>
                  <a:gd name="T0" fmla="*/ 39 w 137"/>
                  <a:gd name="T1" fmla="*/ 36 h 45"/>
                  <a:gd name="T2" fmla="*/ 0 w 137"/>
                  <a:gd name="T3" fmla="*/ 13 h 45"/>
                  <a:gd name="T4" fmla="*/ 25 w 137"/>
                  <a:gd name="T5" fmla="*/ 15 h 45"/>
                  <a:gd name="T6" fmla="*/ 48 w 137"/>
                  <a:gd name="T7" fmla="*/ 20 h 45"/>
                  <a:gd name="T8" fmla="*/ 62 w 137"/>
                  <a:gd name="T9" fmla="*/ 26 h 45"/>
                  <a:gd name="T10" fmla="*/ 137 w 137"/>
                  <a:gd name="T11" fmla="*/ 9 h 45"/>
                  <a:gd name="T12" fmla="*/ 114 w 137"/>
                  <a:gd name="T13" fmla="*/ 19 h 45"/>
                  <a:gd name="T14" fmla="*/ 90 w 137"/>
                  <a:gd name="T15" fmla="*/ 34 h 45"/>
                  <a:gd name="T16" fmla="*/ 39 w 137"/>
                  <a:gd name="T17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5">
                    <a:moveTo>
                      <a:pt x="39" y="36"/>
                    </a:moveTo>
                    <a:cubicBezTo>
                      <a:pt x="26" y="29"/>
                      <a:pt x="11" y="23"/>
                      <a:pt x="0" y="13"/>
                    </a:cubicBezTo>
                    <a:cubicBezTo>
                      <a:pt x="8" y="15"/>
                      <a:pt x="16" y="17"/>
                      <a:pt x="25" y="15"/>
                    </a:cubicBezTo>
                    <a:cubicBezTo>
                      <a:pt x="31" y="14"/>
                      <a:pt x="48" y="9"/>
                      <a:pt x="48" y="20"/>
                    </a:cubicBezTo>
                    <a:cubicBezTo>
                      <a:pt x="55" y="18"/>
                      <a:pt x="66" y="13"/>
                      <a:pt x="62" y="26"/>
                    </a:cubicBezTo>
                    <a:cubicBezTo>
                      <a:pt x="88" y="27"/>
                      <a:pt x="108" y="0"/>
                      <a:pt x="137" y="9"/>
                    </a:cubicBezTo>
                    <a:cubicBezTo>
                      <a:pt x="133" y="17"/>
                      <a:pt x="121" y="16"/>
                      <a:pt x="114" y="19"/>
                    </a:cubicBezTo>
                    <a:cubicBezTo>
                      <a:pt x="106" y="23"/>
                      <a:pt x="98" y="29"/>
                      <a:pt x="90" y="34"/>
                    </a:cubicBezTo>
                    <a:cubicBezTo>
                      <a:pt x="73" y="42"/>
                      <a:pt x="56" y="45"/>
                      <a:pt x="39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444"/>
              <p:cNvSpPr/>
              <p:nvPr/>
            </p:nvSpPr>
            <p:spPr bwMode="auto">
              <a:xfrm>
                <a:off x="5689601" y="3017838"/>
                <a:ext cx="866775" cy="796925"/>
              </a:xfrm>
              <a:custGeom>
                <a:avLst/>
                <a:gdLst>
                  <a:gd name="T0" fmla="*/ 314 w 372"/>
                  <a:gd name="T1" fmla="*/ 264 h 341"/>
                  <a:gd name="T2" fmla="*/ 275 w 372"/>
                  <a:gd name="T3" fmla="*/ 335 h 341"/>
                  <a:gd name="T4" fmla="*/ 170 w 372"/>
                  <a:gd name="T5" fmla="*/ 307 h 341"/>
                  <a:gd name="T6" fmla="*/ 111 w 372"/>
                  <a:gd name="T7" fmla="*/ 320 h 341"/>
                  <a:gd name="T8" fmla="*/ 79 w 372"/>
                  <a:gd name="T9" fmla="*/ 316 h 341"/>
                  <a:gd name="T10" fmla="*/ 66 w 372"/>
                  <a:gd name="T11" fmla="*/ 286 h 341"/>
                  <a:gd name="T12" fmla="*/ 52 w 372"/>
                  <a:gd name="T13" fmla="*/ 286 h 341"/>
                  <a:gd name="T14" fmla="*/ 47 w 372"/>
                  <a:gd name="T15" fmla="*/ 274 h 341"/>
                  <a:gd name="T16" fmla="*/ 8 w 372"/>
                  <a:gd name="T17" fmla="*/ 236 h 341"/>
                  <a:gd name="T18" fmla="*/ 11 w 372"/>
                  <a:gd name="T19" fmla="*/ 203 h 341"/>
                  <a:gd name="T20" fmla="*/ 1 w 372"/>
                  <a:gd name="T21" fmla="*/ 170 h 341"/>
                  <a:gd name="T22" fmla="*/ 16 w 372"/>
                  <a:gd name="T23" fmla="*/ 138 h 341"/>
                  <a:gd name="T24" fmla="*/ 21 w 372"/>
                  <a:gd name="T25" fmla="*/ 109 h 341"/>
                  <a:gd name="T26" fmla="*/ 38 w 372"/>
                  <a:gd name="T27" fmla="*/ 82 h 341"/>
                  <a:gd name="T28" fmla="*/ 56 w 372"/>
                  <a:gd name="T29" fmla="*/ 57 h 341"/>
                  <a:gd name="T30" fmla="*/ 71 w 372"/>
                  <a:gd name="T31" fmla="*/ 64 h 341"/>
                  <a:gd name="T32" fmla="*/ 81 w 372"/>
                  <a:gd name="T33" fmla="*/ 45 h 341"/>
                  <a:gd name="T34" fmla="*/ 113 w 372"/>
                  <a:gd name="T35" fmla="*/ 29 h 341"/>
                  <a:gd name="T36" fmla="*/ 132 w 372"/>
                  <a:gd name="T37" fmla="*/ 25 h 341"/>
                  <a:gd name="T38" fmla="*/ 148 w 372"/>
                  <a:gd name="T39" fmla="*/ 27 h 341"/>
                  <a:gd name="T40" fmla="*/ 179 w 372"/>
                  <a:gd name="T41" fmla="*/ 5 h 341"/>
                  <a:gd name="T42" fmla="*/ 212 w 372"/>
                  <a:gd name="T43" fmla="*/ 15 h 341"/>
                  <a:gd name="T44" fmla="*/ 241 w 372"/>
                  <a:gd name="T45" fmla="*/ 22 h 341"/>
                  <a:gd name="T46" fmla="*/ 257 w 372"/>
                  <a:gd name="T47" fmla="*/ 39 h 341"/>
                  <a:gd name="T48" fmla="*/ 272 w 372"/>
                  <a:gd name="T49" fmla="*/ 49 h 341"/>
                  <a:gd name="T50" fmla="*/ 310 w 372"/>
                  <a:gd name="T51" fmla="*/ 65 h 341"/>
                  <a:gd name="T52" fmla="*/ 339 w 372"/>
                  <a:gd name="T53" fmla="*/ 78 h 341"/>
                  <a:gd name="T54" fmla="*/ 349 w 372"/>
                  <a:gd name="T55" fmla="*/ 107 h 341"/>
                  <a:gd name="T56" fmla="*/ 369 w 372"/>
                  <a:gd name="T57" fmla="*/ 136 h 341"/>
                  <a:gd name="T58" fmla="*/ 361 w 372"/>
                  <a:gd name="T59" fmla="*/ 169 h 341"/>
                  <a:gd name="T60" fmla="*/ 350 w 372"/>
                  <a:gd name="T61" fmla="*/ 199 h 341"/>
                  <a:gd name="T62" fmla="*/ 325 w 372"/>
                  <a:gd name="T63" fmla="*/ 214 h 341"/>
                  <a:gd name="T64" fmla="*/ 297 w 372"/>
                  <a:gd name="T65" fmla="*/ 203 h 341"/>
                  <a:gd name="T66" fmla="*/ 273 w 372"/>
                  <a:gd name="T67" fmla="*/ 256 h 341"/>
                  <a:gd name="T68" fmla="*/ 314 w 372"/>
                  <a:gd name="T69" fmla="*/ 26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2" h="341">
                    <a:moveTo>
                      <a:pt x="314" y="264"/>
                    </a:moveTo>
                    <a:cubicBezTo>
                      <a:pt x="328" y="287"/>
                      <a:pt x="297" y="329"/>
                      <a:pt x="275" y="335"/>
                    </a:cubicBezTo>
                    <a:cubicBezTo>
                      <a:pt x="243" y="341"/>
                      <a:pt x="203" y="308"/>
                      <a:pt x="170" y="307"/>
                    </a:cubicBezTo>
                    <a:cubicBezTo>
                      <a:pt x="149" y="307"/>
                      <a:pt x="131" y="317"/>
                      <a:pt x="111" y="320"/>
                    </a:cubicBezTo>
                    <a:cubicBezTo>
                      <a:pt x="102" y="321"/>
                      <a:pt x="86" y="322"/>
                      <a:pt x="79" y="316"/>
                    </a:cubicBezTo>
                    <a:cubicBezTo>
                      <a:pt x="70" y="308"/>
                      <a:pt x="77" y="293"/>
                      <a:pt x="66" y="286"/>
                    </a:cubicBezTo>
                    <a:cubicBezTo>
                      <a:pt x="63" y="284"/>
                      <a:pt x="56" y="289"/>
                      <a:pt x="52" y="286"/>
                    </a:cubicBezTo>
                    <a:cubicBezTo>
                      <a:pt x="43" y="281"/>
                      <a:pt x="50" y="279"/>
                      <a:pt x="47" y="274"/>
                    </a:cubicBezTo>
                    <a:cubicBezTo>
                      <a:pt x="37" y="257"/>
                      <a:pt x="5" y="262"/>
                      <a:pt x="8" y="236"/>
                    </a:cubicBezTo>
                    <a:cubicBezTo>
                      <a:pt x="10" y="224"/>
                      <a:pt x="14" y="217"/>
                      <a:pt x="11" y="203"/>
                    </a:cubicBezTo>
                    <a:cubicBezTo>
                      <a:pt x="9" y="192"/>
                      <a:pt x="2" y="182"/>
                      <a:pt x="1" y="170"/>
                    </a:cubicBezTo>
                    <a:cubicBezTo>
                      <a:pt x="0" y="156"/>
                      <a:pt x="10" y="150"/>
                      <a:pt x="16" y="138"/>
                    </a:cubicBezTo>
                    <a:cubicBezTo>
                      <a:pt x="20" y="129"/>
                      <a:pt x="18" y="119"/>
                      <a:pt x="21" y="109"/>
                    </a:cubicBezTo>
                    <a:cubicBezTo>
                      <a:pt x="25" y="99"/>
                      <a:pt x="34" y="93"/>
                      <a:pt x="38" y="82"/>
                    </a:cubicBezTo>
                    <a:cubicBezTo>
                      <a:pt x="43" y="69"/>
                      <a:pt x="43" y="56"/>
                      <a:pt x="56" y="57"/>
                    </a:cubicBezTo>
                    <a:cubicBezTo>
                      <a:pt x="61" y="57"/>
                      <a:pt x="66" y="66"/>
                      <a:pt x="71" y="64"/>
                    </a:cubicBezTo>
                    <a:cubicBezTo>
                      <a:pt x="77" y="63"/>
                      <a:pt x="78" y="49"/>
                      <a:pt x="81" y="45"/>
                    </a:cubicBezTo>
                    <a:cubicBezTo>
                      <a:pt x="89" y="35"/>
                      <a:pt x="102" y="31"/>
                      <a:pt x="113" y="29"/>
                    </a:cubicBezTo>
                    <a:cubicBezTo>
                      <a:pt x="118" y="28"/>
                      <a:pt x="126" y="25"/>
                      <a:pt x="132" y="25"/>
                    </a:cubicBezTo>
                    <a:cubicBezTo>
                      <a:pt x="137" y="24"/>
                      <a:pt x="143" y="27"/>
                      <a:pt x="148" y="27"/>
                    </a:cubicBezTo>
                    <a:cubicBezTo>
                      <a:pt x="161" y="25"/>
                      <a:pt x="166" y="10"/>
                      <a:pt x="179" y="5"/>
                    </a:cubicBezTo>
                    <a:cubicBezTo>
                      <a:pt x="191" y="0"/>
                      <a:pt x="201" y="10"/>
                      <a:pt x="212" y="15"/>
                    </a:cubicBezTo>
                    <a:cubicBezTo>
                      <a:pt x="221" y="20"/>
                      <a:pt x="234" y="18"/>
                      <a:pt x="241" y="22"/>
                    </a:cubicBezTo>
                    <a:cubicBezTo>
                      <a:pt x="249" y="25"/>
                      <a:pt x="251" y="35"/>
                      <a:pt x="257" y="39"/>
                    </a:cubicBezTo>
                    <a:cubicBezTo>
                      <a:pt x="263" y="43"/>
                      <a:pt x="274" y="35"/>
                      <a:pt x="272" y="49"/>
                    </a:cubicBezTo>
                    <a:cubicBezTo>
                      <a:pt x="287" y="45"/>
                      <a:pt x="299" y="58"/>
                      <a:pt x="310" y="65"/>
                    </a:cubicBezTo>
                    <a:cubicBezTo>
                      <a:pt x="320" y="70"/>
                      <a:pt x="331" y="73"/>
                      <a:pt x="339" y="78"/>
                    </a:cubicBezTo>
                    <a:cubicBezTo>
                      <a:pt x="354" y="87"/>
                      <a:pt x="347" y="93"/>
                      <a:pt x="349" y="107"/>
                    </a:cubicBezTo>
                    <a:cubicBezTo>
                      <a:pt x="351" y="122"/>
                      <a:pt x="365" y="124"/>
                      <a:pt x="369" y="136"/>
                    </a:cubicBezTo>
                    <a:cubicBezTo>
                      <a:pt x="372" y="145"/>
                      <a:pt x="363" y="159"/>
                      <a:pt x="361" y="169"/>
                    </a:cubicBezTo>
                    <a:cubicBezTo>
                      <a:pt x="358" y="181"/>
                      <a:pt x="357" y="188"/>
                      <a:pt x="350" y="199"/>
                    </a:cubicBezTo>
                    <a:cubicBezTo>
                      <a:pt x="342" y="212"/>
                      <a:pt x="341" y="213"/>
                      <a:pt x="325" y="214"/>
                    </a:cubicBezTo>
                    <a:cubicBezTo>
                      <a:pt x="309" y="214"/>
                      <a:pt x="309" y="211"/>
                      <a:pt x="297" y="203"/>
                    </a:cubicBezTo>
                    <a:cubicBezTo>
                      <a:pt x="287" y="208"/>
                      <a:pt x="275" y="244"/>
                      <a:pt x="273" y="256"/>
                    </a:cubicBezTo>
                    <a:cubicBezTo>
                      <a:pt x="286" y="256"/>
                      <a:pt x="306" y="251"/>
                      <a:pt x="314" y="264"/>
                    </a:cubicBezTo>
                    <a:close/>
                  </a:path>
                </a:pathLst>
              </a:custGeom>
              <a:solidFill>
                <a:srgbClr val="DF1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445"/>
              <p:cNvSpPr/>
              <p:nvPr/>
            </p:nvSpPr>
            <p:spPr bwMode="auto">
              <a:xfrm>
                <a:off x="6129338" y="3265488"/>
                <a:ext cx="198438" cy="271463"/>
              </a:xfrm>
              <a:custGeom>
                <a:avLst/>
                <a:gdLst>
                  <a:gd name="T0" fmla="*/ 51 w 85"/>
                  <a:gd name="T1" fmla="*/ 31 h 116"/>
                  <a:gd name="T2" fmla="*/ 38 w 85"/>
                  <a:gd name="T3" fmla="*/ 25 h 116"/>
                  <a:gd name="T4" fmla="*/ 27 w 85"/>
                  <a:gd name="T5" fmla="*/ 20 h 116"/>
                  <a:gd name="T6" fmla="*/ 25 w 85"/>
                  <a:gd name="T7" fmla="*/ 16 h 116"/>
                  <a:gd name="T8" fmla="*/ 20 w 85"/>
                  <a:gd name="T9" fmla="*/ 12 h 116"/>
                  <a:gd name="T10" fmla="*/ 0 w 85"/>
                  <a:gd name="T11" fmla="*/ 1 h 116"/>
                  <a:gd name="T12" fmla="*/ 17 w 85"/>
                  <a:gd name="T13" fmla="*/ 4 h 116"/>
                  <a:gd name="T14" fmla="*/ 28 w 85"/>
                  <a:gd name="T15" fmla="*/ 13 h 116"/>
                  <a:gd name="T16" fmla="*/ 46 w 85"/>
                  <a:gd name="T17" fmla="*/ 22 h 116"/>
                  <a:gd name="T18" fmla="*/ 66 w 85"/>
                  <a:gd name="T19" fmla="*/ 25 h 116"/>
                  <a:gd name="T20" fmla="*/ 80 w 85"/>
                  <a:gd name="T21" fmla="*/ 49 h 116"/>
                  <a:gd name="T22" fmla="*/ 75 w 85"/>
                  <a:gd name="T23" fmla="*/ 64 h 116"/>
                  <a:gd name="T24" fmla="*/ 79 w 85"/>
                  <a:gd name="T25" fmla="*/ 75 h 116"/>
                  <a:gd name="T26" fmla="*/ 64 w 85"/>
                  <a:gd name="T27" fmla="*/ 103 h 116"/>
                  <a:gd name="T28" fmla="*/ 52 w 85"/>
                  <a:gd name="T29" fmla="*/ 115 h 116"/>
                  <a:gd name="T30" fmla="*/ 48 w 85"/>
                  <a:gd name="T31" fmla="*/ 111 h 116"/>
                  <a:gd name="T32" fmla="*/ 40 w 85"/>
                  <a:gd name="T33" fmla="*/ 101 h 116"/>
                  <a:gd name="T34" fmla="*/ 53 w 85"/>
                  <a:gd name="T35" fmla="*/ 109 h 116"/>
                  <a:gd name="T36" fmla="*/ 58 w 85"/>
                  <a:gd name="T37" fmla="*/ 104 h 116"/>
                  <a:gd name="T38" fmla="*/ 60 w 85"/>
                  <a:gd name="T39" fmla="*/ 100 h 116"/>
                  <a:gd name="T40" fmla="*/ 60 w 85"/>
                  <a:gd name="T41" fmla="*/ 97 h 116"/>
                  <a:gd name="T42" fmla="*/ 64 w 85"/>
                  <a:gd name="T43" fmla="*/ 90 h 116"/>
                  <a:gd name="T44" fmla="*/ 66 w 85"/>
                  <a:gd name="T45" fmla="*/ 87 h 116"/>
                  <a:gd name="T46" fmla="*/ 65 w 85"/>
                  <a:gd name="T47" fmla="*/ 84 h 116"/>
                  <a:gd name="T48" fmla="*/ 70 w 85"/>
                  <a:gd name="T49" fmla="*/ 77 h 116"/>
                  <a:gd name="T50" fmla="*/ 70 w 85"/>
                  <a:gd name="T51" fmla="*/ 68 h 116"/>
                  <a:gd name="T52" fmla="*/ 65 w 85"/>
                  <a:gd name="T53" fmla="*/ 63 h 116"/>
                  <a:gd name="T54" fmla="*/ 66 w 85"/>
                  <a:gd name="T55" fmla="*/ 57 h 116"/>
                  <a:gd name="T56" fmla="*/ 55 w 85"/>
                  <a:gd name="T57" fmla="*/ 60 h 116"/>
                  <a:gd name="T58" fmla="*/ 56 w 85"/>
                  <a:gd name="T59" fmla="*/ 57 h 116"/>
                  <a:gd name="T60" fmla="*/ 43 w 85"/>
                  <a:gd name="T61" fmla="*/ 60 h 116"/>
                  <a:gd name="T62" fmla="*/ 32 w 85"/>
                  <a:gd name="T63" fmla="*/ 59 h 116"/>
                  <a:gd name="T64" fmla="*/ 38 w 85"/>
                  <a:gd name="T65" fmla="*/ 58 h 116"/>
                  <a:gd name="T66" fmla="*/ 46 w 85"/>
                  <a:gd name="T67" fmla="*/ 55 h 116"/>
                  <a:gd name="T68" fmla="*/ 58 w 85"/>
                  <a:gd name="T69" fmla="*/ 46 h 116"/>
                  <a:gd name="T70" fmla="*/ 56 w 85"/>
                  <a:gd name="T71" fmla="*/ 46 h 116"/>
                  <a:gd name="T72" fmla="*/ 59 w 85"/>
                  <a:gd name="T73" fmla="*/ 38 h 116"/>
                  <a:gd name="T74" fmla="*/ 53 w 85"/>
                  <a:gd name="T75" fmla="*/ 34 h 116"/>
                  <a:gd name="T76" fmla="*/ 51 w 85"/>
                  <a:gd name="T77" fmla="*/ 33 h 116"/>
                  <a:gd name="T78" fmla="*/ 52 w 85"/>
                  <a:gd name="T79" fmla="*/ 31 h 116"/>
                  <a:gd name="T80" fmla="*/ 51 w 85"/>
                  <a:gd name="T81" fmla="*/ 3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5" h="116">
                    <a:moveTo>
                      <a:pt x="51" y="31"/>
                    </a:moveTo>
                    <a:cubicBezTo>
                      <a:pt x="47" y="28"/>
                      <a:pt x="42" y="27"/>
                      <a:pt x="38" y="25"/>
                    </a:cubicBezTo>
                    <a:cubicBezTo>
                      <a:pt x="35" y="24"/>
                      <a:pt x="31" y="21"/>
                      <a:pt x="27" y="20"/>
                    </a:cubicBezTo>
                    <a:cubicBezTo>
                      <a:pt x="22" y="19"/>
                      <a:pt x="25" y="19"/>
                      <a:pt x="25" y="16"/>
                    </a:cubicBezTo>
                    <a:cubicBezTo>
                      <a:pt x="26" y="13"/>
                      <a:pt x="22" y="13"/>
                      <a:pt x="20" y="12"/>
                    </a:cubicBezTo>
                    <a:cubicBezTo>
                      <a:pt x="14" y="9"/>
                      <a:pt x="1" y="8"/>
                      <a:pt x="0" y="1"/>
                    </a:cubicBezTo>
                    <a:cubicBezTo>
                      <a:pt x="6" y="3"/>
                      <a:pt x="12" y="0"/>
                      <a:pt x="17" y="4"/>
                    </a:cubicBezTo>
                    <a:cubicBezTo>
                      <a:pt x="21" y="7"/>
                      <a:pt x="24" y="10"/>
                      <a:pt x="28" y="13"/>
                    </a:cubicBezTo>
                    <a:cubicBezTo>
                      <a:pt x="33" y="17"/>
                      <a:pt x="40" y="20"/>
                      <a:pt x="46" y="22"/>
                    </a:cubicBezTo>
                    <a:cubicBezTo>
                      <a:pt x="52" y="25"/>
                      <a:pt x="60" y="23"/>
                      <a:pt x="66" y="25"/>
                    </a:cubicBezTo>
                    <a:cubicBezTo>
                      <a:pt x="77" y="28"/>
                      <a:pt x="85" y="38"/>
                      <a:pt x="80" y="49"/>
                    </a:cubicBezTo>
                    <a:cubicBezTo>
                      <a:pt x="77" y="54"/>
                      <a:pt x="72" y="56"/>
                      <a:pt x="75" y="64"/>
                    </a:cubicBezTo>
                    <a:cubicBezTo>
                      <a:pt x="77" y="71"/>
                      <a:pt x="81" y="68"/>
                      <a:pt x="79" y="75"/>
                    </a:cubicBezTo>
                    <a:cubicBezTo>
                      <a:pt x="75" y="85"/>
                      <a:pt x="68" y="93"/>
                      <a:pt x="64" y="103"/>
                    </a:cubicBezTo>
                    <a:cubicBezTo>
                      <a:pt x="62" y="109"/>
                      <a:pt x="60" y="116"/>
                      <a:pt x="52" y="115"/>
                    </a:cubicBezTo>
                    <a:cubicBezTo>
                      <a:pt x="50" y="115"/>
                      <a:pt x="46" y="114"/>
                      <a:pt x="48" y="111"/>
                    </a:cubicBezTo>
                    <a:cubicBezTo>
                      <a:pt x="44" y="110"/>
                      <a:pt x="40" y="105"/>
                      <a:pt x="40" y="101"/>
                    </a:cubicBezTo>
                    <a:cubicBezTo>
                      <a:pt x="43" y="104"/>
                      <a:pt x="48" y="112"/>
                      <a:pt x="53" y="109"/>
                    </a:cubicBezTo>
                    <a:cubicBezTo>
                      <a:pt x="55" y="109"/>
                      <a:pt x="57" y="106"/>
                      <a:pt x="58" y="104"/>
                    </a:cubicBezTo>
                    <a:cubicBezTo>
                      <a:pt x="59" y="103"/>
                      <a:pt x="60" y="102"/>
                      <a:pt x="60" y="100"/>
                    </a:cubicBezTo>
                    <a:cubicBezTo>
                      <a:pt x="61" y="99"/>
                      <a:pt x="60" y="99"/>
                      <a:pt x="60" y="97"/>
                    </a:cubicBezTo>
                    <a:cubicBezTo>
                      <a:pt x="60" y="94"/>
                      <a:pt x="62" y="92"/>
                      <a:pt x="64" y="90"/>
                    </a:cubicBezTo>
                    <a:cubicBezTo>
                      <a:pt x="65" y="89"/>
                      <a:pt x="66" y="88"/>
                      <a:pt x="66" y="87"/>
                    </a:cubicBezTo>
                    <a:cubicBezTo>
                      <a:pt x="66" y="86"/>
                      <a:pt x="65" y="85"/>
                      <a:pt x="65" y="84"/>
                    </a:cubicBezTo>
                    <a:cubicBezTo>
                      <a:pt x="66" y="81"/>
                      <a:pt x="69" y="79"/>
                      <a:pt x="70" y="77"/>
                    </a:cubicBezTo>
                    <a:cubicBezTo>
                      <a:pt x="71" y="74"/>
                      <a:pt x="72" y="71"/>
                      <a:pt x="70" y="68"/>
                    </a:cubicBezTo>
                    <a:cubicBezTo>
                      <a:pt x="69" y="66"/>
                      <a:pt x="66" y="65"/>
                      <a:pt x="65" y="63"/>
                    </a:cubicBezTo>
                    <a:cubicBezTo>
                      <a:pt x="65" y="62"/>
                      <a:pt x="65" y="57"/>
                      <a:pt x="66" y="57"/>
                    </a:cubicBezTo>
                    <a:cubicBezTo>
                      <a:pt x="62" y="57"/>
                      <a:pt x="59" y="60"/>
                      <a:pt x="55" y="60"/>
                    </a:cubicBezTo>
                    <a:cubicBezTo>
                      <a:pt x="55" y="59"/>
                      <a:pt x="55" y="57"/>
                      <a:pt x="56" y="57"/>
                    </a:cubicBezTo>
                    <a:cubicBezTo>
                      <a:pt x="53" y="59"/>
                      <a:pt x="47" y="60"/>
                      <a:pt x="43" y="60"/>
                    </a:cubicBezTo>
                    <a:cubicBezTo>
                      <a:pt x="39" y="61"/>
                      <a:pt x="36" y="60"/>
                      <a:pt x="32" y="59"/>
                    </a:cubicBezTo>
                    <a:cubicBezTo>
                      <a:pt x="34" y="60"/>
                      <a:pt x="36" y="58"/>
                      <a:pt x="38" y="58"/>
                    </a:cubicBezTo>
                    <a:cubicBezTo>
                      <a:pt x="41" y="57"/>
                      <a:pt x="43" y="56"/>
                      <a:pt x="46" y="55"/>
                    </a:cubicBezTo>
                    <a:cubicBezTo>
                      <a:pt x="50" y="53"/>
                      <a:pt x="56" y="50"/>
                      <a:pt x="58" y="46"/>
                    </a:cubicBezTo>
                    <a:cubicBezTo>
                      <a:pt x="57" y="46"/>
                      <a:pt x="56" y="46"/>
                      <a:pt x="56" y="46"/>
                    </a:cubicBezTo>
                    <a:cubicBezTo>
                      <a:pt x="57" y="43"/>
                      <a:pt x="59" y="41"/>
                      <a:pt x="59" y="38"/>
                    </a:cubicBezTo>
                    <a:cubicBezTo>
                      <a:pt x="59" y="34"/>
                      <a:pt x="56" y="35"/>
                      <a:pt x="53" y="34"/>
                    </a:cubicBezTo>
                    <a:cubicBezTo>
                      <a:pt x="53" y="34"/>
                      <a:pt x="51" y="34"/>
                      <a:pt x="51" y="33"/>
                    </a:cubicBezTo>
                    <a:cubicBezTo>
                      <a:pt x="51" y="33"/>
                      <a:pt x="51" y="31"/>
                      <a:pt x="52" y="31"/>
                    </a:cubicBezTo>
                    <a:cubicBezTo>
                      <a:pt x="51" y="31"/>
                      <a:pt x="51" y="31"/>
                      <a:pt x="51" y="31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446"/>
              <p:cNvSpPr/>
              <p:nvPr/>
            </p:nvSpPr>
            <p:spPr bwMode="auto">
              <a:xfrm>
                <a:off x="6054726" y="3384551"/>
                <a:ext cx="173038" cy="222250"/>
              </a:xfrm>
              <a:custGeom>
                <a:avLst/>
                <a:gdLst>
                  <a:gd name="T0" fmla="*/ 61 w 74"/>
                  <a:gd name="T1" fmla="*/ 30 h 95"/>
                  <a:gd name="T2" fmla="*/ 61 w 74"/>
                  <a:gd name="T3" fmla="*/ 16 h 95"/>
                  <a:gd name="T4" fmla="*/ 56 w 74"/>
                  <a:gd name="T5" fmla="*/ 5 h 95"/>
                  <a:gd name="T6" fmla="*/ 58 w 74"/>
                  <a:gd name="T7" fmla="*/ 0 h 95"/>
                  <a:gd name="T8" fmla="*/ 68 w 74"/>
                  <a:gd name="T9" fmla="*/ 23 h 95"/>
                  <a:gd name="T10" fmla="*/ 66 w 74"/>
                  <a:gd name="T11" fmla="*/ 49 h 95"/>
                  <a:gd name="T12" fmla="*/ 71 w 74"/>
                  <a:gd name="T13" fmla="*/ 75 h 95"/>
                  <a:gd name="T14" fmla="*/ 54 w 74"/>
                  <a:gd name="T15" fmla="*/ 95 h 95"/>
                  <a:gd name="T16" fmla="*/ 41 w 74"/>
                  <a:gd name="T17" fmla="*/ 76 h 95"/>
                  <a:gd name="T18" fmla="*/ 21 w 74"/>
                  <a:gd name="T19" fmla="*/ 62 h 95"/>
                  <a:gd name="T20" fmla="*/ 0 w 74"/>
                  <a:gd name="T21" fmla="*/ 35 h 95"/>
                  <a:gd name="T22" fmla="*/ 14 w 74"/>
                  <a:gd name="T23" fmla="*/ 47 h 95"/>
                  <a:gd name="T24" fmla="*/ 18 w 74"/>
                  <a:gd name="T25" fmla="*/ 47 h 95"/>
                  <a:gd name="T26" fmla="*/ 22 w 74"/>
                  <a:gd name="T27" fmla="*/ 51 h 95"/>
                  <a:gd name="T28" fmla="*/ 33 w 74"/>
                  <a:gd name="T29" fmla="*/ 64 h 95"/>
                  <a:gd name="T30" fmla="*/ 41 w 74"/>
                  <a:gd name="T31" fmla="*/ 65 h 95"/>
                  <a:gd name="T32" fmla="*/ 48 w 74"/>
                  <a:gd name="T33" fmla="*/ 70 h 95"/>
                  <a:gd name="T34" fmla="*/ 40 w 74"/>
                  <a:gd name="T35" fmla="*/ 51 h 95"/>
                  <a:gd name="T36" fmla="*/ 50 w 74"/>
                  <a:gd name="T37" fmla="*/ 59 h 95"/>
                  <a:gd name="T38" fmla="*/ 51 w 74"/>
                  <a:gd name="T39" fmla="*/ 57 h 95"/>
                  <a:gd name="T40" fmla="*/ 58 w 74"/>
                  <a:gd name="T41" fmla="*/ 62 h 95"/>
                  <a:gd name="T42" fmla="*/ 56 w 74"/>
                  <a:gd name="T43" fmla="*/ 51 h 95"/>
                  <a:gd name="T44" fmla="*/ 56 w 74"/>
                  <a:gd name="T45" fmla="*/ 50 h 95"/>
                  <a:gd name="T46" fmla="*/ 58 w 74"/>
                  <a:gd name="T47" fmla="*/ 34 h 95"/>
                  <a:gd name="T48" fmla="*/ 61 w 74"/>
                  <a:gd name="T49" fmla="*/ 3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95">
                    <a:moveTo>
                      <a:pt x="61" y="30"/>
                    </a:moveTo>
                    <a:cubicBezTo>
                      <a:pt x="62" y="27"/>
                      <a:pt x="62" y="19"/>
                      <a:pt x="61" y="16"/>
                    </a:cubicBezTo>
                    <a:cubicBezTo>
                      <a:pt x="60" y="12"/>
                      <a:pt x="56" y="9"/>
                      <a:pt x="56" y="5"/>
                    </a:cubicBezTo>
                    <a:cubicBezTo>
                      <a:pt x="56" y="3"/>
                      <a:pt x="58" y="2"/>
                      <a:pt x="58" y="0"/>
                    </a:cubicBezTo>
                    <a:cubicBezTo>
                      <a:pt x="58" y="8"/>
                      <a:pt x="67" y="14"/>
                      <a:pt x="68" y="23"/>
                    </a:cubicBezTo>
                    <a:cubicBezTo>
                      <a:pt x="68" y="32"/>
                      <a:pt x="64" y="40"/>
                      <a:pt x="66" y="49"/>
                    </a:cubicBezTo>
                    <a:cubicBezTo>
                      <a:pt x="67" y="57"/>
                      <a:pt x="74" y="68"/>
                      <a:pt x="71" y="75"/>
                    </a:cubicBezTo>
                    <a:cubicBezTo>
                      <a:pt x="68" y="81"/>
                      <a:pt x="58" y="91"/>
                      <a:pt x="54" y="95"/>
                    </a:cubicBezTo>
                    <a:cubicBezTo>
                      <a:pt x="48" y="91"/>
                      <a:pt x="46" y="81"/>
                      <a:pt x="41" y="76"/>
                    </a:cubicBezTo>
                    <a:cubicBezTo>
                      <a:pt x="35" y="70"/>
                      <a:pt x="27" y="66"/>
                      <a:pt x="21" y="62"/>
                    </a:cubicBezTo>
                    <a:cubicBezTo>
                      <a:pt x="12" y="54"/>
                      <a:pt x="7" y="45"/>
                      <a:pt x="0" y="35"/>
                    </a:cubicBezTo>
                    <a:cubicBezTo>
                      <a:pt x="5" y="38"/>
                      <a:pt x="8" y="44"/>
                      <a:pt x="14" y="47"/>
                    </a:cubicBezTo>
                    <a:cubicBezTo>
                      <a:pt x="15" y="48"/>
                      <a:pt x="18" y="46"/>
                      <a:pt x="18" y="47"/>
                    </a:cubicBezTo>
                    <a:cubicBezTo>
                      <a:pt x="20" y="48"/>
                      <a:pt x="20" y="50"/>
                      <a:pt x="22" y="51"/>
                    </a:cubicBezTo>
                    <a:cubicBezTo>
                      <a:pt x="26" y="54"/>
                      <a:pt x="29" y="61"/>
                      <a:pt x="33" y="64"/>
                    </a:cubicBezTo>
                    <a:cubicBezTo>
                      <a:pt x="34" y="64"/>
                      <a:pt x="39" y="64"/>
                      <a:pt x="41" y="65"/>
                    </a:cubicBezTo>
                    <a:cubicBezTo>
                      <a:pt x="44" y="66"/>
                      <a:pt x="46" y="69"/>
                      <a:pt x="48" y="70"/>
                    </a:cubicBezTo>
                    <a:cubicBezTo>
                      <a:pt x="47" y="63"/>
                      <a:pt x="42" y="58"/>
                      <a:pt x="40" y="51"/>
                    </a:cubicBezTo>
                    <a:cubicBezTo>
                      <a:pt x="44" y="52"/>
                      <a:pt x="47" y="56"/>
                      <a:pt x="50" y="59"/>
                    </a:cubicBezTo>
                    <a:cubicBezTo>
                      <a:pt x="50" y="58"/>
                      <a:pt x="51" y="58"/>
                      <a:pt x="51" y="57"/>
                    </a:cubicBezTo>
                    <a:cubicBezTo>
                      <a:pt x="52" y="59"/>
                      <a:pt x="56" y="64"/>
                      <a:pt x="58" y="62"/>
                    </a:cubicBezTo>
                    <a:cubicBezTo>
                      <a:pt x="59" y="60"/>
                      <a:pt x="55" y="53"/>
                      <a:pt x="56" y="51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63" y="52"/>
                      <a:pt x="58" y="39"/>
                      <a:pt x="58" y="34"/>
                    </a:cubicBezTo>
                    <a:cubicBezTo>
                      <a:pt x="58" y="33"/>
                      <a:pt x="61" y="32"/>
                      <a:pt x="61" y="30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447"/>
              <p:cNvSpPr/>
              <p:nvPr/>
            </p:nvSpPr>
            <p:spPr bwMode="auto">
              <a:xfrm>
                <a:off x="6115051" y="3608388"/>
                <a:ext cx="303213" cy="138113"/>
              </a:xfrm>
              <a:custGeom>
                <a:avLst/>
                <a:gdLst>
                  <a:gd name="T0" fmla="*/ 55 w 130"/>
                  <a:gd name="T1" fmla="*/ 44 h 59"/>
                  <a:gd name="T2" fmla="*/ 56 w 130"/>
                  <a:gd name="T3" fmla="*/ 44 h 59"/>
                  <a:gd name="T4" fmla="*/ 53 w 130"/>
                  <a:gd name="T5" fmla="*/ 43 h 59"/>
                  <a:gd name="T6" fmla="*/ 64 w 130"/>
                  <a:gd name="T7" fmla="*/ 42 h 59"/>
                  <a:gd name="T8" fmla="*/ 74 w 130"/>
                  <a:gd name="T9" fmla="*/ 46 h 59"/>
                  <a:gd name="T10" fmla="*/ 63 w 130"/>
                  <a:gd name="T11" fmla="*/ 31 h 59"/>
                  <a:gd name="T12" fmla="*/ 68 w 130"/>
                  <a:gd name="T13" fmla="*/ 26 h 59"/>
                  <a:gd name="T14" fmla="*/ 75 w 130"/>
                  <a:gd name="T15" fmla="*/ 25 h 59"/>
                  <a:gd name="T16" fmla="*/ 82 w 130"/>
                  <a:gd name="T17" fmla="*/ 23 h 59"/>
                  <a:gd name="T18" fmla="*/ 84 w 130"/>
                  <a:gd name="T19" fmla="*/ 21 h 59"/>
                  <a:gd name="T20" fmla="*/ 88 w 130"/>
                  <a:gd name="T21" fmla="*/ 21 h 59"/>
                  <a:gd name="T22" fmla="*/ 90 w 130"/>
                  <a:gd name="T23" fmla="*/ 19 h 59"/>
                  <a:gd name="T24" fmla="*/ 95 w 130"/>
                  <a:gd name="T25" fmla="*/ 20 h 59"/>
                  <a:gd name="T26" fmla="*/ 99 w 130"/>
                  <a:gd name="T27" fmla="*/ 20 h 59"/>
                  <a:gd name="T28" fmla="*/ 108 w 130"/>
                  <a:gd name="T29" fmla="*/ 24 h 59"/>
                  <a:gd name="T30" fmla="*/ 107 w 130"/>
                  <a:gd name="T31" fmla="*/ 22 h 59"/>
                  <a:gd name="T32" fmla="*/ 130 w 130"/>
                  <a:gd name="T33" fmla="*/ 29 h 59"/>
                  <a:gd name="T34" fmla="*/ 85 w 130"/>
                  <a:gd name="T35" fmla="*/ 12 h 59"/>
                  <a:gd name="T36" fmla="*/ 62 w 130"/>
                  <a:gd name="T37" fmla="*/ 21 h 59"/>
                  <a:gd name="T38" fmla="*/ 26 w 130"/>
                  <a:gd name="T39" fmla="*/ 37 h 59"/>
                  <a:gd name="T40" fmla="*/ 0 w 130"/>
                  <a:gd name="T41" fmla="*/ 45 h 59"/>
                  <a:gd name="T42" fmla="*/ 11 w 130"/>
                  <a:gd name="T43" fmla="*/ 47 h 59"/>
                  <a:gd name="T44" fmla="*/ 21 w 130"/>
                  <a:gd name="T45" fmla="*/ 50 h 59"/>
                  <a:gd name="T46" fmla="*/ 35 w 130"/>
                  <a:gd name="T47" fmla="*/ 58 h 59"/>
                  <a:gd name="T48" fmla="*/ 35 w 130"/>
                  <a:gd name="T49" fmla="*/ 54 h 59"/>
                  <a:gd name="T50" fmla="*/ 29 w 130"/>
                  <a:gd name="T51" fmla="*/ 48 h 59"/>
                  <a:gd name="T52" fmla="*/ 31 w 130"/>
                  <a:gd name="T53" fmla="*/ 48 h 59"/>
                  <a:gd name="T54" fmla="*/ 31 w 130"/>
                  <a:gd name="T55" fmla="*/ 40 h 59"/>
                  <a:gd name="T56" fmla="*/ 46 w 130"/>
                  <a:gd name="T57" fmla="*/ 41 h 59"/>
                  <a:gd name="T58" fmla="*/ 55 w 130"/>
                  <a:gd name="T59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59">
                    <a:moveTo>
                      <a:pt x="55" y="44"/>
                    </a:moveTo>
                    <a:cubicBezTo>
                      <a:pt x="55" y="44"/>
                      <a:pt x="55" y="44"/>
                      <a:pt x="56" y="44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5" y="42"/>
                      <a:pt x="66" y="46"/>
                      <a:pt x="64" y="42"/>
                    </a:cubicBezTo>
                    <a:cubicBezTo>
                      <a:pt x="67" y="43"/>
                      <a:pt x="71" y="46"/>
                      <a:pt x="74" y="46"/>
                    </a:cubicBezTo>
                    <a:cubicBezTo>
                      <a:pt x="70" y="42"/>
                      <a:pt x="60" y="38"/>
                      <a:pt x="63" y="31"/>
                    </a:cubicBezTo>
                    <a:cubicBezTo>
                      <a:pt x="63" y="29"/>
                      <a:pt x="66" y="27"/>
                      <a:pt x="68" y="26"/>
                    </a:cubicBezTo>
                    <a:cubicBezTo>
                      <a:pt x="70" y="25"/>
                      <a:pt x="73" y="25"/>
                      <a:pt x="75" y="25"/>
                    </a:cubicBezTo>
                    <a:cubicBezTo>
                      <a:pt x="77" y="25"/>
                      <a:pt x="80" y="24"/>
                      <a:pt x="82" y="23"/>
                    </a:cubicBezTo>
                    <a:cubicBezTo>
                      <a:pt x="83" y="23"/>
                      <a:pt x="84" y="22"/>
                      <a:pt x="84" y="21"/>
                    </a:cubicBezTo>
                    <a:cubicBezTo>
                      <a:pt x="85" y="21"/>
                      <a:pt x="87" y="21"/>
                      <a:pt x="88" y="21"/>
                    </a:cubicBezTo>
                    <a:cubicBezTo>
                      <a:pt x="89" y="21"/>
                      <a:pt x="89" y="20"/>
                      <a:pt x="90" y="19"/>
                    </a:cubicBezTo>
                    <a:cubicBezTo>
                      <a:pt x="92" y="19"/>
                      <a:pt x="94" y="20"/>
                      <a:pt x="95" y="20"/>
                    </a:cubicBezTo>
                    <a:cubicBezTo>
                      <a:pt x="97" y="20"/>
                      <a:pt x="98" y="20"/>
                      <a:pt x="99" y="20"/>
                    </a:cubicBezTo>
                    <a:cubicBezTo>
                      <a:pt x="102" y="20"/>
                      <a:pt x="106" y="24"/>
                      <a:pt x="108" y="24"/>
                    </a:cubicBezTo>
                    <a:cubicBezTo>
                      <a:pt x="108" y="23"/>
                      <a:pt x="108" y="22"/>
                      <a:pt x="107" y="22"/>
                    </a:cubicBezTo>
                    <a:cubicBezTo>
                      <a:pt x="113" y="23"/>
                      <a:pt x="125" y="34"/>
                      <a:pt x="130" y="29"/>
                    </a:cubicBezTo>
                    <a:cubicBezTo>
                      <a:pt x="121" y="13"/>
                      <a:pt x="102" y="0"/>
                      <a:pt x="85" y="12"/>
                    </a:cubicBezTo>
                    <a:cubicBezTo>
                      <a:pt x="78" y="17"/>
                      <a:pt x="69" y="17"/>
                      <a:pt x="62" y="21"/>
                    </a:cubicBezTo>
                    <a:cubicBezTo>
                      <a:pt x="51" y="27"/>
                      <a:pt x="38" y="36"/>
                      <a:pt x="26" y="37"/>
                    </a:cubicBezTo>
                    <a:cubicBezTo>
                      <a:pt x="17" y="38"/>
                      <a:pt x="6" y="35"/>
                      <a:pt x="0" y="45"/>
                    </a:cubicBezTo>
                    <a:cubicBezTo>
                      <a:pt x="4" y="45"/>
                      <a:pt x="7" y="46"/>
                      <a:pt x="11" y="47"/>
                    </a:cubicBezTo>
                    <a:cubicBezTo>
                      <a:pt x="14" y="48"/>
                      <a:pt x="18" y="47"/>
                      <a:pt x="21" y="50"/>
                    </a:cubicBezTo>
                    <a:cubicBezTo>
                      <a:pt x="24" y="52"/>
                      <a:pt x="30" y="59"/>
                      <a:pt x="35" y="58"/>
                    </a:cubicBezTo>
                    <a:cubicBezTo>
                      <a:pt x="39" y="57"/>
                      <a:pt x="36" y="55"/>
                      <a:pt x="35" y="54"/>
                    </a:cubicBezTo>
                    <a:cubicBezTo>
                      <a:pt x="32" y="52"/>
                      <a:pt x="30" y="51"/>
                      <a:pt x="29" y="48"/>
                    </a:cubicBezTo>
                    <a:cubicBezTo>
                      <a:pt x="29" y="48"/>
                      <a:pt x="30" y="47"/>
                      <a:pt x="31" y="48"/>
                    </a:cubicBezTo>
                    <a:cubicBezTo>
                      <a:pt x="27" y="44"/>
                      <a:pt x="25" y="41"/>
                      <a:pt x="31" y="40"/>
                    </a:cubicBezTo>
                    <a:cubicBezTo>
                      <a:pt x="36" y="39"/>
                      <a:pt x="41" y="39"/>
                      <a:pt x="46" y="41"/>
                    </a:cubicBezTo>
                    <a:cubicBezTo>
                      <a:pt x="49" y="42"/>
                      <a:pt x="52" y="44"/>
                      <a:pt x="55" y="4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448"/>
              <p:cNvSpPr/>
              <p:nvPr/>
            </p:nvSpPr>
            <p:spPr bwMode="auto">
              <a:xfrm>
                <a:off x="5759451" y="3214688"/>
                <a:ext cx="171450" cy="452438"/>
              </a:xfrm>
              <a:custGeom>
                <a:avLst/>
                <a:gdLst>
                  <a:gd name="T0" fmla="*/ 74 w 74"/>
                  <a:gd name="T1" fmla="*/ 163 h 194"/>
                  <a:gd name="T2" fmla="*/ 55 w 74"/>
                  <a:gd name="T3" fmla="*/ 139 h 194"/>
                  <a:gd name="T4" fmla="*/ 44 w 74"/>
                  <a:gd name="T5" fmla="*/ 110 h 194"/>
                  <a:gd name="T6" fmla="*/ 44 w 74"/>
                  <a:gd name="T7" fmla="*/ 75 h 194"/>
                  <a:gd name="T8" fmla="*/ 45 w 74"/>
                  <a:gd name="T9" fmla="*/ 53 h 194"/>
                  <a:gd name="T10" fmla="*/ 27 w 74"/>
                  <a:gd name="T11" fmla="*/ 37 h 194"/>
                  <a:gd name="T12" fmla="*/ 17 w 74"/>
                  <a:gd name="T13" fmla="*/ 26 h 194"/>
                  <a:gd name="T14" fmla="*/ 12 w 74"/>
                  <a:gd name="T15" fmla="*/ 11 h 194"/>
                  <a:gd name="T16" fmla="*/ 13 w 74"/>
                  <a:gd name="T17" fmla="*/ 0 h 194"/>
                  <a:gd name="T18" fmla="*/ 8 w 74"/>
                  <a:gd name="T19" fmla="*/ 13 h 194"/>
                  <a:gd name="T20" fmla="*/ 9 w 74"/>
                  <a:gd name="T21" fmla="*/ 23 h 194"/>
                  <a:gd name="T22" fmla="*/ 14 w 74"/>
                  <a:gd name="T23" fmla="*/ 32 h 194"/>
                  <a:gd name="T24" fmla="*/ 15 w 74"/>
                  <a:gd name="T25" fmla="*/ 39 h 194"/>
                  <a:gd name="T26" fmla="*/ 25 w 74"/>
                  <a:gd name="T27" fmla="*/ 50 h 194"/>
                  <a:gd name="T28" fmla="*/ 24 w 74"/>
                  <a:gd name="T29" fmla="*/ 55 h 194"/>
                  <a:gd name="T30" fmla="*/ 28 w 74"/>
                  <a:gd name="T31" fmla="*/ 60 h 194"/>
                  <a:gd name="T32" fmla="*/ 26 w 74"/>
                  <a:gd name="T33" fmla="*/ 65 h 194"/>
                  <a:gd name="T34" fmla="*/ 27 w 74"/>
                  <a:gd name="T35" fmla="*/ 70 h 194"/>
                  <a:gd name="T36" fmla="*/ 28 w 74"/>
                  <a:gd name="T37" fmla="*/ 75 h 194"/>
                  <a:gd name="T38" fmla="*/ 23 w 74"/>
                  <a:gd name="T39" fmla="*/ 79 h 194"/>
                  <a:gd name="T40" fmla="*/ 25 w 74"/>
                  <a:gd name="T41" fmla="*/ 81 h 194"/>
                  <a:gd name="T42" fmla="*/ 17 w 74"/>
                  <a:gd name="T43" fmla="*/ 88 h 194"/>
                  <a:gd name="T44" fmla="*/ 8 w 74"/>
                  <a:gd name="T45" fmla="*/ 91 h 194"/>
                  <a:gd name="T46" fmla="*/ 12 w 74"/>
                  <a:gd name="T47" fmla="*/ 91 h 194"/>
                  <a:gd name="T48" fmla="*/ 5 w 74"/>
                  <a:gd name="T49" fmla="*/ 95 h 194"/>
                  <a:gd name="T50" fmla="*/ 0 w 74"/>
                  <a:gd name="T51" fmla="*/ 99 h 194"/>
                  <a:gd name="T52" fmla="*/ 13 w 74"/>
                  <a:gd name="T53" fmla="*/ 97 h 194"/>
                  <a:gd name="T54" fmla="*/ 21 w 74"/>
                  <a:gd name="T55" fmla="*/ 99 h 194"/>
                  <a:gd name="T56" fmla="*/ 27 w 74"/>
                  <a:gd name="T57" fmla="*/ 104 h 194"/>
                  <a:gd name="T58" fmla="*/ 30 w 74"/>
                  <a:gd name="T59" fmla="*/ 108 h 194"/>
                  <a:gd name="T60" fmla="*/ 30 w 74"/>
                  <a:gd name="T61" fmla="*/ 118 h 194"/>
                  <a:gd name="T62" fmla="*/ 34 w 74"/>
                  <a:gd name="T63" fmla="*/ 124 h 194"/>
                  <a:gd name="T64" fmla="*/ 33 w 74"/>
                  <a:gd name="T65" fmla="*/ 135 h 194"/>
                  <a:gd name="T66" fmla="*/ 35 w 74"/>
                  <a:gd name="T67" fmla="*/ 138 h 194"/>
                  <a:gd name="T68" fmla="*/ 33 w 74"/>
                  <a:gd name="T69" fmla="*/ 151 h 194"/>
                  <a:gd name="T70" fmla="*/ 20 w 74"/>
                  <a:gd name="T71" fmla="*/ 168 h 194"/>
                  <a:gd name="T72" fmla="*/ 15 w 74"/>
                  <a:gd name="T73" fmla="*/ 180 h 194"/>
                  <a:gd name="T74" fmla="*/ 21 w 74"/>
                  <a:gd name="T75" fmla="*/ 185 h 194"/>
                  <a:gd name="T76" fmla="*/ 28 w 74"/>
                  <a:gd name="T77" fmla="*/ 169 h 194"/>
                  <a:gd name="T78" fmla="*/ 37 w 74"/>
                  <a:gd name="T79" fmla="*/ 163 h 194"/>
                  <a:gd name="T80" fmla="*/ 53 w 74"/>
                  <a:gd name="T81" fmla="*/ 161 h 194"/>
                  <a:gd name="T82" fmla="*/ 74 w 74"/>
                  <a:gd name="T83" fmla="*/ 16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94">
                    <a:moveTo>
                      <a:pt x="74" y="163"/>
                    </a:moveTo>
                    <a:cubicBezTo>
                      <a:pt x="71" y="154"/>
                      <a:pt x="60" y="147"/>
                      <a:pt x="55" y="139"/>
                    </a:cubicBezTo>
                    <a:cubicBezTo>
                      <a:pt x="49" y="130"/>
                      <a:pt x="45" y="120"/>
                      <a:pt x="44" y="110"/>
                    </a:cubicBezTo>
                    <a:cubicBezTo>
                      <a:pt x="42" y="98"/>
                      <a:pt x="43" y="87"/>
                      <a:pt x="44" y="75"/>
                    </a:cubicBezTo>
                    <a:cubicBezTo>
                      <a:pt x="44" y="68"/>
                      <a:pt x="46" y="60"/>
                      <a:pt x="45" y="53"/>
                    </a:cubicBezTo>
                    <a:cubicBezTo>
                      <a:pt x="42" y="43"/>
                      <a:pt x="34" y="42"/>
                      <a:pt x="27" y="37"/>
                    </a:cubicBezTo>
                    <a:cubicBezTo>
                      <a:pt x="23" y="35"/>
                      <a:pt x="20" y="30"/>
                      <a:pt x="17" y="26"/>
                    </a:cubicBezTo>
                    <a:cubicBezTo>
                      <a:pt x="14" y="22"/>
                      <a:pt x="13" y="16"/>
                      <a:pt x="12" y="11"/>
                    </a:cubicBezTo>
                    <a:cubicBezTo>
                      <a:pt x="11" y="7"/>
                      <a:pt x="13" y="3"/>
                      <a:pt x="13" y="0"/>
                    </a:cubicBezTo>
                    <a:cubicBezTo>
                      <a:pt x="8" y="3"/>
                      <a:pt x="8" y="9"/>
                      <a:pt x="8" y="13"/>
                    </a:cubicBezTo>
                    <a:cubicBezTo>
                      <a:pt x="7" y="17"/>
                      <a:pt x="8" y="20"/>
                      <a:pt x="9" y="23"/>
                    </a:cubicBezTo>
                    <a:cubicBezTo>
                      <a:pt x="11" y="26"/>
                      <a:pt x="15" y="29"/>
                      <a:pt x="14" y="32"/>
                    </a:cubicBezTo>
                    <a:cubicBezTo>
                      <a:pt x="10" y="31"/>
                      <a:pt x="14" y="38"/>
                      <a:pt x="15" y="39"/>
                    </a:cubicBezTo>
                    <a:cubicBezTo>
                      <a:pt x="18" y="43"/>
                      <a:pt x="24" y="45"/>
                      <a:pt x="25" y="50"/>
                    </a:cubicBezTo>
                    <a:cubicBezTo>
                      <a:pt x="25" y="52"/>
                      <a:pt x="24" y="53"/>
                      <a:pt x="24" y="55"/>
                    </a:cubicBezTo>
                    <a:cubicBezTo>
                      <a:pt x="25" y="56"/>
                      <a:pt x="27" y="58"/>
                      <a:pt x="28" y="60"/>
                    </a:cubicBezTo>
                    <a:cubicBezTo>
                      <a:pt x="28" y="62"/>
                      <a:pt x="26" y="63"/>
                      <a:pt x="26" y="65"/>
                    </a:cubicBezTo>
                    <a:cubicBezTo>
                      <a:pt x="25" y="68"/>
                      <a:pt x="26" y="68"/>
                      <a:pt x="27" y="70"/>
                    </a:cubicBezTo>
                    <a:cubicBezTo>
                      <a:pt x="28" y="72"/>
                      <a:pt x="29" y="73"/>
                      <a:pt x="28" y="75"/>
                    </a:cubicBezTo>
                    <a:cubicBezTo>
                      <a:pt x="27" y="76"/>
                      <a:pt x="24" y="79"/>
                      <a:pt x="23" y="79"/>
                    </a:cubicBezTo>
                    <a:cubicBezTo>
                      <a:pt x="24" y="79"/>
                      <a:pt x="24" y="80"/>
                      <a:pt x="25" y="81"/>
                    </a:cubicBezTo>
                    <a:cubicBezTo>
                      <a:pt x="23" y="83"/>
                      <a:pt x="20" y="86"/>
                      <a:pt x="17" y="88"/>
                    </a:cubicBezTo>
                    <a:cubicBezTo>
                      <a:pt x="14" y="89"/>
                      <a:pt x="10" y="88"/>
                      <a:pt x="8" y="91"/>
                    </a:cubicBezTo>
                    <a:cubicBezTo>
                      <a:pt x="10" y="91"/>
                      <a:pt x="11" y="91"/>
                      <a:pt x="12" y="91"/>
                    </a:cubicBezTo>
                    <a:cubicBezTo>
                      <a:pt x="10" y="93"/>
                      <a:pt x="7" y="93"/>
                      <a:pt x="5" y="95"/>
                    </a:cubicBezTo>
                    <a:cubicBezTo>
                      <a:pt x="3" y="96"/>
                      <a:pt x="2" y="97"/>
                      <a:pt x="0" y="99"/>
                    </a:cubicBezTo>
                    <a:cubicBezTo>
                      <a:pt x="4" y="101"/>
                      <a:pt x="9" y="97"/>
                      <a:pt x="13" y="97"/>
                    </a:cubicBezTo>
                    <a:cubicBezTo>
                      <a:pt x="17" y="97"/>
                      <a:pt x="18" y="96"/>
                      <a:pt x="21" y="99"/>
                    </a:cubicBezTo>
                    <a:cubicBezTo>
                      <a:pt x="23" y="100"/>
                      <a:pt x="25" y="102"/>
                      <a:pt x="27" y="104"/>
                    </a:cubicBezTo>
                    <a:cubicBezTo>
                      <a:pt x="30" y="105"/>
                      <a:pt x="30" y="106"/>
                      <a:pt x="30" y="108"/>
                    </a:cubicBezTo>
                    <a:cubicBezTo>
                      <a:pt x="31" y="112"/>
                      <a:pt x="30" y="115"/>
                      <a:pt x="30" y="118"/>
                    </a:cubicBezTo>
                    <a:cubicBezTo>
                      <a:pt x="31" y="121"/>
                      <a:pt x="33" y="121"/>
                      <a:pt x="34" y="124"/>
                    </a:cubicBezTo>
                    <a:cubicBezTo>
                      <a:pt x="36" y="127"/>
                      <a:pt x="34" y="132"/>
                      <a:pt x="33" y="135"/>
                    </a:cubicBezTo>
                    <a:cubicBezTo>
                      <a:pt x="31" y="140"/>
                      <a:pt x="32" y="137"/>
                      <a:pt x="35" y="138"/>
                    </a:cubicBezTo>
                    <a:cubicBezTo>
                      <a:pt x="40" y="141"/>
                      <a:pt x="34" y="149"/>
                      <a:pt x="33" y="151"/>
                    </a:cubicBezTo>
                    <a:cubicBezTo>
                      <a:pt x="28" y="157"/>
                      <a:pt x="24" y="162"/>
                      <a:pt x="20" y="168"/>
                    </a:cubicBezTo>
                    <a:cubicBezTo>
                      <a:pt x="18" y="172"/>
                      <a:pt x="15" y="176"/>
                      <a:pt x="15" y="180"/>
                    </a:cubicBezTo>
                    <a:cubicBezTo>
                      <a:pt x="15" y="186"/>
                      <a:pt x="20" y="194"/>
                      <a:pt x="21" y="185"/>
                    </a:cubicBezTo>
                    <a:cubicBezTo>
                      <a:pt x="22" y="178"/>
                      <a:pt x="23" y="174"/>
                      <a:pt x="28" y="169"/>
                    </a:cubicBezTo>
                    <a:cubicBezTo>
                      <a:pt x="30" y="166"/>
                      <a:pt x="33" y="164"/>
                      <a:pt x="37" y="163"/>
                    </a:cubicBezTo>
                    <a:cubicBezTo>
                      <a:pt x="43" y="161"/>
                      <a:pt x="47" y="158"/>
                      <a:pt x="53" y="161"/>
                    </a:cubicBezTo>
                    <a:cubicBezTo>
                      <a:pt x="55" y="162"/>
                      <a:pt x="74" y="164"/>
                      <a:pt x="74" y="163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449"/>
              <p:cNvSpPr/>
              <p:nvPr/>
            </p:nvSpPr>
            <p:spPr bwMode="auto">
              <a:xfrm>
                <a:off x="5905501" y="3686176"/>
                <a:ext cx="142875" cy="65088"/>
              </a:xfrm>
              <a:custGeom>
                <a:avLst/>
                <a:gdLst>
                  <a:gd name="T0" fmla="*/ 54 w 61"/>
                  <a:gd name="T1" fmla="*/ 17 h 28"/>
                  <a:gd name="T2" fmla="*/ 50 w 61"/>
                  <a:gd name="T3" fmla="*/ 17 h 28"/>
                  <a:gd name="T4" fmla="*/ 38 w 61"/>
                  <a:gd name="T5" fmla="*/ 23 h 28"/>
                  <a:gd name="T6" fmla="*/ 39 w 61"/>
                  <a:gd name="T7" fmla="*/ 20 h 28"/>
                  <a:gd name="T8" fmla="*/ 31 w 61"/>
                  <a:gd name="T9" fmla="*/ 26 h 28"/>
                  <a:gd name="T10" fmla="*/ 21 w 61"/>
                  <a:gd name="T11" fmla="*/ 28 h 28"/>
                  <a:gd name="T12" fmla="*/ 34 w 61"/>
                  <a:gd name="T13" fmla="*/ 13 h 28"/>
                  <a:gd name="T14" fmla="*/ 27 w 61"/>
                  <a:gd name="T15" fmla="*/ 9 h 28"/>
                  <a:gd name="T16" fmla="*/ 20 w 61"/>
                  <a:gd name="T17" fmla="*/ 9 h 28"/>
                  <a:gd name="T18" fmla="*/ 22 w 61"/>
                  <a:gd name="T19" fmla="*/ 5 h 28"/>
                  <a:gd name="T20" fmla="*/ 11 w 61"/>
                  <a:gd name="T21" fmla="*/ 8 h 28"/>
                  <a:gd name="T22" fmla="*/ 0 w 61"/>
                  <a:gd name="T23" fmla="*/ 9 h 28"/>
                  <a:gd name="T24" fmla="*/ 14 w 61"/>
                  <a:gd name="T25" fmla="*/ 1 h 28"/>
                  <a:gd name="T26" fmla="*/ 29 w 61"/>
                  <a:gd name="T27" fmla="*/ 4 h 28"/>
                  <a:gd name="T28" fmla="*/ 54 w 61"/>
                  <a:gd name="T29" fmla="*/ 15 h 28"/>
                  <a:gd name="T30" fmla="*/ 61 w 61"/>
                  <a:gd name="T31" fmla="*/ 14 h 28"/>
                  <a:gd name="T32" fmla="*/ 54 w 61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8">
                    <a:moveTo>
                      <a:pt x="54" y="17"/>
                    </a:moveTo>
                    <a:cubicBezTo>
                      <a:pt x="53" y="17"/>
                      <a:pt x="51" y="17"/>
                      <a:pt x="50" y="17"/>
                    </a:cubicBezTo>
                    <a:cubicBezTo>
                      <a:pt x="46" y="18"/>
                      <a:pt x="42" y="24"/>
                      <a:pt x="38" y="23"/>
                    </a:cubicBezTo>
                    <a:cubicBezTo>
                      <a:pt x="38" y="22"/>
                      <a:pt x="39" y="21"/>
                      <a:pt x="39" y="20"/>
                    </a:cubicBezTo>
                    <a:cubicBezTo>
                      <a:pt x="36" y="21"/>
                      <a:pt x="34" y="24"/>
                      <a:pt x="31" y="26"/>
                    </a:cubicBezTo>
                    <a:cubicBezTo>
                      <a:pt x="27" y="28"/>
                      <a:pt x="24" y="27"/>
                      <a:pt x="21" y="28"/>
                    </a:cubicBezTo>
                    <a:cubicBezTo>
                      <a:pt x="26" y="25"/>
                      <a:pt x="33" y="19"/>
                      <a:pt x="34" y="13"/>
                    </a:cubicBezTo>
                    <a:cubicBezTo>
                      <a:pt x="29" y="15"/>
                      <a:pt x="30" y="9"/>
                      <a:pt x="27" y="9"/>
                    </a:cubicBezTo>
                    <a:cubicBezTo>
                      <a:pt x="25" y="8"/>
                      <a:pt x="21" y="12"/>
                      <a:pt x="20" y="9"/>
                    </a:cubicBezTo>
                    <a:cubicBezTo>
                      <a:pt x="19" y="8"/>
                      <a:pt x="21" y="6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8" y="9"/>
                      <a:pt x="4" y="11"/>
                      <a:pt x="0" y="9"/>
                    </a:cubicBezTo>
                    <a:cubicBezTo>
                      <a:pt x="4" y="6"/>
                      <a:pt x="9" y="2"/>
                      <a:pt x="14" y="1"/>
                    </a:cubicBezTo>
                    <a:cubicBezTo>
                      <a:pt x="20" y="0"/>
                      <a:pt x="24" y="2"/>
                      <a:pt x="29" y="4"/>
                    </a:cubicBezTo>
                    <a:cubicBezTo>
                      <a:pt x="38" y="7"/>
                      <a:pt x="45" y="15"/>
                      <a:pt x="54" y="15"/>
                    </a:cubicBezTo>
                    <a:cubicBezTo>
                      <a:pt x="57" y="15"/>
                      <a:pt x="59" y="14"/>
                      <a:pt x="61" y="14"/>
                    </a:cubicBezTo>
                    <a:cubicBezTo>
                      <a:pt x="60" y="17"/>
                      <a:pt x="57" y="17"/>
                      <a:pt x="54" y="17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450"/>
              <p:cNvSpPr/>
              <p:nvPr/>
            </p:nvSpPr>
            <p:spPr bwMode="auto">
              <a:xfrm>
                <a:off x="5924551" y="3506788"/>
                <a:ext cx="212725" cy="195263"/>
              </a:xfrm>
              <a:custGeom>
                <a:avLst/>
                <a:gdLst>
                  <a:gd name="T0" fmla="*/ 55 w 91"/>
                  <a:gd name="T1" fmla="*/ 72 h 84"/>
                  <a:gd name="T2" fmla="*/ 70 w 91"/>
                  <a:gd name="T3" fmla="*/ 78 h 84"/>
                  <a:gd name="T4" fmla="*/ 83 w 91"/>
                  <a:gd name="T5" fmla="*/ 82 h 84"/>
                  <a:gd name="T6" fmla="*/ 90 w 91"/>
                  <a:gd name="T7" fmla="*/ 62 h 84"/>
                  <a:gd name="T8" fmla="*/ 88 w 91"/>
                  <a:gd name="T9" fmla="*/ 51 h 84"/>
                  <a:gd name="T10" fmla="*/ 81 w 91"/>
                  <a:gd name="T11" fmla="*/ 40 h 84"/>
                  <a:gd name="T12" fmla="*/ 64 w 91"/>
                  <a:gd name="T13" fmla="*/ 19 h 84"/>
                  <a:gd name="T14" fmla="*/ 60 w 91"/>
                  <a:gd name="T15" fmla="*/ 1 h 84"/>
                  <a:gd name="T16" fmla="*/ 62 w 91"/>
                  <a:gd name="T17" fmla="*/ 21 h 84"/>
                  <a:gd name="T18" fmla="*/ 67 w 91"/>
                  <a:gd name="T19" fmla="*/ 33 h 84"/>
                  <a:gd name="T20" fmla="*/ 66 w 91"/>
                  <a:gd name="T21" fmla="*/ 32 h 84"/>
                  <a:gd name="T22" fmla="*/ 73 w 91"/>
                  <a:gd name="T23" fmla="*/ 46 h 84"/>
                  <a:gd name="T24" fmla="*/ 72 w 91"/>
                  <a:gd name="T25" fmla="*/ 59 h 84"/>
                  <a:gd name="T26" fmla="*/ 73 w 91"/>
                  <a:gd name="T27" fmla="*/ 55 h 84"/>
                  <a:gd name="T28" fmla="*/ 70 w 91"/>
                  <a:gd name="T29" fmla="*/ 59 h 84"/>
                  <a:gd name="T30" fmla="*/ 63 w 91"/>
                  <a:gd name="T31" fmla="*/ 67 h 84"/>
                  <a:gd name="T32" fmla="*/ 62 w 91"/>
                  <a:gd name="T33" fmla="*/ 57 h 84"/>
                  <a:gd name="T34" fmla="*/ 63 w 91"/>
                  <a:gd name="T35" fmla="*/ 49 h 84"/>
                  <a:gd name="T36" fmla="*/ 58 w 91"/>
                  <a:gd name="T37" fmla="*/ 54 h 84"/>
                  <a:gd name="T38" fmla="*/ 51 w 91"/>
                  <a:gd name="T39" fmla="*/ 56 h 84"/>
                  <a:gd name="T40" fmla="*/ 34 w 91"/>
                  <a:gd name="T41" fmla="*/ 47 h 84"/>
                  <a:gd name="T42" fmla="*/ 34 w 91"/>
                  <a:gd name="T43" fmla="*/ 39 h 84"/>
                  <a:gd name="T44" fmla="*/ 31 w 91"/>
                  <a:gd name="T45" fmla="*/ 42 h 84"/>
                  <a:gd name="T46" fmla="*/ 36 w 91"/>
                  <a:gd name="T47" fmla="*/ 29 h 84"/>
                  <a:gd name="T48" fmla="*/ 32 w 91"/>
                  <a:gd name="T49" fmla="*/ 32 h 84"/>
                  <a:gd name="T50" fmla="*/ 37 w 91"/>
                  <a:gd name="T51" fmla="*/ 18 h 84"/>
                  <a:gd name="T52" fmla="*/ 38 w 91"/>
                  <a:gd name="T53" fmla="*/ 9 h 84"/>
                  <a:gd name="T54" fmla="*/ 38 w 91"/>
                  <a:gd name="T55" fmla="*/ 4 h 84"/>
                  <a:gd name="T56" fmla="*/ 29 w 91"/>
                  <a:gd name="T57" fmla="*/ 26 h 84"/>
                  <a:gd name="T58" fmla="*/ 29 w 91"/>
                  <a:gd name="T59" fmla="*/ 25 h 84"/>
                  <a:gd name="T60" fmla="*/ 21 w 91"/>
                  <a:gd name="T61" fmla="*/ 39 h 84"/>
                  <a:gd name="T62" fmla="*/ 14 w 91"/>
                  <a:gd name="T63" fmla="*/ 28 h 84"/>
                  <a:gd name="T64" fmla="*/ 10 w 91"/>
                  <a:gd name="T65" fmla="*/ 26 h 84"/>
                  <a:gd name="T66" fmla="*/ 4 w 91"/>
                  <a:gd name="T67" fmla="*/ 15 h 84"/>
                  <a:gd name="T68" fmla="*/ 4 w 91"/>
                  <a:gd name="T69" fmla="*/ 10 h 84"/>
                  <a:gd name="T70" fmla="*/ 1 w 91"/>
                  <a:gd name="T71" fmla="*/ 12 h 84"/>
                  <a:gd name="T72" fmla="*/ 2 w 91"/>
                  <a:gd name="T73" fmla="*/ 21 h 84"/>
                  <a:gd name="T74" fmla="*/ 7 w 91"/>
                  <a:gd name="T75" fmla="*/ 34 h 84"/>
                  <a:gd name="T76" fmla="*/ 13 w 91"/>
                  <a:gd name="T77" fmla="*/ 50 h 84"/>
                  <a:gd name="T78" fmla="*/ 25 w 91"/>
                  <a:gd name="T79" fmla="*/ 54 h 84"/>
                  <a:gd name="T80" fmla="*/ 55 w 91"/>
                  <a:gd name="T81" fmla="*/ 7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1" h="84">
                    <a:moveTo>
                      <a:pt x="55" y="72"/>
                    </a:moveTo>
                    <a:cubicBezTo>
                      <a:pt x="62" y="73"/>
                      <a:pt x="65" y="74"/>
                      <a:pt x="70" y="78"/>
                    </a:cubicBezTo>
                    <a:cubicBezTo>
                      <a:pt x="74" y="81"/>
                      <a:pt x="78" y="84"/>
                      <a:pt x="83" y="82"/>
                    </a:cubicBezTo>
                    <a:cubicBezTo>
                      <a:pt x="89" y="78"/>
                      <a:pt x="91" y="68"/>
                      <a:pt x="90" y="62"/>
                    </a:cubicBezTo>
                    <a:cubicBezTo>
                      <a:pt x="89" y="58"/>
                      <a:pt x="90" y="55"/>
                      <a:pt x="88" y="51"/>
                    </a:cubicBezTo>
                    <a:cubicBezTo>
                      <a:pt x="86" y="47"/>
                      <a:pt x="83" y="43"/>
                      <a:pt x="81" y="40"/>
                    </a:cubicBezTo>
                    <a:cubicBezTo>
                      <a:pt x="75" y="33"/>
                      <a:pt x="68" y="26"/>
                      <a:pt x="64" y="19"/>
                    </a:cubicBezTo>
                    <a:cubicBezTo>
                      <a:pt x="63" y="16"/>
                      <a:pt x="62" y="1"/>
                      <a:pt x="60" y="1"/>
                    </a:cubicBezTo>
                    <a:cubicBezTo>
                      <a:pt x="55" y="0"/>
                      <a:pt x="61" y="19"/>
                      <a:pt x="62" y="21"/>
                    </a:cubicBezTo>
                    <a:cubicBezTo>
                      <a:pt x="63" y="25"/>
                      <a:pt x="66" y="29"/>
                      <a:pt x="67" y="33"/>
                    </a:cubicBezTo>
                    <a:cubicBezTo>
                      <a:pt x="67" y="33"/>
                      <a:pt x="67" y="33"/>
                      <a:pt x="66" y="32"/>
                    </a:cubicBezTo>
                    <a:cubicBezTo>
                      <a:pt x="63" y="35"/>
                      <a:pt x="72" y="43"/>
                      <a:pt x="73" y="46"/>
                    </a:cubicBezTo>
                    <a:cubicBezTo>
                      <a:pt x="75" y="49"/>
                      <a:pt x="73" y="55"/>
                      <a:pt x="72" y="59"/>
                    </a:cubicBezTo>
                    <a:cubicBezTo>
                      <a:pt x="72" y="58"/>
                      <a:pt x="74" y="56"/>
                      <a:pt x="73" y="55"/>
                    </a:cubicBezTo>
                    <a:cubicBezTo>
                      <a:pt x="71" y="55"/>
                      <a:pt x="70" y="58"/>
                      <a:pt x="70" y="59"/>
                    </a:cubicBezTo>
                    <a:cubicBezTo>
                      <a:pt x="68" y="62"/>
                      <a:pt x="66" y="66"/>
                      <a:pt x="63" y="67"/>
                    </a:cubicBezTo>
                    <a:cubicBezTo>
                      <a:pt x="61" y="65"/>
                      <a:pt x="62" y="60"/>
                      <a:pt x="62" y="57"/>
                    </a:cubicBezTo>
                    <a:cubicBezTo>
                      <a:pt x="63" y="55"/>
                      <a:pt x="65" y="51"/>
                      <a:pt x="63" y="49"/>
                    </a:cubicBezTo>
                    <a:cubicBezTo>
                      <a:pt x="61" y="50"/>
                      <a:pt x="60" y="53"/>
                      <a:pt x="58" y="54"/>
                    </a:cubicBezTo>
                    <a:cubicBezTo>
                      <a:pt x="57" y="50"/>
                      <a:pt x="53" y="55"/>
                      <a:pt x="51" y="56"/>
                    </a:cubicBezTo>
                    <a:cubicBezTo>
                      <a:pt x="45" y="58"/>
                      <a:pt x="41" y="46"/>
                      <a:pt x="34" y="47"/>
                    </a:cubicBezTo>
                    <a:cubicBezTo>
                      <a:pt x="33" y="45"/>
                      <a:pt x="35" y="42"/>
                      <a:pt x="34" y="39"/>
                    </a:cubicBezTo>
                    <a:cubicBezTo>
                      <a:pt x="33" y="40"/>
                      <a:pt x="32" y="41"/>
                      <a:pt x="31" y="42"/>
                    </a:cubicBezTo>
                    <a:cubicBezTo>
                      <a:pt x="29" y="39"/>
                      <a:pt x="36" y="32"/>
                      <a:pt x="36" y="29"/>
                    </a:cubicBezTo>
                    <a:cubicBezTo>
                      <a:pt x="35" y="30"/>
                      <a:pt x="33" y="31"/>
                      <a:pt x="32" y="32"/>
                    </a:cubicBezTo>
                    <a:cubicBezTo>
                      <a:pt x="34" y="28"/>
                      <a:pt x="36" y="23"/>
                      <a:pt x="37" y="18"/>
                    </a:cubicBezTo>
                    <a:cubicBezTo>
                      <a:pt x="37" y="15"/>
                      <a:pt x="37" y="12"/>
                      <a:pt x="38" y="9"/>
                    </a:cubicBezTo>
                    <a:cubicBezTo>
                      <a:pt x="38" y="8"/>
                      <a:pt x="39" y="6"/>
                      <a:pt x="38" y="4"/>
                    </a:cubicBezTo>
                    <a:cubicBezTo>
                      <a:pt x="31" y="8"/>
                      <a:pt x="36" y="22"/>
                      <a:pt x="29" y="26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5" y="25"/>
                      <a:pt x="25" y="37"/>
                      <a:pt x="21" y="39"/>
                    </a:cubicBezTo>
                    <a:cubicBezTo>
                      <a:pt x="14" y="43"/>
                      <a:pt x="15" y="31"/>
                      <a:pt x="14" y="28"/>
                    </a:cubicBezTo>
                    <a:cubicBezTo>
                      <a:pt x="14" y="23"/>
                      <a:pt x="12" y="28"/>
                      <a:pt x="10" y="26"/>
                    </a:cubicBezTo>
                    <a:cubicBezTo>
                      <a:pt x="7" y="25"/>
                      <a:pt x="5" y="18"/>
                      <a:pt x="4" y="15"/>
                    </a:cubicBezTo>
                    <a:cubicBezTo>
                      <a:pt x="4" y="14"/>
                      <a:pt x="4" y="10"/>
                      <a:pt x="4" y="10"/>
                    </a:cubicBezTo>
                    <a:cubicBezTo>
                      <a:pt x="2" y="9"/>
                      <a:pt x="1" y="12"/>
                      <a:pt x="1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5"/>
                      <a:pt x="7" y="29"/>
                      <a:pt x="7" y="34"/>
                    </a:cubicBezTo>
                    <a:cubicBezTo>
                      <a:pt x="6" y="40"/>
                      <a:pt x="9" y="46"/>
                      <a:pt x="13" y="50"/>
                    </a:cubicBezTo>
                    <a:cubicBezTo>
                      <a:pt x="17" y="53"/>
                      <a:pt x="21" y="52"/>
                      <a:pt x="25" y="54"/>
                    </a:cubicBezTo>
                    <a:cubicBezTo>
                      <a:pt x="36" y="59"/>
                      <a:pt x="42" y="70"/>
                      <a:pt x="55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451"/>
              <p:cNvSpPr/>
              <p:nvPr/>
            </p:nvSpPr>
            <p:spPr bwMode="auto">
              <a:xfrm>
                <a:off x="6288088" y="3238501"/>
                <a:ext cx="217488" cy="271463"/>
              </a:xfrm>
              <a:custGeom>
                <a:avLst/>
                <a:gdLst>
                  <a:gd name="T0" fmla="*/ 24 w 93"/>
                  <a:gd name="T1" fmla="*/ 24 h 117"/>
                  <a:gd name="T2" fmla="*/ 0 w 93"/>
                  <a:gd name="T3" fmla="*/ 1 h 117"/>
                  <a:gd name="T4" fmla="*/ 12 w 93"/>
                  <a:gd name="T5" fmla="*/ 3 h 117"/>
                  <a:gd name="T6" fmla="*/ 20 w 93"/>
                  <a:gd name="T7" fmla="*/ 11 h 117"/>
                  <a:gd name="T8" fmla="*/ 27 w 93"/>
                  <a:gd name="T9" fmla="*/ 15 h 117"/>
                  <a:gd name="T10" fmla="*/ 30 w 93"/>
                  <a:gd name="T11" fmla="*/ 19 h 117"/>
                  <a:gd name="T12" fmla="*/ 47 w 93"/>
                  <a:gd name="T13" fmla="*/ 13 h 117"/>
                  <a:gd name="T14" fmla="*/ 34 w 93"/>
                  <a:gd name="T15" fmla="*/ 34 h 117"/>
                  <a:gd name="T16" fmla="*/ 38 w 93"/>
                  <a:gd name="T17" fmla="*/ 36 h 117"/>
                  <a:gd name="T18" fmla="*/ 40 w 93"/>
                  <a:gd name="T19" fmla="*/ 39 h 117"/>
                  <a:gd name="T20" fmla="*/ 43 w 93"/>
                  <a:gd name="T21" fmla="*/ 42 h 117"/>
                  <a:gd name="T22" fmla="*/ 48 w 93"/>
                  <a:gd name="T23" fmla="*/ 43 h 117"/>
                  <a:gd name="T24" fmla="*/ 53 w 93"/>
                  <a:gd name="T25" fmla="*/ 47 h 117"/>
                  <a:gd name="T26" fmla="*/ 64 w 93"/>
                  <a:gd name="T27" fmla="*/ 44 h 117"/>
                  <a:gd name="T28" fmla="*/ 74 w 93"/>
                  <a:gd name="T29" fmla="*/ 45 h 117"/>
                  <a:gd name="T30" fmla="*/ 61 w 93"/>
                  <a:gd name="T31" fmla="*/ 50 h 117"/>
                  <a:gd name="T32" fmla="*/ 47 w 93"/>
                  <a:gd name="T33" fmla="*/ 55 h 117"/>
                  <a:gd name="T34" fmla="*/ 40 w 93"/>
                  <a:gd name="T35" fmla="*/ 61 h 117"/>
                  <a:gd name="T36" fmla="*/ 47 w 93"/>
                  <a:gd name="T37" fmla="*/ 68 h 117"/>
                  <a:gd name="T38" fmla="*/ 51 w 93"/>
                  <a:gd name="T39" fmla="*/ 70 h 117"/>
                  <a:gd name="T40" fmla="*/ 53 w 93"/>
                  <a:gd name="T41" fmla="*/ 74 h 117"/>
                  <a:gd name="T42" fmla="*/ 59 w 93"/>
                  <a:gd name="T43" fmla="*/ 74 h 117"/>
                  <a:gd name="T44" fmla="*/ 58 w 93"/>
                  <a:gd name="T45" fmla="*/ 76 h 117"/>
                  <a:gd name="T46" fmla="*/ 69 w 93"/>
                  <a:gd name="T47" fmla="*/ 76 h 117"/>
                  <a:gd name="T48" fmla="*/ 76 w 93"/>
                  <a:gd name="T49" fmla="*/ 73 h 117"/>
                  <a:gd name="T50" fmla="*/ 81 w 93"/>
                  <a:gd name="T51" fmla="*/ 72 h 117"/>
                  <a:gd name="T52" fmla="*/ 64 w 93"/>
                  <a:gd name="T53" fmla="*/ 81 h 117"/>
                  <a:gd name="T54" fmla="*/ 52 w 93"/>
                  <a:gd name="T55" fmla="*/ 82 h 117"/>
                  <a:gd name="T56" fmla="*/ 54 w 93"/>
                  <a:gd name="T57" fmla="*/ 91 h 117"/>
                  <a:gd name="T58" fmla="*/ 57 w 93"/>
                  <a:gd name="T59" fmla="*/ 93 h 117"/>
                  <a:gd name="T60" fmla="*/ 58 w 93"/>
                  <a:gd name="T61" fmla="*/ 96 h 117"/>
                  <a:gd name="T62" fmla="*/ 67 w 93"/>
                  <a:gd name="T63" fmla="*/ 98 h 117"/>
                  <a:gd name="T64" fmla="*/ 64 w 93"/>
                  <a:gd name="T65" fmla="*/ 104 h 117"/>
                  <a:gd name="T66" fmla="*/ 80 w 93"/>
                  <a:gd name="T67" fmla="*/ 106 h 117"/>
                  <a:gd name="T68" fmla="*/ 93 w 93"/>
                  <a:gd name="T69" fmla="*/ 94 h 117"/>
                  <a:gd name="T70" fmla="*/ 85 w 93"/>
                  <a:gd name="T71" fmla="*/ 107 h 117"/>
                  <a:gd name="T72" fmla="*/ 57 w 93"/>
                  <a:gd name="T73" fmla="*/ 116 h 117"/>
                  <a:gd name="T74" fmla="*/ 47 w 93"/>
                  <a:gd name="T75" fmla="*/ 110 h 117"/>
                  <a:gd name="T76" fmla="*/ 39 w 93"/>
                  <a:gd name="T77" fmla="*/ 98 h 117"/>
                  <a:gd name="T78" fmla="*/ 39 w 93"/>
                  <a:gd name="T79" fmla="*/ 87 h 117"/>
                  <a:gd name="T80" fmla="*/ 38 w 93"/>
                  <a:gd name="T81" fmla="*/ 75 h 117"/>
                  <a:gd name="T82" fmla="*/ 32 w 93"/>
                  <a:gd name="T83" fmla="*/ 51 h 117"/>
                  <a:gd name="T84" fmla="*/ 25 w 93"/>
                  <a:gd name="T85" fmla="*/ 25 h 117"/>
                  <a:gd name="T86" fmla="*/ 24 w 93"/>
                  <a:gd name="T87" fmla="*/ 2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3" h="117">
                    <a:moveTo>
                      <a:pt x="24" y="24"/>
                    </a:moveTo>
                    <a:cubicBezTo>
                      <a:pt x="18" y="13"/>
                      <a:pt x="12" y="5"/>
                      <a:pt x="0" y="1"/>
                    </a:cubicBezTo>
                    <a:cubicBezTo>
                      <a:pt x="4" y="0"/>
                      <a:pt x="9" y="1"/>
                      <a:pt x="12" y="3"/>
                    </a:cubicBezTo>
                    <a:cubicBezTo>
                      <a:pt x="16" y="5"/>
                      <a:pt x="17" y="9"/>
                      <a:pt x="20" y="11"/>
                    </a:cubicBezTo>
                    <a:cubicBezTo>
                      <a:pt x="22" y="13"/>
                      <a:pt x="25" y="14"/>
                      <a:pt x="27" y="15"/>
                    </a:cubicBezTo>
                    <a:cubicBezTo>
                      <a:pt x="28" y="16"/>
                      <a:pt x="29" y="19"/>
                      <a:pt x="30" y="19"/>
                    </a:cubicBezTo>
                    <a:cubicBezTo>
                      <a:pt x="35" y="21"/>
                      <a:pt x="43" y="10"/>
                      <a:pt x="47" y="13"/>
                    </a:cubicBezTo>
                    <a:cubicBezTo>
                      <a:pt x="42" y="19"/>
                      <a:pt x="25" y="25"/>
                      <a:pt x="34" y="34"/>
                    </a:cubicBezTo>
                    <a:cubicBezTo>
                      <a:pt x="35" y="35"/>
                      <a:pt x="37" y="35"/>
                      <a:pt x="38" y="36"/>
                    </a:cubicBezTo>
                    <a:cubicBezTo>
                      <a:pt x="40" y="38"/>
                      <a:pt x="39" y="37"/>
                      <a:pt x="40" y="39"/>
                    </a:cubicBezTo>
                    <a:cubicBezTo>
                      <a:pt x="41" y="40"/>
                      <a:pt x="40" y="42"/>
                      <a:pt x="43" y="42"/>
                    </a:cubicBezTo>
                    <a:cubicBezTo>
                      <a:pt x="44" y="43"/>
                      <a:pt x="47" y="43"/>
                      <a:pt x="48" y="43"/>
                    </a:cubicBezTo>
                    <a:cubicBezTo>
                      <a:pt x="51" y="43"/>
                      <a:pt x="54" y="43"/>
                      <a:pt x="53" y="47"/>
                    </a:cubicBezTo>
                    <a:cubicBezTo>
                      <a:pt x="56" y="47"/>
                      <a:pt x="61" y="45"/>
                      <a:pt x="64" y="44"/>
                    </a:cubicBezTo>
                    <a:cubicBezTo>
                      <a:pt x="68" y="44"/>
                      <a:pt x="70" y="44"/>
                      <a:pt x="74" y="45"/>
                    </a:cubicBezTo>
                    <a:cubicBezTo>
                      <a:pt x="70" y="48"/>
                      <a:pt x="65" y="49"/>
                      <a:pt x="61" y="50"/>
                    </a:cubicBezTo>
                    <a:cubicBezTo>
                      <a:pt x="56" y="52"/>
                      <a:pt x="52" y="53"/>
                      <a:pt x="47" y="55"/>
                    </a:cubicBezTo>
                    <a:cubicBezTo>
                      <a:pt x="45" y="57"/>
                      <a:pt x="40" y="58"/>
                      <a:pt x="40" y="61"/>
                    </a:cubicBezTo>
                    <a:cubicBezTo>
                      <a:pt x="40" y="63"/>
                      <a:pt x="44" y="67"/>
                      <a:pt x="47" y="68"/>
                    </a:cubicBezTo>
                    <a:cubicBezTo>
                      <a:pt x="48" y="69"/>
                      <a:pt x="50" y="69"/>
                      <a:pt x="51" y="70"/>
                    </a:cubicBezTo>
                    <a:cubicBezTo>
                      <a:pt x="52" y="71"/>
                      <a:pt x="51" y="72"/>
                      <a:pt x="53" y="74"/>
                    </a:cubicBezTo>
                    <a:cubicBezTo>
                      <a:pt x="54" y="74"/>
                      <a:pt x="57" y="73"/>
                      <a:pt x="59" y="74"/>
                    </a:cubicBezTo>
                    <a:cubicBezTo>
                      <a:pt x="59" y="74"/>
                      <a:pt x="59" y="75"/>
                      <a:pt x="58" y="76"/>
                    </a:cubicBezTo>
                    <a:cubicBezTo>
                      <a:pt x="61" y="77"/>
                      <a:pt x="67" y="76"/>
                      <a:pt x="69" y="76"/>
                    </a:cubicBezTo>
                    <a:cubicBezTo>
                      <a:pt x="71" y="75"/>
                      <a:pt x="73" y="73"/>
                      <a:pt x="76" y="73"/>
                    </a:cubicBezTo>
                    <a:cubicBezTo>
                      <a:pt x="77" y="72"/>
                      <a:pt x="79" y="72"/>
                      <a:pt x="81" y="72"/>
                    </a:cubicBezTo>
                    <a:cubicBezTo>
                      <a:pt x="76" y="75"/>
                      <a:pt x="70" y="79"/>
                      <a:pt x="64" y="81"/>
                    </a:cubicBezTo>
                    <a:cubicBezTo>
                      <a:pt x="60" y="82"/>
                      <a:pt x="56" y="80"/>
                      <a:pt x="52" y="82"/>
                    </a:cubicBezTo>
                    <a:cubicBezTo>
                      <a:pt x="47" y="85"/>
                      <a:pt x="50" y="88"/>
                      <a:pt x="54" y="91"/>
                    </a:cubicBezTo>
                    <a:cubicBezTo>
                      <a:pt x="55" y="92"/>
                      <a:pt x="56" y="92"/>
                      <a:pt x="57" y="93"/>
                    </a:cubicBezTo>
                    <a:cubicBezTo>
                      <a:pt x="58" y="94"/>
                      <a:pt x="57" y="95"/>
                      <a:pt x="58" y="96"/>
                    </a:cubicBezTo>
                    <a:cubicBezTo>
                      <a:pt x="61" y="99"/>
                      <a:pt x="65" y="97"/>
                      <a:pt x="67" y="98"/>
                    </a:cubicBezTo>
                    <a:cubicBezTo>
                      <a:pt x="71" y="100"/>
                      <a:pt x="66" y="103"/>
                      <a:pt x="64" y="104"/>
                    </a:cubicBezTo>
                    <a:cubicBezTo>
                      <a:pt x="68" y="107"/>
                      <a:pt x="75" y="109"/>
                      <a:pt x="80" y="106"/>
                    </a:cubicBezTo>
                    <a:cubicBezTo>
                      <a:pt x="86" y="103"/>
                      <a:pt x="89" y="98"/>
                      <a:pt x="93" y="94"/>
                    </a:cubicBezTo>
                    <a:cubicBezTo>
                      <a:pt x="92" y="99"/>
                      <a:pt x="88" y="103"/>
                      <a:pt x="85" y="107"/>
                    </a:cubicBezTo>
                    <a:cubicBezTo>
                      <a:pt x="79" y="114"/>
                      <a:pt x="66" y="117"/>
                      <a:pt x="57" y="116"/>
                    </a:cubicBezTo>
                    <a:cubicBezTo>
                      <a:pt x="53" y="115"/>
                      <a:pt x="51" y="112"/>
                      <a:pt x="47" y="110"/>
                    </a:cubicBezTo>
                    <a:cubicBezTo>
                      <a:pt x="43" y="108"/>
                      <a:pt x="39" y="104"/>
                      <a:pt x="39" y="98"/>
                    </a:cubicBezTo>
                    <a:cubicBezTo>
                      <a:pt x="38" y="94"/>
                      <a:pt x="39" y="90"/>
                      <a:pt x="39" y="87"/>
                    </a:cubicBezTo>
                    <a:cubicBezTo>
                      <a:pt x="39" y="83"/>
                      <a:pt x="38" y="79"/>
                      <a:pt x="38" y="75"/>
                    </a:cubicBezTo>
                    <a:cubicBezTo>
                      <a:pt x="36" y="67"/>
                      <a:pt x="35" y="59"/>
                      <a:pt x="32" y="51"/>
                    </a:cubicBezTo>
                    <a:cubicBezTo>
                      <a:pt x="30" y="42"/>
                      <a:pt x="29" y="34"/>
                      <a:pt x="25" y="25"/>
                    </a:cubicBezTo>
                    <a:cubicBezTo>
                      <a:pt x="25" y="25"/>
                      <a:pt x="24" y="25"/>
                      <a:pt x="24" y="2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452"/>
              <p:cNvSpPr/>
              <p:nvPr/>
            </p:nvSpPr>
            <p:spPr bwMode="auto">
              <a:xfrm>
                <a:off x="5953126" y="3041651"/>
                <a:ext cx="323850" cy="188913"/>
              </a:xfrm>
              <a:custGeom>
                <a:avLst/>
                <a:gdLst>
                  <a:gd name="T0" fmla="*/ 134 w 139"/>
                  <a:gd name="T1" fmla="*/ 72 h 81"/>
                  <a:gd name="T2" fmla="*/ 121 w 139"/>
                  <a:gd name="T3" fmla="*/ 58 h 81"/>
                  <a:gd name="T4" fmla="*/ 117 w 139"/>
                  <a:gd name="T5" fmla="*/ 54 h 81"/>
                  <a:gd name="T6" fmla="*/ 117 w 139"/>
                  <a:gd name="T7" fmla="*/ 48 h 81"/>
                  <a:gd name="T8" fmla="*/ 113 w 139"/>
                  <a:gd name="T9" fmla="*/ 43 h 81"/>
                  <a:gd name="T10" fmla="*/ 116 w 139"/>
                  <a:gd name="T11" fmla="*/ 38 h 81"/>
                  <a:gd name="T12" fmla="*/ 116 w 139"/>
                  <a:gd name="T13" fmla="*/ 35 h 81"/>
                  <a:gd name="T14" fmla="*/ 114 w 139"/>
                  <a:gd name="T15" fmla="*/ 35 h 81"/>
                  <a:gd name="T16" fmla="*/ 120 w 139"/>
                  <a:gd name="T17" fmla="*/ 21 h 81"/>
                  <a:gd name="T18" fmla="*/ 108 w 139"/>
                  <a:gd name="T19" fmla="*/ 33 h 81"/>
                  <a:gd name="T20" fmla="*/ 100 w 139"/>
                  <a:gd name="T21" fmla="*/ 40 h 81"/>
                  <a:gd name="T22" fmla="*/ 97 w 139"/>
                  <a:gd name="T23" fmla="*/ 38 h 81"/>
                  <a:gd name="T24" fmla="*/ 94 w 139"/>
                  <a:gd name="T25" fmla="*/ 33 h 81"/>
                  <a:gd name="T26" fmla="*/ 90 w 139"/>
                  <a:gd name="T27" fmla="*/ 31 h 81"/>
                  <a:gd name="T28" fmla="*/ 93 w 139"/>
                  <a:gd name="T29" fmla="*/ 17 h 81"/>
                  <a:gd name="T30" fmla="*/ 82 w 139"/>
                  <a:gd name="T31" fmla="*/ 34 h 81"/>
                  <a:gd name="T32" fmla="*/ 75 w 139"/>
                  <a:gd name="T33" fmla="*/ 28 h 81"/>
                  <a:gd name="T34" fmla="*/ 73 w 139"/>
                  <a:gd name="T35" fmla="*/ 20 h 81"/>
                  <a:gd name="T36" fmla="*/ 69 w 139"/>
                  <a:gd name="T37" fmla="*/ 15 h 81"/>
                  <a:gd name="T38" fmla="*/ 70 w 139"/>
                  <a:gd name="T39" fmla="*/ 0 h 81"/>
                  <a:gd name="T40" fmla="*/ 68 w 139"/>
                  <a:gd name="T41" fmla="*/ 1 h 81"/>
                  <a:gd name="T42" fmla="*/ 62 w 139"/>
                  <a:gd name="T43" fmla="*/ 24 h 81"/>
                  <a:gd name="T44" fmla="*/ 54 w 139"/>
                  <a:gd name="T45" fmla="*/ 38 h 81"/>
                  <a:gd name="T46" fmla="*/ 51 w 139"/>
                  <a:gd name="T47" fmla="*/ 35 h 81"/>
                  <a:gd name="T48" fmla="*/ 49 w 139"/>
                  <a:gd name="T49" fmla="*/ 39 h 81"/>
                  <a:gd name="T50" fmla="*/ 41 w 139"/>
                  <a:gd name="T51" fmla="*/ 37 h 81"/>
                  <a:gd name="T52" fmla="*/ 39 w 139"/>
                  <a:gd name="T53" fmla="*/ 21 h 81"/>
                  <a:gd name="T54" fmla="*/ 32 w 139"/>
                  <a:gd name="T55" fmla="*/ 31 h 81"/>
                  <a:gd name="T56" fmla="*/ 25 w 139"/>
                  <a:gd name="T57" fmla="*/ 40 h 81"/>
                  <a:gd name="T58" fmla="*/ 4 w 139"/>
                  <a:gd name="T59" fmla="*/ 73 h 81"/>
                  <a:gd name="T60" fmla="*/ 15 w 139"/>
                  <a:gd name="T61" fmla="*/ 59 h 81"/>
                  <a:gd name="T62" fmla="*/ 27 w 139"/>
                  <a:gd name="T63" fmla="*/ 56 h 81"/>
                  <a:gd name="T64" fmla="*/ 46 w 139"/>
                  <a:gd name="T65" fmla="*/ 52 h 81"/>
                  <a:gd name="T66" fmla="*/ 70 w 139"/>
                  <a:gd name="T67" fmla="*/ 50 h 81"/>
                  <a:gd name="T68" fmla="*/ 84 w 139"/>
                  <a:gd name="T69" fmla="*/ 51 h 81"/>
                  <a:gd name="T70" fmla="*/ 97 w 139"/>
                  <a:gd name="T71" fmla="*/ 52 h 81"/>
                  <a:gd name="T72" fmla="*/ 106 w 139"/>
                  <a:gd name="T73" fmla="*/ 56 h 81"/>
                  <a:gd name="T74" fmla="*/ 126 w 139"/>
                  <a:gd name="T75" fmla="*/ 68 h 81"/>
                  <a:gd name="T76" fmla="*/ 131 w 139"/>
                  <a:gd name="T77" fmla="*/ 75 h 81"/>
                  <a:gd name="T78" fmla="*/ 139 w 139"/>
                  <a:gd name="T79" fmla="*/ 81 h 81"/>
                  <a:gd name="T80" fmla="*/ 134 w 139"/>
                  <a:gd name="T81" fmla="*/ 7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81">
                    <a:moveTo>
                      <a:pt x="134" y="72"/>
                    </a:moveTo>
                    <a:cubicBezTo>
                      <a:pt x="131" y="67"/>
                      <a:pt x="127" y="61"/>
                      <a:pt x="121" y="58"/>
                    </a:cubicBezTo>
                    <a:cubicBezTo>
                      <a:pt x="119" y="57"/>
                      <a:pt x="118" y="57"/>
                      <a:pt x="117" y="54"/>
                    </a:cubicBezTo>
                    <a:cubicBezTo>
                      <a:pt x="117" y="52"/>
                      <a:pt x="118" y="50"/>
                      <a:pt x="117" y="48"/>
                    </a:cubicBezTo>
                    <a:cubicBezTo>
                      <a:pt x="115" y="46"/>
                      <a:pt x="113" y="46"/>
                      <a:pt x="113" y="43"/>
                    </a:cubicBezTo>
                    <a:cubicBezTo>
                      <a:pt x="114" y="41"/>
                      <a:pt x="116" y="40"/>
                      <a:pt x="116" y="38"/>
                    </a:cubicBezTo>
                    <a:cubicBezTo>
                      <a:pt x="116" y="37"/>
                      <a:pt x="116" y="36"/>
                      <a:pt x="116" y="35"/>
                    </a:cubicBezTo>
                    <a:cubicBezTo>
                      <a:pt x="116" y="35"/>
                      <a:pt x="114" y="34"/>
                      <a:pt x="114" y="35"/>
                    </a:cubicBezTo>
                    <a:cubicBezTo>
                      <a:pt x="113" y="30"/>
                      <a:pt x="120" y="26"/>
                      <a:pt x="120" y="21"/>
                    </a:cubicBezTo>
                    <a:cubicBezTo>
                      <a:pt x="116" y="23"/>
                      <a:pt x="111" y="29"/>
                      <a:pt x="108" y="33"/>
                    </a:cubicBezTo>
                    <a:cubicBezTo>
                      <a:pt x="105" y="35"/>
                      <a:pt x="103" y="39"/>
                      <a:pt x="100" y="40"/>
                    </a:cubicBezTo>
                    <a:cubicBezTo>
                      <a:pt x="99" y="40"/>
                      <a:pt x="98" y="40"/>
                      <a:pt x="97" y="38"/>
                    </a:cubicBezTo>
                    <a:cubicBezTo>
                      <a:pt x="96" y="37"/>
                      <a:pt x="95" y="34"/>
                      <a:pt x="94" y="33"/>
                    </a:cubicBezTo>
                    <a:cubicBezTo>
                      <a:pt x="92" y="32"/>
                      <a:pt x="91" y="35"/>
                      <a:pt x="90" y="31"/>
                    </a:cubicBezTo>
                    <a:cubicBezTo>
                      <a:pt x="89" y="27"/>
                      <a:pt x="93" y="21"/>
                      <a:pt x="93" y="17"/>
                    </a:cubicBezTo>
                    <a:cubicBezTo>
                      <a:pt x="90" y="20"/>
                      <a:pt x="88" y="38"/>
                      <a:pt x="82" y="34"/>
                    </a:cubicBezTo>
                    <a:cubicBezTo>
                      <a:pt x="80" y="33"/>
                      <a:pt x="77" y="30"/>
                      <a:pt x="75" y="28"/>
                    </a:cubicBezTo>
                    <a:cubicBezTo>
                      <a:pt x="74" y="26"/>
                      <a:pt x="75" y="22"/>
                      <a:pt x="73" y="20"/>
                    </a:cubicBezTo>
                    <a:cubicBezTo>
                      <a:pt x="70" y="23"/>
                      <a:pt x="69" y="17"/>
                      <a:pt x="69" y="15"/>
                    </a:cubicBezTo>
                    <a:cubicBezTo>
                      <a:pt x="68" y="10"/>
                      <a:pt x="68" y="5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62" y="5"/>
                      <a:pt x="61" y="17"/>
                      <a:pt x="62" y="24"/>
                    </a:cubicBezTo>
                    <a:cubicBezTo>
                      <a:pt x="62" y="28"/>
                      <a:pt x="62" y="41"/>
                      <a:pt x="54" y="38"/>
                    </a:cubicBezTo>
                    <a:cubicBezTo>
                      <a:pt x="53" y="37"/>
                      <a:pt x="52" y="35"/>
                      <a:pt x="51" y="35"/>
                    </a:cubicBezTo>
                    <a:cubicBezTo>
                      <a:pt x="50" y="36"/>
                      <a:pt x="50" y="38"/>
                      <a:pt x="49" y="39"/>
                    </a:cubicBezTo>
                    <a:cubicBezTo>
                      <a:pt x="46" y="43"/>
                      <a:pt x="43" y="40"/>
                      <a:pt x="41" y="37"/>
                    </a:cubicBezTo>
                    <a:cubicBezTo>
                      <a:pt x="38" y="32"/>
                      <a:pt x="36" y="27"/>
                      <a:pt x="39" y="21"/>
                    </a:cubicBezTo>
                    <a:cubicBezTo>
                      <a:pt x="36" y="25"/>
                      <a:pt x="34" y="27"/>
                      <a:pt x="32" y="31"/>
                    </a:cubicBezTo>
                    <a:cubicBezTo>
                      <a:pt x="31" y="35"/>
                      <a:pt x="27" y="37"/>
                      <a:pt x="25" y="40"/>
                    </a:cubicBezTo>
                    <a:cubicBezTo>
                      <a:pt x="20" y="52"/>
                      <a:pt x="0" y="57"/>
                      <a:pt x="4" y="73"/>
                    </a:cubicBezTo>
                    <a:cubicBezTo>
                      <a:pt x="6" y="67"/>
                      <a:pt x="9" y="62"/>
                      <a:pt x="15" y="59"/>
                    </a:cubicBezTo>
                    <a:cubicBezTo>
                      <a:pt x="19" y="57"/>
                      <a:pt x="23" y="57"/>
                      <a:pt x="27" y="56"/>
                    </a:cubicBezTo>
                    <a:cubicBezTo>
                      <a:pt x="33" y="54"/>
                      <a:pt x="38" y="50"/>
                      <a:pt x="46" y="52"/>
                    </a:cubicBezTo>
                    <a:cubicBezTo>
                      <a:pt x="55" y="54"/>
                      <a:pt x="61" y="51"/>
                      <a:pt x="70" y="50"/>
                    </a:cubicBezTo>
                    <a:cubicBezTo>
                      <a:pt x="75" y="49"/>
                      <a:pt x="79" y="49"/>
                      <a:pt x="84" y="51"/>
                    </a:cubicBezTo>
                    <a:cubicBezTo>
                      <a:pt x="88" y="52"/>
                      <a:pt x="92" y="52"/>
                      <a:pt x="97" y="52"/>
                    </a:cubicBezTo>
                    <a:cubicBezTo>
                      <a:pt x="102" y="52"/>
                      <a:pt x="103" y="53"/>
                      <a:pt x="106" y="56"/>
                    </a:cubicBezTo>
                    <a:cubicBezTo>
                      <a:pt x="112" y="61"/>
                      <a:pt x="120" y="63"/>
                      <a:pt x="126" y="68"/>
                    </a:cubicBezTo>
                    <a:cubicBezTo>
                      <a:pt x="128" y="70"/>
                      <a:pt x="129" y="72"/>
                      <a:pt x="131" y="75"/>
                    </a:cubicBezTo>
                    <a:cubicBezTo>
                      <a:pt x="132" y="78"/>
                      <a:pt x="136" y="80"/>
                      <a:pt x="139" y="81"/>
                    </a:cubicBezTo>
                    <a:cubicBezTo>
                      <a:pt x="137" y="80"/>
                      <a:pt x="135" y="74"/>
                      <a:pt x="134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453"/>
              <p:cNvSpPr/>
              <p:nvPr/>
            </p:nvSpPr>
            <p:spPr bwMode="auto">
              <a:xfrm>
                <a:off x="5848351" y="3241676"/>
                <a:ext cx="136525" cy="98425"/>
              </a:xfrm>
              <a:custGeom>
                <a:avLst/>
                <a:gdLst>
                  <a:gd name="T0" fmla="*/ 20 w 59"/>
                  <a:gd name="T1" fmla="*/ 35 h 42"/>
                  <a:gd name="T2" fmla="*/ 25 w 59"/>
                  <a:gd name="T3" fmla="*/ 42 h 42"/>
                  <a:gd name="T4" fmla="*/ 28 w 59"/>
                  <a:gd name="T5" fmla="*/ 20 h 42"/>
                  <a:gd name="T6" fmla="*/ 46 w 59"/>
                  <a:gd name="T7" fmla="*/ 9 h 42"/>
                  <a:gd name="T8" fmla="*/ 56 w 59"/>
                  <a:gd name="T9" fmla="*/ 5 h 42"/>
                  <a:gd name="T10" fmla="*/ 45 w 59"/>
                  <a:gd name="T11" fmla="*/ 5 h 42"/>
                  <a:gd name="T12" fmla="*/ 29 w 59"/>
                  <a:gd name="T13" fmla="*/ 12 h 42"/>
                  <a:gd name="T14" fmla="*/ 17 w 59"/>
                  <a:gd name="T15" fmla="*/ 14 h 42"/>
                  <a:gd name="T16" fmla="*/ 8 w 59"/>
                  <a:gd name="T17" fmla="*/ 15 h 42"/>
                  <a:gd name="T18" fmla="*/ 6 w 59"/>
                  <a:gd name="T19" fmla="*/ 18 h 42"/>
                  <a:gd name="T20" fmla="*/ 20 w 59"/>
                  <a:gd name="T21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20" y="35"/>
                    </a:moveTo>
                    <a:cubicBezTo>
                      <a:pt x="21" y="38"/>
                      <a:pt x="23" y="41"/>
                      <a:pt x="25" y="42"/>
                    </a:cubicBezTo>
                    <a:cubicBezTo>
                      <a:pt x="23" y="35"/>
                      <a:pt x="22" y="24"/>
                      <a:pt x="28" y="20"/>
                    </a:cubicBezTo>
                    <a:cubicBezTo>
                      <a:pt x="33" y="15"/>
                      <a:pt x="41" y="12"/>
                      <a:pt x="46" y="9"/>
                    </a:cubicBezTo>
                    <a:cubicBezTo>
                      <a:pt x="48" y="8"/>
                      <a:pt x="55" y="6"/>
                      <a:pt x="56" y="5"/>
                    </a:cubicBezTo>
                    <a:cubicBezTo>
                      <a:pt x="59" y="0"/>
                      <a:pt x="46" y="4"/>
                      <a:pt x="45" y="5"/>
                    </a:cubicBezTo>
                    <a:cubicBezTo>
                      <a:pt x="39" y="7"/>
                      <a:pt x="34" y="10"/>
                      <a:pt x="29" y="12"/>
                    </a:cubicBezTo>
                    <a:cubicBezTo>
                      <a:pt x="25" y="13"/>
                      <a:pt x="21" y="13"/>
                      <a:pt x="17" y="14"/>
                    </a:cubicBezTo>
                    <a:cubicBezTo>
                      <a:pt x="14" y="15"/>
                      <a:pt x="12" y="15"/>
                      <a:pt x="8" y="15"/>
                    </a:cubicBezTo>
                    <a:cubicBezTo>
                      <a:pt x="1" y="13"/>
                      <a:pt x="0" y="14"/>
                      <a:pt x="6" y="18"/>
                    </a:cubicBezTo>
                    <a:cubicBezTo>
                      <a:pt x="12" y="23"/>
                      <a:pt x="17" y="29"/>
                      <a:pt x="20" y="3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454"/>
              <p:cNvSpPr/>
              <p:nvPr/>
            </p:nvSpPr>
            <p:spPr bwMode="auto">
              <a:xfrm>
                <a:off x="6102351" y="3221038"/>
                <a:ext cx="214313" cy="77788"/>
              </a:xfrm>
              <a:custGeom>
                <a:avLst/>
                <a:gdLst>
                  <a:gd name="T0" fmla="*/ 55 w 92"/>
                  <a:gd name="T1" fmla="*/ 19 h 33"/>
                  <a:gd name="T2" fmla="*/ 78 w 92"/>
                  <a:gd name="T3" fmla="*/ 23 h 33"/>
                  <a:gd name="T4" fmla="*/ 92 w 92"/>
                  <a:gd name="T5" fmla="*/ 33 h 33"/>
                  <a:gd name="T6" fmla="*/ 88 w 92"/>
                  <a:gd name="T7" fmla="*/ 26 h 33"/>
                  <a:gd name="T8" fmla="*/ 83 w 92"/>
                  <a:gd name="T9" fmla="*/ 20 h 33"/>
                  <a:gd name="T10" fmla="*/ 69 w 92"/>
                  <a:gd name="T11" fmla="*/ 13 h 33"/>
                  <a:gd name="T12" fmla="*/ 55 w 92"/>
                  <a:gd name="T13" fmla="*/ 11 h 33"/>
                  <a:gd name="T14" fmla="*/ 44 w 92"/>
                  <a:gd name="T15" fmla="*/ 8 h 33"/>
                  <a:gd name="T16" fmla="*/ 36 w 92"/>
                  <a:gd name="T17" fmla="*/ 4 h 33"/>
                  <a:gd name="T18" fmla="*/ 27 w 92"/>
                  <a:gd name="T19" fmla="*/ 4 h 33"/>
                  <a:gd name="T20" fmla="*/ 17 w 92"/>
                  <a:gd name="T21" fmla="*/ 3 h 33"/>
                  <a:gd name="T22" fmla="*/ 0 w 92"/>
                  <a:gd name="T23" fmla="*/ 0 h 33"/>
                  <a:gd name="T24" fmla="*/ 23 w 92"/>
                  <a:gd name="T25" fmla="*/ 11 h 33"/>
                  <a:gd name="T26" fmla="*/ 55 w 92"/>
                  <a:gd name="T2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33">
                    <a:moveTo>
                      <a:pt x="55" y="19"/>
                    </a:moveTo>
                    <a:cubicBezTo>
                      <a:pt x="63" y="21"/>
                      <a:pt x="71" y="20"/>
                      <a:pt x="78" y="23"/>
                    </a:cubicBezTo>
                    <a:cubicBezTo>
                      <a:pt x="83" y="25"/>
                      <a:pt x="87" y="32"/>
                      <a:pt x="92" y="33"/>
                    </a:cubicBezTo>
                    <a:cubicBezTo>
                      <a:pt x="92" y="33"/>
                      <a:pt x="89" y="26"/>
                      <a:pt x="88" y="26"/>
                    </a:cubicBezTo>
                    <a:cubicBezTo>
                      <a:pt x="87" y="24"/>
                      <a:pt x="85" y="21"/>
                      <a:pt x="83" y="20"/>
                    </a:cubicBezTo>
                    <a:cubicBezTo>
                      <a:pt x="79" y="17"/>
                      <a:pt x="73" y="15"/>
                      <a:pt x="69" y="13"/>
                    </a:cubicBezTo>
                    <a:cubicBezTo>
                      <a:pt x="64" y="11"/>
                      <a:pt x="60" y="11"/>
                      <a:pt x="55" y="11"/>
                    </a:cubicBezTo>
                    <a:cubicBezTo>
                      <a:pt x="51" y="11"/>
                      <a:pt x="47" y="10"/>
                      <a:pt x="44" y="8"/>
                    </a:cubicBezTo>
                    <a:cubicBezTo>
                      <a:pt x="41" y="6"/>
                      <a:pt x="40" y="4"/>
                      <a:pt x="36" y="4"/>
                    </a:cubicBezTo>
                    <a:cubicBezTo>
                      <a:pt x="33" y="5"/>
                      <a:pt x="31" y="5"/>
                      <a:pt x="27" y="4"/>
                    </a:cubicBezTo>
                    <a:cubicBezTo>
                      <a:pt x="24" y="4"/>
                      <a:pt x="20" y="2"/>
                      <a:pt x="17" y="3"/>
                    </a:cubicBezTo>
                    <a:cubicBezTo>
                      <a:pt x="11" y="3"/>
                      <a:pt x="5" y="2"/>
                      <a:pt x="0" y="0"/>
                    </a:cubicBezTo>
                    <a:cubicBezTo>
                      <a:pt x="5" y="9"/>
                      <a:pt x="14" y="11"/>
                      <a:pt x="23" y="11"/>
                    </a:cubicBezTo>
                    <a:cubicBezTo>
                      <a:pt x="34" y="10"/>
                      <a:pt x="45" y="16"/>
                      <a:pt x="55" y="19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455"/>
              <p:cNvSpPr/>
              <p:nvPr/>
            </p:nvSpPr>
            <p:spPr bwMode="auto">
              <a:xfrm>
                <a:off x="5984876" y="3251201"/>
                <a:ext cx="133350" cy="53975"/>
              </a:xfrm>
              <a:custGeom>
                <a:avLst/>
                <a:gdLst>
                  <a:gd name="T0" fmla="*/ 57 w 57"/>
                  <a:gd name="T1" fmla="*/ 22 h 23"/>
                  <a:gd name="T2" fmla="*/ 46 w 57"/>
                  <a:gd name="T3" fmla="*/ 10 h 23"/>
                  <a:gd name="T4" fmla="*/ 45 w 57"/>
                  <a:gd name="T5" fmla="*/ 7 h 23"/>
                  <a:gd name="T6" fmla="*/ 45 w 57"/>
                  <a:gd name="T7" fmla="*/ 3 h 23"/>
                  <a:gd name="T8" fmla="*/ 36 w 57"/>
                  <a:gd name="T9" fmla="*/ 3 h 23"/>
                  <a:gd name="T10" fmla="*/ 24 w 57"/>
                  <a:gd name="T11" fmla="*/ 4 h 23"/>
                  <a:gd name="T12" fmla="*/ 12 w 57"/>
                  <a:gd name="T13" fmla="*/ 3 h 23"/>
                  <a:gd name="T14" fmla="*/ 5 w 57"/>
                  <a:gd name="T15" fmla="*/ 11 h 23"/>
                  <a:gd name="T16" fmla="*/ 0 w 57"/>
                  <a:gd name="T17" fmla="*/ 18 h 23"/>
                  <a:gd name="T18" fmla="*/ 6 w 57"/>
                  <a:gd name="T19" fmla="*/ 17 h 23"/>
                  <a:gd name="T20" fmla="*/ 17 w 57"/>
                  <a:gd name="T21" fmla="*/ 12 h 23"/>
                  <a:gd name="T22" fmla="*/ 37 w 57"/>
                  <a:gd name="T23" fmla="*/ 13 h 23"/>
                  <a:gd name="T24" fmla="*/ 57 w 57"/>
                  <a:gd name="T2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23">
                    <a:moveTo>
                      <a:pt x="57" y="22"/>
                    </a:moveTo>
                    <a:cubicBezTo>
                      <a:pt x="54" y="17"/>
                      <a:pt x="49" y="14"/>
                      <a:pt x="46" y="10"/>
                    </a:cubicBezTo>
                    <a:cubicBezTo>
                      <a:pt x="46" y="9"/>
                      <a:pt x="45" y="8"/>
                      <a:pt x="45" y="7"/>
                    </a:cubicBezTo>
                    <a:cubicBezTo>
                      <a:pt x="44" y="6"/>
                      <a:pt x="45" y="4"/>
                      <a:pt x="45" y="3"/>
                    </a:cubicBezTo>
                    <a:cubicBezTo>
                      <a:pt x="43" y="0"/>
                      <a:pt x="38" y="2"/>
                      <a:pt x="36" y="3"/>
                    </a:cubicBezTo>
                    <a:cubicBezTo>
                      <a:pt x="32" y="4"/>
                      <a:pt x="28" y="5"/>
                      <a:pt x="24" y="4"/>
                    </a:cubicBezTo>
                    <a:cubicBezTo>
                      <a:pt x="20" y="4"/>
                      <a:pt x="16" y="1"/>
                      <a:pt x="12" y="3"/>
                    </a:cubicBezTo>
                    <a:cubicBezTo>
                      <a:pt x="9" y="5"/>
                      <a:pt x="8" y="9"/>
                      <a:pt x="5" y="11"/>
                    </a:cubicBezTo>
                    <a:cubicBezTo>
                      <a:pt x="4" y="13"/>
                      <a:pt x="0" y="15"/>
                      <a:pt x="0" y="18"/>
                    </a:cubicBezTo>
                    <a:cubicBezTo>
                      <a:pt x="0" y="23"/>
                      <a:pt x="5" y="19"/>
                      <a:pt x="6" y="17"/>
                    </a:cubicBezTo>
                    <a:cubicBezTo>
                      <a:pt x="10" y="14"/>
                      <a:pt x="12" y="11"/>
                      <a:pt x="17" y="12"/>
                    </a:cubicBezTo>
                    <a:cubicBezTo>
                      <a:pt x="24" y="13"/>
                      <a:pt x="30" y="12"/>
                      <a:pt x="37" y="13"/>
                    </a:cubicBezTo>
                    <a:cubicBezTo>
                      <a:pt x="42" y="14"/>
                      <a:pt x="54" y="17"/>
                      <a:pt x="57" y="2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456"/>
              <p:cNvSpPr/>
              <p:nvPr/>
            </p:nvSpPr>
            <p:spPr bwMode="auto">
              <a:xfrm>
                <a:off x="5975351" y="3298826"/>
                <a:ext cx="103188" cy="80963"/>
              </a:xfrm>
              <a:custGeom>
                <a:avLst/>
                <a:gdLst>
                  <a:gd name="T0" fmla="*/ 21 w 44"/>
                  <a:gd name="T1" fmla="*/ 5 h 35"/>
                  <a:gd name="T2" fmla="*/ 5 w 44"/>
                  <a:gd name="T3" fmla="*/ 6 h 35"/>
                  <a:gd name="T4" fmla="*/ 1 w 44"/>
                  <a:gd name="T5" fmla="*/ 20 h 35"/>
                  <a:gd name="T6" fmla="*/ 9 w 44"/>
                  <a:gd name="T7" fmla="*/ 24 h 35"/>
                  <a:gd name="T8" fmla="*/ 14 w 44"/>
                  <a:gd name="T9" fmla="*/ 31 h 35"/>
                  <a:gd name="T10" fmla="*/ 21 w 44"/>
                  <a:gd name="T11" fmla="*/ 35 h 35"/>
                  <a:gd name="T12" fmla="*/ 14 w 44"/>
                  <a:gd name="T13" fmla="*/ 22 h 35"/>
                  <a:gd name="T14" fmla="*/ 17 w 44"/>
                  <a:gd name="T15" fmla="*/ 19 h 35"/>
                  <a:gd name="T16" fmla="*/ 21 w 44"/>
                  <a:gd name="T17" fmla="*/ 14 h 35"/>
                  <a:gd name="T18" fmla="*/ 33 w 44"/>
                  <a:gd name="T19" fmla="*/ 9 h 35"/>
                  <a:gd name="T20" fmla="*/ 39 w 44"/>
                  <a:gd name="T21" fmla="*/ 6 h 35"/>
                  <a:gd name="T22" fmla="*/ 44 w 44"/>
                  <a:gd name="T23" fmla="*/ 3 h 35"/>
                  <a:gd name="T24" fmla="*/ 36 w 44"/>
                  <a:gd name="T25" fmla="*/ 4 h 35"/>
                  <a:gd name="T26" fmla="*/ 21 w 44"/>
                  <a:gd name="T2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35">
                    <a:moveTo>
                      <a:pt x="21" y="5"/>
                    </a:moveTo>
                    <a:cubicBezTo>
                      <a:pt x="17" y="5"/>
                      <a:pt x="8" y="5"/>
                      <a:pt x="5" y="6"/>
                    </a:cubicBezTo>
                    <a:cubicBezTo>
                      <a:pt x="1" y="7"/>
                      <a:pt x="0" y="16"/>
                      <a:pt x="1" y="20"/>
                    </a:cubicBezTo>
                    <a:cubicBezTo>
                      <a:pt x="3" y="22"/>
                      <a:pt x="7" y="22"/>
                      <a:pt x="9" y="24"/>
                    </a:cubicBezTo>
                    <a:cubicBezTo>
                      <a:pt x="11" y="26"/>
                      <a:pt x="11" y="29"/>
                      <a:pt x="14" y="31"/>
                    </a:cubicBezTo>
                    <a:cubicBezTo>
                      <a:pt x="16" y="32"/>
                      <a:pt x="19" y="34"/>
                      <a:pt x="21" y="35"/>
                    </a:cubicBezTo>
                    <a:cubicBezTo>
                      <a:pt x="19" y="32"/>
                      <a:pt x="14" y="25"/>
                      <a:pt x="14" y="22"/>
                    </a:cubicBezTo>
                    <a:cubicBezTo>
                      <a:pt x="15" y="20"/>
                      <a:pt x="16" y="20"/>
                      <a:pt x="17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4" y="11"/>
                      <a:pt x="30" y="11"/>
                      <a:pt x="33" y="9"/>
                    </a:cubicBezTo>
                    <a:cubicBezTo>
                      <a:pt x="36" y="7"/>
                      <a:pt x="36" y="7"/>
                      <a:pt x="39" y="6"/>
                    </a:cubicBezTo>
                    <a:cubicBezTo>
                      <a:pt x="40" y="5"/>
                      <a:pt x="42" y="4"/>
                      <a:pt x="44" y="3"/>
                    </a:cubicBezTo>
                    <a:cubicBezTo>
                      <a:pt x="41" y="0"/>
                      <a:pt x="38" y="3"/>
                      <a:pt x="36" y="4"/>
                    </a:cubicBezTo>
                    <a:cubicBezTo>
                      <a:pt x="31" y="6"/>
                      <a:pt x="25" y="6"/>
                      <a:pt x="21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457"/>
              <p:cNvSpPr/>
              <p:nvPr/>
            </p:nvSpPr>
            <p:spPr bwMode="auto">
              <a:xfrm>
                <a:off x="6048376" y="3333751"/>
                <a:ext cx="30163" cy="26988"/>
              </a:xfrm>
              <a:custGeom>
                <a:avLst/>
                <a:gdLst>
                  <a:gd name="T0" fmla="*/ 0 w 13"/>
                  <a:gd name="T1" fmla="*/ 5 h 12"/>
                  <a:gd name="T2" fmla="*/ 6 w 13"/>
                  <a:gd name="T3" fmla="*/ 12 h 12"/>
                  <a:gd name="T4" fmla="*/ 13 w 13"/>
                  <a:gd name="T5" fmla="*/ 4 h 12"/>
                  <a:gd name="T6" fmla="*/ 0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0" y="7"/>
                      <a:pt x="5" y="10"/>
                      <a:pt x="6" y="12"/>
                    </a:cubicBezTo>
                    <a:cubicBezTo>
                      <a:pt x="8" y="9"/>
                      <a:pt x="10" y="6"/>
                      <a:pt x="13" y="4"/>
                    </a:cubicBezTo>
                    <a:cubicBezTo>
                      <a:pt x="11" y="0"/>
                      <a:pt x="2" y="0"/>
                      <a:pt x="0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458"/>
              <p:cNvSpPr/>
              <p:nvPr/>
            </p:nvSpPr>
            <p:spPr bwMode="auto">
              <a:xfrm>
                <a:off x="6064251" y="3305176"/>
                <a:ext cx="50800" cy="33338"/>
              </a:xfrm>
              <a:custGeom>
                <a:avLst/>
                <a:gdLst>
                  <a:gd name="T0" fmla="*/ 22 w 22"/>
                  <a:gd name="T1" fmla="*/ 14 h 14"/>
                  <a:gd name="T2" fmla="*/ 20 w 22"/>
                  <a:gd name="T3" fmla="*/ 6 h 14"/>
                  <a:gd name="T4" fmla="*/ 18 w 22"/>
                  <a:gd name="T5" fmla="*/ 2 h 14"/>
                  <a:gd name="T6" fmla="*/ 15 w 22"/>
                  <a:gd name="T7" fmla="*/ 0 h 14"/>
                  <a:gd name="T8" fmla="*/ 8 w 22"/>
                  <a:gd name="T9" fmla="*/ 5 h 14"/>
                  <a:gd name="T10" fmla="*/ 0 w 22"/>
                  <a:gd name="T11" fmla="*/ 8 h 14"/>
                  <a:gd name="T12" fmla="*/ 11 w 22"/>
                  <a:gd name="T13" fmla="*/ 9 h 14"/>
                  <a:gd name="T14" fmla="*/ 22 w 22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cubicBezTo>
                      <a:pt x="22" y="12"/>
                      <a:pt x="21" y="8"/>
                      <a:pt x="20" y="6"/>
                    </a:cubicBezTo>
                    <a:cubicBezTo>
                      <a:pt x="20" y="5"/>
                      <a:pt x="19" y="3"/>
                      <a:pt x="18" y="2"/>
                    </a:cubicBezTo>
                    <a:cubicBezTo>
                      <a:pt x="16" y="0"/>
                      <a:pt x="18" y="0"/>
                      <a:pt x="15" y="0"/>
                    </a:cubicBezTo>
                    <a:cubicBezTo>
                      <a:pt x="13" y="1"/>
                      <a:pt x="10" y="4"/>
                      <a:pt x="8" y="5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2" y="7"/>
                      <a:pt x="10" y="8"/>
                      <a:pt x="11" y="9"/>
                    </a:cubicBezTo>
                    <a:cubicBezTo>
                      <a:pt x="15" y="10"/>
                      <a:pt x="18" y="14"/>
                      <a:pt x="22" y="1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459"/>
              <p:cNvSpPr/>
              <p:nvPr/>
            </p:nvSpPr>
            <p:spPr bwMode="auto">
              <a:xfrm>
                <a:off x="6073776" y="3359151"/>
                <a:ext cx="14288" cy="11113"/>
              </a:xfrm>
              <a:custGeom>
                <a:avLst/>
                <a:gdLst>
                  <a:gd name="T0" fmla="*/ 3 w 6"/>
                  <a:gd name="T1" fmla="*/ 4 h 5"/>
                  <a:gd name="T2" fmla="*/ 4 w 6"/>
                  <a:gd name="T3" fmla="*/ 4 h 5"/>
                  <a:gd name="T4" fmla="*/ 3 w 6"/>
                  <a:gd name="T5" fmla="*/ 0 h 5"/>
                  <a:gd name="T6" fmla="*/ 3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4" y="4"/>
                      <a:pt x="4" y="4"/>
                    </a:cubicBezTo>
                    <a:cubicBezTo>
                      <a:pt x="6" y="3"/>
                      <a:pt x="6" y="0"/>
                      <a:pt x="3" y="0"/>
                    </a:cubicBezTo>
                    <a:cubicBezTo>
                      <a:pt x="0" y="0"/>
                      <a:pt x="0" y="5"/>
                      <a:pt x="3" y="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460"/>
              <p:cNvSpPr/>
              <p:nvPr/>
            </p:nvSpPr>
            <p:spPr bwMode="auto">
              <a:xfrm>
                <a:off x="5808663" y="3106738"/>
                <a:ext cx="169863" cy="207963"/>
              </a:xfrm>
              <a:custGeom>
                <a:avLst/>
                <a:gdLst>
                  <a:gd name="T0" fmla="*/ 26 w 73"/>
                  <a:gd name="T1" fmla="*/ 38 h 89"/>
                  <a:gd name="T2" fmla="*/ 27 w 73"/>
                  <a:gd name="T3" fmla="*/ 34 h 89"/>
                  <a:gd name="T4" fmla="*/ 31 w 73"/>
                  <a:gd name="T5" fmla="*/ 25 h 89"/>
                  <a:gd name="T6" fmla="*/ 35 w 73"/>
                  <a:gd name="T7" fmla="*/ 25 h 89"/>
                  <a:gd name="T8" fmla="*/ 36 w 73"/>
                  <a:gd name="T9" fmla="*/ 7 h 89"/>
                  <a:gd name="T10" fmla="*/ 40 w 73"/>
                  <a:gd name="T11" fmla="*/ 9 h 89"/>
                  <a:gd name="T12" fmla="*/ 57 w 73"/>
                  <a:gd name="T13" fmla="*/ 17 h 89"/>
                  <a:gd name="T14" fmla="*/ 73 w 73"/>
                  <a:gd name="T15" fmla="*/ 20 h 89"/>
                  <a:gd name="T16" fmla="*/ 55 w 73"/>
                  <a:gd name="T17" fmla="*/ 25 h 89"/>
                  <a:gd name="T18" fmla="*/ 35 w 73"/>
                  <a:gd name="T19" fmla="*/ 40 h 89"/>
                  <a:gd name="T20" fmla="*/ 21 w 73"/>
                  <a:gd name="T21" fmla="*/ 60 h 89"/>
                  <a:gd name="T22" fmla="*/ 15 w 73"/>
                  <a:gd name="T23" fmla="*/ 70 h 89"/>
                  <a:gd name="T24" fmla="*/ 23 w 73"/>
                  <a:gd name="T25" fmla="*/ 87 h 89"/>
                  <a:gd name="T26" fmla="*/ 14 w 73"/>
                  <a:gd name="T27" fmla="*/ 80 h 89"/>
                  <a:gd name="T28" fmla="*/ 12 w 73"/>
                  <a:gd name="T29" fmla="*/ 59 h 89"/>
                  <a:gd name="T30" fmla="*/ 10 w 73"/>
                  <a:gd name="T31" fmla="*/ 49 h 89"/>
                  <a:gd name="T32" fmla="*/ 0 w 73"/>
                  <a:gd name="T33" fmla="*/ 32 h 89"/>
                  <a:gd name="T34" fmla="*/ 6 w 73"/>
                  <a:gd name="T35" fmla="*/ 39 h 89"/>
                  <a:gd name="T36" fmla="*/ 9 w 73"/>
                  <a:gd name="T37" fmla="*/ 42 h 89"/>
                  <a:gd name="T38" fmla="*/ 11 w 73"/>
                  <a:gd name="T39" fmla="*/ 40 h 89"/>
                  <a:gd name="T40" fmla="*/ 18 w 73"/>
                  <a:gd name="T41" fmla="*/ 43 h 89"/>
                  <a:gd name="T42" fmla="*/ 26 w 73"/>
                  <a:gd name="T43" fmla="*/ 3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9">
                    <a:moveTo>
                      <a:pt x="26" y="38"/>
                    </a:moveTo>
                    <a:cubicBezTo>
                      <a:pt x="26" y="37"/>
                      <a:pt x="27" y="35"/>
                      <a:pt x="27" y="34"/>
                    </a:cubicBezTo>
                    <a:cubicBezTo>
                      <a:pt x="28" y="31"/>
                      <a:pt x="29" y="27"/>
                      <a:pt x="31" y="25"/>
                    </a:cubicBezTo>
                    <a:cubicBezTo>
                      <a:pt x="32" y="24"/>
                      <a:pt x="36" y="22"/>
                      <a:pt x="35" y="25"/>
                    </a:cubicBezTo>
                    <a:cubicBezTo>
                      <a:pt x="36" y="19"/>
                      <a:pt x="35" y="13"/>
                      <a:pt x="36" y="7"/>
                    </a:cubicBezTo>
                    <a:cubicBezTo>
                      <a:pt x="37" y="0"/>
                      <a:pt x="39" y="7"/>
                      <a:pt x="40" y="9"/>
                    </a:cubicBezTo>
                    <a:cubicBezTo>
                      <a:pt x="43" y="16"/>
                      <a:pt x="50" y="18"/>
                      <a:pt x="57" y="17"/>
                    </a:cubicBezTo>
                    <a:cubicBezTo>
                      <a:pt x="61" y="17"/>
                      <a:pt x="70" y="15"/>
                      <a:pt x="73" y="20"/>
                    </a:cubicBezTo>
                    <a:cubicBezTo>
                      <a:pt x="68" y="24"/>
                      <a:pt x="60" y="23"/>
                      <a:pt x="55" y="25"/>
                    </a:cubicBezTo>
                    <a:cubicBezTo>
                      <a:pt x="46" y="28"/>
                      <a:pt x="41" y="34"/>
                      <a:pt x="35" y="40"/>
                    </a:cubicBezTo>
                    <a:cubicBezTo>
                      <a:pt x="28" y="46"/>
                      <a:pt x="25" y="52"/>
                      <a:pt x="21" y="60"/>
                    </a:cubicBezTo>
                    <a:cubicBezTo>
                      <a:pt x="19" y="63"/>
                      <a:pt x="17" y="67"/>
                      <a:pt x="15" y="70"/>
                    </a:cubicBezTo>
                    <a:cubicBezTo>
                      <a:pt x="13" y="77"/>
                      <a:pt x="21" y="82"/>
                      <a:pt x="23" y="87"/>
                    </a:cubicBezTo>
                    <a:cubicBezTo>
                      <a:pt x="20" y="89"/>
                      <a:pt x="16" y="82"/>
                      <a:pt x="14" y="80"/>
                    </a:cubicBezTo>
                    <a:cubicBezTo>
                      <a:pt x="8" y="73"/>
                      <a:pt x="13" y="67"/>
                      <a:pt x="12" y="59"/>
                    </a:cubicBezTo>
                    <a:cubicBezTo>
                      <a:pt x="12" y="56"/>
                      <a:pt x="12" y="52"/>
                      <a:pt x="10" y="49"/>
                    </a:cubicBezTo>
                    <a:cubicBezTo>
                      <a:pt x="7" y="44"/>
                      <a:pt x="1" y="38"/>
                      <a:pt x="0" y="32"/>
                    </a:cubicBezTo>
                    <a:cubicBezTo>
                      <a:pt x="2" y="32"/>
                      <a:pt x="4" y="37"/>
                      <a:pt x="6" y="39"/>
                    </a:cubicBezTo>
                    <a:cubicBezTo>
                      <a:pt x="6" y="39"/>
                      <a:pt x="7" y="42"/>
                      <a:pt x="9" y="42"/>
                    </a:cubicBezTo>
                    <a:cubicBezTo>
                      <a:pt x="10" y="42"/>
                      <a:pt x="10" y="40"/>
                      <a:pt x="11" y="40"/>
                    </a:cubicBezTo>
                    <a:cubicBezTo>
                      <a:pt x="14" y="39"/>
                      <a:pt x="16" y="42"/>
                      <a:pt x="18" y="43"/>
                    </a:cubicBezTo>
                    <a:cubicBezTo>
                      <a:pt x="21" y="45"/>
                      <a:pt x="24" y="42"/>
                      <a:pt x="26" y="38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461"/>
              <p:cNvSpPr/>
              <p:nvPr/>
            </p:nvSpPr>
            <p:spPr bwMode="auto">
              <a:xfrm>
                <a:off x="5865813" y="3348038"/>
                <a:ext cx="196850" cy="220663"/>
              </a:xfrm>
              <a:custGeom>
                <a:avLst/>
                <a:gdLst>
                  <a:gd name="T0" fmla="*/ 27 w 84"/>
                  <a:gd name="T1" fmla="*/ 12 h 95"/>
                  <a:gd name="T2" fmla="*/ 41 w 84"/>
                  <a:gd name="T3" fmla="*/ 32 h 95"/>
                  <a:gd name="T4" fmla="*/ 48 w 84"/>
                  <a:gd name="T5" fmla="*/ 35 h 95"/>
                  <a:gd name="T6" fmla="*/ 56 w 84"/>
                  <a:gd name="T7" fmla="*/ 38 h 95"/>
                  <a:gd name="T8" fmla="*/ 71 w 84"/>
                  <a:gd name="T9" fmla="*/ 49 h 95"/>
                  <a:gd name="T10" fmla="*/ 77 w 84"/>
                  <a:gd name="T11" fmla="*/ 57 h 95"/>
                  <a:gd name="T12" fmla="*/ 78 w 84"/>
                  <a:gd name="T13" fmla="*/ 66 h 95"/>
                  <a:gd name="T14" fmla="*/ 82 w 84"/>
                  <a:gd name="T15" fmla="*/ 86 h 95"/>
                  <a:gd name="T16" fmla="*/ 78 w 84"/>
                  <a:gd name="T17" fmla="*/ 90 h 95"/>
                  <a:gd name="T18" fmla="*/ 72 w 84"/>
                  <a:gd name="T19" fmla="*/ 79 h 95"/>
                  <a:gd name="T20" fmla="*/ 65 w 84"/>
                  <a:gd name="T21" fmla="*/ 60 h 95"/>
                  <a:gd name="T22" fmla="*/ 60 w 84"/>
                  <a:gd name="T23" fmla="*/ 55 h 95"/>
                  <a:gd name="T24" fmla="*/ 55 w 84"/>
                  <a:gd name="T25" fmla="*/ 50 h 95"/>
                  <a:gd name="T26" fmla="*/ 50 w 84"/>
                  <a:gd name="T27" fmla="*/ 51 h 95"/>
                  <a:gd name="T28" fmla="*/ 46 w 84"/>
                  <a:gd name="T29" fmla="*/ 45 h 95"/>
                  <a:gd name="T30" fmla="*/ 40 w 84"/>
                  <a:gd name="T31" fmla="*/ 50 h 95"/>
                  <a:gd name="T32" fmla="*/ 37 w 84"/>
                  <a:gd name="T33" fmla="*/ 48 h 95"/>
                  <a:gd name="T34" fmla="*/ 32 w 84"/>
                  <a:gd name="T35" fmla="*/ 58 h 95"/>
                  <a:gd name="T36" fmla="*/ 31 w 84"/>
                  <a:gd name="T37" fmla="*/ 67 h 95"/>
                  <a:gd name="T38" fmla="*/ 29 w 84"/>
                  <a:gd name="T39" fmla="*/ 51 h 95"/>
                  <a:gd name="T40" fmla="*/ 26 w 84"/>
                  <a:gd name="T41" fmla="*/ 28 h 95"/>
                  <a:gd name="T42" fmla="*/ 24 w 84"/>
                  <a:gd name="T43" fmla="*/ 23 h 95"/>
                  <a:gd name="T44" fmla="*/ 19 w 84"/>
                  <a:gd name="T45" fmla="*/ 25 h 95"/>
                  <a:gd name="T46" fmla="*/ 13 w 84"/>
                  <a:gd name="T47" fmla="*/ 16 h 95"/>
                  <a:gd name="T48" fmla="*/ 8 w 84"/>
                  <a:gd name="T49" fmla="*/ 10 h 95"/>
                  <a:gd name="T50" fmla="*/ 0 w 84"/>
                  <a:gd name="T51" fmla="*/ 18 h 95"/>
                  <a:gd name="T52" fmla="*/ 1 w 84"/>
                  <a:gd name="T53" fmla="*/ 11 h 95"/>
                  <a:gd name="T54" fmla="*/ 3 w 84"/>
                  <a:gd name="T55" fmla="*/ 4 h 95"/>
                  <a:gd name="T56" fmla="*/ 13 w 84"/>
                  <a:gd name="T57" fmla="*/ 5 h 95"/>
                  <a:gd name="T58" fmla="*/ 27 w 84"/>
                  <a:gd name="T59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95">
                    <a:moveTo>
                      <a:pt x="27" y="12"/>
                    </a:moveTo>
                    <a:cubicBezTo>
                      <a:pt x="36" y="15"/>
                      <a:pt x="39" y="23"/>
                      <a:pt x="41" y="32"/>
                    </a:cubicBezTo>
                    <a:cubicBezTo>
                      <a:pt x="44" y="30"/>
                      <a:pt x="46" y="33"/>
                      <a:pt x="48" y="35"/>
                    </a:cubicBezTo>
                    <a:cubicBezTo>
                      <a:pt x="51" y="38"/>
                      <a:pt x="52" y="37"/>
                      <a:pt x="56" y="38"/>
                    </a:cubicBezTo>
                    <a:cubicBezTo>
                      <a:pt x="62" y="40"/>
                      <a:pt x="66" y="45"/>
                      <a:pt x="71" y="49"/>
                    </a:cubicBezTo>
                    <a:cubicBezTo>
                      <a:pt x="73" y="51"/>
                      <a:pt x="76" y="54"/>
                      <a:pt x="77" y="57"/>
                    </a:cubicBezTo>
                    <a:cubicBezTo>
                      <a:pt x="79" y="59"/>
                      <a:pt x="78" y="63"/>
                      <a:pt x="78" y="66"/>
                    </a:cubicBezTo>
                    <a:cubicBezTo>
                      <a:pt x="79" y="73"/>
                      <a:pt x="80" y="79"/>
                      <a:pt x="82" y="86"/>
                    </a:cubicBezTo>
                    <a:cubicBezTo>
                      <a:pt x="83" y="91"/>
                      <a:pt x="84" y="95"/>
                      <a:pt x="78" y="90"/>
                    </a:cubicBezTo>
                    <a:cubicBezTo>
                      <a:pt x="74" y="87"/>
                      <a:pt x="73" y="84"/>
                      <a:pt x="72" y="79"/>
                    </a:cubicBezTo>
                    <a:cubicBezTo>
                      <a:pt x="72" y="73"/>
                      <a:pt x="69" y="65"/>
                      <a:pt x="65" y="60"/>
                    </a:cubicBezTo>
                    <a:cubicBezTo>
                      <a:pt x="63" y="58"/>
                      <a:pt x="61" y="57"/>
                      <a:pt x="60" y="55"/>
                    </a:cubicBezTo>
                    <a:cubicBezTo>
                      <a:pt x="59" y="53"/>
                      <a:pt x="57" y="50"/>
                      <a:pt x="55" y="50"/>
                    </a:cubicBezTo>
                    <a:cubicBezTo>
                      <a:pt x="52" y="50"/>
                      <a:pt x="53" y="52"/>
                      <a:pt x="50" y="51"/>
                    </a:cubicBezTo>
                    <a:cubicBezTo>
                      <a:pt x="48" y="49"/>
                      <a:pt x="47" y="46"/>
                      <a:pt x="46" y="45"/>
                    </a:cubicBezTo>
                    <a:cubicBezTo>
                      <a:pt x="43" y="46"/>
                      <a:pt x="42" y="49"/>
                      <a:pt x="40" y="50"/>
                    </a:cubicBezTo>
                    <a:cubicBezTo>
                      <a:pt x="39" y="49"/>
                      <a:pt x="38" y="49"/>
                      <a:pt x="37" y="48"/>
                    </a:cubicBezTo>
                    <a:cubicBezTo>
                      <a:pt x="35" y="51"/>
                      <a:pt x="33" y="55"/>
                      <a:pt x="32" y="58"/>
                    </a:cubicBezTo>
                    <a:cubicBezTo>
                      <a:pt x="32" y="60"/>
                      <a:pt x="33" y="66"/>
                      <a:pt x="31" y="67"/>
                    </a:cubicBezTo>
                    <a:cubicBezTo>
                      <a:pt x="27" y="70"/>
                      <a:pt x="29" y="53"/>
                      <a:pt x="29" y="51"/>
                    </a:cubicBezTo>
                    <a:cubicBezTo>
                      <a:pt x="29" y="43"/>
                      <a:pt x="29" y="36"/>
                      <a:pt x="26" y="28"/>
                    </a:cubicBezTo>
                    <a:cubicBezTo>
                      <a:pt x="26" y="27"/>
                      <a:pt x="26" y="24"/>
                      <a:pt x="24" y="23"/>
                    </a:cubicBezTo>
                    <a:cubicBezTo>
                      <a:pt x="23" y="22"/>
                      <a:pt x="21" y="25"/>
                      <a:pt x="19" y="25"/>
                    </a:cubicBezTo>
                    <a:cubicBezTo>
                      <a:pt x="17" y="21"/>
                      <a:pt x="20" y="13"/>
                      <a:pt x="13" y="16"/>
                    </a:cubicBezTo>
                    <a:cubicBezTo>
                      <a:pt x="12" y="14"/>
                      <a:pt x="10" y="10"/>
                      <a:pt x="8" y="10"/>
                    </a:cubicBezTo>
                    <a:cubicBezTo>
                      <a:pt x="4" y="11"/>
                      <a:pt x="3" y="17"/>
                      <a:pt x="0" y="18"/>
                    </a:cubicBezTo>
                    <a:cubicBezTo>
                      <a:pt x="0" y="16"/>
                      <a:pt x="1" y="13"/>
                      <a:pt x="1" y="11"/>
                    </a:cubicBezTo>
                    <a:cubicBezTo>
                      <a:pt x="2" y="9"/>
                      <a:pt x="2" y="5"/>
                      <a:pt x="3" y="4"/>
                    </a:cubicBezTo>
                    <a:cubicBezTo>
                      <a:pt x="6" y="0"/>
                      <a:pt x="11" y="3"/>
                      <a:pt x="13" y="5"/>
                    </a:cubicBezTo>
                    <a:cubicBezTo>
                      <a:pt x="18" y="8"/>
                      <a:pt x="22" y="10"/>
                      <a:pt x="27" y="12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462"/>
              <p:cNvSpPr/>
              <p:nvPr/>
            </p:nvSpPr>
            <p:spPr bwMode="auto">
              <a:xfrm>
                <a:off x="6003926" y="3328988"/>
                <a:ext cx="153988" cy="150813"/>
              </a:xfrm>
              <a:custGeom>
                <a:avLst/>
                <a:gdLst>
                  <a:gd name="T0" fmla="*/ 58 w 66"/>
                  <a:gd name="T1" fmla="*/ 0 h 65"/>
                  <a:gd name="T2" fmla="*/ 54 w 66"/>
                  <a:gd name="T3" fmla="*/ 19 h 65"/>
                  <a:gd name="T4" fmla="*/ 43 w 66"/>
                  <a:gd name="T5" fmla="*/ 27 h 65"/>
                  <a:gd name="T6" fmla="*/ 28 w 66"/>
                  <a:gd name="T7" fmla="*/ 29 h 65"/>
                  <a:gd name="T8" fmla="*/ 15 w 66"/>
                  <a:gd name="T9" fmla="*/ 29 h 65"/>
                  <a:gd name="T10" fmla="*/ 7 w 66"/>
                  <a:gd name="T11" fmla="*/ 28 h 65"/>
                  <a:gd name="T12" fmla="*/ 0 w 66"/>
                  <a:gd name="T13" fmla="*/ 28 h 65"/>
                  <a:gd name="T14" fmla="*/ 14 w 66"/>
                  <a:gd name="T15" fmla="*/ 34 h 65"/>
                  <a:gd name="T16" fmla="*/ 28 w 66"/>
                  <a:gd name="T17" fmla="*/ 33 h 65"/>
                  <a:gd name="T18" fmla="*/ 27 w 66"/>
                  <a:gd name="T19" fmla="*/ 33 h 65"/>
                  <a:gd name="T20" fmla="*/ 35 w 66"/>
                  <a:gd name="T21" fmla="*/ 41 h 65"/>
                  <a:gd name="T22" fmla="*/ 45 w 66"/>
                  <a:gd name="T23" fmla="*/ 50 h 65"/>
                  <a:gd name="T24" fmla="*/ 66 w 66"/>
                  <a:gd name="T25" fmla="*/ 65 h 65"/>
                  <a:gd name="T26" fmla="*/ 61 w 66"/>
                  <a:gd name="T27" fmla="*/ 47 h 65"/>
                  <a:gd name="T28" fmla="*/ 63 w 66"/>
                  <a:gd name="T29" fmla="*/ 49 h 65"/>
                  <a:gd name="T30" fmla="*/ 65 w 66"/>
                  <a:gd name="T31" fmla="*/ 38 h 65"/>
                  <a:gd name="T32" fmla="*/ 61 w 66"/>
                  <a:gd name="T33" fmla="*/ 27 h 65"/>
                  <a:gd name="T34" fmla="*/ 58 w 6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5">
                    <a:moveTo>
                      <a:pt x="58" y="0"/>
                    </a:moveTo>
                    <a:cubicBezTo>
                      <a:pt x="51" y="4"/>
                      <a:pt x="56" y="13"/>
                      <a:pt x="54" y="19"/>
                    </a:cubicBezTo>
                    <a:cubicBezTo>
                      <a:pt x="52" y="23"/>
                      <a:pt x="47" y="26"/>
                      <a:pt x="43" y="27"/>
                    </a:cubicBezTo>
                    <a:cubicBezTo>
                      <a:pt x="39" y="30"/>
                      <a:pt x="33" y="30"/>
                      <a:pt x="28" y="29"/>
                    </a:cubicBezTo>
                    <a:cubicBezTo>
                      <a:pt x="24" y="29"/>
                      <a:pt x="20" y="30"/>
                      <a:pt x="15" y="29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5" y="28"/>
                      <a:pt x="2" y="27"/>
                      <a:pt x="0" y="28"/>
                    </a:cubicBezTo>
                    <a:cubicBezTo>
                      <a:pt x="4" y="31"/>
                      <a:pt x="9" y="33"/>
                      <a:pt x="14" y="34"/>
                    </a:cubicBezTo>
                    <a:cubicBezTo>
                      <a:pt x="17" y="34"/>
                      <a:pt x="25" y="35"/>
                      <a:pt x="28" y="33"/>
                    </a:cubicBezTo>
                    <a:cubicBezTo>
                      <a:pt x="28" y="32"/>
                      <a:pt x="27" y="33"/>
                      <a:pt x="27" y="33"/>
                    </a:cubicBezTo>
                    <a:cubicBezTo>
                      <a:pt x="28" y="35"/>
                      <a:pt x="33" y="39"/>
                      <a:pt x="35" y="41"/>
                    </a:cubicBezTo>
                    <a:cubicBezTo>
                      <a:pt x="38" y="45"/>
                      <a:pt x="40" y="48"/>
                      <a:pt x="45" y="50"/>
                    </a:cubicBezTo>
                    <a:cubicBezTo>
                      <a:pt x="53" y="52"/>
                      <a:pt x="59" y="60"/>
                      <a:pt x="66" y="65"/>
                    </a:cubicBezTo>
                    <a:cubicBezTo>
                      <a:pt x="66" y="59"/>
                      <a:pt x="60" y="53"/>
                      <a:pt x="61" y="47"/>
                    </a:cubicBezTo>
                    <a:cubicBezTo>
                      <a:pt x="62" y="48"/>
                      <a:pt x="63" y="48"/>
                      <a:pt x="63" y="49"/>
                    </a:cubicBezTo>
                    <a:cubicBezTo>
                      <a:pt x="64" y="45"/>
                      <a:pt x="66" y="41"/>
                      <a:pt x="65" y="38"/>
                    </a:cubicBezTo>
                    <a:cubicBezTo>
                      <a:pt x="63" y="34"/>
                      <a:pt x="61" y="31"/>
                      <a:pt x="61" y="27"/>
                    </a:cubicBezTo>
                    <a:cubicBezTo>
                      <a:pt x="61" y="17"/>
                      <a:pt x="63" y="8"/>
                      <a:pt x="58" y="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463"/>
              <p:cNvSpPr/>
              <p:nvPr/>
            </p:nvSpPr>
            <p:spPr bwMode="auto">
              <a:xfrm>
                <a:off x="5813426" y="3606801"/>
                <a:ext cx="144463" cy="139700"/>
              </a:xfrm>
              <a:custGeom>
                <a:avLst/>
                <a:gdLst>
                  <a:gd name="T0" fmla="*/ 10 w 62"/>
                  <a:gd name="T1" fmla="*/ 24 h 60"/>
                  <a:gd name="T2" fmla="*/ 16 w 62"/>
                  <a:gd name="T3" fmla="*/ 26 h 60"/>
                  <a:gd name="T4" fmla="*/ 19 w 62"/>
                  <a:gd name="T5" fmla="*/ 30 h 60"/>
                  <a:gd name="T6" fmla="*/ 28 w 62"/>
                  <a:gd name="T7" fmla="*/ 40 h 60"/>
                  <a:gd name="T8" fmla="*/ 35 w 62"/>
                  <a:gd name="T9" fmla="*/ 54 h 60"/>
                  <a:gd name="T10" fmla="*/ 52 w 62"/>
                  <a:gd name="T11" fmla="*/ 58 h 60"/>
                  <a:gd name="T12" fmla="*/ 61 w 62"/>
                  <a:gd name="T13" fmla="*/ 58 h 60"/>
                  <a:gd name="T14" fmla="*/ 59 w 62"/>
                  <a:gd name="T15" fmla="*/ 52 h 60"/>
                  <a:gd name="T16" fmla="*/ 48 w 62"/>
                  <a:gd name="T17" fmla="*/ 52 h 60"/>
                  <a:gd name="T18" fmla="*/ 39 w 62"/>
                  <a:gd name="T19" fmla="*/ 45 h 60"/>
                  <a:gd name="T20" fmla="*/ 54 w 62"/>
                  <a:gd name="T21" fmla="*/ 26 h 60"/>
                  <a:gd name="T22" fmla="*/ 38 w 62"/>
                  <a:gd name="T23" fmla="*/ 29 h 60"/>
                  <a:gd name="T24" fmla="*/ 39 w 62"/>
                  <a:gd name="T25" fmla="*/ 27 h 60"/>
                  <a:gd name="T26" fmla="*/ 30 w 62"/>
                  <a:gd name="T27" fmla="*/ 27 h 60"/>
                  <a:gd name="T28" fmla="*/ 20 w 62"/>
                  <a:gd name="T29" fmla="*/ 21 h 60"/>
                  <a:gd name="T30" fmla="*/ 13 w 62"/>
                  <a:gd name="T31" fmla="*/ 16 h 60"/>
                  <a:gd name="T32" fmla="*/ 13 w 62"/>
                  <a:gd name="T33" fmla="*/ 13 h 60"/>
                  <a:gd name="T34" fmla="*/ 9 w 62"/>
                  <a:gd name="T35" fmla="*/ 14 h 60"/>
                  <a:gd name="T36" fmla="*/ 19 w 62"/>
                  <a:gd name="T37" fmla="*/ 3 h 60"/>
                  <a:gd name="T38" fmla="*/ 2 w 62"/>
                  <a:gd name="T39" fmla="*/ 9 h 60"/>
                  <a:gd name="T40" fmla="*/ 1 w 62"/>
                  <a:gd name="T41" fmla="*/ 17 h 60"/>
                  <a:gd name="T42" fmla="*/ 10 w 62"/>
                  <a:gd name="T4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60">
                    <a:moveTo>
                      <a:pt x="10" y="24"/>
                    </a:moveTo>
                    <a:cubicBezTo>
                      <a:pt x="11" y="25"/>
                      <a:pt x="14" y="25"/>
                      <a:pt x="16" y="26"/>
                    </a:cubicBezTo>
                    <a:cubicBezTo>
                      <a:pt x="17" y="27"/>
                      <a:pt x="17" y="28"/>
                      <a:pt x="19" y="30"/>
                    </a:cubicBezTo>
                    <a:cubicBezTo>
                      <a:pt x="23" y="33"/>
                      <a:pt x="26" y="35"/>
                      <a:pt x="28" y="40"/>
                    </a:cubicBezTo>
                    <a:cubicBezTo>
                      <a:pt x="30" y="44"/>
                      <a:pt x="31" y="50"/>
                      <a:pt x="35" y="54"/>
                    </a:cubicBezTo>
                    <a:cubicBezTo>
                      <a:pt x="39" y="59"/>
                      <a:pt x="46" y="57"/>
                      <a:pt x="52" y="58"/>
                    </a:cubicBezTo>
                    <a:cubicBezTo>
                      <a:pt x="54" y="58"/>
                      <a:pt x="59" y="60"/>
                      <a:pt x="61" y="58"/>
                    </a:cubicBezTo>
                    <a:cubicBezTo>
                      <a:pt x="62" y="57"/>
                      <a:pt x="61" y="53"/>
                      <a:pt x="59" y="52"/>
                    </a:cubicBezTo>
                    <a:cubicBezTo>
                      <a:pt x="57" y="51"/>
                      <a:pt x="52" y="53"/>
                      <a:pt x="48" y="52"/>
                    </a:cubicBezTo>
                    <a:cubicBezTo>
                      <a:pt x="45" y="51"/>
                      <a:pt x="41" y="48"/>
                      <a:pt x="39" y="45"/>
                    </a:cubicBezTo>
                    <a:cubicBezTo>
                      <a:pt x="31" y="35"/>
                      <a:pt x="47" y="30"/>
                      <a:pt x="54" y="26"/>
                    </a:cubicBezTo>
                    <a:cubicBezTo>
                      <a:pt x="52" y="24"/>
                      <a:pt x="41" y="28"/>
                      <a:pt x="38" y="29"/>
                    </a:cubicBezTo>
                    <a:cubicBezTo>
                      <a:pt x="38" y="28"/>
                      <a:pt x="38" y="27"/>
                      <a:pt x="39" y="27"/>
                    </a:cubicBezTo>
                    <a:cubicBezTo>
                      <a:pt x="39" y="26"/>
                      <a:pt x="31" y="27"/>
                      <a:pt x="30" y="27"/>
                    </a:cubicBezTo>
                    <a:cubicBezTo>
                      <a:pt x="27" y="26"/>
                      <a:pt x="24" y="22"/>
                      <a:pt x="20" y="21"/>
                    </a:cubicBezTo>
                    <a:cubicBezTo>
                      <a:pt x="18" y="20"/>
                      <a:pt x="14" y="19"/>
                      <a:pt x="13" y="16"/>
                    </a:cubicBezTo>
                    <a:cubicBezTo>
                      <a:pt x="13" y="15"/>
                      <a:pt x="14" y="14"/>
                      <a:pt x="13" y="13"/>
                    </a:cubicBezTo>
                    <a:cubicBezTo>
                      <a:pt x="12" y="11"/>
                      <a:pt x="11" y="14"/>
                      <a:pt x="9" y="14"/>
                    </a:cubicBezTo>
                    <a:cubicBezTo>
                      <a:pt x="4" y="13"/>
                      <a:pt x="17" y="5"/>
                      <a:pt x="19" y="3"/>
                    </a:cubicBezTo>
                    <a:cubicBezTo>
                      <a:pt x="14" y="0"/>
                      <a:pt x="5" y="5"/>
                      <a:pt x="2" y="9"/>
                    </a:cubicBezTo>
                    <a:cubicBezTo>
                      <a:pt x="0" y="12"/>
                      <a:pt x="0" y="14"/>
                      <a:pt x="1" y="17"/>
                    </a:cubicBezTo>
                    <a:cubicBezTo>
                      <a:pt x="2" y="23"/>
                      <a:pt x="4" y="23"/>
                      <a:pt x="10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464"/>
              <p:cNvSpPr/>
              <p:nvPr/>
            </p:nvSpPr>
            <p:spPr bwMode="auto">
              <a:xfrm>
                <a:off x="6173788" y="3432176"/>
                <a:ext cx="200025" cy="236538"/>
              </a:xfrm>
              <a:custGeom>
                <a:avLst/>
                <a:gdLst>
                  <a:gd name="T0" fmla="*/ 59 w 86"/>
                  <a:gd name="T1" fmla="*/ 20 h 102"/>
                  <a:gd name="T2" fmla="*/ 52 w 86"/>
                  <a:gd name="T3" fmla="*/ 39 h 102"/>
                  <a:gd name="T4" fmla="*/ 40 w 86"/>
                  <a:gd name="T5" fmla="*/ 53 h 102"/>
                  <a:gd name="T6" fmla="*/ 25 w 86"/>
                  <a:gd name="T7" fmla="*/ 67 h 102"/>
                  <a:gd name="T8" fmla="*/ 11 w 86"/>
                  <a:gd name="T9" fmla="*/ 83 h 102"/>
                  <a:gd name="T10" fmla="*/ 1 w 86"/>
                  <a:gd name="T11" fmla="*/ 102 h 102"/>
                  <a:gd name="T12" fmla="*/ 7 w 86"/>
                  <a:gd name="T13" fmla="*/ 97 h 102"/>
                  <a:gd name="T14" fmla="*/ 13 w 86"/>
                  <a:gd name="T15" fmla="*/ 94 h 102"/>
                  <a:gd name="T16" fmla="*/ 20 w 86"/>
                  <a:gd name="T17" fmla="*/ 90 h 102"/>
                  <a:gd name="T18" fmla="*/ 29 w 86"/>
                  <a:gd name="T19" fmla="*/ 90 h 102"/>
                  <a:gd name="T20" fmla="*/ 42 w 86"/>
                  <a:gd name="T21" fmla="*/ 89 h 102"/>
                  <a:gd name="T22" fmla="*/ 50 w 86"/>
                  <a:gd name="T23" fmla="*/ 88 h 102"/>
                  <a:gd name="T24" fmla="*/ 40 w 86"/>
                  <a:gd name="T25" fmla="*/ 78 h 102"/>
                  <a:gd name="T26" fmla="*/ 45 w 86"/>
                  <a:gd name="T27" fmla="*/ 78 h 102"/>
                  <a:gd name="T28" fmla="*/ 45 w 86"/>
                  <a:gd name="T29" fmla="*/ 72 h 102"/>
                  <a:gd name="T30" fmla="*/ 43 w 86"/>
                  <a:gd name="T31" fmla="*/ 67 h 102"/>
                  <a:gd name="T32" fmla="*/ 47 w 86"/>
                  <a:gd name="T33" fmla="*/ 66 h 102"/>
                  <a:gd name="T34" fmla="*/ 50 w 86"/>
                  <a:gd name="T35" fmla="*/ 65 h 102"/>
                  <a:gd name="T36" fmla="*/ 51 w 86"/>
                  <a:gd name="T37" fmla="*/ 60 h 102"/>
                  <a:gd name="T38" fmla="*/ 60 w 86"/>
                  <a:gd name="T39" fmla="*/ 58 h 102"/>
                  <a:gd name="T40" fmla="*/ 63 w 86"/>
                  <a:gd name="T41" fmla="*/ 42 h 102"/>
                  <a:gd name="T42" fmla="*/ 72 w 86"/>
                  <a:gd name="T43" fmla="*/ 30 h 102"/>
                  <a:gd name="T44" fmla="*/ 78 w 86"/>
                  <a:gd name="T45" fmla="*/ 29 h 102"/>
                  <a:gd name="T46" fmla="*/ 81 w 86"/>
                  <a:gd name="T47" fmla="*/ 23 h 102"/>
                  <a:gd name="T48" fmla="*/ 80 w 86"/>
                  <a:gd name="T49" fmla="*/ 22 h 102"/>
                  <a:gd name="T50" fmla="*/ 86 w 86"/>
                  <a:gd name="T51" fmla="*/ 23 h 102"/>
                  <a:gd name="T52" fmla="*/ 77 w 86"/>
                  <a:gd name="T53" fmla="*/ 15 h 102"/>
                  <a:gd name="T54" fmla="*/ 73 w 86"/>
                  <a:gd name="T55" fmla="*/ 10 h 102"/>
                  <a:gd name="T56" fmla="*/ 71 w 86"/>
                  <a:gd name="T57" fmla="*/ 5 h 102"/>
                  <a:gd name="T58" fmla="*/ 59 w 86"/>
                  <a:gd name="T59" fmla="*/ 2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6" h="102">
                    <a:moveTo>
                      <a:pt x="59" y="20"/>
                    </a:moveTo>
                    <a:cubicBezTo>
                      <a:pt x="55" y="27"/>
                      <a:pt x="55" y="33"/>
                      <a:pt x="52" y="39"/>
                    </a:cubicBezTo>
                    <a:cubicBezTo>
                      <a:pt x="50" y="46"/>
                      <a:pt x="45" y="49"/>
                      <a:pt x="40" y="53"/>
                    </a:cubicBezTo>
                    <a:cubicBezTo>
                      <a:pt x="35" y="58"/>
                      <a:pt x="30" y="63"/>
                      <a:pt x="25" y="67"/>
                    </a:cubicBezTo>
                    <a:cubicBezTo>
                      <a:pt x="20" y="71"/>
                      <a:pt x="15" y="78"/>
                      <a:pt x="11" y="83"/>
                    </a:cubicBezTo>
                    <a:cubicBezTo>
                      <a:pt x="8" y="87"/>
                      <a:pt x="0" y="97"/>
                      <a:pt x="1" y="102"/>
                    </a:cubicBezTo>
                    <a:cubicBezTo>
                      <a:pt x="1" y="102"/>
                      <a:pt x="7" y="98"/>
                      <a:pt x="7" y="97"/>
                    </a:cubicBezTo>
                    <a:cubicBezTo>
                      <a:pt x="9" y="95"/>
                      <a:pt x="10" y="95"/>
                      <a:pt x="13" y="94"/>
                    </a:cubicBezTo>
                    <a:cubicBezTo>
                      <a:pt x="16" y="93"/>
                      <a:pt x="18" y="91"/>
                      <a:pt x="20" y="90"/>
                    </a:cubicBezTo>
                    <a:cubicBezTo>
                      <a:pt x="24" y="89"/>
                      <a:pt x="26" y="90"/>
                      <a:pt x="29" y="90"/>
                    </a:cubicBezTo>
                    <a:cubicBezTo>
                      <a:pt x="33" y="91"/>
                      <a:pt x="38" y="89"/>
                      <a:pt x="42" y="89"/>
                    </a:cubicBezTo>
                    <a:cubicBezTo>
                      <a:pt x="44" y="89"/>
                      <a:pt x="48" y="89"/>
                      <a:pt x="50" y="88"/>
                    </a:cubicBezTo>
                    <a:cubicBezTo>
                      <a:pt x="48" y="84"/>
                      <a:pt x="43" y="82"/>
                      <a:pt x="40" y="78"/>
                    </a:cubicBezTo>
                    <a:cubicBezTo>
                      <a:pt x="42" y="77"/>
                      <a:pt x="44" y="79"/>
                      <a:pt x="45" y="78"/>
                    </a:cubicBezTo>
                    <a:cubicBezTo>
                      <a:pt x="48" y="77"/>
                      <a:pt x="47" y="74"/>
                      <a:pt x="45" y="72"/>
                    </a:cubicBezTo>
                    <a:cubicBezTo>
                      <a:pt x="45" y="71"/>
                      <a:pt x="43" y="69"/>
                      <a:pt x="43" y="67"/>
                    </a:cubicBezTo>
                    <a:cubicBezTo>
                      <a:pt x="44" y="65"/>
                      <a:pt x="44" y="66"/>
                      <a:pt x="47" y="66"/>
                    </a:cubicBezTo>
                    <a:cubicBezTo>
                      <a:pt x="48" y="66"/>
                      <a:pt x="49" y="67"/>
                      <a:pt x="50" y="65"/>
                    </a:cubicBezTo>
                    <a:cubicBezTo>
                      <a:pt x="51" y="63"/>
                      <a:pt x="48" y="61"/>
                      <a:pt x="51" y="60"/>
                    </a:cubicBezTo>
                    <a:cubicBezTo>
                      <a:pt x="53" y="58"/>
                      <a:pt x="57" y="61"/>
                      <a:pt x="60" y="58"/>
                    </a:cubicBezTo>
                    <a:cubicBezTo>
                      <a:pt x="64" y="55"/>
                      <a:pt x="62" y="47"/>
                      <a:pt x="63" y="42"/>
                    </a:cubicBezTo>
                    <a:cubicBezTo>
                      <a:pt x="64" y="36"/>
                      <a:pt x="74" y="37"/>
                      <a:pt x="72" y="30"/>
                    </a:cubicBezTo>
                    <a:cubicBezTo>
                      <a:pt x="74" y="29"/>
                      <a:pt x="76" y="31"/>
                      <a:pt x="78" y="29"/>
                    </a:cubicBezTo>
                    <a:cubicBezTo>
                      <a:pt x="80" y="28"/>
                      <a:pt x="79" y="25"/>
                      <a:pt x="81" y="23"/>
                    </a:cubicBezTo>
                    <a:cubicBezTo>
                      <a:pt x="80" y="23"/>
                      <a:pt x="80" y="23"/>
                      <a:pt x="80" y="22"/>
                    </a:cubicBezTo>
                    <a:cubicBezTo>
                      <a:pt x="82" y="21"/>
                      <a:pt x="84" y="23"/>
                      <a:pt x="86" y="23"/>
                    </a:cubicBezTo>
                    <a:cubicBezTo>
                      <a:pt x="84" y="23"/>
                      <a:pt x="78" y="16"/>
                      <a:pt x="77" y="15"/>
                    </a:cubicBezTo>
                    <a:cubicBezTo>
                      <a:pt x="76" y="13"/>
                      <a:pt x="74" y="12"/>
                      <a:pt x="73" y="10"/>
                    </a:cubicBezTo>
                    <a:cubicBezTo>
                      <a:pt x="72" y="8"/>
                      <a:pt x="73" y="6"/>
                      <a:pt x="71" y="5"/>
                    </a:cubicBezTo>
                    <a:cubicBezTo>
                      <a:pt x="64" y="0"/>
                      <a:pt x="60" y="17"/>
                      <a:pt x="59" y="2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465"/>
              <p:cNvSpPr/>
              <p:nvPr/>
            </p:nvSpPr>
            <p:spPr bwMode="auto">
              <a:xfrm>
                <a:off x="6208713" y="3686176"/>
                <a:ext cx="209550" cy="95250"/>
              </a:xfrm>
              <a:custGeom>
                <a:avLst/>
                <a:gdLst>
                  <a:gd name="T0" fmla="*/ 37 w 90"/>
                  <a:gd name="T1" fmla="*/ 24 h 41"/>
                  <a:gd name="T2" fmla="*/ 26 w 90"/>
                  <a:gd name="T3" fmla="*/ 21 h 41"/>
                  <a:gd name="T4" fmla="*/ 31 w 90"/>
                  <a:gd name="T5" fmla="*/ 26 h 41"/>
                  <a:gd name="T6" fmla="*/ 16 w 90"/>
                  <a:gd name="T7" fmla="*/ 24 h 41"/>
                  <a:gd name="T8" fmla="*/ 0 w 90"/>
                  <a:gd name="T9" fmla="*/ 18 h 41"/>
                  <a:gd name="T10" fmla="*/ 9 w 90"/>
                  <a:gd name="T11" fmla="*/ 27 h 41"/>
                  <a:gd name="T12" fmla="*/ 20 w 90"/>
                  <a:gd name="T13" fmla="*/ 32 h 41"/>
                  <a:gd name="T14" fmla="*/ 29 w 90"/>
                  <a:gd name="T15" fmla="*/ 36 h 41"/>
                  <a:gd name="T16" fmla="*/ 48 w 90"/>
                  <a:gd name="T17" fmla="*/ 40 h 41"/>
                  <a:gd name="T18" fmla="*/ 61 w 90"/>
                  <a:gd name="T19" fmla="*/ 38 h 41"/>
                  <a:gd name="T20" fmla="*/ 66 w 90"/>
                  <a:gd name="T21" fmla="*/ 31 h 41"/>
                  <a:gd name="T22" fmla="*/ 73 w 90"/>
                  <a:gd name="T23" fmla="*/ 32 h 41"/>
                  <a:gd name="T24" fmla="*/ 83 w 90"/>
                  <a:gd name="T25" fmla="*/ 14 h 41"/>
                  <a:gd name="T26" fmla="*/ 90 w 90"/>
                  <a:gd name="T27" fmla="*/ 0 h 41"/>
                  <a:gd name="T28" fmla="*/ 83 w 90"/>
                  <a:gd name="T29" fmla="*/ 3 h 41"/>
                  <a:gd name="T30" fmla="*/ 78 w 90"/>
                  <a:gd name="T31" fmla="*/ 8 h 41"/>
                  <a:gd name="T32" fmla="*/ 77 w 90"/>
                  <a:gd name="T33" fmla="*/ 11 h 41"/>
                  <a:gd name="T34" fmla="*/ 74 w 90"/>
                  <a:gd name="T35" fmla="*/ 11 h 41"/>
                  <a:gd name="T36" fmla="*/ 71 w 90"/>
                  <a:gd name="T37" fmla="*/ 16 h 41"/>
                  <a:gd name="T38" fmla="*/ 65 w 90"/>
                  <a:gd name="T39" fmla="*/ 14 h 41"/>
                  <a:gd name="T40" fmla="*/ 66 w 90"/>
                  <a:gd name="T41" fmla="*/ 18 h 41"/>
                  <a:gd name="T42" fmla="*/ 60 w 90"/>
                  <a:gd name="T43" fmla="*/ 16 h 41"/>
                  <a:gd name="T44" fmla="*/ 59 w 90"/>
                  <a:gd name="T45" fmla="*/ 17 h 41"/>
                  <a:gd name="T46" fmla="*/ 45 w 90"/>
                  <a:gd name="T47" fmla="*/ 8 h 41"/>
                  <a:gd name="T48" fmla="*/ 54 w 90"/>
                  <a:gd name="T49" fmla="*/ 27 h 41"/>
                  <a:gd name="T50" fmla="*/ 48 w 90"/>
                  <a:gd name="T51" fmla="*/ 27 h 41"/>
                  <a:gd name="T52" fmla="*/ 38 w 90"/>
                  <a:gd name="T53" fmla="*/ 24 h 41"/>
                  <a:gd name="T54" fmla="*/ 38 w 90"/>
                  <a:gd name="T55" fmla="*/ 24 h 41"/>
                  <a:gd name="T56" fmla="*/ 37 w 90"/>
                  <a:gd name="T57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0" h="41">
                    <a:moveTo>
                      <a:pt x="37" y="24"/>
                    </a:moveTo>
                    <a:cubicBezTo>
                      <a:pt x="34" y="24"/>
                      <a:pt x="30" y="21"/>
                      <a:pt x="26" y="21"/>
                    </a:cubicBezTo>
                    <a:cubicBezTo>
                      <a:pt x="27" y="23"/>
                      <a:pt x="30" y="24"/>
                      <a:pt x="31" y="26"/>
                    </a:cubicBezTo>
                    <a:cubicBezTo>
                      <a:pt x="27" y="27"/>
                      <a:pt x="20" y="25"/>
                      <a:pt x="16" y="24"/>
                    </a:cubicBezTo>
                    <a:cubicBezTo>
                      <a:pt x="11" y="22"/>
                      <a:pt x="5" y="20"/>
                      <a:pt x="0" y="18"/>
                    </a:cubicBezTo>
                    <a:cubicBezTo>
                      <a:pt x="1" y="21"/>
                      <a:pt x="6" y="25"/>
                      <a:pt x="9" y="27"/>
                    </a:cubicBezTo>
                    <a:cubicBezTo>
                      <a:pt x="12" y="30"/>
                      <a:pt x="16" y="31"/>
                      <a:pt x="20" y="32"/>
                    </a:cubicBezTo>
                    <a:cubicBezTo>
                      <a:pt x="23" y="33"/>
                      <a:pt x="26" y="35"/>
                      <a:pt x="29" y="36"/>
                    </a:cubicBezTo>
                    <a:cubicBezTo>
                      <a:pt x="31" y="36"/>
                      <a:pt x="48" y="41"/>
                      <a:pt x="48" y="40"/>
                    </a:cubicBezTo>
                    <a:cubicBezTo>
                      <a:pt x="48" y="36"/>
                      <a:pt x="58" y="41"/>
                      <a:pt x="61" y="38"/>
                    </a:cubicBezTo>
                    <a:cubicBezTo>
                      <a:pt x="63" y="36"/>
                      <a:pt x="62" y="32"/>
                      <a:pt x="66" y="31"/>
                    </a:cubicBezTo>
                    <a:cubicBezTo>
                      <a:pt x="68" y="30"/>
                      <a:pt x="70" y="33"/>
                      <a:pt x="73" y="32"/>
                    </a:cubicBezTo>
                    <a:cubicBezTo>
                      <a:pt x="79" y="29"/>
                      <a:pt x="81" y="19"/>
                      <a:pt x="83" y="14"/>
                    </a:cubicBezTo>
                    <a:cubicBezTo>
                      <a:pt x="85" y="9"/>
                      <a:pt x="87" y="3"/>
                      <a:pt x="90" y="0"/>
                    </a:cubicBezTo>
                    <a:cubicBezTo>
                      <a:pt x="87" y="2"/>
                      <a:pt x="86" y="2"/>
                      <a:pt x="83" y="3"/>
                    </a:cubicBezTo>
                    <a:cubicBezTo>
                      <a:pt x="80" y="4"/>
                      <a:pt x="79" y="6"/>
                      <a:pt x="78" y="8"/>
                    </a:cubicBezTo>
                    <a:cubicBezTo>
                      <a:pt x="78" y="10"/>
                      <a:pt x="78" y="10"/>
                      <a:pt x="77" y="11"/>
                    </a:cubicBezTo>
                    <a:cubicBezTo>
                      <a:pt x="76" y="11"/>
                      <a:pt x="75" y="10"/>
                      <a:pt x="74" y="11"/>
                    </a:cubicBezTo>
                    <a:cubicBezTo>
                      <a:pt x="72" y="12"/>
                      <a:pt x="73" y="15"/>
                      <a:pt x="71" y="16"/>
                    </a:cubicBezTo>
                    <a:cubicBezTo>
                      <a:pt x="69" y="16"/>
                      <a:pt x="67" y="14"/>
                      <a:pt x="65" y="14"/>
                    </a:cubicBezTo>
                    <a:cubicBezTo>
                      <a:pt x="65" y="15"/>
                      <a:pt x="66" y="17"/>
                      <a:pt x="66" y="18"/>
                    </a:cubicBezTo>
                    <a:cubicBezTo>
                      <a:pt x="64" y="18"/>
                      <a:pt x="62" y="17"/>
                      <a:pt x="60" y="16"/>
                    </a:cubicBezTo>
                    <a:cubicBezTo>
                      <a:pt x="60" y="16"/>
                      <a:pt x="59" y="17"/>
                      <a:pt x="59" y="17"/>
                    </a:cubicBezTo>
                    <a:cubicBezTo>
                      <a:pt x="53" y="17"/>
                      <a:pt x="51" y="7"/>
                      <a:pt x="45" y="8"/>
                    </a:cubicBezTo>
                    <a:cubicBezTo>
                      <a:pt x="47" y="12"/>
                      <a:pt x="61" y="22"/>
                      <a:pt x="54" y="27"/>
                    </a:cubicBezTo>
                    <a:cubicBezTo>
                      <a:pt x="52" y="28"/>
                      <a:pt x="50" y="27"/>
                      <a:pt x="48" y="27"/>
                    </a:cubicBezTo>
                    <a:cubicBezTo>
                      <a:pt x="44" y="27"/>
                      <a:pt x="41" y="25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466"/>
              <p:cNvSpPr/>
              <p:nvPr/>
            </p:nvSpPr>
            <p:spPr bwMode="auto">
              <a:xfrm>
                <a:off x="5708651" y="3254376"/>
                <a:ext cx="90488" cy="357188"/>
              </a:xfrm>
              <a:custGeom>
                <a:avLst/>
                <a:gdLst>
                  <a:gd name="T0" fmla="*/ 15 w 39"/>
                  <a:gd name="T1" fmla="*/ 26 h 153"/>
                  <a:gd name="T2" fmla="*/ 5 w 39"/>
                  <a:gd name="T3" fmla="*/ 48 h 153"/>
                  <a:gd name="T4" fmla="*/ 5 w 39"/>
                  <a:gd name="T5" fmla="*/ 74 h 153"/>
                  <a:gd name="T6" fmla="*/ 13 w 39"/>
                  <a:gd name="T7" fmla="*/ 102 h 153"/>
                  <a:gd name="T8" fmla="*/ 12 w 39"/>
                  <a:gd name="T9" fmla="*/ 111 h 153"/>
                  <a:gd name="T10" fmla="*/ 12 w 39"/>
                  <a:gd name="T11" fmla="*/ 121 h 153"/>
                  <a:gd name="T12" fmla="*/ 8 w 39"/>
                  <a:gd name="T13" fmla="*/ 131 h 153"/>
                  <a:gd name="T14" fmla="*/ 8 w 39"/>
                  <a:gd name="T15" fmla="*/ 137 h 153"/>
                  <a:gd name="T16" fmla="*/ 15 w 39"/>
                  <a:gd name="T17" fmla="*/ 135 h 153"/>
                  <a:gd name="T18" fmla="*/ 15 w 39"/>
                  <a:gd name="T19" fmla="*/ 141 h 153"/>
                  <a:gd name="T20" fmla="*/ 18 w 39"/>
                  <a:gd name="T21" fmla="*/ 148 h 153"/>
                  <a:gd name="T22" fmla="*/ 25 w 39"/>
                  <a:gd name="T23" fmla="*/ 146 h 153"/>
                  <a:gd name="T24" fmla="*/ 37 w 39"/>
                  <a:gd name="T25" fmla="*/ 153 h 153"/>
                  <a:gd name="T26" fmla="*/ 31 w 39"/>
                  <a:gd name="T27" fmla="*/ 134 h 153"/>
                  <a:gd name="T28" fmla="*/ 36 w 39"/>
                  <a:gd name="T29" fmla="*/ 124 h 153"/>
                  <a:gd name="T30" fmla="*/ 31 w 39"/>
                  <a:gd name="T31" fmla="*/ 121 h 153"/>
                  <a:gd name="T32" fmla="*/ 27 w 39"/>
                  <a:gd name="T33" fmla="*/ 116 h 153"/>
                  <a:gd name="T34" fmla="*/ 19 w 39"/>
                  <a:gd name="T35" fmla="*/ 107 h 153"/>
                  <a:gd name="T36" fmla="*/ 17 w 39"/>
                  <a:gd name="T37" fmla="*/ 76 h 153"/>
                  <a:gd name="T38" fmla="*/ 15 w 39"/>
                  <a:gd name="T39" fmla="*/ 38 h 153"/>
                  <a:gd name="T40" fmla="*/ 23 w 39"/>
                  <a:gd name="T41" fmla="*/ 25 h 153"/>
                  <a:gd name="T42" fmla="*/ 23 w 39"/>
                  <a:gd name="T43" fmla="*/ 14 h 153"/>
                  <a:gd name="T44" fmla="*/ 28 w 39"/>
                  <a:gd name="T45" fmla="*/ 0 h 153"/>
                  <a:gd name="T46" fmla="*/ 15 w 39"/>
                  <a:gd name="T47" fmla="*/ 2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53">
                    <a:moveTo>
                      <a:pt x="15" y="26"/>
                    </a:moveTo>
                    <a:cubicBezTo>
                      <a:pt x="14" y="36"/>
                      <a:pt x="10" y="39"/>
                      <a:pt x="5" y="48"/>
                    </a:cubicBezTo>
                    <a:cubicBezTo>
                      <a:pt x="0" y="57"/>
                      <a:pt x="0" y="64"/>
                      <a:pt x="5" y="74"/>
                    </a:cubicBezTo>
                    <a:cubicBezTo>
                      <a:pt x="9" y="82"/>
                      <a:pt x="12" y="93"/>
                      <a:pt x="13" y="102"/>
                    </a:cubicBezTo>
                    <a:cubicBezTo>
                      <a:pt x="13" y="105"/>
                      <a:pt x="12" y="108"/>
                      <a:pt x="12" y="111"/>
                    </a:cubicBezTo>
                    <a:cubicBezTo>
                      <a:pt x="12" y="114"/>
                      <a:pt x="13" y="118"/>
                      <a:pt x="12" y="121"/>
                    </a:cubicBezTo>
                    <a:cubicBezTo>
                      <a:pt x="11" y="124"/>
                      <a:pt x="10" y="127"/>
                      <a:pt x="8" y="131"/>
                    </a:cubicBezTo>
                    <a:cubicBezTo>
                      <a:pt x="8" y="132"/>
                      <a:pt x="6" y="135"/>
                      <a:pt x="8" y="137"/>
                    </a:cubicBezTo>
                    <a:cubicBezTo>
                      <a:pt x="9" y="139"/>
                      <a:pt x="13" y="136"/>
                      <a:pt x="15" y="135"/>
                    </a:cubicBezTo>
                    <a:cubicBezTo>
                      <a:pt x="16" y="137"/>
                      <a:pt x="15" y="139"/>
                      <a:pt x="15" y="141"/>
                    </a:cubicBezTo>
                    <a:cubicBezTo>
                      <a:pt x="15" y="144"/>
                      <a:pt x="16" y="146"/>
                      <a:pt x="18" y="148"/>
                    </a:cubicBezTo>
                    <a:cubicBezTo>
                      <a:pt x="21" y="152"/>
                      <a:pt x="29" y="150"/>
                      <a:pt x="25" y="146"/>
                    </a:cubicBezTo>
                    <a:cubicBezTo>
                      <a:pt x="28" y="143"/>
                      <a:pt x="36" y="150"/>
                      <a:pt x="37" y="153"/>
                    </a:cubicBezTo>
                    <a:cubicBezTo>
                      <a:pt x="39" y="147"/>
                      <a:pt x="33" y="140"/>
                      <a:pt x="31" y="134"/>
                    </a:cubicBezTo>
                    <a:cubicBezTo>
                      <a:pt x="30" y="130"/>
                      <a:pt x="33" y="127"/>
                      <a:pt x="36" y="124"/>
                    </a:cubicBezTo>
                    <a:cubicBezTo>
                      <a:pt x="35" y="123"/>
                      <a:pt x="32" y="122"/>
                      <a:pt x="31" y="121"/>
                    </a:cubicBezTo>
                    <a:cubicBezTo>
                      <a:pt x="29" y="119"/>
                      <a:pt x="30" y="117"/>
                      <a:pt x="27" y="116"/>
                    </a:cubicBezTo>
                    <a:cubicBezTo>
                      <a:pt x="24" y="113"/>
                      <a:pt x="21" y="111"/>
                      <a:pt x="19" y="107"/>
                    </a:cubicBezTo>
                    <a:cubicBezTo>
                      <a:pt x="16" y="97"/>
                      <a:pt x="20" y="86"/>
                      <a:pt x="17" y="76"/>
                    </a:cubicBezTo>
                    <a:cubicBezTo>
                      <a:pt x="13" y="62"/>
                      <a:pt x="7" y="52"/>
                      <a:pt x="15" y="38"/>
                    </a:cubicBezTo>
                    <a:cubicBezTo>
                      <a:pt x="18" y="34"/>
                      <a:pt x="22" y="31"/>
                      <a:pt x="23" y="25"/>
                    </a:cubicBezTo>
                    <a:cubicBezTo>
                      <a:pt x="23" y="21"/>
                      <a:pt x="23" y="18"/>
                      <a:pt x="23" y="14"/>
                    </a:cubicBezTo>
                    <a:cubicBezTo>
                      <a:pt x="24" y="9"/>
                      <a:pt x="27" y="4"/>
                      <a:pt x="28" y="0"/>
                    </a:cubicBezTo>
                    <a:cubicBezTo>
                      <a:pt x="16" y="3"/>
                      <a:pt x="17" y="16"/>
                      <a:pt x="15" y="26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467"/>
              <p:cNvSpPr/>
              <p:nvPr/>
            </p:nvSpPr>
            <p:spPr bwMode="auto">
              <a:xfrm>
                <a:off x="6291263" y="3155951"/>
                <a:ext cx="227013" cy="306388"/>
              </a:xfrm>
              <a:custGeom>
                <a:avLst/>
                <a:gdLst>
                  <a:gd name="T0" fmla="*/ 35 w 98"/>
                  <a:gd name="T1" fmla="*/ 3 h 131"/>
                  <a:gd name="T2" fmla="*/ 63 w 98"/>
                  <a:gd name="T3" fmla="*/ 17 h 131"/>
                  <a:gd name="T4" fmla="*/ 77 w 98"/>
                  <a:gd name="T5" fmla="*/ 26 h 131"/>
                  <a:gd name="T6" fmla="*/ 79 w 98"/>
                  <a:gd name="T7" fmla="*/ 42 h 131"/>
                  <a:gd name="T8" fmla="*/ 88 w 98"/>
                  <a:gd name="T9" fmla="*/ 55 h 131"/>
                  <a:gd name="T10" fmla="*/ 93 w 98"/>
                  <a:gd name="T11" fmla="*/ 70 h 131"/>
                  <a:gd name="T12" fmla="*/ 98 w 98"/>
                  <a:gd name="T13" fmla="*/ 79 h 131"/>
                  <a:gd name="T14" fmla="*/ 92 w 98"/>
                  <a:gd name="T15" fmla="*/ 88 h 131"/>
                  <a:gd name="T16" fmla="*/ 93 w 98"/>
                  <a:gd name="T17" fmla="*/ 100 h 131"/>
                  <a:gd name="T18" fmla="*/ 85 w 98"/>
                  <a:gd name="T19" fmla="*/ 126 h 131"/>
                  <a:gd name="T20" fmla="*/ 80 w 98"/>
                  <a:gd name="T21" fmla="*/ 127 h 131"/>
                  <a:gd name="T22" fmla="*/ 64 w 98"/>
                  <a:gd name="T23" fmla="*/ 127 h 131"/>
                  <a:gd name="T24" fmla="*/ 83 w 98"/>
                  <a:gd name="T25" fmla="*/ 117 h 131"/>
                  <a:gd name="T26" fmla="*/ 80 w 98"/>
                  <a:gd name="T27" fmla="*/ 114 h 131"/>
                  <a:gd name="T28" fmla="*/ 85 w 98"/>
                  <a:gd name="T29" fmla="*/ 108 h 131"/>
                  <a:gd name="T30" fmla="*/ 82 w 98"/>
                  <a:gd name="T31" fmla="*/ 104 h 131"/>
                  <a:gd name="T32" fmla="*/ 84 w 98"/>
                  <a:gd name="T33" fmla="*/ 99 h 131"/>
                  <a:gd name="T34" fmla="*/ 74 w 98"/>
                  <a:gd name="T35" fmla="*/ 98 h 131"/>
                  <a:gd name="T36" fmla="*/ 67 w 98"/>
                  <a:gd name="T37" fmla="*/ 98 h 131"/>
                  <a:gd name="T38" fmla="*/ 56 w 98"/>
                  <a:gd name="T39" fmla="*/ 97 h 131"/>
                  <a:gd name="T40" fmla="*/ 71 w 98"/>
                  <a:gd name="T41" fmla="*/ 94 h 131"/>
                  <a:gd name="T42" fmla="*/ 80 w 98"/>
                  <a:gd name="T43" fmla="*/ 89 h 131"/>
                  <a:gd name="T44" fmla="*/ 86 w 98"/>
                  <a:gd name="T45" fmla="*/ 83 h 131"/>
                  <a:gd name="T46" fmla="*/ 85 w 98"/>
                  <a:gd name="T47" fmla="*/ 74 h 131"/>
                  <a:gd name="T48" fmla="*/ 80 w 98"/>
                  <a:gd name="T49" fmla="*/ 65 h 131"/>
                  <a:gd name="T50" fmla="*/ 74 w 98"/>
                  <a:gd name="T51" fmla="*/ 59 h 131"/>
                  <a:gd name="T52" fmla="*/ 73 w 98"/>
                  <a:gd name="T53" fmla="*/ 54 h 131"/>
                  <a:gd name="T54" fmla="*/ 67 w 98"/>
                  <a:gd name="T55" fmla="*/ 51 h 131"/>
                  <a:gd name="T56" fmla="*/ 69 w 98"/>
                  <a:gd name="T57" fmla="*/ 45 h 131"/>
                  <a:gd name="T58" fmla="*/ 63 w 98"/>
                  <a:gd name="T59" fmla="*/ 46 h 131"/>
                  <a:gd name="T60" fmla="*/ 50 w 98"/>
                  <a:gd name="T61" fmla="*/ 49 h 131"/>
                  <a:gd name="T62" fmla="*/ 65 w 98"/>
                  <a:gd name="T63" fmla="*/ 35 h 131"/>
                  <a:gd name="T64" fmla="*/ 61 w 98"/>
                  <a:gd name="T65" fmla="*/ 30 h 131"/>
                  <a:gd name="T66" fmla="*/ 58 w 98"/>
                  <a:gd name="T67" fmla="*/ 24 h 131"/>
                  <a:gd name="T68" fmla="*/ 50 w 98"/>
                  <a:gd name="T69" fmla="*/ 19 h 131"/>
                  <a:gd name="T70" fmla="*/ 38 w 98"/>
                  <a:gd name="T71" fmla="*/ 12 h 131"/>
                  <a:gd name="T72" fmla="*/ 30 w 98"/>
                  <a:gd name="T73" fmla="*/ 11 h 131"/>
                  <a:gd name="T74" fmla="*/ 33 w 98"/>
                  <a:gd name="T75" fmla="*/ 6 h 131"/>
                  <a:gd name="T76" fmla="*/ 17 w 98"/>
                  <a:gd name="T77" fmla="*/ 7 h 131"/>
                  <a:gd name="T78" fmla="*/ 0 w 98"/>
                  <a:gd name="T79" fmla="*/ 8 h 131"/>
                  <a:gd name="T80" fmla="*/ 12 w 98"/>
                  <a:gd name="T81" fmla="*/ 2 h 131"/>
                  <a:gd name="T82" fmla="*/ 22 w 98"/>
                  <a:gd name="T83" fmla="*/ 1 h 131"/>
                  <a:gd name="T84" fmla="*/ 35 w 98"/>
                  <a:gd name="T85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131">
                    <a:moveTo>
                      <a:pt x="35" y="3"/>
                    </a:moveTo>
                    <a:cubicBezTo>
                      <a:pt x="46" y="7"/>
                      <a:pt x="53" y="11"/>
                      <a:pt x="63" y="17"/>
                    </a:cubicBezTo>
                    <a:cubicBezTo>
                      <a:pt x="67" y="21"/>
                      <a:pt x="74" y="22"/>
                      <a:pt x="77" y="26"/>
                    </a:cubicBezTo>
                    <a:cubicBezTo>
                      <a:pt x="80" y="31"/>
                      <a:pt x="77" y="37"/>
                      <a:pt x="79" y="42"/>
                    </a:cubicBezTo>
                    <a:cubicBezTo>
                      <a:pt x="81" y="47"/>
                      <a:pt x="86" y="51"/>
                      <a:pt x="88" y="55"/>
                    </a:cubicBezTo>
                    <a:cubicBezTo>
                      <a:pt x="92" y="60"/>
                      <a:pt x="91" y="64"/>
                      <a:pt x="93" y="70"/>
                    </a:cubicBezTo>
                    <a:cubicBezTo>
                      <a:pt x="94" y="74"/>
                      <a:pt x="95" y="77"/>
                      <a:pt x="98" y="79"/>
                    </a:cubicBezTo>
                    <a:cubicBezTo>
                      <a:pt x="96" y="77"/>
                      <a:pt x="92" y="87"/>
                      <a:pt x="92" y="88"/>
                    </a:cubicBezTo>
                    <a:cubicBezTo>
                      <a:pt x="92" y="92"/>
                      <a:pt x="93" y="96"/>
                      <a:pt x="93" y="100"/>
                    </a:cubicBezTo>
                    <a:cubicBezTo>
                      <a:pt x="94" y="108"/>
                      <a:pt x="91" y="121"/>
                      <a:pt x="85" y="126"/>
                    </a:cubicBezTo>
                    <a:cubicBezTo>
                      <a:pt x="83" y="128"/>
                      <a:pt x="82" y="127"/>
                      <a:pt x="80" y="127"/>
                    </a:cubicBezTo>
                    <a:cubicBezTo>
                      <a:pt x="76" y="127"/>
                      <a:pt x="67" y="131"/>
                      <a:pt x="64" y="127"/>
                    </a:cubicBezTo>
                    <a:cubicBezTo>
                      <a:pt x="69" y="123"/>
                      <a:pt x="79" y="123"/>
                      <a:pt x="83" y="117"/>
                    </a:cubicBezTo>
                    <a:cubicBezTo>
                      <a:pt x="81" y="116"/>
                      <a:pt x="79" y="117"/>
                      <a:pt x="80" y="114"/>
                    </a:cubicBezTo>
                    <a:cubicBezTo>
                      <a:pt x="81" y="112"/>
                      <a:pt x="85" y="110"/>
                      <a:pt x="85" y="108"/>
                    </a:cubicBezTo>
                    <a:cubicBezTo>
                      <a:pt x="85" y="106"/>
                      <a:pt x="82" y="106"/>
                      <a:pt x="82" y="104"/>
                    </a:cubicBezTo>
                    <a:cubicBezTo>
                      <a:pt x="82" y="103"/>
                      <a:pt x="83" y="100"/>
                      <a:pt x="84" y="99"/>
                    </a:cubicBezTo>
                    <a:cubicBezTo>
                      <a:pt x="82" y="98"/>
                      <a:pt x="72" y="103"/>
                      <a:pt x="74" y="98"/>
                    </a:cubicBezTo>
                    <a:cubicBezTo>
                      <a:pt x="72" y="98"/>
                      <a:pt x="69" y="98"/>
                      <a:pt x="67" y="98"/>
                    </a:cubicBezTo>
                    <a:cubicBezTo>
                      <a:pt x="63" y="98"/>
                      <a:pt x="60" y="98"/>
                      <a:pt x="56" y="97"/>
                    </a:cubicBezTo>
                    <a:cubicBezTo>
                      <a:pt x="61" y="96"/>
                      <a:pt x="66" y="95"/>
                      <a:pt x="71" y="94"/>
                    </a:cubicBezTo>
                    <a:cubicBezTo>
                      <a:pt x="74" y="93"/>
                      <a:pt x="78" y="92"/>
                      <a:pt x="80" y="89"/>
                    </a:cubicBezTo>
                    <a:cubicBezTo>
                      <a:pt x="82" y="88"/>
                      <a:pt x="83" y="85"/>
                      <a:pt x="86" y="83"/>
                    </a:cubicBezTo>
                    <a:cubicBezTo>
                      <a:pt x="80" y="81"/>
                      <a:pt x="85" y="78"/>
                      <a:pt x="85" y="74"/>
                    </a:cubicBezTo>
                    <a:cubicBezTo>
                      <a:pt x="84" y="70"/>
                      <a:pt x="78" y="71"/>
                      <a:pt x="80" y="65"/>
                    </a:cubicBezTo>
                    <a:cubicBezTo>
                      <a:pt x="78" y="64"/>
                      <a:pt x="75" y="62"/>
                      <a:pt x="74" y="59"/>
                    </a:cubicBezTo>
                    <a:cubicBezTo>
                      <a:pt x="73" y="57"/>
                      <a:pt x="74" y="55"/>
                      <a:pt x="73" y="54"/>
                    </a:cubicBezTo>
                    <a:cubicBezTo>
                      <a:pt x="71" y="52"/>
                      <a:pt x="68" y="55"/>
                      <a:pt x="67" y="51"/>
                    </a:cubicBezTo>
                    <a:cubicBezTo>
                      <a:pt x="67" y="51"/>
                      <a:pt x="69" y="45"/>
                      <a:pt x="69" y="45"/>
                    </a:cubicBezTo>
                    <a:cubicBezTo>
                      <a:pt x="67" y="45"/>
                      <a:pt x="65" y="49"/>
                      <a:pt x="63" y="46"/>
                    </a:cubicBezTo>
                    <a:cubicBezTo>
                      <a:pt x="60" y="49"/>
                      <a:pt x="53" y="51"/>
                      <a:pt x="50" y="49"/>
                    </a:cubicBezTo>
                    <a:cubicBezTo>
                      <a:pt x="56" y="46"/>
                      <a:pt x="62" y="41"/>
                      <a:pt x="65" y="35"/>
                    </a:cubicBezTo>
                    <a:cubicBezTo>
                      <a:pt x="68" y="30"/>
                      <a:pt x="64" y="32"/>
                      <a:pt x="61" y="30"/>
                    </a:cubicBezTo>
                    <a:cubicBezTo>
                      <a:pt x="58" y="29"/>
                      <a:pt x="59" y="26"/>
                      <a:pt x="58" y="24"/>
                    </a:cubicBezTo>
                    <a:cubicBezTo>
                      <a:pt x="57" y="21"/>
                      <a:pt x="53" y="20"/>
                      <a:pt x="50" y="19"/>
                    </a:cubicBezTo>
                    <a:cubicBezTo>
                      <a:pt x="44" y="18"/>
                      <a:pt x="41" y="18"/>
                      <a:pt x="38" y="12"/>
                    </a:cubicBezTo>
                    <a:cubicBezTo>
                      <a:pt x="36" y="12"/>
                      <a:pt x="32" y="13"/>
                      <a:pt x="30" y="11"/>
                    </a:cubicBezTo>
                    <a:cubicBezTo>
                      <a:pt x="28" y="8"/>
                      <a:pt x="31" y="7"/>
                      <a:pt x="33" y="6"/>
                    </a:cubicBezTo>
                    <a:cubicBezTo>
                      <a:pt x="28" y="7"/>
                      <a:pt x="23" y="8"/>
                      <a:pt x="17" y="7"/>
                    </a:cubicBezTo>
                    <a:cubicBezTo>
                      <a:pt x="12" y="7"/>
                      <a:pt x="6" y="9"/>
                      <a:pt x="0" y="8"/>
                    </a:cubicBezTo>
                    <a:cubicBezTo>
                      <a:pt x="5" y="7"/>
                      <a:pt x="8" y="4"/>
                      <a:pt x="12" y="2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7" y="1"/>
                      <a:pt x="30" y="0"/>
                      <a:pt x="35" y="3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066720" y="2829450"/>
            <a:ext cx="3659976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0" dirty="0">
                <a:solidFill>
                  <a:srgbClr val="DA0917"/>
                </a:solidFill>
                <a:latin typeface="Chekiang Sung" panose="02020600000000000000" pitchFamily="18" charset="-120"/>
                <a:ea typeface="Chekiang Sung" panose="02020600000000000000" pitchFamily="18" charset="-120"/>
              </a:rPr>
              <a:t>THANKS</a:t>
            </a:r>
            <a:endParaRPr lang="zh-CN" altLang="en-US" sz="6000" dirty="0">
              <a:solidFill>
                <a:srgbClr val="DA0917"/>
              </a:solidFill>
              <a:latin typeface="Chekiang Sung" panose="02020600000000000000" pitchFamily="18" charset="-120"/>
              <a:ea typeface="Chekiang Sung" panose="02020600000000000000" pitchFamily="18" charset="-120"/>
            </a:endParaRPr>
          </a:p>
        </p:txBody>
      </p: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14:doors dir="vert"/>
      </p:transition>
    </mc:Choice>
    <mc:Fallback xmlns="">
      <p:transition spd="slow" advClick="0" advTm="2000">
        <p:fade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3928.pptx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E538568D-7373-4572-8D04-644821D6A19E}"/>
  <p:tag name="ISPRING_CUSTOM_TIMING_USED" val="1"/>
  <p:tag name="GENSWF_ADVANCE_TIME" val="5.00"/>
  <p:tag name="ISPRING_SLIDE_INDENT_LEVEL" val="0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92562E3-D906-4F8D-AB8D-D59D1B30BFB8}"/>
  <p:tag name="ISPRING_CUSTOM_TIMING_USED" val="1"/>
  <p:tag name="GENSWF_ADVANCE_TIME" val="5.00"/>
  <p:tag name="ISPRING_SLIDE_INDENT_LEVEL" val="0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AC10BFBA-09CB-46D8-A68E-FB0885A72B6F}"/>
  <p:tag name="ISPRING_CUSTOM_TIMING_USED" val="1"/>
  <p:tag name="GENSWF_ADVANCE_TIME" val="5.00"/>
  <p:tag name="ISPRING_SLIDE_INDENT_LEVEL" val="0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4E82980B-985F-4B08-BC73-B27673B35004}"/>
  <p:tag name="TIMING" val="|0.001|1|1"/>
  <p:tag name="ISPRING_CUSTOM_TIMING_USED" val="1"/>
  <p:tag name="GENSWF_ADVANCE_TIME" val="5.00"/>
  <p:tag name="ISPRING_SLIDE_INDENT_LEVEL" val="0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1A91943F-3FE4-486F-90C1-49B14CB4628C}"/>
  <p:tag name="GENSWF_ADVANCE_TIME" val="9.75"/>
  <p:tag name="TIMING" val="|2.75|0.5|1|1|1|0.5|1|1"/>
  <p:tag name="ISPRING_CUSTOM_TIMING_USED" val="1"/>
  <p:tag name="ISPRING_SLIDE_INDENT_LEVEL" val="0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9583AA5-ACDD-44BD-933B-E7491AE938DB}"/>
  <p:tag name="TIMING" val="|0.001|0.5|0.5|2|2|2|2|0.5|0.5|2|2|0.5|0.5|2"/>
  <p:tag name="ISPRING_CUSTOM_TIMING_USED" val="1"/>
  <p:tag name="GENSWF_ADVANCE_TIME" val="19.00"/>
  <p:tag name="ISPRING_SLIDE_INDENT_LEVEL" val="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A5A6B14F-103D-4500-9A73-BC161C1A3B19}"/>
  <p:tag name="TIMING" val="|0.001|0.5|1|1|1|1|1|0.5|1|1|1|1"/>
  <p:tag name="ISPRING_CUSTOM_TIMING_USED" val="1"/>
  <p:tag name="GENSWF_ADVANCE_TIME" val="11.00"/>
  <p:tag name="ISPRING_SLIDE_INDENT_LEVEL" val="0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F3A0EBC8-C951-4467-A95D-15685EEA5446}"/>
  <p:tag name="TIMING" val="|0.001|0.5|0.5|0.5|0.5|0.5|0.5|0.5"/>
  <p:tag name="ISPRING_CUSTOM_TIMING_USED" val="1"/>
  <p:tag name="GENSWF_ADVANCE_TIME" val="5.00"/>
  <p:tag name="ISPRING_SLIDE_INDENT_LEVEL" val="0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1A1DA0CF-7007-4674-9FB2-70A9B59CAE8B}"/>
  <p:tag name="TIMING" val="|0.001|0.5|0.5|0.5|0.5|0.5|0.5|0.5|0.5|0.5"/>
  <p:tag name="ISPRING_CUSTOM_TIMING_USED" val="1"/>
  <p:tag name="GENSWF_ADVANCE_TIME" val="5.00"/>
  <p:tag name="ISPRING_SLIDE_INDENT_LEVEL" val="0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2124141E-C8BC-4BB3-80BE-B83E022FD187}"/>
  <p:tag name="TIMING" val="|0.001|0.5|0.5|0.5|0.5|0.5|0.5|0.5|0.5|0.5"/>
  <p:tag name="ISPRING_CUSTOM_TIMING_USED" val="1"/>
  <p:tag name="GENSWF_ADVANCE_TIME" val="5.00"/>
  <p:tag name="ISPRING_SLIDE_INDENT_LEVEL" val="0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F91AFD72-2865-4124-B7A4-24266D820EB1}"/>
  <p:tag name="TIMING" val="|0.001|0.5|1|1|1|1|0.5|1|1|1"/>
  <p:tag name="ISPRING_CUSTOM_TIMING_USED" val="1"/>
  <p:tag name="GENSWF_ADVANCE_TIME" val="9.00"/>
  <p:tag name="ISPRING_SLIDE_INDENT_LEVEL" val="0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35D051E7-3B17-407D-9F55-6E078B9BBE6F}"/>
  <p:tag name="ISPRING_CUSTOM_TIMING_USED" val="1"/>
  <p:tag name="GENSWF_ADVANCE_TIME" val="5.00"/>
  <p:tag name="ISPRING_SLIDE_INDENT_LEVEL" val="0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SLIDE_ID_2" val="{6608A87B-3402-4C1C-AE34-40BB2C1220FE}"/>
  <p:tag name="ISPRING_CUSTOM_TIMING_USED" val="1"/>
  <p:tag name="GENSWF_ADVANCE_TIME" val="5.00"/>
  <p:tag name="ISPRING_SLIDE_INDENT_LEVEL" val="0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13">
      <a:majorFont>
        <a:latin typeface="方正古隶简体"/>
        <a:ea typeface="方正古隶简体"/>
        <a:cs typeface=""/>
      </a:majorFont>
      <a:minorFont>
        <a:latin typeface="方正古隶简体"/>
        <a:ea typeface="方正古隶简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542</Words>
  <Application>Microsoft Office PowerPoint</Application>
  <PresentationFormat>宽屏</PresentationFormat>
  <Paragraphs>56</Paragraphs>
  <Slides>13</Slides>
  <Notes>13</Notes>
  <HiddenSlides>0</HiddenSlides>
  <MMClips>0</MMClips>
  <ScaleCrop>false</ScaleCrop>
  <HeadingPairs>
    <vt:vector size="6" baseType="variant">
      <vt:variant>
        <vt:lpstr>已用的字体</vt:lpstr>
      </vt:variant>
      <vt:variant>
        <vt:i4>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13</vt:i4>
      </vt:variant>
    </vt:vector>
  </HeadingPairs>
  <TitlesOfParts>
    <vt:vector size="19" baseType="lpstr">
      <vt:lpstr>方正古隶简体</vt:lpstr>
      <vt:lpstr>Arial</vt:lpstr>
      <vt:lpstr>等线</vt:lpstr>
      <vt:lpstr>华文行楷</vt:lpstr>
      <vt:lpstr>Chekiang Sung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3928.pptx</dc:title>
  <dc:creator/>
  <cp:lastModifiedBy/>
  <cp:revision>1</cp:revision>
  <dcterms:created xsi:type="dcterms:W3CDTF">2017-03-20T15:07:26Z</dcterms:created>
  <dcterms:modified xsi:type="dcterms:W3CDTF">2018-09-17T01:32:10Z</dcterms:modified>
</cp:coreProperties>
</file>