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78" r:id="rId2"/>
    <p:sldId id="308" r:id="rId3"/>
    <p:sldId id="275" r:id="rId4"/>
    <p:sldId id="315" r:id="rId5"/>
    <p:sldId id="300" r:id="rId6"/>
    <p:sldId id="260" r:id="rId7"/>
    <p:sldId id="263" r:id="rId8"/>
    <p:sldId id="265" r:id="rId9"/>
    <p:sldId id="266" r:id="rId10"/>
    <p:sldId id="309" r:id="rId11"/>
    <p:sldId id="259" r:id="rId12"/>
    <p:sldId id="318" r:id="rId13"/>
    <p:sldId id="303" r:id="rId14"/>
    <p:sldId id="277" r:id="rId15"/>
    <p:sldId id="317" r:id="rId16"/>
    <p:sldId id="282" r:id="rId17"/>
    <p:sldId id="281" r:id="rId18"/>
    <p:sldId id="280" r:id="rId19"/>
    <p:sldId id="319" r:id="rId20"/>
    <p:sldId id="304" r:id="rId21"/>
    <p:sldId id="311" r:id="rId22"/>
    <p:sldId id="312" r:id="rId23"/>
    <p:sldId id="313" r:id="rId24"/>
    <p:sldId id="261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  <a:srgbClr val="CCC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0" autoAdjust="0"/>
    <p:restoredTop sz="95838" autoAdjust="0"/>
  </p:normalViewPr>
  <p:slideViewPr>
    <p:cSldViewPr snapToGrid="0">
      <p:cViewPr varScale="1">
        <p:scale>
          <a:sx n="88" d="100"/>
          <a:sy n="88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0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6B402-E9C3-4352-A0BC-3CEFFA0065C1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8FDD7-4139-4F7D-991D-0074B5192B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36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8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8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4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4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56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60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72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1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60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5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79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30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8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82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986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07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82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C0321D34-64AB-4A56-AFDC-A9095EB66DDD}"/>
              </a:ext>
            </a:extLst>
          </p:cNvPr>
          <p:cNvSpPr/>
          <p:nvPr userDrawn="1"/>
        </p:nvSpPr>
        <p:spPr>
          <a:xfrm flipH="1"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>
            <a:extLst>
              <a:ext uri="{FF2B5EF4-FFF2-40B4-BE49-F238E27FC236}">
                <a16:creationId xmlns="" xmlns:a16="http://schemas.microsoft.com/office/drawing/2014/main" id="{973E8908-1608-4FB1-92F6-986A9CE5751A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42033F31-7D01-4A1F-B129-5179B1DBB666}"/>
              </a:ext>
            </a:extLst>
          </p:cNvPr>
          <p:cNvSpPr/>
          <p:nvPr userDrawn="1"/>
        </p:nvSpPr>
        <p:spPr>
          <a:xfrm flipH="1" flipV="1"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="" xmlns:a16="http://schemas.microsoft.com/office/drawing/2014/main" id="{171F461F-BE28-46F9-95AC-C24E2F5ED89E}"/>
              </a:ext>
            </a:extLst>
          </p:cNvPr>
          <p:cNvSpPr/>
          <p:nvPr userDrawn="1"/>
        </p:nvSpPr>
        <p:spPr>
          <a:xfrm>
            <a:off x="0" y="-1"/>
            <a:ext cx="12192000" cy="2027405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22201715-8D06-4064-845C-9B9EB0561A3B}"/>
              </a:ext>
            </a:extLst>
          </p:cNvPr>
          <p:cNvSpPr/>
          <p:nvPr userDrawn="1"/>
        </p:nvSpPr>
        <p:spPr>
          <a:xfrm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4">
            <a:extLst>
              <a:ext uri="{FF2B5EF4-FFF2-40B4-BE49-F238E27FC236}">
                <a16:creationId xmlns="" xmlns:a16="http://schemas.microsoft.com/office/drawing/2014/main" id="{60AB66CD-00EC-4928-9355-9EFBA40B970E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F4CC83BD-F2FD-45E4-9939-B98ED768B406}"/>
              </a:ext>
            </a:extLst>
          </p:cNvPr>
          <p:cNvSpPr/>
          <p:nvPr userDrawn="1"/>
        </p:nvSpPr>
        <p:spPr>
          <a:xfrm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>
            <a:extLst>
              <a:ext uri="{FF2B5EF4-FFF2-40B4-BE49-F238E27FC236}">
                <a16:creationId xmlns="" xmlns:a16="http://schemas.microsoft.com/office/drawing/2014/main" id="{0B143E26-4D23-4B96-BCF0-E9DE3C590D09}"/>
              </a:ext>
            </a:extLst>
          </p:cNvPr>
          <p:cNvSpPr txBox="1"/>
          <p:nvPr userDrawn="1"/>
        </p:nvSpPr>
        <p:spPr>
          <a:xfrm>
            <a:off x="4710668" y="1383598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82619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91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87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2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3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4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6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21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4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48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371144" y="-2398036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6121319" y="352140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871494" y="-2398035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1621672" y="352139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871497" y="3102314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80874"/>
      </p:ext>
    </p:extLst>
  </p:cSld>
  <p:clrMapOvr>
    <a:masterClrMapping/>
  </p:clrMapOvr>
  <p:transition spd="med" advTm="1200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7479"/>
      </p:ext>
    </p:extLst>
  </p:cSld>
  <p:clrMapOvr>
    <a:masterClrMapping/>
  </p:clrMapOvr>
  <p:transition spd="med" advTm="1200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6667" y="214460"/>
            <a:ext cx="7946796" cy="6429081"/>
          </a:xfrm>
          <a:custGeom>
            <a:avLst/>
            <a:gdLst>
              <a:gd name="connsiteX0" fmla="*/ 0 w 7946796"/>
              <a:gd name="connsiteY0" fmla="*/ 0 h 6429081"/>
              <a:gd name="connsiteX1" fmla="*/ 7946796 w 7946796"/>
              <a:gd name="connsiteY1" fmla="*/ 0 h 6429081"/>
              <a:gd name="connsiteX2" fmla="*/ 7946796 w 7946796"/>
              <a:gd name="connsiteY2" fmla="*/ 6429081 h 6429081"/>
              <a:gd name="connsiteX3" fmla="*/ 0 w 7946796"/>
              <a:gd name="connsiteY3" fmla="*/ 6429081 h 642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6796" h="6429081">
                <a:moveTo>
                  <a:pt x="0" y="0"/>
                </a:moveTo>
                <a:lnTo>
                  <a:pt x="7946796" y="0"/>
                </a:lnTo>
                <a:lnTo>
                  <a:pt x="7946796" y="6429081"/>
                </a:lnTo>
                <a:lnTo>
                  <a:pt x="0" y="64290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64855"/>
      </p:ext>
    </p:extLst>
  </p:cSld>
  <p:clrMapOvr>
    <a:masterClrMapping/>
  </p:clrMapOvr>
  <p:transition spd="med" advTm="1200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6928" y="1681901"/>
            <a:ext cx="3758148" cy="3758148"/>
          </a:xfrm>
          <a:custGeom>
            <a:avLst/>
            <a:gdLst>
              <a:gd name="connsiteX0" fmla="*/ 1204097 w 2408194"/>
              <a:gd name="connsiteY0" fmla="*/ 0 h 2408194"/>
              <a:gd name="connsiteX1" fmla="*/ 2408194 w 2408194"/>
              <a:gd name="connsiteY1" fmla="*/ 1204097 h 2408194"/>
              <a:gd name="connsiteX2" fmla="*/ 1204097 w 2408194"/>
              <a:gd name="connsiteY2" fmla="*/ 2408194 h 2408194"/>
              <a:gd name="connsiteX3" fmla="*/ 0 w 2408194"/>
              <a:gd name="connsiteY3" fmla="*/ 1204097 h 240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194" h="2408194">
                <a:moveTo>
                  <a:pt x="1204097" y="0"/>
                </a:moveTo>
                <a:lnTo>
                  <a:pt x="2408194" y="1204097"/>
                </a:lnTo>
                <a:lnTo>
                  <a:pt x="1204097" y="2408194"/>
                </a:lnTo>
                <a:lnTo>
                  <a:pt x="0" y="1204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6588"/>
      </p:ext>
    </p:extLst>
  </p:cSld>
  <p:clrMapOvr>
    <a:masterClrMapping/>
  </p:clrMapOvr>
  <p:transition spd="med" advTm="1200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19078"/>
      </p:ext>
    </p:extLst>
  </p:cSld>
  <p:clrMapOvr>
    <a:masterClrMapping/>
  </p:clrMapOvr>
  <p:transition spd="med" advTm="120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50"/>
      </p:ext>
    </p:extLst>
  </p:cSld>
  <p:clrMapOvr>
    <a:masterClrMapping/>
  </p:clrMapOvr>
  <p:transition spd="med" advTm="1200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26145"/>
      </p:ext>
    </p:extLst>
  </p:cSld>
  <p:clrMapOvr>
    <a:masterClrMapping/>
  </p:clrMapOvr>
  <p:transition spd="med" advTm="1200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362683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7262"/>
      </p:ext>
    </p:extLst>
  </p:cSld>
  <p:clrMapOvr>
    <a:masterClrMapping/>
  </p:clrMapOvr>
  <p:transition spd="med" advTm="1200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475614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410648" y="249681"/>
            <a:ext cx="3370705" cy="3370705"/>
          </a:xfrm>
          <a:custGeom>
            <a:avLst/>
            <a:gdLst>
              <a:gd name="connsiteX0" fmla="*/ 1685353 w 3370705"/>
              <a:gd name="connsiteY0" fmla="*/ 0 h 3370705"/>
              <a:gd name="connsiteX1" fmla="*/ 3370705 w 3370705"/>
              <a:gd name="connsiteY1" fmla="*/ 1685353 h 3370705"/>
              <a:gd name="connsiteX2" fmla="*/ 1685353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3" y="0"/>
                </a:moveTo>
                <a:lnTo>
                  <a:pt x="3370705" y="1685353"/>
                </a:lnTo>
                <a:lnTo>
                  <a:pt x="1685353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345681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6675"/>
      </p:ext>
    </p:extLst>
  </p:cSld>
  <p:clrMapOvr>
    <a:masterClrMapping/>
  </p:clrMapOvr>
  <p:transition spd="med" advTm="120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8662"/>
      </p:ext>
    </p:extLst>
  </p:cSld>
  <p:clrMapOvr>
    <a:masterClrMapping/>
  </p:clrMapOvr>
  <p:transition spd="med" advTm="1200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096000" y="2018862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097116" y="2914212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 i="1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266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8" r:id="rId2"/>
    <p:sldLayoutId id="2147483709" r:id="rId3"/>
    <p:sldLayoutId id="2147483710" r:id="rId4"/>
    <p:sldLayoutId id="2147483697" r:id="rId5"/>
    <p:sldLayoutId id="2147483698" r:id="rId6"/>
    <p:sldLayoutId id="2147483700" r:id="rId7"/>
    <p:sldLayoutId id="2147483701" r:id="rId8"/>
    <p:sldLayoutId id="2147483702" r:id="rId9"/>
    <p:sldLayoutId id="2147483704" r:id="rId10"/>
    <p:sldLayoutId id="2147483705" r:id="rId11"/>
    <p:sldLayoutId id="2147483706" r:id="rId12"/>
    <p:sldLayoutId id="2147483707" r:id="rId13"/>
    <p:sldLayoutId id="2147483713" r:id="rId14"/>
    <p:sldLayoutId id="2147483714" r:id="rId15"/>
    <p:sldLayoutId id="2147483715" r:id="rId16"/>
    <p:sldLayoutId id="2147483716" r:id="rId17"/>
    <p:sldLayoutId id="2147483718" r:id="rId18"/>
    <p:sldLayoutId id="2147483719" r:id="rId19"/>
    <p:sldLayoutId id="2147483720" r:id="rId20"/>
    <p:sldLayoutId id="2147483722" r:id="rId21"/>
    <p:sldLayoutId id="2147483723" r:id="rId22"/>
    <p:sldLayoutId id="2147483724" r:id="rId23"/>
    <p:sldLayoutId id="2147483725" r:id="rId24"/>
    <p:sldLayoutId id="214748372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7.jpg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jpg"/><Relationship Id="rId5" Type="http://schemas.openxmlformats.org/officeDocument/2006/relationships/image" Target="../media/image28.jp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D5A2A85-19FA-463B-8524-9DC4328810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6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B118F70-4972-4B13-B48F-DF9E3405AB3A}"/>
              </a:ext>
            </a:extLst>
          </p:cNvPr>
          <p:cNvGrpSpPr/>
          <p:nvPr/>
        </p:nvGrpSpPr>
        <p:grpSpPr>
          <a:xfrm>
            <a:off x="2939309" y="1276350"/>
            <a:ext cx="6537367" cy="4305300"/>
            <a:chOff x="2939309" y="1276350"/>
            <a:chExt cx="6537367" cy="4305300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A38666FD-76E8-4D72-A540-3AC80DF5CD0E}"/>
                </a:ext>
              </a:extLst>
            </p:cNvPr>
            <p:cNvGrpSpPr/>
            <p:nvPr/>
          </p:nvGrpSpPr>
          <p:grpSpPr>
            <a:xfrm>
              <a:off x="3187702" y="1276350"/>
              <a:ext cx="5464175" cy="4305300"/>
              <a:chOff x="3365500" y="1009650"/>
              <a:chExt cx="5464175" cy="4545371"/>
            </a:xfrm>
          </p:grpSpPr>
          <p:sp>
            <p:nvSpPr>
              <p:cNvPr id="5" name="Freeform 5">
                <a:extLst>
                  <a:ext uri="{FF2B5EF4-FFF2-40B4-BE49-F238E27FC236}">
                    <a16:creationId xmlns="" xmlns:a16="http://schemas.microsoft.com/office/drawing/2014/main" id="{108032EC-BA02-4CFD-BF00-614D3D642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0" y="1009650"/>
                <a:ext cx="5464175" cy="849313"/>
              </a:xfrm>
              <a:custGeom>
                <a:avLst/>
                <a:gdLst>
                  <a:gd name="T0" fmla="*/ 3135 w 3442"/>
                  <a:gd name="T1" fmla="*/ 535 h 535"/>
                  <a:gd name="T2" fmla="*/ 3442 w 3442"/>
                  <a:gd name="T3" fmla="*/ 0 h 535"/>
                  <a:gd name="T4" fmla="*/ 1721 w 3442"/>
                  <a:gd name="T5" fmla="*/ 0 h 535"/>
                  <a:gd name="T6" fmla="*/ 0 w 3442"/>
                  <a:gd name="T7" fmla="*/ 0 h 535"/>
                  <a:gd name="T8" fmla="*/ 310 w 3442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2" h="535">
                    <a:moveTo>
                      <a:pt x="3135" y="535"/>
                    </a:moveTo>
                    <a:lnTo>
                      <a:pt x="3442" y="0"/>
                    </a:lnTo>
                    <a:lnTo>
                      <a:pt x="1721" y="0"/>
                    </a:lnTo>
                    <a:lnTo>
                      <a:pt x="0" y="0"/>
                    </a:lnTo>
                    <a:lnTo>
                      <a:pt x="310" y="535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3343313D-453B-433F-AE29-ADDA18665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2912311"/>
                <a:ext cx="3444875" cy="2642710"/>
              </a:xfrm>
              <a:custGeom>
                <a:avLst/>
                <a:gdLst>
                  <a:gd name="T0" fmla="*/ 0 w 2170"/>
                  <a:gd name="T1" fmla="*/ 0 h 1882"/>
                  <a:gd name="T2" fmla="*/ 225 w 2170"/>
                  <a:gd name="T3" fmla="*/ 390 h 1882"/>
                  <a:gd name="T4" fmla="*/ 1085 w 2170"/>
                  <a:gd name="T5" fmla="*/ 1882 h 1882"/>
                  <a:gd name="T6" fmla="*/ 1946 w 2170"/>
                  <a:gd name="T7" fmla="*/ 390 h 1882"/>
                  <a:gd name="T8" fmla="*/ 2170 w 2170"/>
                  <a:gd name="T9" fmla="*/ 0 h 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0" h="1882">
                    <a:moveTo>
                      <a:pt x="0" y="0"/>
                    </a:moveTo>
                    <a:lnTo>
                      <a:pt x="225" y="390"/>
                    </a:lnTo>
                    <a:lnTo>
                      <a:pt x="1085" y="1882"/>
                    </a:lnTo>
                    <a:lnTo>
                      <a:pt x="1946" y="390"/>
                    </a:lnTo>
                    <a:lnTo>
                      <a:pt x="2170" y="0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CBB3CC6E-58C0-409F-B81B-A00A1C7C8BBA}"/>
                </a:ext>
              </a:extLst>
            </p:cNvPr>
            <p:cNvSpPr/>
            <p:nvPr/>
          </p:nvSpPr>
          <p:spPr>
            <a:xfrm>
              <a:off x="2939309" y="2087244"/>
              <a:ext cx="653736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spc="-150" dirty="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大学网络安全教育</a:t>
              </a:r>
              <a:r>
                <a:rPr lang="en-US" altLang="zh-CN" sz="4400" spc="-150" dirty="0" err="1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ppt</a:t>
              </a:r>
              <a:r>
                <a:rPr lang="zh-CN" altLang="en-US" sz="4400" spc="-150" dirty="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模板</a:t>
              </a:r>
              <a:endParaRPr lang="zh-CN" altLang="en-US" sz="4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2B6ADEFC-A7D4-4D63-9E42-01576BC326EC}"/>
                </a:ext>
              </a:extLst>
            </p:cNvPr>
            <p:cNvSpPr/>
            <p:nvPr/>
          </p:nvSpPr>
          <p:spPr>
            <a:xfrm>
              <a:off x="4860905" y="1725552"/>
              <a:ext cx="2031444" cy="4022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spc="-15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TEMPLATE</a:t>
              </a:r>
              <a:endParaRPr lang="zh-CN" altLang="en-US" sz="2000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92C00DE-C8E6-4F59-8FB1-A87B1123885F}"/>
                </a:ext>
              </a:extLst>
            </p:cNvPr>
            <p:cNvSpPr/>
            <p:nvPr/>
          </p:nvSpPr>
          <p:spPr>
            <a:xfrm>
              <a:off x="5271967" y="3022383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解决方案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821EF25-F6FE-4544-AA2C-04077DBD54AB}"/>
                </a:ext>
              </a:extLst>
            </p:cNvPr>
            <p:cNvSpPr/>
            <p:nvPr/>
          </p:nvSpPr>
          <p:spPr>
            <a:xfrm>
              <a:off x="5271967" y="3703661"/>
              <a:ext cx="143821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PROJECT 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PLANNING</a:t>
              </a:r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36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073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D774777-C5BC-4686-BADF-7A59DAEBC9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1518900" cy="4776601"/>
            <a:chOff x="0" y="1130300"/>
            <a:chExt cx="11518900" cy="4776601"/>
          </a:xfrm>
        </p:grpSpPr>
        <p:sp>
          <p:nvSpPr>
            <p:cNvPr id="4" name="išḷîdê">
              <a:extLst>
                <a:ext uri="{FF2B5EF4-FFF2-40B4-BE49-F238E27FC236}">
                  <a16:creationId xmlns="" xmlns:a16="http://schemas.microsoft.com/office/drawing/2014/main" id="{FA2957E5-70CF-40F9-A92D-D3C3ACD1FC05}"/>
                </a:ext>
              </a:extLst>
            </p:cNvPr>
            <p:cNvSpPr/>
            <p:nvPr/>
          </p:nvSpPr>
          <p:spPr>
            <a:xfrm>
              <a:off x="0" y="1846729"/>
              <a:ext cx="4567558" cy="2290439"/>
            </a:xfrm>
            <a:custGeom>
              <a:avLst/>
              <a:gdLst>
                <a:gd name="connsiteX0" fmla="*/ 0 w 4567558"/>
                <a:gd name="connsiteY0" fmla="*/ 0 h 2290439"/>
                <a:gd name="connsiteX1" fmla="*/ 4567558 w 4567558"/>
                <a:gd name="connsiteY1" fmla="*/ 0 h 2290439"/>
                <a:gd name="connsiteX2" fmla="*/ 3870669 w 4567558"/>
                <a:gd name="connsiteY2" fmla="*/ 2290439 h 2290439"/>
                <a:gd name="connsiteX3" fmla="*/ 0 w 4567558"/>
                <a:gd name="connsiteY3" fmla="*/ 2290439 h 22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7558" h="2290439">
                  <a:moveTo>
                    <a:pt x="0" y="0"/>
                  </a:moveTo>
                  <a:lnTo>
                    <a:pt x="4567558" y="0"/>
                  </a:lnTo>
                  <a:lnTo>
                    <a:pt x="3870669" y="2290439"/>
                  </a:lnTo>
                  <a:lnTo>
                    <a:pt x="0" y="2290439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 defTabSz="914377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" name="íŝliḍe">
              <a:extLst>
                <a:ext uri="{FF2B5EF4-FFF2-40B4-BE49-F238E27FC236}">
                  <a16:creationId xmlns="" xmlns:a16="http://schemas.microsoft.com/office/drawing/2014/main" id="{E851133B-8BEA-465F-BF55-6B4EC7AD6E6B}"/>
                </a:ext>
              </a:extLst>
            </p:cNvPr>
            <p:cNvSpPr txBox="1"/>
            <p:nvPr/>
          </p:nvSpPr>
          <p:spPr>
            <a:xfrm>
              <a:off x="2057400" y="1130300"/>
              <a:ext cx="2510158" cy="716429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CONTENTS</a:t>
              </a:r>
            </a:p>
          </p:txBody>
        </p:sp>
        <p:grpSp>
          <p:nvGrpSpPr>
            <p:cNvPr id="6" name="ïṧľiḍé">
              <a:extLst>
                <a:ext uri="{FF2B5EF4-FFF2-40B4-BE49-F238E27FC236}">
                  <a16:creationId xmlns="" xmlns:a16="http://schemas.microsoft.com/office/drawing/2014/main" id="{195B74D6-AA95-4C17-9421-8E93692DF25D}"/>
                </a:ext>
              </a:extLst>
            </p:cNvPr>
            <p:cNvGrpSpPr/>
            <p:nvPr/>
          </p:nvGrpSpPr>
          <p:grpSpPr>
            <a:xfrm>
              <a:off x="5534566" y="1846729"/>
              <a:ext cx="3041966" cy="494744"/>
              <a:chOff x="5720998" y="2694805"/>
              <a:chExt cx="3041966" cy="494744"/>
            </a:xfrm>
          </p:grpSpPr>
          <p:sp>
            <p:nvSpPr>
              <p:cNvPr id="23" name="íṩḷiďé">
                <a:extLst>
                  <a:ext uri="{FF2B5EF4-FFF2-40B4-BE49-F238E27FC236}">
                    <a16:creationId xmlns="" xmlns:a16="http://schemas.microsoft.com/office/drawing/2014/main" id="{10C47129-F552-4720-BEFF-71FF7135799E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01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4" name="íṧḻïdè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7" name="ïṥľîḋé">
              <a:extLst>
                <a:ext uri="{FF2B5EF4-FFF2-40B4-BE49-F238E27FC236}">
                  <a16:creationId xmlns="" xmlns:a16="http://schemas.microsoft.com/office/drawing/2014/main" id="{D811E890-488E-409C-8CE3-68814763178D}"/>
                </a:ext>
              </a:extLst>
            </p:cNvPr>
            <p:cNvGrpSpPr/>
            <p:nvPr/>
          </p:nvGrpSpPr>
          <p:grpSpPr>
            <a:xfrm>
              <a:off x="5272623" y="2738085"/>
              <a:ext cx="3041966" cy="494744"/>
              <a:chOff x="5720998" y="2694805"/>
              <a:chExt cx="3041966" cy="494744"/>
            </a:xfrm>
          </p:grpSpPr>
          <p:sp>
            <p:nvSpPr>
              <p:cNvPr id="21" name="íṣlïḓe">
                <a:extLst>
                  <a:ext uri="{FF2B5EF4-FFF2-40B4-BE49-F238E27FC236}">
                    <a16:creationId xmlns="" xmlns:a16="http://schemas.microsoft.com/office/drawing/2014/main" id="{89D55F51-B55C-4ED6-9D0C-4324A495A087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02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2" name="ïsḷíďe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8" name="îṥḷîdé">
              <a:extLst>
                <a:ext uri="{FF2B5EF4-FFF2-40B4-BE49-F238E27FC236}">
                  <a16:creationId xmlns="" xmlns:a16="http://schemas.microsoft.com/office/drawing/2014/main" id="{A5E9650A-2069-4634-965A-33F237C56B8C}"/>
                </a:ext>
              </a:extLst>
            </p:cNvPr>
            <p:cNvGrpSpPr/>
            <p:nvPr/>
          </p:nvGrpSpPr>
          <p:grpSpPr>
            <a:xfrm>
              <a:off x="5010678" y="3629441"/>
              <a:ext cx="3041966" cy="494744"/>
              <a:chOff x="5720998" y="2694805"/>
              <a:chExt cx="3041966" cy="494744"/>
            </a:xfrm>
          </p:grpSpPr>
          <p:sp>
            <p:nvSpPr>
              <p:cNvPr id="19" name="ïšḷîḍê">
                <a:extLst>
                  <a:ext uri="{FF2B5EF4-FFF2-40B4-BE49-F238E27FC236}">
                    <a16:creationId xmlns="" xmlns:a16="http://schemas.microsoft.com/office/drawing/2014/main" id="{1F4E2CE2-CC0F-4112-877F-F6F0964C4362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03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" name="îṥļïd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9" name="íṣļidê">
              <a:extLst>
                <a:ext uri="{FF2B5EF4-FFF2-40B4-BE49-F238E27FC236}">
                  <a16:creationId xmlns="" xmlns:a16="http://schemas.microsoft.com/office/drawing/2014/main" id="{AA2717D1-A138-48EA-84B3-B317712E2CB5}"/>
                </a:ext>
              </a:extLst>
            </p:cNvPr>
            <p:cNvGrpSpPr/>
            <p:nvPr/>
          </p:nvGrpSpPr>
          <p:grpSpPr>
            <a:xfrm>
              <a:off x="4748733" y="4520797"/>
              <a:ext cx="3041966" cy="494744"/>
              <a:chOff x="5720998" y="2694805"/>
              <a:chExt cx="3041966" cy="494744"/>
            </a:xfrm>
          </p:grpSpPr>
          <p:sp>
            <p:nvSpPr>
              <p:cNvPr id="17" name="î$ḷíḋe">
                <a:extLst>
                  <a:ext uri="{FF2B5EF4-FFF2-40B4-BE49-F238E27FC236}">
                    <a16:creationId xmlns="" xmlns:a16="http://schemas.microsoft.com/office/drawing/2014/main" id="{CA4E3F1C-69DF-4035-9B80-EA70AAC4EB59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" name="íśḷíḋ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10" name="ïṩľiḍe">
              <a:extLst>
                <a:ext uri="{FF2B5EF4-FFF2-40B4-BE49-F238E27FC236}">
                  <a16:creationId xmlns="" xmlns:a16="http://schemas.microsoft.com/office/drawing/2014/main" id="{9FB56B40-DA5B-4824-9DBF-CDA4FF56928B}"/>
                </a:ext>
              </a:extLst>
            </p:cNvPr>
            <p:cNvGrpSpPr/>
            <p:nvPr/>
          </p:nvGrpSpPr>
          <p:grpSpPr>
            <a:xfrm>
              <a:off x="4486788" y="5412157"/>
              <a:ext cx="3041966" cy="494744"/>
              <a:chOff x="5720998" y="2694805"/>
              <a:chExt cx="3041966" cy="494744"/>
            </a:xfrm>
          </p:grpSpPr>
          <p:sp>
            <p:nvSpPr>
              <p:cNvPr id="15" name="îṥḻiḋè">
                <a:extLst>
                  <a:ext uri="{FF2B5EF4-FFF2-40B4-BE49-F238E27FC236}">
                    <a16:creationId xmlns="" xmlns:a16="http://schemas.microsoft.com/office/drawing/2014/main" id="{1AEB369C-0877-49D0-B531-D9D9FD5B5C71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" name="íşľîdê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62E98987-4A4C-4CC2-9452-16F957B3455E}"/>
                </a:ext>
              </a:extLst>
            </p:cNvPr>
            <p:cNvCxnSpPr/>
            <p:nvPr/>
          </p:nvCxnSpPr>
          <p:spPr>
            <a:xfrm>
              <a:off x="6417684" y="2539779"/>
              <a:ext cx="510121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FB67DC1D-E594-4F2A-9471-156B7A8FC9EB}"/>
                </a:ext>
              </a:extLst>
            </p:cNvPr>
            <p:cNvCxnSpPr/>
            <p:nvPr/>
          </p:nvCxnSpPr>
          <p:spPr>
            <a:xfrm>
              <a:off x="6178858" y="3431135"/>
              <a:ext cx="534004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7C764DCE-A00F-4B09-BEFB-580DE471E501}"/>
                </a:ext>
              </a:extLst>
            </p:cNvPr>
            <p:cNvCxnSpPr/>
            <p:nvPr/>
          </p:nvCxnSpPr>
          <p:spPr>
            <a:xfrm>
              <a:off x="5923294" y="4322491"/>
              <a:ext cx="559560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83B29A21-4CFE-434A-9039-849CA49F78B4}"/>
                </a:ext>
              </a:extLst>
            </p:cNvPr>
            <p:cNvCxnSpPr/>
            <p:nvPr/>
          </p:nvCxnSpPr>
          <p:spPr>
            <a:xfrm>
              <a:off x="5661351" y="5213847"/>
              <a:ext cx="585754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1293" y="2178684"/>
              <a:ext cx="180690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9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08DAE0BF-EEB3-419B-82F5-DBFE28BE69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" b="3701"/>
          <a:stretch>
            <a:fillRect/>
          </a:stretch>
        </p:blipFill>
        <p:spPr/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00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8012" y="2970230"/>
            <a:ext cx="2905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48A15A9-B319-489F-BC4D-8761D69D0776}"/>
              </a:ext>
            </a:extLst>
          </p:cNvPr>
          <p:cNvGrpSpPr/>
          <p:nvPr/>
        </p:nvGrpSpPr>
        <p:grpSpPr>
          <a:xfrm>
            <a:off x="8193463" y="2379671"/>
            <a:ext cx="1727848" cy="450817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766719C8-61D1-46F4-A841-F05AA1DCBA14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1CBB2EAF-B505-44AE-BEA0-56B3D79FCDD5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785433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2700000">
            <a:off x="1274723" y="3780545"/>
            <a:ext cx="6154908" cy="615490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 rot="2700000">
            <a:off x="-1570730" y="2066787"/>
            <a:ext cx="3141458" cy="314145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5394" y="3482245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139135" y="438129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31993" y="5538945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7934" y="4857420"/>
            <a:ext cx="546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Signerica Fat" charset="0"/>
                <a:sym typeface="思源黑体" panose="020B0400000000000000" pitchFamily="34" charset="-122"/>
              </a:rPr>
              <a:t>Sign</a:t>
            </a: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C0C3A1F5-F59C-48CA-81AA-32CD87B479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7" b="9987"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52543CE4-3E0B-41D9-B0A3-EFBE41657D6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2" b="7292"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814ADC70-722F-46C9-B4B1-782E467389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4" r="15664"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5835EBD4-936F-4EB6-B816-DB7E1D553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1179"/>
          <a:stretch>
            <a:fillRect/>
          </a:stretch>
        </p:blipFill>
        <p:spPr/>
      </p:pic>
      <p:pic>
        <p:nvPicPr>
          <p:cNvPr id="38" name="图片占位符 37">
            <a:extLst>
              <a:ext uri="{FF2B5EF4-FFF2-40B4-BE49-F238E27FC236}">
                <a16:creationId xmlns="" xmlns:a16="http://schemas.microsoft.com/office/drawing/2014/main" id="{EDEAB700-3B82-479A-9470-1F87ADF31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" r="63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608977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D0CCCE61-9194-4E02-AA86-B0767FC0E5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5206738" cy="6858000"/>
          </a:xfrm>
        </p:spPr>
      </p:pic>
      <p:sp>
        <p:nvSpPr>
          <p:cNvPr id="5" name="Rectangle 4"/>
          <p:cNvSpPr/>
          <p:nvPr/>
        </p:nvSpPr>
        <p:spPr>
          <a:xfrm>
            <a:off x="4157221" y="876694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1794" y="3074641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LEFT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Nexa Bold" charset="0"/>
              <a:sym typeface="思源黑体" panose="020B0400000000000000" pitchFamily="34" charset="-122"/>
            </a:endParaRP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65837" y="287075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71182" y="2817675"/>
            <a:ext cx="3270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222CC75-CA2A-4C94-81F8-1D5B5AFC53FA}"/>
              </a:ext>
            </a:extLst>
          </p:cNvPr>
          <p:cNvGrpSpPr/>
          <p:nvPr/>
        </p:nvGrpSpPr>
        <p:grpSpPr>
          <a:xfrm>
            <a:off x="7048109" y="1949094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A5B384C5-08B1-4151-A246-673322EA78E2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BE6B4AC1-98CD-497C-87A4-D41DD4915123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03498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9987" y="331440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1" name="Cross 20"/>
          <p:cNvSpPr/>
          <p:nvPr/>
        </p:nvSpPr>
        <p:spPr>
          <a:xfrm>
            <a:off x="11190099" y="425643"/>
            <a:ext cx="622168" cy="62216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71182" y="2817675"/>
            <a:ext cx="32709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18900000" flipH="1">
            <a:off x="4776957" y="5818873"/>
            <a:ext cx="348846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262854" y="-146318"/>
            <a:ext cx="5211228" cy="521122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BC159C9E-1505-4AB7-8A0D-A9BF702D89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1179"/>
          <a:stretch>
            <a:fillRect/>
          </a:stretch>
        </p:blipFill>
        <p:spPr/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46DDE3F-C2C8-4184-8959-E08E37221EC2}"/>
              </a:ext>
            </a:extLst>
          </p:cNvPr>
          <p:cNvGrpSpPr/>
          <p:nvPr/>
        </p:nvGrpSpPr>
        <p:grpSpPr>
          <a:xfrm>
            <a:off x="982903" y="792846"/>
            <a:ext cx="2381676" cy="621409"/>
            <a:chOff x="982903" y="792846"/>
            <a:chExt cx="2381676" cy="621409"/>
          </a:xfrm>
        </p:grpSpPr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60D58019-12A6-4BF9-8590-36586421D255}"/>
                </a:ext>
              </a:extLst>
            </p:cNvPr>
            <p:cNvSpPr/>
            <p:nvPr/>
          </p:nvSpPr>
          <p:spPr>
            <a:xfrm flipH="1">
              <a:off x="1434177" y="792846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77460AE7-380B-4974-A8EF-438448F0A47B}"/>
                </a:ext>
              </a:extLst>
            </p:cNvPr>
            <p:cNvSpPr/>
            <p:nvPr/>
          </p:nvSpPr>
          <p:spPr>
            <a:xfrm flipH="1" flipV="1">
              <a:off x="982903" y="959897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881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95A6F9F5-22EA-4849-8273-5DDB3B2D1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6" b="12046"/>
          <a:stretch>
            <a:fillRect/>
          </a:stretch>
        </p:blipFill>
        <p:spPr/>
      </p:pic>
      <p:sp>
        <p:nvSpPr>
          <p:cNvPr id="18" name="Rectangle 17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0298" y="2744555"/>
            <a:ext cx="1826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65245" y="1036395"/>
            <a:ext cx="29402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70096" y="4115090"/>
            <a:ext cx="41333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5856A5EE-F070-432F-9CB7-AC7212AE6D8B}"/>
              </a:ext>
            </a:extLst>
          </p:cNvPr>
          <p:cNvSpPr/>
          <p:nvPr/>
        </p:nvSpPr>
        <p:spPr>
          <a:xfrm flipH="1">
            <a:off x="9073080" y="103639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A3B69F9E-2016-4C54-8B75-C4C41737588C}"/>
              </a:ext>
            </a:extLst>
          </p:cNvPr>
          <p:cNvSpPr/>
          <p:nvPr/>
        </p:nvSpPr>
        <p:spPr>
          <a:xfrm flipH="1" flipV="1">
            <a:off x="8621806" y="120344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639229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EB6EB75A-F202-4A28-8C0A-FF5B564FB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b="17810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5282" y="1305342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099254" y="1012335"/>
            <a:ext cx="4833328" cy="483333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14370" y="2307971"/>
            <a:ext cx="2776964" cy="2776965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175298" y="3131598"/>
            <a:ext cx="282804" cy="282804"/>
            <a:chOff x="9087439" y="1230487"/>
            <a:chExt cx="881117" cy="881117"/>
          </a:xfrm>
        </p:grpSpPr>
        <p:sp>
          <p:nvSpPr>
            <p:cNvPr id="13" name="Oval 12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Cross 13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0" y="3619536"/>
            <a:ext cx="4779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4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4658" y="1572796"/>
            <a:ext cx="159277" cy="159277"/>
            <a:chOff x="9087439" y="1230487"/>
            <a:chExt cx="881117" cy="881117"/>
          </a:xfrm>
        </p:grpSpPr>
        <p:sp>
          <p:nvSpPr>
            <p:cNvPr id="17" name="Oval 16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8" name="Cross 17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40220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6">
            <a:extLst>
              <a:ext uri="{FF2B5EF4-FFF2-40B4-BE49-F238E27FC236}">
                <a16:creationId xmlns="" xmlns:a16="http://schemas.microsoft.com/office/drawing/2014/main" id="{E6F0DEF7-4F46-4E6C-9494-E578B5B2F92F}"/>
              </a:ext>
            </a:extLst>
          </p:cNvPr>
          <p:cNvSpPr txBox="1"/>
          <p:nvPr/>
        </p:nvSpPr>
        <p:spPr>
          <a:xfrm>
            <a:off x="1810682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="" xmlns:a16="http://schemas.microsoft.com/office/drawing/2014/main" id="{DB3480C2-0559-4C7C-9CE9-9653996D90DE}"/>
              </a:ext>
            </a:extLst>
          </p:cNvPr>
          <p:cNvSpPr/>
          <p:nvPr/>
        </p:nvSpPr>
        <p:spPr>
          <a:xfrm>
            <a:off x="1973774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48">
            <a:extLst>
              <a:ext uri="{FF2B5EF4-FFF2-40B4-BE49-F238E27FC236}">
                <a16:creationId xmlns="" xmlns:a16="http://schemas.microsoft.com/office/drawing/2014/main" id="{EFBAF7E1-A326-4CDD-8287-84C04D346C19}"/>
              </a:ext>
            </a:extLst>
          </p:cNvPr>
          <p:cNvSpPr txBox="1"/>
          <p:nvPr/>
        </p:nvSpPr>
        <p:spPr>
          <a:xfrm>
            <a:off x="5146021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5" name="Rectangle 49">
            <a:extLst>
              <a:ext uri="{FF2B5EF4-FFF2-40B4-BE49-F238E27FC236}">
                <a16:creationId xmlns="" xmlns:a16="http://schemas.microsoft.com/office/drawing/2014/main" id="{F370D5D6-C0B5-45AC-A9EE-E6012FFF3952}"/>
              </a:ext>
            </a:extLst>
          </p:cNvPr>
          <p:cNvSpPr/>
          <p:nvPr/>
        </p:nvSpPr>
        <p:spPr>
          <a:xfrm>
            <a:off x="5309113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="" xmlns:a16="http://schemas.microsoft.com/office/drawing/2014/main" id="{3B5CC010-C5C0-4D0B-9CEF-F36CDA912306}"/>
              </a:ext>
            </a:extLst>
          </p:cNvPr>
          <p:cNvSpPr txBox="1"/>
          <p:nvPr/>
        </p:nvSpPr>
        <p:spPr>
          <a:xfrm>
            <a:off x="8441298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7" name="Rectangle 51">
            <a:extLst>
              <a:ext uri="{FF2B5EF4-FFF2-40B4-BE49-F238E27FC236}">
                <a16:creationId xmlns="" xmlns:a16="http://schemas.microsoft.com/office/drawing/2014/main" id="{62EEDB27-3ACB-4D74-A8B9-AE92473AEA23}"/>
              </a:ext>
            </a:extLst>
          </p:cNvPr>
          <p:cNvSpPr/>
          <p:nvPr/>
        </p:nvSpPr>
        <p:spPr>
          <a:xfrm>
            <a:off x="8604390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Regular Pentagon 1">
            <a:extLst>
              <a:ext uri="{FF2B5EF4-FFF2-40B4-BE49-F238E27FC236}">
                <a16:creationId xmlns="" xmlns:a16="http://schemas.microsoft.com/office/drawing/2014/main" id="{CD712E4F-F112-488D-A119-DDB557763FEE}"/>
              </a:ext>
            </a:extLst>
          </p:cNvPr>
          <p:cNvSpPr/>
          <p:nvPr/>
        </p:nvSpPr>
        <p:spPr>
          <a:xfrm>
            <a:off x="2100785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Regular Pentagon 13">
            <a:extLst>
              <a:ext uri="{FF2B5EF4-FFF2-40B4-BE49-F238E27FC236}">
                <a16:creationId xmlns="" xmlns:a16="http://schemas.microsoft.com/office/drawing/2014/main" id="{ED4475EC-88DF-4FAB-9229-A015C0BA3876}"/>
              </a:ext>
            </a:extLst>
          </p:cNvPr>
          <p:cNvSpPr/>
          <p:nvPr/>
        </p:nvSpPr>
        <p:spPr>
          <a:xfrm>
            <a:off x="5387412" y="2499627"/>
            <a:ext cx="1347265" cy="1347265"/>
          </a:xfrm>
          <a:prstGeom prst="pentagon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Regular Pentagon 14">
            <a:extLst>
              <a:ext uri="{FF2B5EF4-FFF2-40B4-BE49-F238E27FC236}">
                <a16:creationId xmlns="" xmlns:a16="http://schemas.microsoft.com/office/drawing/2014/main" id="{AD1A2604-CC6B-4581-9C43-48E72BA29FF3}"/>
              </a:ext>
            </a:extLst>
          </p:cNvPr>
          <p:cNvSpPr/>
          <p:nvPr/>
        </p:nvSpPr>
        <p:spPr>
          <a:xfrm>
            <a:off x="8743950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1" name="Freeform 171">
            <a:extLst>
              <a:ext uri="{FF2B5EF4-FFF2-40B4-BE49-F238E27FC236}">
                <a16:creationId xmlns="" xmlns:a16="http://schemas.microsoft.com/office/drawing/2014/main" id="{D431A75A-E828-4A22-8707-CC3CA18010CD}"/>
              </a:ext>
            </a:extLst>
          </p:cNvPr>
          <p:cNvSpPr>
            <a:spLocks noEditPoints="1"/>
          </p:cNvSpPr>
          <p:nvPr/>
        </p:nvSpPr>
        <p:spPr bwMode="auto">
          <a:xfrm>
            <a:off x="2411352" y="2845784"/>
            <a:ext cx="726130" cy="622395"/>
          </a:xfrm>
          <a:custGeom>
            <a:avLst/>
            <a:gdLst>
              <a:gd name="T0" fmla="*/ 169 w 169"/>
              <a:gd name="T1" fmla="*/ 40 h 145"/>
              <a:gd name="T2" fmla="*/ 169 w 169"/>
              <a:gd name="T3" fmla="*/ 76 h 145"/>
              <a:gd name="T4" fmla="*/ 0 w 169"/>
              <a:gd name="T5" fmla="*/ 76 h 145"/>
              <a:gd name="T6" fmla="*/ 0 w 169"/>
              <a:gd name="T7" fmla="*/ 40 h 145"/>
              <a:gd name="T8" fmla="*/ 4 w 169"/>
              <a:gd name="T9" fmla="*/ 29 h 145"/>
              <a:gd name="T10" fmla="*/ 15 w 169"/>
              <a:gd name="T11" fmla="*/ 24 h 145"/>
              <a:gd name="T12" fmla="*/ 48 w 169"/>
              <a:gd name="T13" fmla="*/ 24 h 145"/>
              <a:gd name="T14" fmla="*/ 48 w 169"/>
              <a:gd name="T15" fmla="*/ 9 h 145"/>
              <a:gd name="T16" fmla="*/ 51 w 169"/>
              <a:gd name="T17" fmla="*/ 3 h 145"/>
              <a:gd name="T18" fmla="*/ 57 w 169"/>
              <a:gd name="T19" fmla="*/ 0 h 145"/>
              <a:gd name="T20" fmla="*/ 112 w 169"/>
              <a:gd name="T21" fmla="*/ 0 h 145"/>
              <a:gd name="T22" fmla="*/ 118 w 169"/>
              <a:gd name="T23" fmla="*/ 3 h 145"/>
              <a:gd name="T24" fmla="*/ 121 w 169"/>
              <a:gd name="T25" fmla="*/ 9 h 145"/>
              <a:gd name="T26" fmla="*/ 121 w 169"/>
              <a:gd name="T27" fmla="*/ 24 h 145"/>
              <a:gd name="T28" fmla="*/ 154 w 169"/>
              <a:gd name="T29" fmla="*/ 24 h 145"/>
              <a:gd name="T30" fmla="*/ 165 w 169"/>
              <a:gd name="T31" fmla="*/ 29 h 145"/>
              <a:gd name="T32" fmla="*/ 169 w 169"/>
              <a:gd name="T33" fmla="*/ 40 h 145"/>
              <a:gd name="T34" fmla="*/ 169 w 169"/>
              <a:gd name="T35" fmla="*/ 85 h 145"/>
              <a:gd name="T36" fmla="*/ 169 w 169"/>
              <a:gd name="T37" fmla="*/ 130 h 145"/>
              <a:gd name="T38" fmla="*/ 165 w 169"/>
              <a:gd name="T39" fmla="*/ 141 h 145"/>
              <a:gd name="T40" fmla="*/ 154 w 169"/>
              <a:gd name="T41" fmla="*/ 145 h 145"/>
              <a:gd name="T42" fmla="*/ 15 w 169"/>
              <a:gd name="T43" fmla="*/ 145 h 145"/>
              <a:gd name="T44" fmla="*/ 4 w 169"/>
              <a:gd name="T45" fmla="*/ 141 h 145"/>
              <a:gd name="T46" fmla="*/ 0 w 169"/>
              <a:gd name="T47" fmla="*/ 130 h 145"/>
              <a:gd name="T48" fmla="*/ 0 w 169"/>
              <a:gd name="T49" fmla="*/ 85 h 145"/>
              <a:gd name="T50" fmla="*/ 63 w 169"/>
              <a:gd name="T51" fmla="*/ 85 h 145"/>
              <a:gd name="T52" fmla="*/ 63 w 169"/>
              <a:gd name="T53" fmla="*/ 100 h 145"/>
              <a:gd name="T54" fmla="*/ 65 w 169"/>
              <a:gd name="T55" fmla="*/ 104 h 145"/>
              <a:gd name="T56" fmla="*/ 69 w 169"/>
              <a:gd name="T57" fmla="*/ 106 h 145"/>
              <a:gd name="T58" fmla="*/ 100 w 169"/>
              <a:gd name="T59" fmla="*/ 106 h 145"/>
              <a:gd name="T60" fmla="*/ 104 w 169"/>
              <a:gd name="T61" fmla="*/ 104 h 145"/>
              <a:gd name="T62" fmla="*/ 106 w 169"/>
              <a:gd name="T63" fmla="*/ 100 h 145"/>
              <a:gd name="T64" fmla="*/ 106 w 169"/>
              <a:gd name="T65" fmla="*/ 85 h 145"/>
              <a:gd name="T66" fmla="*/ 169 w 169"/>
              <a:gd name="T67" fmla="*/ 85 h 145"/>
              <a:gd name="T68" fmla="*/ 60 w 169"/>
              <a:gd name="T69" fmla="*/ 24 h 145"/>
              <a:gd name="T70" fmla="*/ 109 w 169"/>
              <a:gd name="T71" fmla="*/ 24 h 145"/>
              <a:gd name="T72" fmla="*/ 109 w 169"/>
              <a:gd name="T73" fmla="*/ 12 h 145"/>
              <a:gd name="T74" fmla="*/ 60 w 169"/>
              <a:gd name="T75" fmla="*/ 12 h 145"/>
              <a:gd name="T76" fmla="*/ 60 w 169"/>
              <a:gd name="T77" fmla="*/ 24 h 145"/>
              <a:gd name="T78" fmla="*/ 97 w 169"/>
              <a:gd name="T79" fmla="*/ 85 h 145"/>
              <a:gd name="T80" fmla="*/ 97 w 169"/>
              <a:gd name="T81" fmla="*/ 97 h 145"/>
              <a:gd name="T82" fmla="*/ 72 w 169"/>
              <a:gd name="T83" fmla="*/ 97 h 145"/>
              <a:gd name="T84" fmla="*/ 72 w 169"/>
              <a:gd name="T85" fmla="*/ 85 h 145"/>
              <a:gd name="T86" fmla="*/ 97 w 169"/>
              <a:gd name="T87" fmla="*/ 8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9" h="145">
                <a:moveTo>
                  <a:pt x="169" y="40"/>
                </a:moveTo>
                <a:cubicBezTo>
                  <a:pt x="169" y="76"/>
                  <a:pt x="169" y="76"/>
                  <a:pt x="169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1" y="32"/>
                  <a:pt x="4" y="29"/>
                </a:cubicBezTo>
                <a:cubicBezTo>
                  <a:pt x="7" y="26"/>
                  <a:pt x="11" y="24"/>
                  <a:pt x="15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7"/>
                  <a:pt x="49" y="5"/>
                  <a:pt x="51" y="3"/>
                </a:cubicBezTo>
                <a:cubicBezTo>
                  <a:pt x="53" y="1"/>
                  <a:pt x="55" y="0"/>
                  <a:pt x="57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4" y="0"/>
                  <a:pt x="116" y="1"/>
                  <a:pt x="118" y="3"/>
                </a:cubicBezTo>
                <a:cubicBezTo>
                  <a:pt x="120" y="5"/>
                  <a:pt x="121" y="7"/>
                  <a:pt x="121" y="9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58" y="24"/>
                  <a:pt x="162" y="26"/>
                  <a:pt x="165" y="29"/>
                </a:cubicBezTo>
                <a:cubicBezTo>
                  <a:pt x="168" y="32"/>
                  <a:pt x="169" y="35"/>
                  <a:pt x="169" y="40"/>
                </a:cubicBezTo>
                <a:close/>
                <a:moveTo>
                  <a:pt x="169" y="85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4"/>
                  <a:pt x="168" y="138"/>
                  <a:pt x="165" y="141"/>
                </a:cubicBezTo>
                <a:cubicBezTo>
                  <a:pt x="162" y="144"/>
                  <a:pt x="158" y="145"/>
                  <a:pt x="154" y="145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1" y="145"/>
                  <a:pt x="7" y="144"/>
                  <a:pt x="4" y="141"/>
                </a:cubicBezTo>
                <a:cubicBezTo>
                  <a:pt x="1" y="138"/>
                  <a:pt x="0" y="134"/>
                  <a:pt x="0" y="130"/>
                </a:cubicBezTo>
                <a:cubicBezTo>
                  <a:pt x="0" y="85"/>
                  <a:pt x="0" y="85"/>
                  <a:pt x="0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2"/>
                  <a:pt x="64" y="103"/>
                  <a:pt x="65" y="104"/>
                </a:cubicBezTo>
                <a:cubicBezTo>
                  <a:pt x="66" y="106"/>
                  <a:pt x="68" y="106"/>
                  <a:pt x="69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1" y="106"/>
                  <a:pt x="103" y="106"/>
                  <a:pt x="104" y="104"/>
                </a:cubicBezTo>
                <a:cubicBezTo>
                  <a:pt x="105" y="103"/>
                  <a:pt x="106" y="102"/>
                  <a:pt x="106" y="100"/>
                </a:cubicBezTo>
                <a:cubicBezTo>
                  <a:pt x="106" y="85"/>
                  <a:pt x="106" y="85"/>
                  <a:pt x="106" y="85"/>
                </a:cubicBezTo>
                <a:lnTo>
                  <a:pt x="169" y="85"/>
                </a:lnTo>
                <a:close/>
                <a:moveTo>
                  <a:pt x="60" y="24"/>
                </a:moveTo>
                <a:cubicBezTo>
                  <a:pt x="109" y="24"/>
                  <a:pt x="109" y="24"/>
                  <a:pt x="109" y="24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60" y="12"/>
                  <a:pt x="60" y="12"/>
                  <a:pt x="60" y="12"/>
                </a:cubicBezTo>
                <a:lnTo>
                  <a:pt x="60" y="24"/>
                </a:lnTo>
                <a:close/>
                <a:moveTo>
                  <a:pt x="97" y="85"/>
                </a:moveTo>
                <a:cubicBezTo>
                  <a:pt x="97" y="97"/>
                  <a:pt x="97" y="97"/>
                  <a:pt x="97" y="97"/>
                </a:cubicBezTo>
                <a:cubicBezTo>
                  <a:pt x="72" y="97"/>
                  <a:pt x="72" y="97"/>
                  <a:pt x="72" y="97"/>
                </a:cubicBezTo>
                <a:cubicBezTo>
                  <a:pt x="72" y="85"/>
                  <a:pt x="72" y="85"/>
                  <a:pt x="72" y="85"/>
                </a:cubicBezTo>
                <a:lnTo>
                  <a:pt x="97" y="85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262626">
                  <a:lumMod val="50000"/>
                </a:srgb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Freeform 173">
            <a:extLst>
              <a:ext uri="{FF2B5EF4-FFF2-40B4-BE49-F238E27FC236}">
                <a16:creationId xmlns="" xmlns:a16="http://schemas.microsoft.com/office/drawing/2014/main" id="{189B97CC-AE01-461C-ADBB-D0F25B9635B6}"/>
              </a:ext>
            </a:extLst>
          </p:cNvPr>
          <p:cNvSpPr>
            <a:spLocks noEditPoints="1"/>
          </p:cNvSpPr>
          <p:nvPr/>
        </p:nvSpPr>
        <p:spPr bwMode="auto">
          <a:xfrm>
            <a:off x="5762771" y="2950660"/>
            <a:ext cx="666457" cy="622395"/>
          </a:xfrm>
          <a:custGeom>
            <a:avLst/>
            <a:gdLst>
              <a:gd name="T0" fmla="*/ 31 w 182"/>
              <a:gd name="T1" fmla="*/ 97 h 170"/>
              <a:gd name="T2" fmla="*/ 5 w 182"/>
              <a:gd name="T3" fmla="*/ 93 h 170"/>
              <a:gd name="T4" fmla="*/ 12 w 182"/>
              <a:gd name="T5" fmla="*/ 49 h 170"/>
              <a:gd name="T6" fmla="*/ 25 w 182"/>
              <a:gd name="T7" fmla="*/ 55 h 170"/>
              <a:gd name="T8" fmla="*/ 49 w 182"/>
              <a:gd name="T9" fmla="*/ 54 h 170"/>
              <a:gd name="T10" fmla="*/ 56 w 182"/>
              <a:gd name="T11" fmla="*/ 85 h 170"/>
              <a:gd name="T12" fmla="*/ 61 w 182"/>
              <a:gd name="T13" fmla="*/ 24 h 170"/>
              <a:gd name="T14" fmla="*/ 36 w 182"/>
              <a:gd name="T15" fmla="*/ 49 h 170"/>
              <a:gd name="T16" fmla="*/ 12 w 182"/>
              <a:gd name="T17" fmla="*/ 24 h 170"/>
              <a:gd name="T18" fmla="*/ 36 w 182"/>
              <a:gd name="T19" fmla="*/ 0 h 170"/>
              <a:gd name="T20" fmla="*/ 157 w 182"/>
              <a:gd name="T21" fmla="*/ 145 h 170"/>
              <a:gd name="T22" fmla="*/ 132 w 182"/>
              <a:gd name="T23" fmla="*/ 170 h 170"/>
              <a:gd name="T24" fmla="*/ 31 w 182"/>
              <a:gd name="T25" fmla="*/ 163 h 170"/>
              <a:gd name="T26" fmla="*/ 25 w 182"/>
              <a:gd name="T27" fmla="*/ 135 h 170"/>
              <a:gd name="T28" fmla="*/ 28 w 182"/>
              <a:gd name="T29" fmla="*/ 115 h 170"/>
              <a:gd name="T30" fmla="*/ 38 w 182"/>
              <a:gd name="T31" fmla="*/ 98 h 170"/>
              <a:gd name="T32" fmla="*/ 57 w 182"/>
              <a:gd name="T33" fmla="*/ 91 h 170"/>
              <a:gd name="T34" fmla="*/ 68 w 182"/>
              <a:gd name="T35" fmla="*/ 98 h 170"/>
              <a:gd name="T36" fmla="*/ 91 w 182"/>
              <a:gd name="T37" fmla="*/ 104 h 170"/>
              <a:gd name="T38" fmla="*/ 114 w 182"/>
              <a:gd name="T39" fmla="*/ 98 h 170"/>
              <a:gd name="T40" fmla="*/ 125 w 182"/>
              <a:gd name="T41" fmla="*/ 91 h 170"/>
              <a:gd name="T42" fmla="*/ 143 w 182"/>
              <a:gd name="T43" fmla="*/ 98 h 170"/>
              <a:gd name="T44" fmla="*/ 153 w 182"/>
              <a:gd name="T45" fmla="*/ 115 h 170"/>
              <a:gd name="T46" fmla="*/ 157 w 182"/>
              <a:gd name="T47" fmla="*/ 135 h 170"/>
              <a:gd name="T48" fmla="*/ 116 w 182"/>
              <a:gd name="T49" fmla="*/ 35 h 170"/>
              <a:gd name="T50" fmla="*/ 116 w 182"/>
              <a:gd name="T51" fmla="*/ 86 h 170"/>
              <a:gd name="T52" fmla="*/ 65 w 182"/>
              <a:gd name="T53" fmla="*/ 86 h 170"/>
              <a:gd name="T54" fmla="*/ 65 w 182"/>
              <a:gd name="T55" fmla="*/ 35 h 170"/>
              <a:gd name="T56" fmla="*/ 116 w 182"/>
              <a:gd name="T57" fmla="*/ 35 h 170"/>
              <a:gd name="T58" fmla="*/ 169 w 182"/>
              <a:gd name="T59" fmla="*/ 24 h 170"/>
              <a:gd name="T60" fmla="*/ 145 w 182"/>
              <a:gd name="T61" fmla="*/ 49 h 170"/>
              <a:gd name="T62" fmla="*/ 121 w 182"/>
              <a:gd name="T63" fmla="*/ 24 h 170"/>
              <a:gd name="T64" fmla="*/ 145 w 182"/>
              <a:gd name="T65" fmla="*/ 0 h 170"/>
              <a:gd name="T66" fmla="*/ 182 w 182"/>
              <a:gd name="T67" fmla="*/ 82 h 170"/>
              <a:gd name="T68" fmla="*/ 163 w 182"/>
              <a:gd name="T69" fmla="*/ 97 h 170"/>
              <a:gd name="T70" fmla="*/ 125 w 182"/>
              <a:gd name="T71" fmla="*/ 85 h 170"/>
              <a:gd name="T72" fmla="*/ 133 w 182"/>
              <a:gd name="T73" fmla="*/ 54 h 170"/>
              <a:gd name="T74" fmla="*/ 156 w 182"/>
              <a:gd name="T75" fmla="*/ 55 h 170"/>
              <a:gd name="T76" fmla="*/ 170 w 182"/>
              <a:gd name="T77" fmla="*/ 4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2" h="170">
                <a:moveTo>
                  <a:pt x="56" y="85"/>
                </a:moveTo>
                <a:cubicBezTo>
                  <a:pt x="46" y="85"/>
                  <a:pt x="37" y="89"/>
                  <a:pt x="31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3" y="97"/>
                  <a:pt x="9" y="96"/>
                  <a:pt x="5" y="93"/>
                </a:cubicBezTo>
                <a:cubicBezTo>
                  <a:pt x="2" y="91"/>
                  <a:pt x="0" y="87"/>
                  <a:pt x="0" y="82"/>
                </a:cubicBezTo>
                <a:cubicBezTo>
                  <a:pt x="0" y="60"/>
                  <a:pt x="4" y="49"/>
                  <a:pt x="12" y="49"/>
                </a:cubicBezTo>
                <a:cubicBezTo>
                  <a:pt x="12" y="49"/>
                  <a:pt x="13" y="49"/>
                  <a:pt x="16" y="51"/>
                </a:cubicBezTo>
                <a:cubicBezTo>
                  <a:pt x="18" y="52"/>
                  <a:pt x="21" y="53"/>
                  <a:pt x="25" y="55"/>
                </a:cubicBezTo>
                <a:cubicBezTo>
                  <a:pt x="29" y="56"/>
                  <a:pt x="33" y="57"/>
                  <a:pt x="36" y="57"/>
                </a:cubicBezTo>
                <a:cubicBezTo>
                  <a:pt x="41" y="57"/>
                  <a:pt x="45" y="56"/>
                  <a:pt x="49" y="54"/>
                </a:cubicBezTo>
                <a:cubicBezTo>
                  <a:pt x="49" y="57"/>
                  <a:pt x="48" y="59"/>
                  <a:pt x="48" y="61"/>
                </a:cubicBezTo>
                <a:cubicBezTo>
                  <a:pt x="48" y="69"/>
                  <a:pt x="51" y="78"/>
                  <a:pt x="56" y="85"/>
                </a:cubicBezTo>
                <a:close/>
                <a:moveTo>
                  <a:pt x="53" y="7"/>
                </a:moveTo>
                <a:cubicBezTo>
                  <a:pt x="58" y="12"/>
                  <a:pt x="61" y="18"/>
                  <a:pt x="61" y="24"/>
                </a:cubicBezTo>
                <a:cubicBezTo>
                  <a:pt x="61" y="31"/>
                  <a:pt x="58" y="37"/>
                  <a:pt x="53" y="42"/>
                </a:cubicBezTo>
                <a:cubicBezTo>
                  <a:pt x="49" y="46"/>
                  <a:pt x="43" y="49"/>
                  <a:pt x="36" y="49"/>
                </a:cubicBezTo>
                <a:cubicBezTo>
                  <a:pt x="30" y="49"/>
                  <a:pt x="24" y="46"/>
                  <a:pt x="19" y="42"/>
                </a:cubicBezTo>
                <a:cubicBezTo>
                  <a:pt x="14" y="37"/>
                  <a:pt x="12" y="31"/>
                  <a:pt x="12" y="24"/>
                </a:cubicBezTo>
                <a:cubicBezTo>
                  <a:pt x="12" y="18"/>
                  <a:pt x="14" y="12"/>
                  <a:pt x="19" y="7"/>
                </a:cubicBezTo>
                <a:cubicBezTo>
                  <a:pt x="24" y="3"/>
                  <a:pt x="30" y="0"/>
                  <a:pt x="36" y="0"/>
                </a:cubicBezTo>
                <a:cubicBezTo>
                  <a:pt x="43" y="0"/>
                  <a:pt x="49" y="3"/>
                  <a:pt x="53" y="7"/>
                </a:cubicBezTo>
                <a:close/>
                <a:moveTo>
                  <a:pt x="157" y="145"/>
                </a:moveTo>
                <a:cubicBezTo>
                  <a:pt x="157" y="153"/>
                  <a:pt x="155" y="159"/>
                  <a:pt x="150" y="163"/>
                </a:cubicBezTo>
                <a:cubicBezTo>
                  <a:pt x="146" y="167"/>
                  <a:pt x="140" y="170"/>
                  <a:pt x="132" y="170"/>
                </a:cubicBezTo>
                <a:cubicBezTo>
                  <a:pt x="49" y="170"/>
                  <a:pt x="49" y="170"/>
                  <a:pt x="49" y="170"/>
                </a:cubicBezTo>
                <a:cubicBezTo>
                  <a:pt x="42" y="170"/>
                  <a:pt x="36" y="167"/>
                  <a:pt x="31" y="163"/>
                </a:cubicBezTo>
                <a:cubicBezTo>
                  <a:pt x="26" y="159"/>
                  <a:pt x="24" y="153"/>
                  <a:pt x="24" y="145"/>
                </a:cubicBezTo>
                <a:cubicBezTo>
                  <a:pt x="24" y="142"/>
                  <a:pt x="24" y="139"/>
                  <a:pt x="25" y="135"/>
                </a:cubicBezTo>
                <a:cubicBezTo>
                  <a:pt x="25" y="132"/>
                  <a:pt x="25" y="129"/>
                  <a:pt x="26" y="125"/>
                </a:cubicBezTo>
                <a:cubicBezTo>
                  <a:pt x="27" y="121"/>
                  <a:pt x="27" y="118"/>
                  <a:pt x="28" y="115"/>
                </a:cubicBezTo>
                <a:cubicBezTo>
                  <a:pt x="29" y="112"/>
                  <a:pt x="31" y="109"/>
                  <a:pt x="32" y="106"/>
                </a:cubicBezTo>
                <a:cubicBezTo>
                  <a:pt x="34" y="103"/>
                  <a:pt x="36" y="100"/>
                  <a:pt x="38" y="98"/>
                </a:cubicBezTo>
                <a:cubicBezTo>
                  <a:pt x="40" y="96"/>
                  <a:pt x="43" y="94"/>
                  <a:pt x="46" y="93"/>
                </a:cubicBezTo>
                <a:cubicBezTo>
                  <a:pt x="50" y="92"/>
                  <a:pt x="53" y="91"/>
                  <a:pt x="57" y="91"/>
                </a:cubicBezTo>
                <a:cubicBezTo>
                  <a:pt x="58" y="91"/>
                  <a:pt x="59" y="92"/>
                  <a:pt x="61" y="93"/>
                </a:cubicBezTo>
                <a:cubicBezTo>
                  <a:pt x="63" y="94"/>
                  <a:pt x="65" y="96"/>
                  <a:pt x="68" y="98"/>
                </a:cubicBezTo>
                <a:cubicBezTo>
                  <a:pt x="70" y="99"/>
                  <a:pt x="74" y="101"/>
                  <a:pt x="78" y="102"/>
                </a:cubicBezTo>
                <a:cubicBezTo>
                  <a:pt x="82" y="103"/>
                  <a:pt x="86" y="104"/>
                  <a:pt x="91" y="104"/>
                </a:cubicBezTo>
                <a:cubicBezTo>
                  <a:pt x="95" y="104"/>
                  <a:pt x="99" y="103"/>
                  <a:pt x="104" y="102"/>
                </a:cubicBezTo>
                <a:cubicBezTo>
                  <a:pt x="108" y="101"/>
                  <a:pt x="111" y="99"/>
                  <a:pt x="114" y="98"/>
                </a:cubicBezTo>
                <a:cubicBezTo>
                  <a:pt x="116" y="96"/>
                  <a:pt x="118" y="94"/>
                  <a:pt x="121" y="93"/>
                </a:cubicBezTo>
                <a:cubicBezTo>
                  <a:pt x="123" y="92"/>
                  <a:pt x="124" y="91"/>
                  <a:pt x="125" y="91"/>
                </a:cubicBezTo>
                <a:cubicBezTo>
                  <a:pt x="128" y="91"/>
                  <a:pt x="132" y="92"/>
                  <a:pt x="135" y="93"/>
                </a:cubicBezTo>
                <a:cubicBezTo>
                  <a:pt x="138" y="94"/>
                  <a:pt x="141" y="96"/>
                  <a:pt x="143" y="98"/>
                </a:cubicBezTo>
                <a:cubicBezTo>
                  <a:pt x="145" y="100"/>
                  <a:pt x="147" y="103"/>
                  <a:pt x="149" y="106"/>
                </a:cubicBezTo>
                <a:cubicBezTo>
                  <a:pt x="151" y="109"/>
                  <a:pt x="152" y="112"/>
                  <a:pt x="153" y="115"/>
                </a:cubicBezTo>
                <a:cubicBezTo>
                  <a:pt x="154" y="118"/>
                  <a:pt x="155" y="121"/>
                  <a:pt x="156" y="125"/>
                </a:cubicBezTo>
                <a:cubicBezTo>
                  <a:pt x="156" y="129"/>
                  <a:pt x="157" y="132"/>
                  <a:pt x="157" y="135"/>
                </a:cubicBezTo>
                <a:cubicBezTo>
                  <a:pt x="157" y="139"/>
                  <a:pt x="157" y="142"/>
                  <a:pt x="157" y="145"/>
                </a:cubicBezTo>
                <a:close/>
                <a:moveTo>
                  <a:pt x="116" y="35"/>
                </a:moveTo>
                <a:cubicBezTo>
                  <a:pt x="124" y="42"/>
                  <a:pt x="127" y="51"/>
                  <a:pt x="127" y="61"/>
                </a:cubicBezTo>
                <a:cubicBezTo>
                  <a:pt x="127" y="71"/>
                  <a:pt x="124" y="79"/>
                  <a:pt x="116" y="86"/>
                </a:cubicBezTo>
                <a:cubicBezTo>
                  <a:pt x="109" y="93"/>
                  <a:pt x="101" y="97"/>
                  <a:pt x="91" y="97"/>
                </a:cubicBezTo>
                <a:cubicBezTo>
                  <a:pt x="81" y="97"/>
                  <a:pt x="72" y="93"/>
                  <a:pt x="65" y="86"/>
                </a:cubicBezTo>
                <a:cubicBezTo>
                  <a:pt x="58" y="79"/>
                  <a:pt x="54" y="71"/>
                  <a:pt x="54" y="61"/>
                </a:cubicBezTo>
                <a:cubicBezTo>
                  <a:pt x="54" y="51"/>
                  <a:pt x="58" y="42"/>
                  <a:pt x="65" y="35"/>
                </a:cubicBezTo>
                <a:cubicBezTo>
                  <a:pt x="72" y="28"/>
                  <a:pt x="81" y="24"/>
                  <a:pt x="91" y="24"/>
                </a:cubicBezTo>
                <a:cubicBezTo>
                  <a:pt x="101" y="24"/>
                  <a:pt x="109" y="28"/>
                  <a:pt x="116" y="35"/>
                </a:cubicBezTo>
                <a:close/>
                <a:moveTo>
                  <a:pt x="162" y="7"/>
                </a:moveTo>
                <a:cubicBezTo>
                  <a:pt x="167" y="12"/>
                  <a:pt x="169" y="18"/>
                  <a:pt x="169" y="24"/>
                </a:cubicBezTo>
                <a:cubicBezTo>
                  <a:pt x="169" y="31"/>
                  <a:pt x="167" y="37"/>
                  <a:pt x="162" y="42"/>
                </a:cubicBezTo>
                <a:cubicBezTo>
                  <a:pt x="158" y="46"/>
                  <a:pt x="152" y="49"/>
                  <a:pt x="145" y="49"/>
                </a:cubicBezTo>
                <a:cubicBezTo>
                  <a:pt x="139" y="49"/>
                  <a:pt x="133" y="46"/>
                  <a:pt x="128" y="42"/>
                </a:cubicBezTo>
                <a:cubicBezTo>
                  <a:pt x="123" y="37"/>
                  <a:pt x="121" y="31"/>
                  <a:pt x="121" y="24"/>
                </a:cubicBezTo>
                <a:cubicBezTo>
                  <a:pt x="121" y="18"/>
                  <a:pt x="123" y="12"/>
                  <a:pt x="128" y="7"/>
                </a:cubicBezTo>
                <a:cubicBezTo>
                  <a:pt x="133" y="3"/>
                  <a:pt x="139" y="0"/>
                  <a:pt x="145" y="0"/>
                </a:cubicBezTo>
                <a:cubicBezTo>
                  <a:pt x="152" y="0"/>
                  <a:pt x="158" y="3"/>
                  <a:pt x="162" y="7"/>
                </a:cubicBezTo>
                <a:close/>
                <a:moveTo>
                  <a:pt x="182" y="82"/>
                </a:moveTo>
                <a:cubicBezTo>
                  <a:pt x="182" y="87"/>
                  <a:pt x="180" y="91"/>
                  <a:pt x="176" y="93"/>
                </a:cubicBezTo>
                <a:cubicBezTo>
                  <a:pt x="173" y="96"/>
                  <a:pt x="168" y="97"/>
                  <a:pt x="163" y="97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4" y="89"/>
                  <a:pt x="136" y="85"/>
                  <a:pt x="125" y="85"/>
                </a:cubicBezTo>
                <a:cubicBezTo>
                  <a:pt x="131" y="78"/>
                  <a:pt x="133" y="69"/>
                  <a:pt x="133" y="61"/>
                </a:cubicBezTo>
                <a:cubicBezTo>
                  <a:pt x="133" y="59"/>
                  <a:pt x="133" y="57"/>
                  <a:pt x="133" y="54"/>
                </a:cubicBezTo>
                <a:cubicBezTo>
                  <a:pt x="137" y="56"/>
                  <a:pt x="141" y="57"/>
                  <a:pt x="145" y="57"/>
                </a:cubicBezTo>
                <a:cubicBezTo>
                  <a:pt x="149" y="57"/>
                  <a:pt x="153" y="56"/>
                  <a:pt x="156" y="55"/>
                </a:cubicBezTo>
                <a:cubicBezTo>
                  <a:pt x="160" y="53"/>
                  <a:pt x="163" y="52"/>
                  <a:pt x="166" y="51"/>
                </a:cubicBezTo>
                <a:cubicBezTo>
                  <a:pt x="168" y="49"/>
                  <a:pt x="169" y="49"/>
                  <a:pt x="170" y="49"/>
                </a:cubicBezTo>
                <a:cubicBezTo>
                  <a:pt x="178" y="49"/>
                  <a:pt x="182" y="60"/>
                  <a:pt x="182" y="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Freeform 130">
            <a:extLst>
              <a:ext uri="{FF2B5EF4-FFF2-40B4-BE49-F238E27FC236}">
                <a16:creationId xmlns="" xmlns:a16="http://schemas.microsoft.com/office/drawing/2014/main" id="{5EDAE76B-1983-44FF-A19F-EBDFDCD4AA30}"/>
              </a:ext>
            </a:extLst>
          </p:cNvPr>
          <p:cNvSpPr>
            <a:spLocks noEditPoints="1"/>
          </p:cNvSpPr>
          <p:nvPr/>
        </p:nvSpPr>
        <p:spPr bwMode="auto">
          <a:xfrm>
            <a:off x="9111042" y="2950660"/>
            <a:ext cx="682987" cy="626072"/>
          </a:xfrm>
          <a:custGeom>
            <a:avLst/>
            <a:gdLst>
              <a:gd name="T0" fmla="*/ 120 w 181"/>
              <a:gd name="T1" fmla="*/ 94 h 166"/>
              <a:gd name="T2" fmla="*/ 101 w 181"/>
              <a:gd name="T3" fmla="*/ 104 h 166"/>
              <a:gd name="T4" fmla="*/ 109 w 181"/>
              <a:gd name="T5" fmla="*/ 119 h 166"/>
              <a:gd name="T6" fmla="*/ 92 w 181"/>
              <a:gd name="T7" fmla="*/ 132 h 166"/>
              <a:gd name="T8" fmla="*/ 72 w 181"/>
              <a:gd name="T9" fmla="*/ 141 h 166"/>
              <a:gd name="T10" fmla="*/ 49 w 181"/>
              <a:gd name="T11" fmla="*/ 143 h 166"/>
              <a:gd name="T12" fmla="*/ 39 w 181"/>
              <a:gd name="T13" fmla="*/ 124 h 166"/>
              <a:gd name="T14" fmla="*/ 24 w 181"/>
              <a:gd name="T15" fmla="*/ 132 h 166"/>
              <a:gd name="T16" fmla="*/ 15 w 181"/>
              <a:gd name="T17" fmla="*/ 110 h 166"/>
              <a:gd name="T18" fmla="*/ 2 w 181"/>
              <a:gd name="T19" fmla="*/ 94 h 166"/>
              <a:gd name="T20" fmla="*/ 0 w 181"/>
              <a:gd name="T21" fmla="*/ 74 h 166"/>
              <a:gd name="T22" fmla="*/ 16 w 181"/>
              <a:gd name="T23" fmla="*/ 69 h 166"/>
              <a:gd name="T24" fmla="*/ 10 w 181"/>
              <a:gd name="T25" fmla="*/ 49 h 166"/>
              <a:gd name="T26" fmla="*/ 26 w 181"/>
              <a:gd name="T27" fmla="*/ 33 h 166"/>
              <a:gd name="T28" fmla="*/ 46 w 181"/>
              <a:gd name="T29" fmla="*/ 39 h 166"/>
              <a:gd name="T30" fmla="*/ 69 w 181"/>
              <a:gd name="T31" fmla="*/ 22 h 166"/>
              <a:gd name="T32" fmla="*/ 74 w 181"/>
              <a:gd name="T33" fmla="*/ 39 h 166"/>
              <a:gd name="T34" fmla="*/ 94 w 181"/>
              <a:gd name="T35" fmla="*/ 33 h 166"/>
              <a:gd name="T36" fmla="*/ 109 w 181"/>
              <a:gd name="T37" fmla="*/ 51 h 166"/>
              <a:gd name="T38" fmla="*/ 104 w 181"/>
              <a:gd name="T39" fmla="*/ 69 h 166"/>
              <a:gd name="T40" fmla="*/ 121 w 181"/>
              <a:gd name="T41" fmla="*/ 74 h 166"/>
              <a:gd name="T42" fmla="*/ 77 w 181"/>
              <a:gd name="T43" fmla="*/ 66 h 166"/>
              <a:gd name="T44" fmla="*/ 36 w 181"/>
              <a:gd name="T45" fmla="*/ 83 h 166"/>
              <a:gd name="T46" fmla="*/ 77 w 181"/>
              <a:gd name="T47" fmla="*/ 100 h 166"/>
              <a:gd name="T48" fmla="*/ 167 w 181"/>
              <a:gd name="T49" fmla="*/ 44 h 166"/>
              <a:gd name="T50" fmla="*/ 169 w 181"/>
              <a:gd name="T51" fmla="*/ 63 h 166"/>
              <a:gd name="T52" fmla="*/ 148 w 181"/>
              <a:gd name="T53" fmla="*/ 59 h 166"/>
              <a:gd name="T54" fmla="*/ 137 w 181"/>
              <a:gd name="T55" fmla="*/ 65 h 166"/>
              <a:gd name="T56" fmla="*/ 121 w 181"/>
              <a:gd name="T57" fmla="*/ 62 h 166"/>
              <a:gd name="T58" fmla="*/ 109 w 181"/>
              <a:gd name="T59" fmla="*/ 41 h 166"/>
              <a:gd name="T60" fmla="*/ 125 w 181"/>
              <a:gd name="T61" fmla="*/ 20 h 166"/>
              <a:gd name="T62" fmla="*/ 124 w 181"/>
              <a:gd name="T63" fmla="*/ 4 h 166"/>
              <a:gd name="T64" fmla="*/ 137 w 181"/>
              <a:gd name="T65" fmla="*/ 4 h 166"/>
              <a:gd name="T66" fmla="*/ 148 w 181"/>
              <a:gd name="T67" fmla="*/ 11 h 166"/>
              <a:gd name="T68" fmla="*/ 169 w 181"/>
              <a:gd name="T69" fmla="*/ 6 h 166"/>
              <a:gd name="T70" fmla="*/ 167 w 181"/>
              <a:gd name="T71" fmla="*/ 25 h 166"/>
              <a:gd name="T72" fmla="*/ 181 w 181"/>
              <a:gd name="T73" fmla="*/ 138 h 166"/>
              <a:gd name="T74" fmla="*/ 169 w 181"/>
              <a:gd name="T75" fmla="*/ 159 h 166"/>
              <a:gd name="T76" fmla="*/ 153 w 181"/>
              <a:gd name="T77" fmla="*/ 162 h 166"/>
              <a:gd name="T78" fmla="*/ 142 w 181"/>
              <a:gd name="T79" fmla="*/ 155 h 166"/>
              <a:gd name="T80" fmla="*/ 121 w 181"/>
              <a:gd name="T81" fmla="*/ 160 h 166"/>
              <a:gd name="T82" fmla="*/ 123 w 181"/>
              <a:gd name="T83" fmla="*/ 141 h 166"/>
              <a:gd name="T84" fmla="*/ 123 w 181"/>
              <a:gd name="T85" fmla="*/ 122 h 166"/>
              <a:gd name="T86" fmla="*/ 121 w 181"/>
              <a:gd name="T87" fmla="*/ 103 h 166"/>
              <a:gd name="T88" fmla="*/ 133 w 181"/>
              <a:gd name="T89" fmla="*/ 97 h 166"/>
              <a:gd name="T90" fmla="*/ 145 w 181"/>
              <a:gd name="T91" fmla="*/ 107 h 166"/>
              <a:gd name="T92" fmla="*/ 157 w 181"/>
              <a:gd name="T93" fmla="*/ 97 h 166"/>
              <a:gd name="T94" fmla="*/ 164 w 181"/>
              <a:gd name="T95" fmla="*/ 117 h 166"/>
              <a:gd name="T96" fmla="*/ 157 w 181"/>
              <a:gd name="T97" fmla="*/ 35 h 166"/>
              <a:gd name="T98" fmla="*/ 136 w 181"/>
              <a:gd name="T99" fmla="*/ 26 h 166"/>
              <a:gd name="T100" fmla="*/ 145 w 181"/>
              <a:gd name="T101" fmla="*/ 47 h 166"/>
              <a:gd name="T102" fmla="*/ 157 w 181"/>
              <a:gd name="T103" fmla="*/ 131 h 166"/>
              <a:gd name="T104" fmla="*/ 136 w 181"/>
              <a:gd name="T105" fmla="*/ 123 h 166"/>
              <a:gd name="T106" fmla="*/ 145 w 181"/>
              <a:gd name="T107" fmla="*/ 14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1" h="166">
                <a:moveTo>
                  <a:pt x="121" y="74"/>
                </a:moveTo>
                <a:cubicBezTo>
                  <a:pt x="121" y="92"/>
                  <a:pt x="121" y="92"/>
                  <a:pt x="121" y="92"/>
                </a:cubicBezTo>
                <a:cubicBezTo>
                  <a:pt x="121" y="92"/>
                  <a:pt x="120" y="93"/>
                  <a:pt x="120" y="94"/>
                </a:cubicBezTo>
                <a:cubicBezTo>
                  <a:pt x="120" y="94"/>
                  <a:pt x="119" y="95"/>
                  <a:pt x="118" y="95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3" y="99"/>
                  <a:pt x="102" y="102"/>
                  <a:pt x="101" y="104"/>
                </a:cubicBezTo>
                <a:cubicBezTo>
                  <a:pt x="103" y="107"/>
                  <a:pt x="106" y="111"/>
                  <a:pt x="109" y="115"/>
                </a:cubicBezTo>
                <a:cubicBezTo>
                  <a:pt x="110" y="116"/>
                  <a:pt x="110" y="116"/>
                  <a:pt x="110" y="117"/>
                </a:cubicBezTo>
                <a:cubicBezTo>
                  <a:pt x="110" y="118"/>
                  <a:pt x="110" y="118"/>
                  <a:pt x="109" y="119"/>
                </a:cubicBezTo>
                <a:cubicBezTo>
                  <a:pt x="108" y="121"/>
                  <a:pt x="105" y="123"/>
                  <a:pt x="101" y="127"/>
                </a:cubicBezTo>
                <a:cubicBezTo>
                  <a:pt x="98" y="131"/>
                  <a:pt x="95" y="133"/>
                  <a:pt x="94" y="133"/>
                </a:cubicBezTo>
                <a:cubicBezTo>
                  <a:pt x="93" y="133"/>
                  <a:pt x="93" y="133"/>
                  <a:pt x="92" y="132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79" y="125"/>
                  <a:pt x="76" y="126"/>
                  <a:pt x="74" y="127"/>
                </a:cubicBezTo>
                <a:cubicBezTo>
                  <a:pt x="73" y="133"/>
                  <a:pt x="72" y="138"/>
                  <a:pt x="72" y="141"/>
                </a:cubicBezTo>
                <a:cubicBezTo>
                  <a:pt x="71" y="143"/>
                  <a:pt x="70" y="143"/>
                  <a:pt x="69" y="143"/>
                </a:cubicBezTo>
                <a:cubicBezTo>
                  <a:pt x="51" y="143"/>
                  <a:pt x="51" y="143"/>
                  <a:pt x="51" y="143"/>
                </a:cubicBezTo>
                <a:cubicBezTo>
                  <a:pt x="51" y="143"/>
                  <a:pt x="50" y="143"/>
                  <a:pt x="49" y="143"/>
                </a:cubicBezTo>
                <a:cubicBezTo>
                  <a:pt x="49" y="142"/>
                  <a:pt x="49" y="142"/>
                  <a:pt x="48" y="141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4" y="126"/>
                  <a:pt x="42" y="125"/>
                  <a:pt x="39" y="124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8" y="133"/>
                  <a:pt x="27" y="133"/>
                  <a:pt x="26" y="133"/>
                </a:cubicBezTo>
                <a:cubicBezTo>
                  <a:pt x="25" y="133"/>
                  <a:pt x="25" y="133"/>
                  <a:pt x="24" y="132"/>
                </a:cubicBezTo>
                <a:cubicBezTo>
                  <a:pt x="15" y="124"/>
                  <a:pt x="11" y="119"/>
                  <a:pt x="11" y="117"/>
                </a:cubicBezTo>
                <a:cubicBezTo>
                  <a:pt x="11" y="116"/>
                  <a:pt x="11" y="116"/>
                  <a:pt x="11" y="115"/>
                </a:cubicBezTo>
                <a:cubicBezTo>
                  <a:pt x="12" y="114"/>
                  <a:pt x="13" y="113"/>
                  <a:pt x="15" y="110"/>
                </a:cubicBezTo>
                <a:cubicBezTo>
                  <a:pt x="17" y="108"/>
                  <a:pt x="19" y="106"/>
                  <a:pt x="20" y="104"/>
                </a:cubicBezTo>
                <a:cubicBezTo>
                  <a:pt x="18" y="102"/>
                  <a:pt x="17" y="99"/>
                  <a:pt x="16" y="97"/>
                </a:cubicBezTo>
                <a:cubicBezTo>
                  <a:pt x="2" y="94"/>
                  <a:pt x="2" y="94"/>
                  <a:pt x="2" y="94"/>
                </a:cubicBezTo>
                <a:cubicBezTo>
                  <a:pt x="1" y="94"/>
                  <a:pt x="1" y="94"/>
                  <a:pt x="0" y="93"/>
                </a:cubicBezTo>
                <a:cubicBezTo>
                  <a:pt x="0" y="93"/>
                  <a:pt x="0" y="92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0" y="73"/>
                  <a:pt x="0" y="72"/>
                </a:cubicBezTo>
                <a:cubicBezTo>
                  <a:pt x="1" y="72"/>
                  <a:pt x="1" y="71"/>
                  <a:pt x="2" y="71"/>
                </a:cubicBezTo>
                <a:cubicBezTo>
                  <a:pt x="16" y="69"/>
                  <a:pt x="16" y="69"/>
                  <a:pt x="16" y="69"/>
                </a:cubicBezTo>
                <a:cubicBezTo>
                  <a:pt x="17" y="67"/>
                  <a:pt x="18" y="64"/>
                  <a:pt x="19" y="62"/>
                </a:cubicBezTo>
                <a:cubicBezTo>
                  <a:pt x="17" y="59"/>
                  <a:pt x="14" y="55"/>
                  <a:pt x="11" y="51"/>
                </a:cubicBezTo>
                <a:cubicBezTo>
                  <a:pt x="10" y="50"/>
                  <a:pt x="10" y="50"/>
                  <a:pt x="10" y="49"/>
                </a:cubicBezTo>
                <a:cubicBezTo>
                  <a:pt x="10" y="48"/>
                  <a:pt x="10" y="48"/>
                  <a:pt x="11" y="47"/>
                </a:cubicBezTo>
                <a:cubicBezTo>
                  <a:pt x="12" y="45"/>
                  <a:pt x="15" y="42"/>
                  <a:pt x="19" y="39"/>
                </a:cubicBezTo>
                <a:cubicBezTo>
                  <a:pt x="22" y="35"/>
                  <a:pt x="25" y="33"/>
                  <a:pt x="26" y="33"/>
                </a:cubicBezTo>
                <a:cubicBezTo>
                  <a:pt x="27" y="33"/>
                  <a:pt x="28" y="33"/>
                  <a:pt x="28" y="34"/>
                </a:cubicBezTo>
                <a:cubicBezTo>
                  <a:pt x="39" y="42"/>
                  <a:pt x="39" y="42"/>
                  <a:pt x="39" y="42"/>
                </a:cubicBezTo>
                <a:cubicBezTo>
                  <a:pt x="41" y="41"/>
                  <a:pt x="44" y="40"/>
                  <a:pt x="46" y="39"/>
                </a:cubicBezTo>
                <a:cubicBezTo>
                  <a:pt x="47" y="32"/>
                  <a:pt x="48" y="28"/>
                  <a:pt x="48" y="25"/>
                </a:cubicBezTo>
                <a:cubicBezTo>
                  <a:pt x="49" y="23"/>
                  <a:pt x="50" y="22"/>
                  <a:pt x="51" y="22"/>
                </a:cubicBezTo>
                <a:cubicBezTo>
                  <a:pt x="69" y="22"/>
                  <a:pt x="69" y="22"/>
                  <a:pt x="69" y="22"/>
                </a:cubicBezTo>
                <a:cubicBezTo>
                  <a:pt x="70" y="22"/>
                  <a:pt x="70" y="23"/>
                  <a:pt x="71" y="23"/>
                </a:cubicBezTo>
                <a:cubicBezTo>
                  <a:pt x="71" y="24"/>
                  <a:pt x="72" y="24"/>
                  <a:pt x="72" y="25"/>
                </a:cubicBezTo>
                <a:cubicBezTo>
                  <a:pt x="74" y="39"/>
                  <a:pt x="74" y="39"/>
                  <a:pt x="74" y="39"/>
                </a:cubicBezTo>
                <a:cubicBezTo>
                  <a:pt x="76" y="40"/>
                  <a:pt x="78" y="41"/>
                  <a:pt x="81" y="42"/>
                </a:cubicBezTo>
                <a:cubicBezTo>
                  <a:pt x="92" y="34"/>
                  <a:pt x="92" y="34"/>
                  <a:pt x="92" y="34"/>
                </a:cubicBezTo>
                <a:cubicBezTo>
                  <a:pt x="93" y="33"/>
                  <a:pt x="93" y="33"/>
                  <a:pt x="94" y="33"/>
                </a:cubicBezTo>
                <a:cubicBezTo>
                  <a:pt x="95" y="33"/>
                  <a:pt x="95" y="33"/>
                  <a:pt x="96" y="34"/>
                </a:cubicBezTo>
                <a:cubicBezTo>
                  <a:pt x="105" y="42"/>
                  <a:pt x="110" y="47"/>
                  <a:pt x="110" y="49"/>
                </a:cubicBezTo>
                <a:cubicBezTo>
                  <a:pt x="110" y="50"/>
                  <a:pt x="109" y="50"/>
                  <a:pt x="109" y="51"/>
                </a:cubicBezTo>
                <a:cubicBezTo>
                  <a:pt x="108" y="52"/>
                  <a:pt x="107" y="54"/>
                  <a:pt x="105" y="56"/>
                </a:cubicBezTo>
                <a:cubicBezTo>
                  <a:pt x="103" y="58"/>
                  <a:pt x="102" y="60"/>
                  <a:pt x="101" y="62"/>
                </a:cubicBezTo>
                <a:cubicBezTo>
                  <a:pt x="102" y="65"/>
                  <a:pt x="103" y="67"/>
                  <a:pt x="104" y="69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9" y="72"/>
                  <a:pt x="120" y="72"/>
                  <a:pt x="120" y="73"/>
                </a:cubicBezTo>
                <a:cubicBezTo>
                  <a:pt x="120" y="73"/>
                  <a:pt x="121" y="74"/>
                  <a:pt x="121" y="74"/>
                </a:cubicBezTo>
                <a:close/>
                <a:moveTo>
                  <a:pt x="77" y="100"/>
                </a:moveTo>
                <a:cubicBezTo>
                  <a:pt x="82" y="95"/>
                  <a:pt x="84" y="90"/>
                  <a:pt x="84" y="83"/>
                </a:cubicBezTo>
                <a:cubicBezTo>
                  <a:pt x="84" y="76"/>
                  <a:pt x="82" y="71"/>
                  <a:pt x="77" y="66"/>
                </a:cubicBezTo>
                <a:cubicBezTo>
                  <a:pt x="72" y="61"/>
                  <a:pt x="67" y="59"/>
                  <a:pt x="60" y="59"/>
                </a:cubicBezTo>
                <a:cubicBezTo>
                  <a:pt x="53" y="59"/>
                  <a:pt x="48" y="61"/>
                  <a:pt x="43" y="66"/>
                </a:cubicBezTo>
                <a:cubicBezTo>
                  <a:pt x="38" y="71"/>
                  <a:pt x="36" y="76"/>
                  <a:pt x="36" y="83"/>
                </a:cubicBezTo>
                <a:cubicBezTo>
                  <a:pt x="36" y="90"/>
                  <a:pt x="38" y="95"/>
                  <a:pt x="43" y="100"/>
                </a:cubicBezTo>
                <a:cubicBezTo>
                  <a:pt x="48" y="105"/>
                  <a:pt x="53" y="107"/>
                  <a:pt x="60" y="107"/>
                </a:cubicBezTo>
                <a:cubicBezTo>
                  <a:pt x="67" y="107"/>
                  <a:pt x="72" y="105"/>
                  <a:pt x="77" y="100"/>
                </a:cubicBezTo>
                <a:close/>
                <a:moveTo>
                  <a:pt x="181" y="28"/>
                </a:moveTo>
                <a:cubicBezTo>
                  <a:pt x="181" y="41"/>
                  <a:pt x="181" y="41"/>
                  <a:pt x="181" y="41"/>
                </a:cubicBezTo>
                <a:cubicBezTo>
                  <a:pt x="181" y="42"/>
                  <a:pt x="176" y="43"/>
                  <a:pt x="167" y="44"/>
                </a:cubicBezTo>
                <a:cubicBezTo>
                  <a:pt x="166" y="46"/>
                  <a:pt x="165" y="47"/>
                  <a:pt x="164" y="49"/>
                </a:cubicBezTo>
                <a:cubicBezTo>
                  <a:pt x="167" y="56"/>
                  <a:pt x="169" y="60"/>
                  <a:pt x="169" y="62"/>
                </a:cubicBezTo>
                <a:cubicBezTo>
                  <a:pt x="169" y="62"/>
                  <a:pt x="169" y="63"/>
                  <a:pt x="169" y="63"/>
                </a:cubicBezTo>
                <a:cubicBezTo>
                  <a:pt x="161" y="67"/>
                  <a:pt x="157" y="69"/>
                  <a:pt x="157" y="69"/>
                </a:cubicBezTo>
                <a:cubicBezTo>
                  <a:pt x="156" y="69"/>
                  <a:pt x="155" y="68"/>
                  <a:pt x="153" y="65"/>
                </a:cubicBezTo>
                <a:cubicBezTo>
                  <a:pt x="150" y="62"/>
                  <a:pt x="149" y="60"/>
                  <a:pt x="148" y="59"/>
                </a:cubicBezTo>
                <a:cubicBezTo>
                  <a:pt x="146" y="59"/>
                  <a:pt x="145" y="59"/>
                  <a:pt x="145" y="59"/>
                </a:cubicBezTo>
                <a:cubicBezTo>
                  <a:pt x="144" y="59"/>
                  <a:pt x="143" y="59"/>
                  <a:pt x="142" y="59"/>
                </a:cubicBezTo>
                <a:cubicBezTo>
                  <a:pt x="141" y="60"/>
                  <a:pt x="139" y="62"/>
                  <a:pt x="137" y="65"/>
                </a:cubicBezTo>
                <a:cubicBezTo>
                  <a:pt x="135" y="68"/>
                  <a:pt x="133" y="69"/>
                  <a:pt x="133" y="69"/>
                </a:cubicBezTo>
                <a:cubicBezTo>
                  <a:pt x="133" y="69"/>
                  <a:pt x="129" y="67"/>
                  <a:pt x="121" y="63"/>
                </a:cubicBezTo>
                <a:cubicBezTo>
                  <a:pt x="121" y="63"/>
                  <a:pt x="121" y="62"/>
                  <a:pt x="121" y="62"/>
                </a:cubicBezTo>
                <a:cubicBezTo>
                  <a:pt x="121" y="60"/>
                  <a:pt x="122" y="56"/>
                  <a:pt x="125" y="49"/>
                </a:cubicBezTo>
                <a:cubicBezTo>
                  <a:pt x="124" y="47"/>
                  <a:pt x="123" y="46"/>
                  <a:pt x="123" y="44"/>
                </a:cubicBezTo>
                <a:cubicBezTo>
                  <a:pt x="113" y="43"/>
                  <a:pt x="109" y="42"/>
                  <a:pt x="109" y="4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9" y="27"/>
                  <a:pt x="113" y="26"/>
                  <a:pt x="123" y="25"/>
                </a:cubicBezTo>
                <a:cubicBezTo>
                  <a:pt x="123" y="23"/>
                  <a:pt x="124" y="22"/>
                  <a:pt x="125" y="20"/>
                </a:cubicBezTo>
                <a:cubicBezTo>
                  <a:pt x="122" y="13"/>
                  <a:pt x="121" y="9"/>
                  <a:pt x="121" y="7"/>
                </a:cubicBezTo>
                <a:cubicBezTo>
                  <a:pt x="121" y="7"/>
                  <a:pt x="121" y="7"/>
                  <a:pt x="121" y="6"/>
                </a:cubicBezTo>
                <a:cubicBezTo>
                  <a:pt x="121" y="6"/>
                  <a:pt x="122" y="6"/>
                  <a:pt x="124" y="4"/>
                </a:cubicBezTo>
                <a:cubicBezTo>
                  <a:pt x="126" y="3"/>
                  <a:pt x="128" y="2"/>
                  <a:pt x="130" y="1"/>
                </a:cubicBezTo>
                <a:cubicBezTo>
                  <a:pt x="132" y="0"/>
                  <a:pt x="133" y="0"/>
                  <a:pt x="133" y="0"/>
                </a:cubicBezTo>
                <a:cubicBezTo>
                  <a:pt x="133" y="0"/>
                  <a:pt x="135" y="1"/>
                  <a:pt x="137" y="4"/>
                </a:cubicBezTo>
                <a:cubicBezTo>
                  <a:pt x="139" y="7"/>
                  <a:pt x="141" y="9"/>
                  <a:pt x="142" y="11"/>
                </a:cubicBezTo>
                <a:cubicBezTo>
                  <a:pt x="143" y="10"/>
                  <a:pt x="144" y="10"/>
                  <a:pt x="145" y="10"/>
                </a:cubicBezTo>
                <a:cubicBezTo>
                  <a:pt x="145" y="10"/>
                  <a:pt x="146" y="10"/>
                  <a:pt x="148" y="11"/>
                </a:cubicBezTo>
                <a:cubicBezTo>
                  <a:pt x="151" y="6"/>
                  <a:pt x="154" y="3"/>
                  <a:pt x="156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61" y="2"/>
                  <a:pt x="169" y="6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9"/>
                  <a:pt x="167" y="13"/>
                  <a:pt x="164" y="20"/>
                </a:cubicBezTo>
                <a:cubicBezTo>
                  <a:pt x="165" y="22"/>
                  <a:pt x="166" y="23"/>
                  <a:pt x="167" y="25"/>
                </a:cubicBezTo>
                <a:cubicBezTo>
                  <a:pt x="176" y="26"/>
                  <a:pt x="181" y="27"/>
                  <a:pt x="181" y="28"/>
                </a:cubicBezTo>
                <a:close/>
                <a:moveTo>
                  <a:pt x="181" y="125"/>
                </a:moveTo>
                <a:cubicBezTo>
                  <a:pt x="181" y="138"/>
                  <a:pt x="181" y="138"/>
                  <a:pt x="181" y="138"/>
                </a:cubicBezTo>
                <a:cubicBezTo>
                  <a:pt x="181" y="139"/>
                  <a:pt x="176" y="140"/>
                  <a:pt x="167" y="141"/>
                </a:cubicBezTo>
                <a:cubicBezTo>
                  <a:pt x="166" y="143"/>
                  <a:pt x="165" y="144"/>
                  <a:pt x="164" y="146"/>
                </a:cubicBezTo>
                <a:cubicBezTo>
                  <a:pt x="167" y="153"/>
                  <a:pt x="169" y="157"/>
                  <a:pt x="169" y="159"/>
                </a:cubicBezTo>
                <a:cubicBezTo>
                  <a:pt x="169" y="159"/>
                  <a:pt x="169" y="159"/>
                  <a:pt x="169" y="160"/>
                </a:cubicBezTo>
                <a:cubicBezTo>
                  <a:pt x="161" y="164"/>
                  <a:pt x="157" y="166"/>
                  <a:pt x="157" y="166"/>
                </a:cubicBezTo>
                <a:cubicBezTo>
                  <a:pt x="156" y="166"/>
                  <a:pt x="155" y="165"/>
                  <a:pt x="153" y="162"/>
                </a:cubicBezTo>
                <a:cubicBezTo>
                  <a:pt x="150" y="159"/>
                  <a:pt x="149" y="157"/>
                  <a:pt x="148" y="155"/>
                </a:cubicBezTo>
                <a:cubicBezTo>
                  <a:pt x="146" y="155"/>
                  <a:pt x="145" y="156"/>
                  <a:pt x="145" y="156"/>
                </a:cubicBezTo>
                <a:cubicBezTo>
                  <a:pt x="144" y="156"/>
                  <a:pt x="143" y="155"/>
                  <a:pt x="142" y="155"/>
                </a:cubicBezTo>
                <a:cubicBezTo>
                  <a:pt x="141" y="157"/>
                  <a:pt x="139" y="159"/>
                  <a:pt x="137" y="162"/>
                </a:cubicBezTo>
                <a:cubicBezTo>
                  <a:pt x="135" y="165"/>
                  <a:pt x="133" y="166"/>
                  <a:pt x="133" y="166"/>
                </a:cubicBezTo>
                <a:cubicBezTo>
                  <a:pt x="133" y="166"/>
                  <a:pt x="129" y="164"/>
                  <a:pt x="121" y="160"/>
                </a:cubicBezTo>
                <a:cubicBezTo>
                  <a:pt x="121" y="159"/>
                  <a:pt x="121" y="159"/>
                  <a:pt x="121" y="159"/>
                </a:cubicBezTo>
                <a:cubicBezTo>
                  <a:pt x="121" y="157"/>
                  <a:pt x="122" y="153"/>
                  <a:pt x="125" y="146"/>
                </a:cubicBezTo>
                <a:cubicBezTo>
                  <a:pt x="124" y="144"/>
                  <a:pt x="123" y="143"/>
                  <a:pt x="123" y="141"/>
                </a:cubicBezTo>
                <a:cubicBezTo>
                  <a:pt x="113" y="140"/>
                  <a:pt x="109" y="139"/>
                  <a:pt x="109" y="138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4"/>
                  <a:pt x="113" y="123"/>
                  <a:pt x="123" y="122"/>
                </a:cubicBezTo>
                <a:cubicBezTo>
                  <a:pt x="123" y="120"/>
                  <a:pt x="124" y="118"/>
                  <a:pt x="125" y="117"/>
                </a:cubicBezTo>
                <a:cubicBezTo>
                  <a:pt x="122" y="110"/>
                  <a:pt x="121" y="105"/>
                  <a:pt x="121" y="104"/>
                </a:cubicBezTo>
                <a:cubicBezTo>
                  <a:pt x="121" y="104"/>
                  <a:pt x="121" y="103"/>
                  <a:pt x="121" y="103"/>
                </a:cubicBezTo>
                <a:cubicBezTo>
                  <a:pt x="121" y="103"/>
                  <a:pt x="122" y="102"/>
                  <a:pt x="124" y="101"/>
                </a:cubicBezTo>
                <a:cubicBezTo>
                  <a:pt x="126" y="100"/>
                  <a:pt x="128" y="99"/>
                  <a:pt x="130" y="98"/>
                </a:cubicBezTo>
                <a:cubicBezTo>
                  <a:pt x="132" y="97"/>
                  <a:pt x="133" y="97"/>
                  <a:pt x="133" y="97"/>
                </a:cubicBezTo>
                <a:cubicBezTo>
                  <a:pt x="133" y="97"/>
                  <a:pt x="135" y="98"/>
                  <a:pt x="137" y="101"/>
                </a:cubicBezTo>
                <a:cubicBezTo>
                  <a:pt x="139" y="104"/>
                  <a:pt x="141" y="106"/>
                  <a:pt x="142" y="107"/>
                </a:cubicBezTo>
                <a:cubicBezTo>
                  <a:pt x="143" y="107"/>
                  <a:pt x="144" y="107"/>
                  <a:pt x="145" y="107"/>
                </a:cubicBezTo>
                <a:cubicBezTo>
                  <a:pt x="145" y="107"/>
                  <a:pt x="146" y="107"/>
                  <a:pt x="148" y="107"/>
                </a:cubicBezTo>
                <a:cubicBezTo>
                  <a:pt x="151" y="103"/>
                  <a:pt x="154" y="99"/>
                  <a:pt x="156" y="97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57" y="97"/>
                  <a:pt x="161" y="99"/>
                  <a:pt x="169" y="103"/>
                </a:cubicBezTo>
                <a:cubicBezTo>
                  <a:pt x="169" y="103"/>
                  <a:pt x="169" y="104"/>
                  <a:pt x="169" y="104"/>
                </a:cubicBezTo>
                <a:cubicBezTo>
                  <a:pt x="169" y="105"/>
                  <a:pt x="167" y="110"/>
                  <a:pt x="164" y="117"/>
                </a:cubicBezTo>
                <a:cubicBezTo>
                  <a:pt x="165" y="118"/>
                  <a:pt x="166" y="120"/>
                  <a:pt x="167" y="122"/>
                </a:cubicBezTo>
                <a:cubicBezTo>
                  <a:pt x="176" y="123"/>
                  <a:pt x="181" y="124"/>
                  <a:pt x="181" y="125"/>
                </a:cubicBezTo>
                <a:close/>
                <a:moveTo>
                  <a:pt x="157" y="35"/>
                </a:moveTo>
                <a:cubicBezTo>
                  <a:pt x="157" y="31"/>
                  <a:pt x="156" y="28"/>
                  <a:pt x="153" y="26"/>
                </a:cubicBezTo>
                <a:cubicBezTo>
                  <a:pt x="151" y="24"/>
                  <a:pt x="148" y="22"/>
                  <a:pt x="145" y="22"/>
                </a:cubicBezTo>
                <a:cubicBezTo>
                  <a:pt x="142" y="22"/>
                  <a:pt x="139" y="24"/>
                  <a:pt x="136" y="26"/>
                </a:cubicBezTo>
                <a:cubicBezTo>
                  <a:pt x="134" y="28"/>
                  <a:pt x="133" y="31"/>
                  <a:pt x="133" y="35"/>
                </a:cubicBezTo>
                <a:cubicBezTo>
                  <a:pt x="133" y="38"/>
                  <a:pt x="134" y="41"/>
                  <a:pt x="136" y="43"/>
                </a:cubicBezTo>
                <a:cubicBezTo>
                  <a:pt x="139" y="45"/>
                  <a:pt x="141" y="47"/>
                  <a:pt x="145" y="47"/>
                </a:cubicBezTo>
                <a:cubicBezTo>
                  <a:pt x="148" y="47"/>
                  <a:pt x="151" y="45"/>
                  <a:pt x="153" y="43"/>
                </a:cubicBezTo>
                <a:cubicBezTo>
                  <a:pt x="156" y="41"/>
                  <a:pt x="157" y="38"/>
                  <a:pt x="157" y="35"/>
                </a:cubicBezTo>
                <a:close/>
                <a:moveTo>
                  <a:pt x="157" y="131"/>
                </a:moveTo>
                <a:cubicBezTo>
                  <a:pt x="157" y="128"/>
                  <a:pt x="156" y="125"/>
                  <a:pt x="153" y="123"/>
                </a:cubicBezTo>
                <a:cubicBezTo>
                  <a:pt x="151" y="120"/>
                  <a:pt x="148" y="119"/>
                  <a:pt x="145" y="119"/>
                </a:cubicBezTo>
                <a:cubicBezTo>
                  <a:pt x="142" y="119"/>
                  <a:pt x="139" y="120"/>
                  <a:pt x="136" y="123"/>
                </a:cubicBezTo>
                <a:cubicBezTo>
                  <a:pt x="134" y="125"/>
                  <a:pt x="133" y="128"/>
                  <a:pt x="133" y="131"/>
                </a:cubicBezTo>
                <a:cubicBezTo>
                  <a:pt x="133" y="135"/>
                  <a:pt x="134" y="138"/>
                  <a:pt x="136" y="140"/>
                </a:cubicBezTo>
                <a:cubicBezTo>
                  <a:pt x="139" y="142"/>
                  <a:pt x="141" y="143"/>
                  <a:pt x="145" y="143"/>
                </a:cubicBezTo>
                <a:cubicBezTo>
                  <a:pt x="148" y="143"/>
                  <a:pt x="151" y="142"/>
                  <a:pt x="153" y="140"/>
                </a:cubicBezTo>
                <a:cubicBezTo>
                  <a:pt x="156" y="138"/>
                  <a:pt x="157" y="135"/>
                  <a:pt x="157" y="1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8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08E6698F-C2EE-4C38-AD54-7F56355B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2" r="16832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895547" y="838986"/>
            <a:ext cx="2733773" cy="2733773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9401" y="2377057"/>
            <a:ext cx="16433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84030" y="2135461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68546" y="4503173"/>
            <a:ext cx="4382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98161EF-0CCE-49FB-AE68-1A9CD0C631E9}"/>
              </a:ext>
            </a:extLst>
          </p:cNvPr>
          <p:cNvGrpSpPr/>
          <p:nvPr/>
        </p:nvGrpSpPr>
        <p:grpSpPr>
          <a:xfrm>
            <a:off x="2684030" y="1176519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053B507A-6C15-4B8E-BC14-84D5970647A6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9DFC2B88-070C-4751-951E-E28AD38E6A92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98380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8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18" y="849566"/>
            <a:ext cx="2686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SLIDE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18" y="2741358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11349" y="4770195"/>
            <a:ext cx="2698943" cy="996229"/>
            <a:chOff x="8506660" y="1199680"/>
            <a:chExt cx="2698943" cy="996229"/>
          </a:xfrm>
        </p:grpSpPr>
        <p:sp>
          <p:nvSpPr>
            <p:cNvPr id="18" name="Rectangle 17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06660" y="1199680"/>
              <a:ext cx="1298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1A62562E-55BE-4954-BC3C-774573DA5130}"/>
              </a:ext>
            </a:extLst>
          </p:cNvPr>
          <p:cNvSpPr/>
          <p:nvPr/>
        </p:nvSpPr>
        <p:spPr>
          <a:xfrm flipH="1">
            <a:off x="2960254" y="925762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60C698A0-7701-4508-A325-C43929478B6F}"/>
              </a:ext>
            </a:extLst>
          </p:cNvPr>
          <p:cNvSpPr/>
          <p:nvPr/>
        </p:nvSpPr>
        <p:spPr>
          <a:xfrm flipH="1" flipV="1">
            <a:off x="2508980" y="1092813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8B551851-59A8-4042-9D4A-0CEE0661CE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0" r="68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419139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87AE0026-DF34-4CCA-989A-3E737D728C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4" b="12384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9926774" y="0"/>
            <a:ext cx="22652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218" y="2598002"/>
            <a:ext cx="54953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18" y="849566"/>
            <a:ext cx="40607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3218" y="4718125"/>
            <a:ext cx="2404534" cy="1474976"/>
            <a:chOff x="5748866" y="4759916"/>
            <a:chExt cx="2404534" cy="1474976"/>
          </a:xfrm>
        </p:grpSpPr>
        <p:sp>
          <p:nvSpPr>
            <p:cNvPr id="9" name="TextBox 8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43987" y="4718125"/>
            <a:ext cx="2404534" cy="1474976"/>
            <a:chOff x="5748866" y="4759916"/>
            <a:chExt cx="2404534" cy="1474976"/>
          </a:xfrm>
        </p:grpSpPr>
        <p:sp>
          <p:nvSpPr>
            <p:cNvPr id="12" name="TextBox 11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sp>
        <p:nvSpPr>
          <p:cNvPr id="14" name="Cross 13"/>
          <p:cNvSpPr/>
          <p:nvPr/>
        </p:nvSpPr>
        <p:spPr>
          <a:xfrm>
            <a:off x="755464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Cross 14"/>
          <p:cNvSpPr/>
          <p:nvPr/>
        </p:nvSpPr>
        <p:spPr>
          <a:xfrm>
            <a:off x="3846233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550273" y="1812667"/>
            <a:ext cx="1018227" cy="3232663"/>
            <a:chOff x="10550273" y="2598002"/>
            <a:chExt cx="1018227" cy="3232663"/>
          </a:xfrm>
        </p:grpSpPr>
        <p:sp>
          <p:nvSpPr>
            <p:cNvPr id="16" name="Rectangle 15"/>
            <p:cNvSpPr/>
            <p:nvPr/>
          </p:nvSpPr>
          <p:spPr>
            <a:xfrm>
              <a:off x="10736221" y="2598002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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550273" y="315233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36220" y="3798667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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50273" y="4353001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36220" y="4999332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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550273" y="555366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42CA2C5A-CD70-462B-B7E8-EC3E8F5C8324}"/>
              </a:ext>
            </a:extLst>
          </p:cNvPr>
          <p:cNvSpPr/>
          <p:nvPr/>
        </p:nvSpPr>
        <p:spPr>
          <a:xfrm flipH="1">
            <a:off x="4299770" y="179781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E80A2E81-ECFB-43B6-BB44-665DAE6B1DAA}"/>
              </a:ext>
            </a:extLst>
          </p:cNvPr>
          <p:cNvSpPr/>
          <p:nvPr/>
        </p:nvSpPr>
        <p:spPr>
          <a:xfrm flipH="1" flipV="1">
            <a:off x="3848496" y="196486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3397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7C14465E-384F-4CA2-BC3E-DF5E5BE572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2" b="11382"/>
          <a:stretch>
            <a:fillRect/>
          </a:stretch>
        </p:blipFill>
        <p:spPr/>
      </p:pic>
      <p:sp>
        <p:nvSpPr>
          <p:cNvPr id="22" name="TextBox 21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6" name="Rectangle 15"/>
          <p:cNvSpPr/>
          <p:nvPr/>
        </p:nvSpPr>
        <p:spPr>
          <a:xfrm rot="2700000">
            <a:off x="4353630" y="1875799"/>
            <a:ext cx="3489172" cy="3489172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9986" y="4007372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813728" y="4906419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ross 20"/>
          <p:cNvSpPr/>
          <p:nvPr/>
        </p:nvSpPr>
        <p:spPr>
          <a:xfrm rot="2700000">
            <a:off x="4803717" y="2982899"/>
            <a:ext cx="244547" cy="244547"/>
          </a:xfrm>
          <a:prstGeom prst="plus">
            <a:avLst>
              <a:gd name="adj" fmla="val 463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2571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0C29DA38-4BD3-4E73-B00C-2F2BE1C4A52A}"/>
              </a:ext>
            </a:extLst>
          </p:cNvPr>
          <p:cNvSpPr/>
          <p:nvPr/>
        </p:nvSpPr>
        <p:spPr>
          <a:xfrm flipH="1">
            <a:off x="9130252" y="305705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9842E908-7BD2-49AB-B00C-7E155549C6C3}"/>
              </a:ext>
            </a:extLst>
          </p:cNvPr>
          <p:cNvSpPr/>
          <p:nvPr/>
        </p:nvSpPr>
        <p:spPr>
          <a:xfrm flipH="1" flipV="1">
            <a:off x="8805791" y="3865545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C969E124-03D7-4573-9BDB-DD2DAF062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" r="439"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400F6832-5772-4020-BF1C-56E1CA9ED9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28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0148150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68447673-9318-47DF-8191-5138579B63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8" r="34288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4551" y="4626994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8574" y="4423105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8288" y="562652"/>
            <a:ext cx="54839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8C26358-290E-48CF-BBC6-F5361A194FE8}"/>
              </a:ext>
            </a:extLst>
          </p:cNvPr>
          <p:cNvGrpSpPr/>
          <p:nvPr/>
        </p:nvGrpSpPr>
        <p:grpSpPr>
          <a:xfrm>
            <a:off x="4242373" y="3964413"/>
            <a:ext cx="1285912" cy="374050"/>
            <a:chOff x="4242373" y="3964413"/>
            <a:chExt cx="1285912" cy="374050"/>
          </a:xfrm>
        </p:grpSpPr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9FF9D59C-8F26-4B6E-BC0A-2EEE30F452D0}"/>
                </a:ext>
              </a:extLst>
            </p:cNvPr>
            <p:cNvSpPr/>
            <p:nvPr/>
          </p:nvSpPr>
          <p:spPr>
            <a:xfrm flipH="1">
              <a:off x="4517952" y="3964413"/>
              <a:ext cx="1010333" cy="323321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5459A764-55D2-4526-9F6A-E2A9C2454211}"/>
                </a:ext>
              </a:extLst>
            </p:cNvPr>
            <p:cNvSpPr/>
            <p:nvPr/>
          </p:nvSpPr>
          <p:spPr>
            <a:xfrm flipH="1" flipV="1">
              <a:off x="4242373" y="4100661"/>
              <a:ext cx="275579" cy="237802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96976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0297" y="4357938"/>
            <a:ext cx="5198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DIAGONAL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SQUARE PICTURE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0297" y="2392593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02008" y="-1515478"/>
            <a:ext cx="5354096" cy="5354098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30409" y="4221128"/>
            <a:ext cx="95989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68584" y="5907783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Diagonal picture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A9E32075-DE6A-478B-8CCB-4EBA2B4A8AA8}"/>
              </a:ext>
            </a:extLst>
          </p:cNvPr>
          <p:cNvSpPr/>
          <p:nvPr/>
        </p:nvSpPr>
        <p:spPr>
          <a:xfrm flipH="1">
            <a:off x="1676697" y="15813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="" xmlns:a16="http://schemas.microsoft.com/office/drawing/2014/main" id="{C41120B9-5B0C-4378-A5F7-027C3A819E0B}"/>
              </a:ext>
            </a:extLst>
          </p:cNvPr>
          <p:cNvSpPr/>
          <p:nvPr/>
        </p:nvSpPr>
        <p:spPr>
          <a:xfrm flipH="1" flipV="1">
            <a:off x="1225423" y="17484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154C0584-2216-4185-BE65-027EB3D1C8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3333"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781C8A8D-2962-47EB-AB52-3B3258F09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7" b="12327"/>
          <a:stretch>
            <a:fillRect/>
          </a:stretch>
        </p:blipFill>
        <p:spPr/>
      </p:pic>
      <p:pic>
        <p:nvPicPr>
          <p:cNvPr id="28" name="图片占位符 27">
            <a:extLst>
              <a:ext uri="{FF2B5EF4-FFF2-40B4-BE49-F238E27FC236}">
                <a16:creationId xmlns="" xmlns:a16="http://schemas.microsoft.com/office/drawing/2014/main" id="{063BED7E-A6D2-4153-857C-29552748DA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8" b="33428"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7B8646ED-FE8A-4AE2-A1CD-E0A6662176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8" r="35088"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C971161C-A5CC-4FD3-97EE-22B9919B3F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3" b="21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276504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469296" y="1802297"/>
            <a:ext cx="3253410" cy="32534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3548" y="1459037"/>
            <a:ext cx="2342320" cy="1428639"/>
            <a:chOff x="1053548" y="1389321"/>
            <a:chExt cx="2342320" cy="1428639"/>
          </a:xfrm>
        </p:grpSpPr>
        <p:sp>
          <p:nvSpPr>
            <p:cNvPr id="20" name="Rectangle 19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53548" y="3970323"/>
            <a:ext cx="2342320" cy="1428639"/>
            <a:chOff x="1053548" y="1389321"/>
            <a:chExt cx="2342320" cy="1428639"/>
          </a:xfrm>
        </p:grpSpPr>
        <p:sp>
          <p:nvSpPr>
            <p:cNvPr id="24" name="Rectangle 23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132" y="1459037"/>
            <a:ext cx="2342320" cy="1428639"/>
            <a:chOff x="1053548" y="1389321"/>
            <a:chExt cx="2342320" cy="1428639"/>
          </a:xfrm>
        </p:grpSpPr>
        <p:sp>
          <p:nvSpPr>
            <p:cNvPr id="27" name="Rectangle 26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96132" y="3970323"/>
            <a:ext cx="2342320" cy="1428639"/>
            <a:chOff x="1053548" y="1389321"/>
            <a:chExt cx="2342320" cy="1428639"/>
          </a:xfrm>
        </p:grpSpPr>
        <p:sp>
          <p:nvSpPr>
            <p:cNvPr id="33" name="Rectangle 32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35" name="Cross 34"/>
          <p:cNvSpPr/>
          <p:nvPr/>
        </p:nvSpPr>
        <p:spPr>
          <a:xfrm rot="2700000">
            <a:off x="5995262" y="3328264"/>
            <a:ext cx="201474" cy="201474"/>
          </a:xfrm>
          <a:prstGeom prst="plus">
            <a:avLst>
              <a:gd name="adj" fmla="val 490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1DDC6F5B-8E0E-4C66-A6B1-D2C9DDB16F35}"/>
              </a:ext>
            </a:extLst>
          </p:cNvPr>
          <p:cNvSpPr/>
          <p:nvPr/>
        </p:nvSpPr>
        <p:spPr>
          <a:xfrm flipH="1">
            <a:off x="1465466" y="323939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ABBE6924-6752-4287-9EE6-7FEE5E05056D}"/>
              </a:ext>
            </a:extLst>
          </p:cNvPr>
          <p:cNvSpPr/>
          <p:nvPr/>
        </p:nvSpPr>
        <p:spPr>
          <a:xfrm flipH="1" flipV="1">
            <a:off x="9026672" y="956417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82F356AD-BADB-4121-9F67-FC30A5EEBE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9" r="15009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13727F43-7066-42EE-93DE-C8A735EB3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6" b="29896"/>
          <a:stretch>
            <a:fillRect/>
          </a:stretch>
        </p:blipFill>
        <p:spPr/>
      </p:pic>
      <p:pic>
        <p:nvPicPr>
          <p:cNvPr id="17" name="图片占位符 16">
            <a:extLst>
              <a:ext uri="{FF2B5EF4-FFF2-40B4-BE49-F238E27FC236}">
                <a16:creationId xmlns="" xmlns:a16="http://schemas.microsoft.com/office/drawing/2014/main" id="{52B6F266-F260-41E3-AA86-6E8587B05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r="32504"/>
          <a:stretch>
            <a:fillRect/>
          </a:stretch>
        </p:blipFill>
        <p:spPr/>
      </p:pic>
      <p:pic>
        <p:nvPicPr>
          <p:cNvPr id="37" name="图片占位符 36">
            <a:extLst>
              <a:ext uri="{FF2B5EF4-FFF2-40B4-BE49-F238E27FC236}">
                <a16:creationId xmlns="" xmlns:a16="http://schemas.microsoft.com/office/drawing/2014/main" id="{E8938B89-2009-4F20-B2EF-DD349E73BF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2" b="99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6312769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49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4A4F9A66-B15D-45E8-8A82-AC9CA8F446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2" b="28782"/>
          <a:stretch>
            <a:fillRect/>
          </a:stretch>
        </p:blipFill>
        <p:spPr/>
      </p:pic>
      <p:sp>
        <p:nvSpPr>
          <p:cNvPr id="6" name="Freeform 5"/>
          <p:cNvSpPr/>
          <p:nvPr/>
        </p:nvSpPr>
        <p:spPr>
          <a:xfrm>
            <a:off x="6858001" y="-2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2986" y="5162829"/>
            <a:ext cx="3008651" cy="589503"/>
            <a:chOff x="972986" y="5162829"/>
            <a:chExt cx="3008651" cy="589503"/>
          </a:xfrm>
        </p:grpSpPr>
        <p:sp>
          <p:nvSpPr>
            <p:cNvPr id="10" name="TextBox 9"/>
            <p:cNvSpPr txBox="1"/>
            <p:nvPr/>
          </p:nvSpPr>
          <p:spPr>
            <a:xfrm>
              <a:off x="972986" y="5162829"/>
              <a:ext cx="7104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Photoshop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90183" y="5162829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Light" charset="0"/>
                <a:sym typeface="思源黑体" panose="020B0400000000000000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2986" y="5481910"/>
              <a:ext cx="6559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Illustrator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72986" y="538562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72986" y="5385620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72986" y="5704701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72986" y="5704701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183" y="5481910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70%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218" y="849566"/>
            <a:ext cx="4514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SMALL CENTER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3218" y="2590698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22" name="Freeform 21"/>
          <p:cNvSpPr/>
          <p:nvPr/>
        </p:nvSpPr>
        <p:spPr>
          <a:xfrm>
            <a:off x="8448249" y="4025969"/>
            <a:ext cx="3951514" cy="3995914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A8D56AF2-60AA-4052-973F-248F8BF1C999}"/>
              </a:ext>
            </a:extLst>
          </p:cNvPr>
          <p:cNvSpPr/>
          <p:nvPr/>
        </p:nvSpPr>
        <p:spPr>
          <a:xfrm flipH="1">
            <a:off x="1940871" y="40624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87D28684-68B7-480D-9949-0C339590BF69}"/>
              </a:ext>
            </a:extLst>
          </p:cNvPr>
          <p:cNvSpPr/>
          <p:nvPr/>
        </p:nvSpPr>
        <p:spPr>
          <a:xfrm flipH="1" flipV="1">
            <a:off x="1489597" y="42295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3139546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="" xmlns:a16="http://schemas.microsoft.com/office/drawing/2014/main" id="{E20DBE59-F9AA-4C7F-8983-4BFB9D27C4D0}"/>
              </a:ext>
            </a:extLst>
          </p:cNvPr>
          <p:cNvSpPr txBox="1"/>
          <p:nvPr/>
        </p:nvSpPr>
        <p:spPr>
          <a:xfrm>
            <a:off x="1808161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="" xmlns:a16="http://schemas.microsoft.com/office/drawing/2014/main" id="{F05B33BA-533F-4ECC-A2C2-F84E2002275B}"/>
              </a:ext>
            </a:extLst>
          </p:cNvPr>
          <p:cNvSpPr/>
          <p:nvPr/>
        </p:nvSpPr>
        <p:spPr>
          <a:xfrm>
            <a:off x="1971253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="" xmlns:a16="http://schemas.microsoft.com/office/drawing/2014/main" id="{3E0CD097-3D91-4CD8-BF6D-F364D2671F0A}"/>
              </a:ext>
            </a:extLst>
          </p:cNvPr>
          <p:cNvSpPr txBox="1"/>
          <p:nvPr/>
        </p:nvSpPr>
        <p:spPr>
          <a:xfrm>
            <a:off x="5119983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="" xmlns:a16="http://schemas.microsoft.com/office/drawing/2014/main" id="{93AB007F-F518-4F8D-A2FA-DAA4A0772644}"/>
              </a:ext>
            </a:extLst>
          </p:cNvPr>
          <p:cNvSpPr/>
          <p:nvPr/>
        </p:nvSpPr>
        <p:spPr>
          <a:xfrm>
            <a:off x="5283075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="" xmlns:a16="http://schemas.microsoft.com/office/drawing/2014/main" id="{190CDF7C-2145-4A13-BB13-FC4A83C6A3EA}"/>
              </a:ext>
            </a:extLst>
          </p:cNvPr>
          <p:cNvSpPr txBox="1"/>
          <p:nvPr/>
        </p:nvSpPr>
        <p:spPr>
          <a:xfrm>
            <a:off x="8446524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="" xmlns:a16="http://schemas.microsoft.com/office/drawing/2014/main" id="{F50C2448-AA1B-448E-B7AF-282E9CF01771}"/>
              </a:ext>
            </a:extLst>
          </p:cNvPr>
          <p:cNvSpPr/>
          <p:nvPr/>
        </p:nvSpPr>
        <p:spPr>
          <a:xfrm>
            <a:off x="8609616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4DFCB872-FCBF-496E-B6BF-3A9D3E4FF412}"/>
              </a:ext>
            </a:extLst>
          </p:cNvPr>
          <p:cNvSpPr txBox="1"/>
          <p:nvPr/>
        </p:nvSpPr>
        <p:spPr>
          <a:xfrm>
            <a:off x="1824893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="" xmlns:a16="http://schemas.microsoft.com/office/drawing/2014/main" id="{03E31EE5-0AE7-4912-BD2D-58E88F133430}"/>
              </a:ext>
            </a:extLst>
          </p:cNvPr>
          <p:cNvSpPr/>
          <p:nvPr/>
        </p:nvSpPr>
        <p:spPr>
          <a:xfrm>
            <a:off x="1987985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="" xmlns:a16="http://schemas.microsoft.com/office/drawing/2014/main" id="{1DCAEDB2-3B9B-4247-A4D2-3899E9B8593B}"/>
              </a:ext>
            </a:extLst>
          </p:cNvPr>
          <p:cNvSpPr txBox="1"/>
          <p:nvPr/>
        </p:nvSpPr>
        <p:spPr>
          <a:xfrm>
            <a:off x="5136714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="" xmlns:a16="http://schemas.microsoft.com/office/drawing/2014/main" id="{78115892-07BC-4806-B380-1DDCA0AC00CB}"/>
              </a:ext>
            </a:extLst>
          </p:cNvPr>
          <p:cNvSpPr/>
          <p:nvPr/>
        </p:nvSpPr>
        <p:spPr>
          <a:xfrm>
            <a:off x="5299806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="" xmlns:a16="http://schemas.microsoft.com/office/drawing/2014/main" id="{41D3448B-C6C3-47BB-836E-8031C80F4096}"/>
              </a:ext>
            </a:extLst>
          </p:cNvPr>
          <p:cNvSpPr txBox="1"/>
          <p:nvPr/>
        </p:nvSpPr>
        <p:spPr>
          <a:xfrm>
            <a:off x="8463256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="" xmlns:a16="http://schemas.microsoft.com/office/drawing/2014/main" id="{38BB52D2-BC13-4EA8-9C50-1B89C30F0F74}"/>
              </a:ext>
            </a:extLst>
          </p:cNvPr>
          <p:cNvSpPr/>
          <p:nvPr/>
        </p:nvSpPr>
        <p:spPr>
          <a:xfrm>
            <a:off x="8626348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4" name="Oval 1">
            <a:extLst>
              <a:ext uri="{FF2B5EF4-FFF2-40B4-BE49-F238E27FC236}">
                <a16:creationId xmlns="" xmlns:a16="http://schemas.microsoft.com/office/drawing/2014/main" id="{049991E5-B6EA-4A27-876F-5B22D8ACCF5A}"/>
              </a:ext>
            </a:extLst>
          </p:cNvPr>
          <p:cNvSpPr/>
          <p:nvPr/>
        </p:nvSpPr>
        <p:spPr>
          <a:xfrm>
            <a:off x="2491671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Oval 25">
            <a:extLst>
              <a:ext uri="{FF2B5EF4-FFF2-40B4-BE49-F238E27FC236}">
                <a16:creationId xmlns="" xmlns:a16="http://schemas.microsoft.com/office/drawing/2014/main" id="{E1D753A3-ADDB-4E95-8A04-CD90FD525F36}"/>
              </a:ext>
            </a:extLst>
          </p:cNvPr>
          <p:cNvSpPr/>
          <p:nvPr/>
        </p:nvSpPr>
        <p:spPr>
          <a:xfrm>
            <a:off x="2508403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Oval 26">
            <a:extLst>
              <a:ext uri="{FF2B5EF4-FFF2-40B4-BE49-F238E27FC236}">
                <a16:creationId xmlns="" xmlns:a16="http://schemas.microsoft.com/office/drawing/2014/main" id="{C403D2EC-D8B9-426D-9951-205B43E990B4}"/>
              </a:ext>
            </a:extLst>
          </p:cNvPr>
          <p:cNvSpPr/>
          <p:nvPr/>
        </p:nvSpPr>
        <p:spPr>
          <a:xfrm>
            <a:off x="5803944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Oval 27">
            <a:extLst>
              <a:ext uri="{FF2B5EF4-FFF2-40B4-BE49-F238E27FC236}">
                <a16:creationId xmlns="" xmlns:a16="http://schemas.microsoft.com/office/drawing/2014/main" id="{2394AFDF-0B05-402D-AA5C-87059798B038}"/>
              </a:ext>
            </a:extLst>
          </p:cNvPr>
          <p:cNvSpPr/>
          <p:nvPr/>
        </p:nvSpPr>
        <p:spPr>
          <a:xfrm>
            <a:off x="5820676" y="4374756"/>
            <a:ext cx="652547" cy="65254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Oval 28">
            <a:extLst>
              <a:ext uri="{FF2B5EF4-FFF2-40B4-BE49-F238E27FC236}">
                <a16:creationId xmlns="" xmlns:a16="http://schemas.microsoft.com/office/drawing/2014/main" id="{42C37DC4-1339-4107-ABAB-B0A85D54131A}"/>
              </a:ext>
            </a:extLst>
          </p:cNvPr>
          <p:cNvSpPr/>
          <p:nvPr/>
        </p:nvSpPr>
        <p:spPr>
          <a:xfrm>
            <a:off x="9109766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Oval 29">
            <a:extLst>
              <a:ext uri="{FF2B5EF4-FFF2-40B4-BE49-F238E27FC236}">
                <a16:creationId xmlns="" xmlns:a16="http://schemas.microsoft.com/office/drawing/2014/main" id="{3D5EDD51-DE06-4D3B-8092-8A77578583F6}"/>
              </a:ext>
            </a:extLst>
          </p:cNvPr>
          <p:cNvSpPr/>
          <p:nvPr/>
        </p:nvSpPr>
        <p:spPr>
          <a:xfrm>
            <a:off x="9126498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0" name="Freeform 106">
            <a:extLst>
              <a:ext uri="{FF2B5EF4-FFF2-40B4-BE49-F238E27FC236}">
                <a16:creationId xmlns="" xmlns:a16="http://schemas.microsoft.com/office/drawing/2014/main" id="{E3FEB3AB-C509-4185-9AB3-776DFF6962B8}"/>
              </a:ext>
            </a:extLst>
          </p:cNvPr>
          <p:cNvSpPr>
            <a:spLocks noEditPoints="1"/>
          </p:cNvSpPr>
          <p:nvPr/>
        </p:nvSpPr>
        <p:spPr bwMode="auto">
          <a:xfrm>
            <a:off x="2604215" y="2481649"/>
            <a:ext cx="427458" cy="427458"/>
          </a:xfrm>
          <a:custGeom>
            <a:avLst/>
            <a:gdLst>
              <a:gd name="T0" fmla="*/ 43 w 104"/>
              <a:gd name="T1" fmla="*/ 27 h 104"/>
              <a:gd name="T2" fmla="*/ 63 w 104"/>
              <a:gd name="T3" fmla="*/ 56 h 104"/>
              <a:gd name="T4" fmla="*/ 43 w 104"/>
              <a:gd name="T5" fmla="*/ 56 h 104"/>
              <a:gd name="T6" fmla="*/ 52 w 104"/>
              <a:gd name="T7" fmla="*/ 0 h 104"/>
              <a:gd name="T8" fmla="*/ 0 w 104"/>
              <a:gd name="T9" fmla="*/ 52 h 104"/>
              <a:gd name="T10" fmla="*/ 52 w 104"/>
              <a:gd name="T11" fmla="*/ 104 h 104"/>
              <a:gd name="T12" fmla="*/ 104 w 104"/>
              <a:gd name="T13" fmla="*/ 52 h 104"/>
              <a:gd name="T14" fmla="*/ 52 w 104"/>
              <a:gd name="T15" fmla="*/ 0 h 104"/>
              <a:gd name="T16" fmla="*/ 52 w 104"/>
              <a:gd name="T17" fmla="*/ 9 h 104"/>
              <a:gd name="T18" fmla="*/ 9 w 104"/>
              <a:gd name="T19" fmla="*/ 52 h 104"/>
              <a:gd name="T20" fmla="*/ 52 w 104"/>
              <a:gd name="T21" fmla="*/ 95 h 104"/>
              <a:gd name="T22" fmla="*/ 95 w 104"/>
              <a:gd name="T23" fmla="*/ 52 h 104"/>
              <a:gd name="T24" fmla="*/ 24 w 104"/>
              <a:gd name="T25" fmla="*/ 64 h 104"/>
              <a:gd name="T26" fmla="*/ 28 w 104"/>
              <a:gd name="T27" fmla="*/ 55 h 104"/>
              <a:gd name="T28" fmla="*/ 22 w 104"/>
              <a:gd name="T29" fmla="*/ 49 h 104"/>
              <a:gd name="T30" fmla="*/ 28 w 104"/>
              <a:gd name="T31" fmla="*/ 43 h 104"/>
              <a:gd name="T32" fmla="*/ 27 w 104"/>
              <a:gd name="T33" fmla="*/ 34 h 104"/>
              <a:gd name="T34" fmla="*/ 33 w 104"/>
              <a:gd name="T35" fmla="*/ 28 h 104"/>
              <a:gd name="T36" fmla="*/ 41 w 104"/>
              <a:gd name="T37" fmla="*/ 29 h 104"/>
              <a:gd name="T38" fmla="*/ 47 w 104"/>
              <a:gd name="T39" fmla="*/ 22 h 104"/>
              <a:gd name="T40" fmla="*/ 54 w 104"/>
              <a:gd name="T41" fmla="*/ 26 h 104"/>
              <a:gd name="T42" fmla="*/ 62 w 104"/>
              <a:gd name="T43" fmla="*/ 23 h 104"/>
              <a:gd name="T44" fmla="*/ 66 w 104"/>
              <a:gd name="T45" fmla="*/ 30 h 104"/>
              <a:gd name="T46" fmla="*/ 74 w 104"/>
              <a:gd name="T47" fmla="*/ 30 h 104"/>
              <a:gd name="T48" fmla="*/ 70 w 104"/>
              <a:gd name="T49" fmla="*/ 34 h 104"/>
              <a:gd name="T50" fmla="*/ 79 w 104"/>
              <a:gd name="T51" fmla="*/ 37 h 104"/>
              <a:gd name="T52" fmla="*/ 76 w 104"/>
              <a:gd name="T53" fmla="*/ 46 h 104"/>
              <a:gd name="T54" fmla="*/ 83 w 104"/>
              <a:gd name="T55" fmla="*/ 52 h 104"/>
              <a:gd name="T56" fmla="*/ 75 w 104"/>
              <a:gd name="T57" fmla="*/ 58 h 104"/>
              <a:gd name="T58" fmla="*/ 78 w 104"/>
              <a:gd name="T59" fmla="*/ 68 h 104"/>
              <a:gd name="T60" fmla="*/ 90 w 104"/>
              <a:gd name="T61" fmla="*/ 52 h 104"/>
              <a:gd name="T62" fmla="*/ 52 w 104"/>
              <a:gd name="T63" fmla="*/ 15 h 104"/>
              <a:gd name="T64" fmla="*/ 15 w 104"/>
              <a:gd name="T65" fmla="*/ 52 h 104"/>
              <a:gd name="T66" fmla="*/ 27 w 104"/>
              <a:gd name="T67" fmla="*/ 70 h 104"/>
              <a:gd name="T68" fmla="*/ 33 w 104"/>
              <a:gd name="T69" fmla="*/ 67 h 104"/>
              <a:gd name="T70" fmla="*/ 24 w 104"/>
              <a:gd name="T71" fmla="*/ 64 h 104"/>
              <a:gd name="T72" fmla="*/ 48 w 104"/>
              <a:gd name="T73" fmla="*/ 56 h 104"/>
              <a:gd name="T74" fmla="*/ 58 w 104"/>
              <a:gd name="T75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Freeform 185">
            <a:extLst>
              <a:ext uri="{FF2B5EF4-FFF2-40B4-BE49-F238E27FC236}">
                <a16:creationId xmlns="" xmlns:a16="http://schemas.microsoft.com/office/drawing/2014/main" id="{E859D814-2AE7-406D-8B83-FED1250948F8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2495350"/>
            <a:ext cx="363530" cy="413757"/>
          </a:xfrm>
          <a:custGeom>
            <a:avLst/>
            <a:gdLst>
              <a:gd name="T0" fmla="*/ 34 w 157"/>
              <a:gd name="T1" fmla="*/ 0 h 172"/>
              <a:gd name="T2" fmla="*/ 157 w 157"/>
              <a:gd name="T3" fmla="*/ 0 h 172"/>
              <a:gd name="T4" fmla="*/ 157 w 157"/>
              <a:gd name="T5" fmla="*/ 58 h 172"/>
              <a:gd name="T6" fmla="*/ 149 w 157"/>
              <a:gd name="T7" fmla="*/ 58 h 172"/>
              <a:gd name="T8" fmla="*/ 149 w 157"/>
              <a:gd name="T9" fmla="*/ 105 h 172"/>
              <a:gd name="T10" fmla="*/ 157 w 157"/>
              <a:gd name="T11" fmla="*/ 105 h 172"/>
              <a:gd name="T12" fmla="*/ 157 w 157"/>
              <a:gd name="T13" fmla="*/ 172 h 172"/>
              <a:gd name="T14" fmla="*/ 0 w 157"/>
              <a:gd name="T15" fmla="*/ 172 h 172"/>
              <a:gd name="T16" fmla="*/ 0 w 157"/>
              <a:gd name="T17" fmla="*/ 105 h 172"/>
              <a:gd name="T18" fmla="*/ 6 w 157"/>
              <a:gd name="T19" fmla="*/ 105 h 172"/>
              <a:gd name="T20" fmla="*/ 6 w 157"/>
              <a:gd name="T21" fmla="*/ 81 h 172"/>
              <a:gd name="T22" fmla="*/ 0 w 157"/>
              <a:gd name="T23" fmla="*/ 81 h 172"/>
              <a:gd name="T24" fmla="*/ 0 w 157"/>
              <a:gd name="T25" fmla="*/ 32 h 172"/>
              <a:gd name="T26" fmla="*/ 34 w 157"/>
              <a:gd name="T27" fmla="*/ 0 h 172"/>
              <a:gd name="T28" fmla="*/ 34 w 157"/>
              <a:gd name="T29" fmla="*/ 0 h 172"/>
              <a:gd name="T30" fmla="*/ 13 w 157"/>
              <a:gd name="T31" fmla="*/ 32 h 172"/>
              <a:gd name="T32" fmla="*/ 13 w 157"/>
              <a:gd name="T33" fmla="*/ 68 h 172"/>
              <a:gd name="T34" fmla="*/ 30 w 157"/>
              <a:gd name="T35" fmla="*/ 68 h 172"/>
              <a:gd name="T36" fmla="*/ 30 w 157"/>
              <a:gd name="T37" fmla="*/ 32 h 172"/>
              <a:gd name="T38" fmla="*/ 13 w 157"/>
              <a:gd name="T39" fmla="*/ 32 h 172"/>
              <a:gd name="T40" fmla="*/ 13 w 157"/>
              <a:gd name="T41" fmla="*/ 32 h 172"/>
              <a:gd name="T42" fmla="*/ 129 w 157"/>
              <a:gd name="T43" fmla="*/ 8 h 172"/>
              <a:gd name="T44" fmla="*/ 129 w 157"/>
              <a:gd name="T45" fmla="*/ 43 h 172"/>
              <a:gd name="T46" fmla="*/ 147 w 157"/>
              <a:gd name="T47" fmla="*/ 43 h 172"/>
              <a:gd name="T48" fmla="*/ 147 w 157"/>
              <a:gd name="T49" fmla="*/ 8 h 172"/>
              <a:gd name="T50" fmla="*/ 129 w 157"/>
              <a:gd name="T51" fmla="*/ 8 h 172"/>
              <a:gd name="T52" fmla="*/ 129 w 157"/>
              <a:gd name="T53" fmla="*/ 8 h 172"/>
              <a:gd name="T54" fmla="*/ 106 w 157"/>
              <a:gd name="T55" fmla="*/ 8 h 172"/>
              <a:gd name="T56" fmla="*/ 106 w 157"/>
              <a:gd name="T57" fmla="*/ 43 h 172"/>
              <a:gd name="T58" fmla="*/ 123 w 157"/>
              <a:gd name="T59" fmla="*/ 43 h 172"/>
              <a:gd name="T60" fmla="*/ 123 w 157"/>
              <a:gd name="T61" fmla="*/ 8 h 172"/>
              <a:gd name="T62" fmla="*/ 106 w 157"/>
              <a:gd name="T63" fmla="*/ 8 h 172"/>
              <a:gd name="T64" fmla="*/ 106 w 157"/>
              <a:gd name="T65" fmla="*/ 8 h 172"/>
              <a:gd name="T66" fmla="*/ 82 w 157"/>
              <a:gd name="T67" fmla="*/ 8 h 172"/>
              <a:gd name="T68" fmla="*/ 82 w 157"/>
              <a:gd name="T69" fmla="*/ 43 h 172"/>
              <a:gd name="T70" fmla="*/ 99 w 157"/>
              <a:gd name="T71" fmla="*/ 43 h 172"/>
              <a:gd name="T72" fmla="*/ 99 w 157"/>
              <a:gd name="T73" fmla="*/ 8 h 172"/>
              <a:gd name="T74" fmla="*/ 82 w 157"/>
              <a:gd name="T75" fmla="*/ 8 h 172"/>
              <a:gd name="T76" fmla="*/ 82 w 157"/>
              <a:gd name="T77" fmla="*/ 8 h 172"/>
              <a:gd name="T78" fmla="*/ 60 w 157"/>
              <a:gd name="T79" fmla="*/ 8 h 172"/>
              <a:gd name="T80" fmla="*/ 60 w 157"/>
              <a:gd name="T81" fmla="*/ 43 h 172"/>
              <a:gd name="T82" fmla="*/ 78 w 157"/>
              <a:gd name="T83" fmla="*/ 43 h 172"/>
              <a:gd name="T84" fmla="*/ 78 w 157"/>
              <a:gd name="T85" fmla="*/ 8 h 172"/>
              <a:gd name="T86" fmla="*/ 60 w 157"/>
              <a:gd name="T87" fmla="*/ 8 h 172"/>
              <a:gd name="T88" fmla="*/ 60 w 157"/>
              <a:gd name="T89" fmla="*/ 8 h 172"/>
              <a:gd name="T90" fmla="*/ 37 w 157"/>
              <a:gd name="T91" fmla="*/ 8 h 172"/>
              <a:gd name="T92" fmla="*/ 37 w 157"/>
              <a:gd name="T93" fmla="*/ 43 h 172"/>
              <a:gd name="T94" fmla="*/ 54 w 157"/>
              <a:gd name="T95" fmla="*/ 43 h 172"/>
              <a:gd name="T96" fmla="*/ 54 w 157"/>
              <a:gd name="T97" fmla="*/ 8 h 172"/>
              <a:gd name="T98" fmla="*/ 37 w 157"/>
              <a:gd name="T99" fmla="*/ 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7" h="172">
                <a:moveTo>
                  <a:pt x="34" y="0"/>
                </a:moveTo>
                <a:lnTo>
                  <a:pt x="157" y="0"/>
                </a:lnTo>
                <a:lnTo>
                  <a:pt x="157" y="58"/>
                </a:lnTo>
                <a:lnTo>
                  <a:pt x="149" y="58"/>
                </a:lnTo>
                <a:lnTo>
                  <a:pt x="149" y="105"/>
                </a:lnTo>
                <a:lnTo>
                  <a:pt x="157" y="105"/>
                </a:lnTo>
                <a:lnTo>
                  <a:pt x="157" y="172"/>
                </a:lnTo>
                <a:lnTo>
                  <a:pt x="0" y="172"/>
                </a:lnTo>
                <a:lnTo>
                  <a:pt x="0" y="105"/>
                </a:lnTo>
                <a:lnTo>
                  <a:pt x="6" y="105"/>
                </a:lnTo>
                <a:lnTo>
                  <a:pt x="6" y="81"/>
                </a:lnTo>
                <a:lnTo>
                  <a:pt x="0" y="81"/>
                </a:lnTo>
                <a:lnTo>
                  <a:pt x="0" y="32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13" y="32"/>
                </a:moveTo>
                <a:lnTo>
                  <a:pt x="13" y="68"/>
                </a:lnTo>
                <a:lnTo>
                  <a:pt x="30" y="68"/>
                </a:lnTo>
                <a:lnTo>
                  <a:pt x="30" y="32"/>
                </a:lnTo>
                <a:lnTo>
                  <a:pt x="13" y="32"/>
                </a:lnTo>
                <a:lnTo>
                  <a:pt x="13" y="32"/>
                </a:lnTo>
                <a:close/>
                <a:moveTo>
                  <a:pt x="129" y="8"/>
                </a:moveTo>
                <a:lnTo>
                  <a:pt x="129" y="43"/>
                </a:lnTo>
                <a:lnTo>
                  <a:pt x="147" y="43"/>
                </a:lnTo>
                <a:lnTo>
                  <a:pt x="147" y="8"/>
                </a:lnTo>
                <a:lnTo>
                  <a:pt x="129" y="8"/>
                </a:lnTo>
                <a:lnTo>
                  <a:pt x="129" y="8"/>
                </a:lnTo>
                <a:close/>
                <a:moveTo>
                  <a:pt x="106" y="8"/>
                </a:moveTo>
                <a:lnTo>
                  <a:pt x="106" y="43"/>
                </a:lnTo>
                <a:lnTo>
                  <a:pt x="123" y="43"/>
                </a:lnTo>
                <a:lnTo>
                  <a:pt x="123" y="8"/>
                </a:lnTo>
                <a:lnTo>
                  <a:pt x="106" y="8"/>
                </a:lnTo>
                <a:lnTo>
                  <a:pt x="106" y="8"/>
                </a:lnTo>
                <a:close/>
                <a:moveTo>
                  <a:pt x="82" y="8"/>
                </a:moveTo>
                <a:lnTo>
                  <a:pt x="82" y="43"/>
                </a:lnTo>
                <a:lnTo>
                  <a:pt x="99" y="43"/>
                </a:lnTo>
                <a:lnTo>
                  <a:pt x="99" y="8"/>
                </a:lnTo>
                <a:lnTo>
                  <a:pt x="82" y="8"/>
                </a:lnTo>
                <a:lnTo>
                  <a:pt x="82" y="8"/>
                </a:lnTo>
                <a:close/>
                <a:moveTo>
                  <a:pt x="60" y="8"/>
                </a:moveTo>
                <a:lnTo>
                  <a:pt x="60" y="43"/>
                </a:lnTo>
                <a:lnTo>
                  <a:pt x="78" y="43"/>
                </a:lnTo>
                <a:lnTo>
                  <a:pt x="78" y="8"/>
                </a:lnTo>
                <a:lnTo>
                  <a:pt x="60" y="8"/>
                </a:lnTo>
                <a:lnTo>
                  <a:pt x="60" y="8"/>
                </a:lnTo>
                <a:close/>
                <a:moveTo>
                  <a:pt x="37" y="8"/>
                </a:moveTo>
                <a:lnTo>
                  <a:pt x="37" y="43"/>
                </a:lnTo>
                <a:lnTo>
                  <a:pt x="54" y="43"/>
                </a:lnTo>
                <a:lnTo>
                  <a:pt x="54" y="8"/>
                </a:lnTo>
                <a:lnTo>
                  <a:pt x="37" y="8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2" name="Freeform 196">
            <a:extLst>
              <a:ext uri="{FF2B5EF4-FFF2-40B4-BE49-F238E27FC236}">
                <a16:creationId xmlns="" xmlns:a16="http://schemas.microsoft.com/office/drawing/2014/main" id="{9C23FD4C-6789-4876-A125-931D50159CB1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4522780"/>
            <a:ext cx="406841" cy="361486"/>
          </a:xfrm>
          <a:custGeom>
            <a:avLst/>
            <a:gdLst>
              <a:gd name="T0" fmla="*/ 147 w 190"/>
              <a:gd name="T1" fmla="*/ 0 h 172"/>
              <a:gd name="T2" fmla="*/ 156 w 190"/>
              <a:gd name="T3" fmla="*/ 6 h 172"/>
              <a:gd name="T4" fmla="*/ 140 w 190"/>
              <a:gd name="T5" fmla="*/ 49 h 172"/>
              <a:gd name="T6" fmla="*/ 33 w 190"/>
              <a:gd name="T7" fmla="*/ 13 h 172"/>
              <a:gd name="T8" fmla="*/ 41 w 190"/>
              <a:gd name="T9" fmla="*/ 21 h 172"/>
              <a:gd name="T10" fmla="*/ 54 w 190"/>
              <a:gd name="T11" fmla="*/ 32 h 172"/>
              <a:gd name="T12" fmla="*/ 33 w 190"/>
              <a:gd name="T13" fmla="*/ 41 h 172"/>
              <a:gd name="T14" fmla="*/ 41 w 190"/>
              <a:gd name="T15" fmla="*/ 45 h 172"/>
              <a:gd name="T16" fmla="*/ 54 w 190"/>
              <a:gd name="T17" fmla="*/ 56 h 172"/>
              <a:gd name="T18" fmla="*/ 33 w 190"/>
              <a:gd name="T19" fmla="*/ 65 h 172"/>
              <a:gd name="T20" fmla="*/ 41 w 190"/>
              <a:gd name="T21" fmla="*/ 71 h 172"/>
              <a:gd name="T22" fmla="*/ 54 w 190"/>
              <a:gd name="T23" fmla="*/ 82 h 172"/>
              <a:gd name="T24" fmla="*/ 33 w 190"/>
              <a:gd name="T25" fmla="*/ 90 h 172"/>
              <a:gd name="T26" fmla="*/ 41 w 190"/>
              <a:gd name="T27" fmla="*/ 95 h 172"/>
              <a:gd name="T28" fmla="*/ 54 w 190"/>
              <a:gd name="T29" fmla="*/ 105 h 172"/>
              <a:gd name="T30" fmla="*/ 33 w 190"/>
              <a:gd name="T31" fmla="*/ 114 h 172"/>
              <a:gd name="T32" fmla="*/ 41 w 190"/>
              <a:gd name="T33" fmla="*/ 121 h 172"/>
              <a:gd name="T34" fmla="*/ 54 w 190"/>
              <a:gd name="T35" fmla="*/ 131 h 172"/>
              <a:gd name="T36" fmla="*/ 33 w 190"/>
              <a:gd name="T37" fmla="*/ 140 h 172"/>
              <a:gd name="T38" fmla="*/ 33 w 190"/>
              <a:gd name="T39" fmla="*/ 157 h 172"/>
              <a:gd name="T40" fmla="*/ 140 w 190"/>
              <a:gd name="T41" fmla="*/ 125 h 172"/>
              <a:gd name="T42" fmla="*/ 156 w 190"/>
              <a:gd name="T43" fmla="*/ 164 h 172"/>
              <a:gd name="T44" fmla="*/ 147 w 190"/>
              <a:gd name="T45" fmla="*/ 172 h 172"/>
              <a:gd name="T46" fmla="*/ 18 w 190"/>
              <a:gd name="T47" fmla="*/ 172 h 172"/>
              <a:gd name="T48" fmla="*/ 18 w 190"/>
              <a:gd name="T49" fmla="*/ 153 h 172"/>
              <a:gd name="T50" fmla="*/ 0 w 190"/>
              <a:gd name="T51" fmla="*/ 138 h 172"/>
              <a:gd name="T52" fmla="*/ 18 w 190"/>
              <a:gd name="T53" fmla="*/ 127 h 172"/>
              <a:gd name="T54" fmla="*/ 0 w 190"/>
              <a:gd name="T55" fmla="*/ 112 h 172"/>
              <a:gd name="T56" fmla="*/ 18 w 190"/>
              <a:gd name="T57" fmla="*/ 103 h 172"/>
              <a:gd name="T58" fmla="*/ 0 w 190"/>
              <a:gd name="T59" fmla="*/ 88 h 172"/>
              <a:gd name="T60" fmla="*/ 18 w 190"/>
              <a:gd name="T61" fmla="*/ 77 h 172"/>
              <a:gd name="T62" fmla="*/ 0 w 190"/>
              <a:gd name="T63" fmla="*/ 62 h 172"/>
              <a:gd name="T64" fmla="*/ 18 w 190"/>
              <a:gd name="T65" fmla="*/ 54 h 172"/>
              <a:gd name="T66" fmla="*/ 0 w 190"/>
              <a:gd name="T67" fmla="*/ 39 h 172"/>
              <a:gd name="T68" fmla="*/ 18 w 190"/>
              <a:gd name="T69" fmla="*/ 6 h 172"/>
              <a:gd name="T70" fmla="*/ 26 w 190"/>
              <a:gd name="T71" fmla="*/ 0 h 172"/>
              <a:gd name="T72" fmla="*/ 67 w 190"/>
              <a:gd name="T73" fmla="*/ 82 h 172"/>
              <a:gd name="T74" fmla="*/ 87 w 190"/>
              <a:gd name="T75" fmla="*/ 90 h 172"/>
              <a:gd name="T76" fmla="*/ 67 w 190"/>
              <a:gd name="T77" fmla="*/ 82 h 172"/>
              <a:gd name="T78" fmla="*/ 67 w 190"/>
              <a:gd name="T79" fmla="*/ 65 h 172"/>
              <a:gd name="T80" fmla="*/ 104 w 190"/>
              <a:gd name="T81" fmla="*/ 71 h 172"/>
              <a:gd name="T82" fmla="*/ 67 w 190"/>
              <a:gd name="T83" fmla="*/ 65 h 172"/>
              <a:gd name="T84" fmla="*/ 67 w 190"/>
              <a:gd name="T85" fmla="*/ 45 h 172"/>
              <a:gd name="T86" fmla="*/ 121 w 190"/>
              <a:gd name="T87" fmla="*/ 54 h 172"/>
              <a:gd name="T88" fmla="*/ 67 w 190"/>
              <a:gd name="T89" fmla="*/ 45 h 172"/>
              <a:gd name="T90" fmla="*/ 67 w 190"/>
              <a:gd name="T91" fmla="*/ 28 h 172"/>
              <a:gd name="T92" fmla="*/ 121 w 190"/>
              <a:gd name="T93" fmla="*/ 36 h 172"/>
              <a:gd name="T94" fmla="*/ 67 w 190"/>
              <a:gd name="T95" fmla="*/ 28 h 172"/>
              <a:gd name="T96" fmla="*/ 89 w 190"/>
              <a:gd name="T97" fmla="*/ 138 h 172"/>
              <a:gd name="T98" fmla="*/ 112 w 190"/>
              <a:gd name="T99" fmla="*/ 136 h 172"/>
              <a:gd name="T100" fmla="*/ 91 w 190"/>
              <a:gd name="T101" fmla="*/ 112 h 172"/>
              <a:gd name="T102" fmla="*/ 89 w 190"/>
              <a:gd name="T103" fmla="*/ 138 h 172"/>
              <a:gd name="T104" fmla="*/ 169 w 190"/>
              <a:gd name="T105" fmla="*/ 36 h 172"/>
              <a:gd name="T106" fmla="*/ 121 w 190"/>
              <a:gd name="T107" fmla="*/ 127 h 172"/>
              <a:gd name="T108" fmla="*/ 169 w 190"/>
              <a:gd name="T109" fmla="*/ 3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0" h="172">
                <a:moveTo>
                  <a:pt x="26" y="0"/>
                </a:moveTo>
                <a:lnTo>
                  <a:pt x="147" y="0"/>
                </a:lnTo>
                <a:lnTo>
                  <a:pt x="156" y="0"/>
                </a:lnTo>
                <a:lnTo>
                  <a:pt x="156" y="6"/>
                </a:lnTo>
                <a:lnTo>
                  <a:pt x="156" y="34"/>
                </a:lnTo>
                <a:lnTo>
                  <a:pt x="140" y="49"/>
                </a:lnTo>
                <a:lnTo>
                  <a:pt x="140" y="13"/>
                </a:lnTo>
                <a:lnTo>
                  <a:pt x="33" y="13"/>
                </a:lnTo>
                <a:lnTo>
                  <a:pt x="33" y="24"/>
                </a:lnTo>
                <a:lnTo>
                  <a:pt x="41" y="21"/>
                </a:lnTo>
                <a:lnTo>
                  <a:pt x="48" y="17"/>
                </a:lnTo>
                <a:lnTo>
                  <a:pt x="54" y="32"/>
                </a:lnTo>
                <a:lnTo>
                  <a:pt x="46" y="34"/>
                </a:lnTo>
                <a:lnTo>
                  <a:pt x="33" y="41"/>
                </a:lnTo>
                <a:lnTo>
                  <a:pt x="33" y="47"/>
                </a:lnTo>
                <a:lnTo>
                  <a:pt x="41" y="45"/>
                </a:lnTo>
                <a:lnTo>
                  <a:pt x="48" y="41"/>
                </a:lnTo>
                <a:lnTo>
                  <a:pt x="54" y="56"/>
                </a:lnTo>
                <a:lnTo>
                  <a:pt x="46" y="58"/>
                </a:lnTo>
                <a:lnTo>
                  <a:pt x="33" y="65"/>
                </a:lnTo>
                <a:lnTo>
                  <a:pt x="33" y="73"/>
                </a:lnTo>
                <a:lnTo>
                  <a:pt x="41" y="71"/>
                </a:lnTo>
                <a:lnTo>
                  <a:pt x="48" y="67"/>
                </a:lnTo>
                <a:lnTo>
                  <a:pt x="54" y="82"/>
                </a:lnTo>
                <a:lnTo>
                  <a:pt x="46" y="84"/>
                </a:lnTo>
                <a:lnTo>
                  <a:pt x="33" y="90"/>
                </a:lnTo>
                <a:lnTo>
                  <a:pt x="33" y="97"/>
                </a:lnTo>
                <a:lnTo>
                  <a:pt x="41" y="95"/>
                </a:lnTo>
                <a:lnTo>
                  <a:pt x="48" y="90"/>
                </a:lnTo>
                <a:lnTo>
                  <a:pt x="54" y="105"/>
                </a:lnTo>
                <a:lnTo>
                  <a:pt x="46" y="108"/>
                </a:lnTo>
                <a:lnTo>
                  <a:pt x="33" y="114"/>
                </a:lnTo>
                <a:lnTo>
                  <a:pt x="33" y="123"/>
                </a:lnTo>
                <a:lnTo>
                  <a:pt x="41" y="121"/>
                </a:lnTo>
                <a:lnTo>
                  <a:pt x="48" y="118"/>
                </a:lnTo>
                <a:lnTo>
                  <a:pt x="54" y="131"/>
                </a:lnTo>
                <a:lnTo>
                  <a:pt x="46" y="133"/>
                </a:lnTo>
                <a:lnTo>
                  <a:pt x="33" y="140"/>
                </a:lnTo>
                <a:lnTo>
                  <a:pt x="33" y="153"/>
                </a:lnTo>
                <a:lnTo>
                  <a:pt x="33" y="157"/>
                </a:lnTo>
                <a:lnTo>
                  <a:pt x="140" y="157"/>
                </a:lnTo>
                <a:lnTo>
                  <a:pt x="140" y="125"/>
                </a:lnTo>
                <a:lnTo>
                  <a:pt x="156" y="110"/>
                </a:lnTo>
                <a:lnTo>
                  <a:pt x="156" y="164"/>
                </a:lnTo>
                <a:lnTo>
                  <a:pt x="156" y="172"/>
                </a:lnTo>
                <a:lnTo>
                  <a:pt x="147" y="172"/>
                </a:lnTo>
                <a:lnTo>
                  <a:pt x="26" y="172"/>
                </a:lnTo>
                <a:lnTo>
                  <a:pt x="18" y="172"/>
                </a:lnTo>
                <a:lnTo>
                  <a:pt x="18" y="164"/>
                </a:lnTo>
                <a:lnTo>
                  <a:pt x="18" y="153"/>
                </a:lnTo>
                <a:lnTo>
                  <a:pt x="2" y="153"/>
                </a:lnTo>
                <a:lnTo>
                  <a:pt x="0" y="138"/>
                </a:lnTo>
                <a:lnTo>
                  <a:pt x="18" y="131"/>
                </a:lnTo>
                <a:lnTo>
                  <a:pt x="18" y="127"/>
                </a:lnTo>
                <a:lnTo>
                  <a:pt x="2" y="127"/>
                </a:lnTo>
                <a:lnTo>
                  <a:pt x="0" y="112"/>
                </a:lnTo>
                <a:lnTo>
                  <a:pt x="18" y="103"/>
                </a:lnTo>
                <a:lnTo>
                  <a:pt x="18" y="103"/>
                </a:lnTo>
                <a:lnTo>
                  <a:pt x="2" y="103"/>
                </a:lnTo>
                <a:lnTo>
                  <a:pt x="0" y="88"/>
                </a:lnTo>
                <a:lnTo>
                  <a:pt x="18" y="80"/>
                </a:lnTo>
                <a:lnTo>
                  <a:pt x="18" y="77"/>
                </a:lnTo>
                <a:lnTo>
                  <a:pt x="2" y="77"/>
                </a:lnTo>
                <a:lnTo>
                  <a:pt x="0" y="62"/>
                </a:lnTo>
                <a:lnTo>
                  <a:pt x="18" y="54"/>
                </a:lnTo>
                <a:lnTo>
                  <a:pt x="18" y="54"/>
                </a:lnTo>
                <a:lnTo>
                  <a:pt x="2" y="54"/>
                </a:lnTo>
                <a:lnTo>
                  <a:pt x="0" y="39"/>
                </a:lnTo>
                <a:lnTo>
                  <a:pt x="18" y="30"/>
                </a:lnTo>
                <a:lnTo>
                  <a:pt x="18" y="6"/>
                </a:lnTo>
                <a:lnTo>
                  <a:pt x="18" y="0"/>
                </a:lnTo>
                <a:lnTo>
                  <a:pt x="26" y="0"/>
                </a:lnTo>
                <a:lnTo>
                  <a:pt x="26" y="0"/>
                </a:lnTo>
                <a:close/>
                <a:moveTo>
                  <a:pt x="67" y="82"/>
                </a:moveTo>
                <a:lnTo>
                  <a:pt x="67" y="90"/>
                </a:lnTo>
                <a:lnTo>
                  <a:pt x="87" y="90"/>
                </a:lnTo>
                <a:lnTo>
                  <a:pt x="87" y="82"/>
                </a:lnTo>
                <a:lnTo>
                  <a:pt x="67" y="82"/>
                </a:lnTo>
                <a:lnTo>
                  <a:pt x="67" y="82"/>
                </a:lnTo>
                <a:close/>
                <a:moveTo>
                  <a:pt x="67" y="65"/>
                </a:moveTo>
                <a:lnTo>
                  <a:pt x="67" y="71"/>
                </a:lnTo>
                <a:lnTo>
                  <a:pt x="104" y="71"/>
                </a:lnTo>
                <a:lnTo>
                  <a:pt x="104" y="65"/>
                </a:lnTo>
                <a:lnTo>
                  <a:pt x="67" y="65"/>
                </a:lnTo>
                <a:lnTo>
                  <a:pt x="67" y="65"/>
                </a:lnTo>
                <a:close/>
                <a:moveTo>
                  <a:pt x="67" y="45"/>
                </a:moveTo>
                <a:lnTo>
                  <a:pt x="67" y="54"/>
                </a:lnTo>
                <a:lnTo>
                  <a:pt x="121" y="54"/>
                </a:lnTo>
                <a:lnTo>
                  <a:pt x="121" y="45"/>
                </a:lnTo>
                <a:lnTo>
                  <a:pt x="67" y="45"/>
                </a:lnTo>
                <a:lnTo>
                  <a:pt x="67" y="45"/>
                </a:lnTo>
                <a:close/>
                <a:moveTo>
                  <a:pt x="67" y="28"/>
                </a:moveTo>
                <a:lnTo>
                  <a:pt x="67" y="36"/>
                </a:lnTo>
                <a:lnTo>
                  <a:pt x="121" y="36"/>
                </a:lnTo>
                <a:lnTo>
                  <a:pt x="121" y="28"/>
                </a:lnTo>
                <a:lnTo>
                  <a:pt x="67" y="28"/>
                </a:lnTo>
                <a:lnTo>
                  <a:pt x="67" y="28"/>
                </a:lnTo>
                <a:close/>
                <a:moveTo>
                  <a:pt x="89" y="138"/>
                </a:moveTo>
                <a:lnTo>
                  <a:pt x="100" y="136"/>
                </a:lnTo>
                <a:lnTo>
                  <a:pt x="112" y="136"/>
                </a:lnTo>
                <a:lnTo>
                  <a:pt x="102" y="125"/>
                </a:lnTo>
                <a:lnTo>
                  <a:pt x="91" y="112"/>
                </a:lnTo>
                <a:lnTo>
                  <a:pt x="89" y="125"/>
                </a:lnTo>
                <a:lnTo>
                  <a:pt x="89" y="138"/>
                </a:lnTo>
                <a:lnTo>
                  <a:pt x="89" y="138"/>
                </a:lnTo>
                <a:close/>
                <a:moveTo>
                  <a:pt x="169" y="36"/>
                </a:moveTo>
                <a:lnTo>
                  <a:pt x="100" y="103"/>
                </a:lnTo>
                <a:lnTo>
                  <a:pt x="121" y="127"/>
                </a:lnTo>
                <a:lnTo>
                  <a:pt x="190" y="60"/>
                </a:lnTo>
                <a:lnTo>
                  <a:pt x="169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Freeform 121">
            <a:extLst>
              <a:ext uri="{FF2B5EF4-FFF2-40B4-BE49-F238E27FC236}">
                <a16:creationId xmlns="" xmlns:a16="http://schemas.microsoft.com/office/drawing/2014/main" id="{EAAE6A67-893B-4832-929F-6F0161BAE1EF}"/>
              </a:ext>
            </a:extLst>
          </p:cNvPr>
          <p:cNvSpPr>
            <a:spLocks noEditPoints="1"/>
          </p:cNvSpPr>
          <p:nvPr/>
        </p:nvSpPr>
        <p:spPr bwMode="auto">
          <a:xfrm>
            <a:off x="5999832" y="4508627"/>
            <a:ext cx="286244" cy="444634"/>
          </a:xfrm>
          <a:custGeom>
            <a:avLst/>
            <a:gdLst>
              <a:gd name="T0" fmla="*/ 31 w 70"/>
              <a:gd name="T1" fmla="*/ 20 h 108"/>
              <a:gd name="T2" fmla="*/ 36 w 70"/>
              <a:gd name="T3" fmla="*/ 20 h 108"/>
              <a:gd name="T4" fmla="*/ 51 w 70"/>
              <a:gd name="T5" fmla="*/ 32 h 108"/>
              <a:gd name="T6" fmla="*/ 62 w 70"/>
              <a:gd name="T7" fmla="*/ 51 h 108"/>
              <a:gd name="T8" fmla="*/ 64 w 70"/>
              <a:gd name="T9" fmla="*/ 69 h 108"/>
              <a:gd name="T10" fmla="*/ 63 w 70"/>
              <a:gd name="T11" fmla="*/ 74 h 108"/>
              <a:gd name="T12" fmla="*/ 54 w 70"/>
              <a:gd name="T13" fmla="*/ 60 h 108"/>
              <a:gd name="T14" fmla="*/ 49 w 70"/>
              <a:gd name="T15" fmla="*/ 55 h 108"/>
              <a:gd name="T16" fmla="*/ 41 w 70"/>
              <a:gd name="T17" fmla="*/ 42 h 108"/>
              <a:gd name="T18" fmla="*/ 40 w 70"/>
              <a:gd name="T19" fmla="*/ 34 h 108"/>
              <a:gd name="T20" fmla="*/ 31 w 70"/>
              <a:gd name="T21" fmla="*/ 20 h 108"/>
              <a:gd name="T22" fmla="*/ 39 w 70"/>
              <a:gd name="T23" fmla="*/ 60 h 108"/>
              <a:gd name="T24" fmla="*/ 36 w 70"/>
              <a:gd name="T25" fmla="*/ 70 h 108"/>
              <a:gd name="T26" fmla="*/ 54 w 70"/>
              <a:gd name="T27" fmla="*/ 103 h 108"/>
              <a:gd name="T28" fmla="*/ 65 w 70"/>
              <a:gd name="T29" fmla="*/ 106 h 108"/>
              <a:gd name="T30" fmla="*/ 65 w 70"/>
              <a:gd name="T31" fmla="*/ 106 h 108"/>
              <a:gd name="T32" fmla="*/ 68 w 70"/>
              <a:gd name="T33" fmla="*/ 95 h 108"/>
              <a:gd name="T34" fmla="*/ 49 w 70"/>
              <a:gd name="T35" fmla="*/ 63 h 108"/>
              <a:gd name="T36" fmla="*/ 39 w 70"/>
              <a:gd name="T37" fmla="*/ 60 h 108"/>
              <a:gd name="T38" fmla="*/ 39 w 70"/>
              <a:gd name="T39" fmla="*/ 60 h 108"/>
              <a:gd name="T40" fmla="*/ 5 w 70"/>
              <a:gd name="T41" fmla="*/ 2 h 108"/>
              <a:gd name="T42" fmla="*/ 2 w 70"/>
              <a:gd name="T43" fmla="*/ 13 h 108"/>
              <a:gd name="T44" fmla="*/ 21 w 70"/>
              <a:gd name="T45" fmla="*/ 45 h 108"/>
              <a:gd name="T46" fmla="*/ 32 w 70"/>
              <a:gd name="T47" fmla="*/ 48 h 108"/>
              <a:gd name="T48" fmla="*/ 32 w 70"/>
              <a:gd name="T49" fmla="*/ 48 h 108"/>
              <a:gd name="T50" fmla="*/ 35 w 70"/>
              <a:gd name="T51" fmla="*/ 37 h 108"/>
              <a:gd name="T52" fmla="*/ 16 w 70"/>
              <a:gd name="T53" fmla="*/ 5 h 108"/>
              <a:gd name="T54" fmla="*/ 5 w 70"/>
              <a:gd name="T55" fmla="*/ 2 h 108"/>
              <a:gd name="T56" fmla="*/ 5 w 70"/>
              <a:gd name="T57" fmla="*/ 2 h 108"/>
              <a:gd name="T58" fmla="*/ 39 w 70"/>
              <a:gd name="T59" fmla="*/ 88 h 108"/>
              <a:gd name="T60" fmla="*/ 31 w 70"/>
              <a:gd name="T61" fmla="*/ 73 h 108"/>
              <a:gd name="T62" fmla="*/ 29 w 70"/>
              <a:gd name="T63" fmla="*/ 66 h 108"/>
              <a:gd name="T64" fmla="*/ 22 w 70"/>
              <a:gd name="T65" fmla="*/ 53 h 108"/>
              <a:gd name="T66" fmla="*/ 16 w 70"/>
              <a:gd name="T67" fmla="*/ 48 h 108"/>
              <a:gd name="T68" fmla="*/ 8 w 70"/>
              <a:gd name="T69" fmla="*/ 33 h 108"/>
              <a:gd name="T70" fmla="*/ 6 w 70"/>
              <a:gd name="T71" fmla="*/ 38 h 108"/>
              <a:gd name="T72" fmla="*/ 8 w 70"/>
              <a:gd name="T73" fmla="*/ 57 h 108"/>
              <a:gd name="T74" fmla="*/ 19 w 70"/>
              <a:gd name="T75" fmla="*/ 75 h 108"/>
              <a:gd name="T76" fmla="*/ 34 w 70"/>
              <a:gd name="T77" fmla="*/ 87 h 108"/>
              <a:gd name="T78" fmla="*/ 39 w 70"/>
              <a:gd name="T7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108">
                <a:moveTo>
                  <a:pt x="31" y="20"/>
                </a:moveTo>
                <a:cubicBezTo>
                  <a:pt x="33" y="20"/>
                  <a:pt x="34" y="20"/>
                  <a:pt x="36" y="20"/>
                </a:cubicBezTo>
                <a:cubicBezTo>
                  <a:pt x="42" y="22"/>
                  <a:pt x="48" y="26"/>
                  <a:pt x="51" y="32"/>
                </a:cubicBezTo>
                <a:cubicBezTo>
                  <a:pt x="62" y="51"/>
                  <a:pt x="62" y="51"/>
                  <a:pt x="62" y="51"/>
                </a:cubicBezTo>
                <a:cubicBezTo>
                  <a:pt x="65" y="56"/>
                  <a:pt x="66" y="63"/>
                  <a:pt x="64" y="69"/>
                </a:cubicBezTo>
                <a:cubicBezTo>
                  <a:pt x="64" y="71"/>
                  <a:pt x="63" y="73"/>
                  <a:pt x="63" y="74"/>
                </a:cubicBezTo>
                <a:cubicBezTo>
                  <a:pt x="54" y="60"/>
                  <a:pt x="54" y="60"/>
                  <a:pt x="54" y="60"/>
                </a:cubicBezTo>
                <a:cubicBezTo>
                  <a:pt x="53" y="58"/>
                  <a:pt x="51" y="56"/>
                  <a:pt x="49" y="55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39"/>
                  <a:pt x="41" y="37"/>
                  <a:pt x="40" y="34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39" y="60"/>
                </a:moveTo>
                <a:cubicBezTo>
                  <a:pt x="35" y="62"/>
                  <a:pt x="34" y="67"/>
                  <a:pt x="36" y="70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7" y="107"/>
                  <a:pt x="61" y="108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9" y="104"/>
                  <a:pt x="70" y="99"/>
                  <a:pt x="68" y="95"/>
                </a:cubicBezTo>
                <a:cubicBezTo>
                  <a:pt x="49" y="63"/>
                  <a:pt x="49" y="63"/>
                  <a:pt x="49" y="63"/>
                </a:cubicBezTo>
                <a:cubicBezTo>
                  <a:pt x="47" y="59"/>
                  <a:pt x="42" y="57"/>
                  <a:pt x="39" y="60"/>
                </a:cubicBezTo>
                <a:cubicBezTo>
                  <a:pt x="39" y="60"/>
                  <a:pt x="39" y="60"/>
                  <a:pt x="39" y="60"/>
                </a:cubicBezTo>
                <a:close/>
                <a:moveTo>
                  <a:pt x="5" y="2"/>
                </a:moveTo>
                <a:cubicBezTo>
                  <a:pt x="2" y="4"/>
                  <a:pt x="0" y="9"/>
                  <a:pt x="2" y="13"/>
                </a:cubicBezTo>
                <a:cubicBezTo>
                  <a:pt x="21" y="45"/>
                  <a:pt x="21" y="45"/>
                  <a:pt x="21" y="45"/>
                </a:cubicBezTo>
                <a:cubicBezTo>
                  <a:pt x="23" y="49"/>
                  <a:pt x="28" y="50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6" y="46"/>
                  <a:pt x="37" y="41"/>
                  <a:pt x="35" y="37"/>
                </a:cubicBezTo>
                <a:cubicBezTo>
                  <a:pt x="16" y="5"/>
                  <a:pt x="16" y="5"/>
                  <a:pt x="16" y="5"/>
                </a:cubicBezTo>
                <a:cubicBezTo>
                  <a:pt x="14" y="1"/>
                  <a:pt x="9" y="0"/>
                  <a:pt x="5" y="2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39" y="88"/>
                </a:moveTo>
                <a:cubicBezTo>
                  <a:pt x="31" y="73"/>
                  <a:pt x="31" y="73"/>
                  <a:pt x="31" y="73"/>
                </a:cubicBezTo>
                <a:cubicBezTo>
                  <a:pt x="30" y="71"/>
                  <a:pt x="29" y="69"/>
                  <a:pt x="29" y="66"/>
                </a:cubicBezTo>
                <a:cubicBezTo>
                  <a:pt x="22" y="53"/>
                  <a:pt x="22" y="53"/>
                  <a:pt x="22" y="53"/>
                </a:cubicBezTo>
                <a:cubicBezTo>
                  <a:pt x="19" y="52"/>
                  <a:pt x="18" y="50"/>
                  <a:pt x="16" y="48"/>
                </a:cubicBezTo>
                <a:cubicBezTo>
                  <a:pt x="8" y="33"/>
                  <a:pt x="8" y="33"/>
                  <a:pt x="8" y="33"/>
                </a:cubicBezTo>
                <a:cubicBezTo>
                  <a:pt x="7" y="34"/>
                  <a:pt x="6" y="36"/>
                  <a:pt x="6" y="38"/>
                </a:cubicBezTo>
                <a:cubicBezTo>
                  <a:pt x="4" y="44"/>
                  <a:pt x="5" y="51"/>
                  <a:pt x="8" y="57"/>
                </a:cubicBezTo>
                <a:cubicBezTo>
                  <a:pt x="19" y="75"/>
                  <a:pt x="19" y="75"/>
                  <a:pt x="19" y="75"/>
                </a:cubicBezTo>
                <a:cubicBezTo>
                  <a:pt x="22" y="81"/>
                  <a:pt x="28" y="85"/>
                  <a:pt x="34" y="87"/>
                </a:cubicBezTo>
                <a:cubicBezTo>
                  <a:pt x="36" y="87"/>
                  <a:pt x="38" y="88"/>
                  <a:pt x="39" y="88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Freeform 123">
            <a:extLst>
              <a:ext uri="{FF2B5EF4-FFF2-40B4-BE49-F238E27FC236}">
                <a16:creationId xmlns="" xmlns:a16="http://schemas.microsoft.com/office/drawing/2014/main" id="{FE5177C4-D6FE-419F-9960-13320657D8F7}"/>
              </a:ext>
            </a:extLst>
          </p:cNvPr>
          <p:cNvSpPr>
            <a:spLocks noEditPoints="1"/>
          </p:cNvSpPr>
          <p:nvPr/>
        </p:nvSpPr>
        <p:spPr bwMode="auto">
          <a:xfrm>
            <a:off x="5958563" y="2489223"/>
            <a:ext cx="347555" cy="419884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Freeform 138">
            <a:extLst>
              <a:ext uri="{FF2B5EF4-FFF2-40B4-BE49-F238E27FC236}">
                <a16:creationId xmlns="" xmlns:a16="http://schemas.microsoft.com/office/drawing/2014/main" id="{7FFCD5B8-86A2-4823-913F-B188958158FD}"/>
              </a:ext>
            </a:extLst>
          </p:cNvPr>
          <p:cNvSpPr>
            <a:spLocks noEditPoints="1"/>
          </p:cNvSpPr>
          <p:nvPr/>
        </p:nvSpPr>
        <p:spPr bwMode="auto">
          <a:xfrm>
            <a:off x="2664326" y="4525482"/>
            <a:ext cx="367347" cy="351093"/>
          </a:xfrm>
          <a:custGeom>
            <a:avLst/>
            <a:gdLst>
              <a:gd name="T0" fmla="*/ 79 w 109"/>
              <a:gd name="T1" fmla="*/ 16 h 78"/>
              <a:gd name="T2" fmla="*/ 79 w 109"/>
              <a:gd name="T3" fmla="*/ 14 h 78"/>
              <a:gd name="T4" fmla="*/ 74 w 109"/>
              <a:gd name="T5" fmla="*/ 10 h 78"/>
              <a:gd name="T6" fmla="*/ 36 w 109"/>
              <a:gd name="T7" fmla="*/ 10 h 78"/>
              <a:gd name="T8" fmla="*/ 28 w 109"/>
              <a:gd name="T9" fmla="*/ 0 h 78"/>
              <a:gd name="T10" fmla="*/ 5 w 109"/>
              <a:gd name="T11" fmla="*/ 0 h 78"/>
              <a:gd name="T12" fmla="*/ 0 w 109"/>
              <a:gd name="T13" fmla="*/ 5 h 78"/>
              <a:gd name="T14" fmla="*/ 0 w 109"/>
              <a:gd name="T15" fmla="*/ 54 h 78"/>
              <a:gd name="T16" fmla="*/ 4 w 109"/>
              <a:gd name="T17" fmla="*/ 58 h 78"/>
              <a:gd name="T18" fmla="*/ 14 w 109"/>
              <a:gd name="T19" fmla="*/ 27 h 78"/>
              <a:gd name="T20" fmla="*/ 21 w 109"/>
              <a:gd name="T21" fmla="*/ 19 h 78"/>
              <a:gd name="T22" fmla="*/ 30 w 109"/>
              <a:gd name="T23" fmla="*/ 16 h 78"/>
              <a:gd name="T24" fmla="*/ 79 w 109"/>
              <a:gd name="T25" fmla="*/ 16 h 78"/>
              <a:gd name="T26" fmla="*/ 77 w 109"/>
              <a:gd name="T27" fmla="*/ 78 h 78"/>
              <a:gd name="T28" fmla="*/ 77 w 109"/>
              <a:gd name="T29" fmla="*/ 43 h 78"/>
              <a:gd name="T30" fmla="*/ 77 w 109"/>
              <a:gd name="T31" fmla="*/ 78 h 78"/>
              <a:gd name="T32" fmla="*/ 63 w 109"/>
              <a:gd name="T33" fmla="*/ 58 h 78"/>
              <a:gd name="T34" fmla="*/ 61 w 109"/>
              <a:gd name="T35" fmla="*/ 54 h 78"/>
              <a:gd name="T36" fmla="*/ 64 w 109"/>
              <a:gd name="T37" fmla="*/ 54 h 78"/>
              <a:gd name="T38" fmla="*/ 63 w 109"/>
              <a:gd name="T39" fmla="*/ 58 h 78"/>
              <a:gd name="T40" fmla="*/ 61 w 109"/>
              <a:gd name="T41" fmla="*/ 51 h 78"/>
              <a:gd name="T42" fmla="*/ 74 w 109"/>
              <a:gd name="T43" fmla="*/ 46 h 78"/>
              <a:gd name="T44" fmla="*/ 65 w 109"/>
              <a:gd name="T45" fmla="*/ 52 h 78"/>
              <a:gd name="T46" fmla="*/ 61 w 109"/>
              <a:gd name="T47" fmla="*/ 51 h 78"/>
              <a:gd name="T48" fmla="*/ 95 w 109"/>
              <a:gd name="T49" fmla="*/ 36 h 78"/>
              <a:gd name="T50" fmla="*/ 77 w 109"/>
              <a:gd name="T51" fmla="*/ 35 h 78"/>
              <a:gd name="T52" fmla="*/ 54 w 109"/>
              <a:gd name="T53" fmla="*/ 40 h 78"/>
              <a:gd name="T54" fmla="*/ 52 w 109"/>
              <a:gd name="T55" fmla="*/ 62 h 78"/>
              <a:gd name="T56" fmla="*/ 56 w 109"/>
              <a:gd name="T57" fmla="*/ 69 h 78"/>
              <a:gd name="T58" fmla="*/ 11 w 109"/>
              <a:gd name="T59" fmla="*/ 69 h 78"/>
              <a:gd name="T60" fmla="*/ 23 w 109"/>
              <a:gd name="T61" fmla="*/ 34 h 78"/>
              <a:gd name="T62" fmla="*/ 28 w 109"/>
              <a:gd name="T63" fmla="*/ 28 h 78"/>
              <a:gd name="T64" fmla="*/ 34 w 109"/>
              <a:gd name="T65" fmla="*/ 25 h 78"/>
              <a:gd name="T66" fmla="*/ 92 w 109"/>
              <a:gd name="T67" fmla="*/ 25 h 78"/>
              <a:gd name="T68" fmla="*/ 94 w 109"/>
              <a:gd name="T69" fmla="*/ 26 h 78"/>
              <a:gd name="T70" fmla="*/ 96 w 109"/>
              <a:gd name="T71" fmla="*/ 27 h 78"/>
              <a:gd name="T72" fmla="*/ 97 w 109"/>
              <a:gd name="T73" fmla="*/ 30 h 78"/>
              <a:gd name="T74" fmla="*/ 96 w 109"/>
              <a:gd name="T75" fmla="*/ 32 h 78"/>
              <a:gd name="T76" fmla="*/ 95 w 109"/>
              <a:gd name="T77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78">
                <a:moveTo>
                  <a:pt x="79" y="16"/>
                </a:moveTo>
                <a:cubicBezTo>
                  <a:pt x="79" y="14"/>
                  <a:pt x="79" y="14"/>
                  <a:pt x="79" y="14"/>
                </a:cubicBezTo>
                <a:cubicBezTo>
                  <a:pt x="79" y="12"/>
                  <a:pt x="77" y="10"/>
                  <a:pt x="74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2" y="58"/>
                  <a:pt x="4" y="58"/>
                </a:cubicBezTo>
                <a:cubicBezTo>
                  <a:pt x="14" y="27"/>
                  <a:pt x="14" y="27"/>
                  <a:pt x="14" y="27"/>
                </a:cubicBezTo>
                <a:cubicBezTo>
                  <a:pt x="16" y="24"/>
                  <a:pt x="18" y="21"/>
                  <a:pt x="21" y="19"/>
                </a:cubicBezTo>
                <a:cubicBezTo>
                  <a:pt x="23" y="17"/>
                  <a:pt x="27" y="16"/>
                  <a:pt x="30" y="16"/>
                </a:cubicBezTo>
                <a:cubicBezTo>
                  <a:pt x="79" y="16"/>
                  <a:pt x="79" y="16"/>
                  <a:pt x="79" y="16"/>
                </a:cubicBezTo>
                <a:close/>
                <a:moveTo>
                  <a:pt x="77" y="78"/>
                </a:moveTo>
                <a:cubicBezTo>
                  <a:pt x="45" y="59"/>
                  <a:pt x="55" y="33"/>
                  <a:pt x="77" y="43"/>
                </a:cubicBezTo>
                <a:cubicBezTo>
                  <a:pt x="99" y="33"/>
                  <a:pt x="109" y="59"/>
                  <a:pt x="77" y="78"/>
                </a:cubicBezTo>
                <a:close/>
                <a:moveTo>
                  <a:pt x="63" y="58"/>
                </a:moveTo>
                <a:cubicBezTo>
                  <a:pt x="62" y="57"/>
                  <a:pt x="61" y="55"/>
                  <a:pt x="61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3" y="56"/>
                  <a:pt x="63" y="57"/>
                  <a:pt x="63" y="58"/>
                </a:cubicBezTo>
                <a:close/>
                <a:moveTo>
                  <a:pt x="61" y="51"/>
                </a:moveTo>
                <a:cubicBezTo>
                  <a:pt x="62" y="46"/>
                  <a:pt x="67" y="45"/>
                  <a:pt x="74" y="46"/>
                </a:cubicBezTo>
                <a:cubicBezTo>
                  <a:pt x="70" y="47"/>
                  <a:pt x="67" y="48"/>
                  <a:pt x="65" y="52"/>
                </a:cubicBezTo>
                <a:cubicBezTo>
                  <a:pt x="61" y="51"/>
                  <a:pt x="61" y="51"/>
                  <a:pt x="61" y="51"/>
                </a:cubicBezTo>
                <a:close/>
                <a:moveTo>
                  <a:pt x="95" y="36"/>
                </a:moveTo>
                <a:cubicBezTo>
                  <a:pt x="90" y="33"/>
                  <a:pt x="83" y="33"/>
                  <a:pt x="77" y="35"/>
                </a:cubicBezTo>
                <a:cubicBezTo>
                  <a:pt x="69" y="33"/>
                  <a:pt x="60" y="33"/>
                  <a:pt x="54" y="40"/>
                </a:cubicBezTo>
                <a:cubicBezTo>
                  <a:pt x="48" y="46"/>
                  <a:pt x="49" y="55"/>
                  <a:pt x="52" y="62"/>
                </a:cubicBezTo>
                <a:cubicBezTo>
                  <a:pt x="53" y="64"/>
                  <a:pt x="54" y="67"/>
                  <a:pt x="56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1"/>
                  <a:pt x="25" y="29"/>
                  <a:pt x="28" y="28"/>
                </a:cubicBezTo>
                <a:cubicBezTo>
                  <a:pt x="30" y="26"/>
                  <a:pt x="32" y="25"/>
                  <a:pt x="34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5"/>
                  <a:pt x="93" y="25"/>
                  <a:pt x="94" y="26"/>
                </a:cubicBezTo>
                <a:cubicBezTo>
                  <a:pt x="95" y="26"/>
                  <a:pt x="95" y="26"/>
                  <a:pt x="96" y="27"/>
                </a:cubicBezTo>
                <a:cubicBezTo>
                  <a:pt x="96" y="28"/>
                  <a:pt x="97" y="29"/>
                  <a:pt x="97" y="30"/>
                </a:cubicBezTo>
                <a:cubicBezTo>
                  <a:pt x="97" y="31"/>
                  <a:pt x="97" y="31"/>
                  <a:pt x="96" y="32"/>
                </a:cubicBezTo>
                <a:lnTo>
                  <a:pt x="95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6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7C57B07-CEDF-4D36-918D-F61F2BE893BC}"/>
              </a:ext>
            </a:extLst>
          </p:cNvPr>
          <p:cNvSpPr/>
          <p:nvPr/>
        </p:nvSpPr>
        <p:spPr>
          <a:xfrm>
            <a:off x="8313054" y="3456023"/>
            <a:ext cx="3905785" cy="344424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A8FDEBD-585B-4956-A118-67E1FCAA5497}"/>
              </a:ext>
            </a:extLst>
          </p:cNvPr>
          <p:cNvSpPr/>
          <p:nvPr/>
        </p:nvSpPr>
        <p:spPr>
          <a:xfrm>
            <a:off x="4233299" y="3456023"/>
            <a:ext cx="3905785" cy="34442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lus 2">
            <a:extLst>
              <a:ext uri="{FF2B5EF4-FFF2-40B4-BE49-F238E27FC236}">
                <a16:creationId xmlns="" xmlns:a16="http://schemas.microsoft.com/office/drawing/2014/main" id="{DE1C5D41-3A02-4069-BD0C-7D5F16B3D033}"/>
              </a:ext>
            </a:extLst>
          </p:cNvPr>
          <p:cNvSpPr/>
          <p:nvPr/>
        </p:nvSpPr>
        <p:spPr>
          <a:xfrm>
            <a:off x="9709858" y="4488872"/>
            <a:ext cx="2609504" cy="2609504"/>
          </a:xfrm>
          <a:prstGeom prst="mathPlus">
            <a:avLst>
              <a:gd name="adj1" fmla="val 584"/>
            </a:avLst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11AD8E12-4F48-4DE3-88BB-E7C477E75663}"/>
              </a:ext>
            </a:extLst>
          </p:cNvPr>
          <p:cNvSpPr/>
          <p:nvPr/>
        </p:nvSpPr>
        <p:spPr>
          <a:xfrm>
            <a:off x="-1521201" y="822522"/>
            <a:ext cx="3164364" cy="3164364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Diamond 18">
            <a:extLst>
              <a:ext uri="{FF2B5EF4-FFF2-40B4-BE49-F238E27FC236}">
                <a16:creationId xmlns="" xmlns:a16="http://schemas.microsoft.com/office/drawing/2014/main" id="{27E9A69B-BFA9-4FE2-9B0E-CE5348FCD840}"/>
              </a:ext>
            </a:extLst>
          </p:cNvPr>
          <p:cNvSpPr/>
          <p:nvPr/>
        </p:nvSpPr>
        <p:spPr>
          <a:xfrm>
            <a:off x="2399310" y="1451265"/>
            <a:ext cx="3707476" cy="3707476"/>
          </a:xfrm>
          <a:prstGeom prst="diamond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Diamond 19">
            <a:extLst>
              <a:ext uri="{FF2B5EF4-FFF2-40B4-BE49-F238E27FC236}">
                <a16:creationId xmlns="" xmlns:a16="http://schemas.microsoft.com/office/drawing/2014/main" id="{A67B280C-4629-43C9-B7D8-0789253126C9}"/>
              </a:ext>
            </a:extLst>
          </p:cNvPr>
          <p:cNvSpPr/>
          <p:nvPr/>
        </p:nvSpPr>
        <p:spPr>
          <a:xfrm>
            <a:off x="1193550" y="1408726"/>
            <a:ext cx="1754546" cy="1754547"/>
          </a:xfrm>
          <a:prstGeom prst="diamond">
            <a:avLst/>
          </a:prstGeom>
          <a:solidFill>
            <a:srgbClr val="0A0A0A"/>
          </a:solidFill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" name="Diamond 20">
            <a:extLst>
              <a:ext uri="{FF2B5EF4-FFF2-40B4-BE49-F238E27FC236}">
                <a16:creationId xmlns="" xmlns:a16="http://schemas.microsoft.com/office/drawing/2014/main" id="{A64FDD55-E083-4345-82E0-7310974F8A79}"/>
              </a:ext>
            </a:extLst>
          </p:cNvPr>
          <p:cNvSpPr/>
          <p:nvPr/>
        </p:nvSpPr>
        <p:spPr>
          <a:xfrm>
            <a:off x="1985987" y="432414"/>
            <a:ext cx="1366418" cy="1366419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Diamond 21">
            <a:extLst>
              <a:ext uri="{FF2B5EF4-FFF2-40B4-BE49-F238E27FC236}">
                <a16:creationId xmlns="" xmlns:a16="http://schemas.microsoft.com/office/drawing/2014/main" id="{680BBC1A-5F31-4605-993E-EBCCFBE2DD4A}"/>
              </a:ext>
            </a:extLst>
          </p:cNvPr>
          <p:cNvSpPr/>
          <p:nvPr/>
        </p:nvSpPr>
        <p:spPr>
          <a:xfrm>
            <a:off x="528966" y="2513627"/>
            <a:ext cx="1754546" cy="1754547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="" xmlns:a16="http://schemas.microsoft.com/office/drawing/2014/main" id="{20A9C8B7-98AC-44F3-86ED-737B6898E4CF}"/>
              </a:ext>
            </a:extLst>
          </p:cNvPr>
          <p:cNvSpPr txBox="1"/>
          <p:nvPr/>
        </p:nvSpPr>
        <p:spPr>
          <a:xfrm>
            <a:off x="6222584" y="2274117"/>
            <a:ext cx="575794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12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Light" charset="0"/>
                <a:sym typeface="思源黑体" panose="020B0400000000000000" pitchFamily="34" charset="-122"/>
              </a:rPr>
              <a:t>Entrepreneurial activities differ substantially depending on the type of organization and creativity. Entrepreneurial activities differ substantially depending on the type of organization and creativity. 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="" xmlns:a16="http://schemas.microsoft.com/office/drawing/2014/main" id="{50089CD1-F8A3-4FA0-8C8D-B6318C76DE77}"/>
              </a:ext>
            </a:extLst>
          </p:cNvPr>
          <p:cNvSpPr txBox="1"/>
          <p:nvPr/>
        </p:nvSpPr>
        <p:spPr>
          <a:xfrm>
            <a:off x="3108754" y="2644170"/>
            <a:ext cx="2376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spc="30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HERE SOME THING</a:t>
            </a:r>
            <a:endParaRPr lang="en-US" sz="3200" b="1" spc="300" dirty="0">
              <a:solidFill>
                <a:srgbClr val="262626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Montserrat Semi" charset="0"/>
              <a:sym typeface="思源黑体" panose="020B0400000000000000" pitchFamily="34" charset="-122"/>
            </a:endParaRPr>
          </a:p>
        </p:txBody>
      </p:sp>
      <p:sp>
        <p:nvSpPr>
          <p:cNvPr id="13" name="Right Triangle 25">
            <a:extLst>
              <a:ext uri="{FF2B5EF4-FFF2-40B4-BE49-F238E27FC236}">
                <a16:creationId xmlns="" xmlns:a16="http://schemas.microsoft.com/office/drawing/2014/main" id="{8BDCAFE6-2422-44AC-BDD5-8D88B6024C6B}"/>
              </a:ext>
            </a:extLst>
          </p:cNvPr>
          <p:cNvSpPr/>
          <p:nvPr/>
        </p:nvSpPr>
        <p:spPr>
          <a:xfrm flipH="1">
            <a:off x="6972268" y="5692833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ight Triangle 26">
            <a:extLst>
              <a:ext uri="{FF2B5EF4-FFF2-40B4-BE49-F238E27FC236}">
                <a16:creationId xmlns="" xmlns:a16="http://schemas.microsoft.com/office/drawing/2014/main" id="{9895F9D4-DE8C-4E1F-AAF3-703C504F456C}"/>
              </a:ext>
            </a:extLst>
          </p:cNvPr>
          <p:cNvSpPr/>
          <p:nvPr/>
        </p:nvSpPr>
        <p:spPr>
          <a:xfrm rot="5400000">
            <a:off x="8286215" y="3444240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62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2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gular Pentagon 10">
            <a:extLst>
              <a:ext uri="{FF2B5EF4-FFF2-40B4-BE49-F238E27FC236}">
                <a16:creationId xmlns="" xmlns:a16="http://schemas.microsoft.com/office/drawing/2014/main" id="{ED410E3B-88F0-415E-85C1-7391D15AD822}"/>
              </a:ext>
            </a:extLst>
          </p:cNvPr>
          <p:cNvSpPr/>
          <p:nvPr/>
        </p:nvSpPr>
        <p:spPr>
          <a:xfrm>
            <a:off x="4770673" y="1991788"/>
            <a:ext cx="2751866" cy="2853290"/>
          </a:xfrm>
          <a:prstGeom prst="pentagon">
            <a:avLst/>
          </a:prstGeom>
          <a:blipFill>
            <a:blip r:embed="rId4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Regular Pentagon 10">
            <a:extLst>
              <a:ext uri="{FF2B5EF4-FFF2-40B4-BE49-F238E27FC236}">
                <a16:creationId xmlns="" xmlns:a16="http://schemas.microsoft.com/office/drawing/2014/main" id="{A63449BB-6692-49A5-8C4E-80D080916298}"/>
              </a:ext>
            </a:extLst>
          </p:cNvPr>
          <p:cNvSpPr/>
          <p:nvPr/>
        </p:nvSpPr>
        <p:spPr>
          <a:xfrm>
            <a:off x="8429752" y="1991788"/>
            <a:ext cx="2751866" cy="2853290"/>
          </a:xfrm>
          <a:prstGeom prst="pentagon">
            <a:avLst/>
          </a:prstGeom>
          <a:blipFill>
            <a:blip r:embed="rId5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Regular Pentagon 10">
            <a:extLst>
              <a:ext uri="{FF2B5EF4-FFF2-40B4-BE49-F238E27FC236}">
                <a16:creationId xmlns="" xmlns:a16="http://schemas.microsoft.com/office/drawing/2014/main" id="{45C69B8D-0030-4997-BF70-A4A46AA6E96A}"/>
              </a:ext>
            </a:extLst>
          </p:cNvPr>
          <p:cNvSpPr/>
          <p:nvPr/>
        </p:nvSpPr>
        <p:spPr>
          <a:xfrm>
            <a:off x="1082716" y="1991788"/>
            <a:ext cx="2751866" cy="2853290"/>
          </a:xfrm>
          <a:prstGeom prst="pentagon">
            <a:avLst/>
          </a:prstGeom>
          <a:blipFill>
            <a:blip r:embed="rId6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32A02EE4-59B0-4699-9063-D759B420B3C1}"/>
              </a:ext>
            </a:extLst>
          </p:cNvPr>
          <p:cNvSpPr txBox="1"/>
          <p:nvPr/>
        </p:nvSpPr>
        <p:spPr>
          <a:xfrm>
            <a:off x="4771628" y="1314896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="" xmlns:a16="http://schemas.microsoft.com/office/drawing/2014/main" id="{E7882E9B-E54F-448A-AB8E-F35F9ABD64AF}"/>
              </a:ext>
            </a:extLst>
          </p:cNvPr>
          <p:cNvSpPr txBox="1"/>
          <p:nvPr/>
        </p:nvSpPr>
        <p:spPr>
          <a:xfrm>
            <a:off x="125771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="" xmlns:a16="http://schemas.microsoft.com/office/drawing/2014/main" id="{9D519011-CBBF-4C4D-8EB7-1477BE94F2EF}"/>
              </a:ext>
            </a:extLst>
          </p:cNvPr>
          <p:cNvSpPr/>
          <p:nvPr/>
        </p:nvSpPr>
        <p:spPr>
          <a:xfrm>
            <a:off x="1721066" y="4873540"/>
            <a:ext cx="1765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NAME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="" xmlns:a16="http://schemas.microsoft.com/office/drawing/2014/main" id="{7644F1B7-E5C9-4D7C-A1E0-8FAE1589C54F}"/>
              </a:ext>
            </a:extLst>
          </p:cNvPr>
          <p:cNvSpPr txBox="1"/>
          <p:nvPr/>
        </p:nvSpPr>
        <p:spPr>
          <a:xfrm>
            <a:off x="477162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="" xmlns:a16="http://schemas.microsoft.com/office/drawing/2014/main" id="{3C800014-5B40-4F6B-BD35-55C981725268}"/>
              </a:ext>
            </a:extLst>
          </p:cNvPr>
          <p:cNvSpPr/>
          <p:nvPr/>
        </p:nvSpPr>
        <p:spPr>
          <a:xfrm>
            <a:off x="5223757" y="4873540"/>
            <a:ext cx="1787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TITLE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="" xmlns:a16="http://schemas.microsoft.com/office/drawing/2014/main" id="{3AF6401D-086C-44C4-8279-0534E65195DD}"/>
              </a:ext>
            </a:extLst>
          </p:cNvPr>
          <p:cNvSpPr txBox="1"/>
          <p:nvPr/>
        </p:nvSpPr>
        <p:spPr>
          <a:xfrm>
            <a:off x="8323891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="" xmlns:a16="http://schemas.microsoft.com/office/drawing/2014/main" id="{CC9E3F1C-ACD8-4414-BB47-9695B6670E1D}"/>
              </a:ext>
            </a:extLst>
          </p:cNvPr>
          <p:cNvSpPr/>
          <p:nvPr/>
        </p:nvSpPr>
        <p:spPr>
          <a:xfrm>
            <a:off x="8945939" y="4873540"/>
            <a:ext cx="1447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WRITE HERE</a:t>
            </a:r>
          </a:p>
        </p:txBody>
      </p:sp>
      <p:sp>
        <p:nvSpPr>
          <p:cNvPr id="12" name="Regular Pentagon 10">
            <a:extLst>
              <a:ext uri="{FF2B5EF4-FFF2-40B4-BE49-F238E27FC236}">
                <a16:creationId xmlns="" xmlns:a16="http://schemas.microsoft.com/office/drawing/2014/main" id="{ADE56C69-FD7C-4664-AB0E-5A500AE24ACD}"/>
              </a:ext>
            </a:extLst>
          </p:cNvPr>
          <p:cNvSpPr/>
          <p:nvPr/>
        </p:nvSpPr>
        <p:spPr>
          <a:xfrm>
            <a:off x="1332166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Regular Pentagon 22">
            <a:extLst>
              <a:ext uri="{FF2B5EF4-FFF2-40B4-BE49-F238E27FC236}">
                <a16:creationId xmlns="" xmlns:a16="http://schemas.microsoft.com/office/drawing/2014/main" id="{35834034-A7C2-4D80-97BA-7B0B730937C3}"/>
              </a:ext>
            </a:extLst>
          </p:cNvPr>
          <p:cNvSpPr/>
          <p:nvPr/>
        </p:nvSpPr>
        <p:spPr>
          <a:xfrm>
            <a:off x="5006150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gular Pentagon 23">
            <a:extLst>
              <a:ext uri="{FF2B5EF4-FFF2-40B4-BE49-F238E27FC236}">
                <a16:creationId xmlns="" xmlns:a16="http://schemas.microsoft.com/office/drawing/2014/main" id="{0EF120A0-6F8F-4C03-B709-9683FAF32212}"/>
              </a:ext>
            </a:extLst>
          </p:cNvPr>
          <p:cNvSpPr/>
          <p:nvPr/>
        </p:nvSpPr>
        <p:spPr>
          <a:xfrm>
            <a:off x="8663749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2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5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5">
            <a:extLst>
              <a:ext uri="{FF2B5EF4-FFF2-40B4-BE49-F238E27FC236}">
                <a16:creationId xmlns="" xmlns:a16="http://schemas.microsoft.com/office/drawing/2014/main" id="{69B16883-14A3-4510-A604-7603FB94AF7E}"/>
              </a:ext>
            </a:extLst>
          </p:cNvPr>
          <p:cNvSpPr txBox="1">
            <a:spLocks/>
          </p:cNvSpPr>
          <p:nvPr/>
        </p:nvSpPr>
        <p:spPr>
          <a:xfrm>
            <a:off x="3947886" y="4009761"/>
            <a:ext cx="3808347" cy="296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speaker name and title</a:t>
            </a:r>
          </a:p>
        </p:txBody>
      </p:sp>
      <p:sp>
        <p:nvSpPr>
          <p:cNvPr id="5" name="标题 10">
            <a:extLst>
              <a:ext uri="{FF2B5EF4-FFF2-40B4-BE49-F238E27FC236}">
                <a16:creationId xmlns="" xmlns:a16="http://schemas.microsoft.com/office/drawing/2014/main" id="{44FF976F-3D87-4A6E-A483-2E8486AA990D}"/>
              </a:ext>
            </a:extLst>
          </p:cNvPr>
          <p:cNvSpPr txBox="1">
            <a:spLocks/>
          </p:cNvSpPr>
          <p:nvPr/>
        </p:nvSpPr>
        <p:spPr>
          <a:xfrm>
            <a:off x="3947886" y="2097564"/>
            <a:ext cx="4296227" cy="15743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9500" dirty="0">
                <a:solidFill>
                  <a:schemeClr val="bg1">
                    <a:lumMod val="8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Thanks</a:t>
            </a:r>
            <a: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 </a:t>
            </a:r>
            <a:b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</a:b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and your slogan here</a:t>
            </a:r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286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艺术黑色杂志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0731"/>
</p:tagLst>
</file>

<file path=ppt/theme/theme1.xml><?xml version="1.0" encoding="utf-8"?>
<a:theme xmlns:a="http://schemas.openxmlformats.org/drawingml/2006/main" name="Office Theme">
  <a:themeElements>
    <a:clrScheme name="灰度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4C4C4C"/>
      </a:accent1>
      <a:accent2>
        <a:srgbClr val="5F5F5F"/>
      </a:accent2>
      <a:accent3>
        <a:srgbClr val="7F7F7F"/>
      </a:accent3>
      <a:accent4>
        <a:srgbClr val="969696"/>
      </a:accent4>
      <a:accent5>
        <a:srgbClr val="B2B2B2"/>
      </a:accent5>
      <a:accent6>
        <a:srgbClr val="C5C5C5"/>
      </a:accent6>
      <a:hlink>
        <a:srgbClr val="4C4C4C"/>
      </a:hlink>
      <a:folHlink>
        <a:srgbClr val="BFBFBF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1368</Words>
  <Application>Microsoft Office PowerPoint</Application>
  <PresentationFormat>宽屏</PresentationFormat>
  <Paragraphs>186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Lato Light</vt:lpstr>
      <vt:lpstr>Montserrat</vt:lpstr>
      <vt:lpstr>Montserrat Light</vt:lpstr>
      <vt:lpstr>Montserrat Semi</vt:lpstr>
      <vt:lpstr>Nexa Bold</vt:lpstr>
      <vt:lpstr>Playfair Display SC</vt:lpstr>
      <vt:lpstr>Signerica Fat</vt:lpstr>
      <vt:lpstr>等线</vt:lpstr>
      <vt:lpstr>等线 Light</vt:lpstr>
      <vt:lpstr>思源黑体</vt:lpstr>
      <vt:lpstr>思源黑体 CN Heavy</vt:lpstr>
      <vt:lpstr>Arial</vt:lpstr>
      <vt:lpstr>Calibri</vt:lpstr>
      <vt:lpstr>Calibri Light</vt:lpstr>
      <vt:lpstr>Roboto</vt:lpstr>
      <vt:lpstr>Roboto Light</vt:lpstr>
      <vt:lpstr>Roboto Medium</vt:lpstr>
      <vt:lpstr>Roboto Thin</vt:lpstr>
      <vt:lpstr>Office Theme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时尚艺术黑色杂志风PPT模板</dc:title>
  <dc:creator>kan</dc:creator>
  <dc:description>http://www.ypppt.com/</dc:description>
  <cp:lastModifiedBy>faith123</cp:lastModifiedBy>
  <cp:revision>70</cp:revision>
  <dcterms:created xsi:type="dcterms:W3CDTF">2019-07-11T04:52:53Z</dcterms:created>
  <dcterms:modified xsi:type="dcterms:W3CDTF">2020-04-20T05:36:39Z</dcterms:modified>
</cp:coreProperties>
</file>