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66" r:id="rId4"/>
    <p:sldId id="282" r:id="rId5"/>
    <p:sldId id="283" r:id="rId6"/>
    <p:sldId id="281" r:id="rId7"/>
    <p:sldId id="267" r:id="rId8"/>
    <p:sldId id="289" r:id="rId9"/>
    <p:sldId id="287" r:id="rId10"/>
    <p:sldId id="288" r:id="rId11"/>
    <p:sldId id="262" r:id="rId12"/>
    <p:sldId id="284" r:id="rId13"/>
    <p:sldId id="297" r:id="rId14"/>
    <p:sldId id="290" r:id="rId15"/>
    <p:sldId id="291" r:id="rId16"/>
    <p:sldId id="292" r:id="rId17"/>
    <p:sldId id="263" r:id="rId18"/>
    <p:sldId id="285" r:id="rId19"/>
    <p:sldId id="293" r:id="rId20"/>
    <p:sldId id="294" r:id="rId21"/>
    <p:sldId id="295" r:id="rId22"/>
    <p:sldId id="264" r:id="rId23"/>
    <p:sldId id="286" r:id="rId24"/>
    <p:sldId id="298" r:id="rId25"/>
    <p:sldId id="275" r:id="rId26"/>
  </p:sldIdLst>
  <p:sldSz cx="12192000" cy="6858000"/>
  <p:notesSz cx="6858000" cy="9144000"/>
  <p:custDataLst>
    <p:tags r:id="rId29"/>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54">
          <p15:clr>
            <a:srgbClr val="A4A3A4"/>
          </p15:clr>
        </p15:guide>
        <p15:guide id="3" pos="385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p:cViewPr varScale="1">
        <p:scale>
          <a:sx n="87" d="100"/>
          <a:sy n="87" d="100"/>
        </p:scale>
        <p:origin x="666" y="84"/>
      </p:cViewPr>
      <p:guideLst>
        <p:guide orient="horz" pos="2160"/>
        <p:guide pos="3854"/>
        <p:guide pos="3855"/>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latin typeface="Arial" charset="0"/>
                <a:ea typeface="宋体" pitchFamily="2" charset="-122"/>
                <a:cs typeface="+mn-ea"/>
              </a:defRPr>
            </a:lvl1pPr>
          </a:lstStyle>
          <a:p>
            <a:pPr>
              <a:defRPr/>
            </a:pPr>
            <a:fld id="{6EFC041B-FE84-4BC1-81D4-A3C684137EE3}" type="datetimeFigureOut">
              <a:rPr lang="zh-CN" altLang="en-US"/>
              <a:pPr>
                <a:defRPr/>
              </a:pPr>
              <a:t>2020/7/8</a:t>
            </a:fld>
            <a:endParaRPr lang="zh-CN" altLang="en-US">
              <a:latin typeface="Calibri" pitchFamily="34" charset="0"/>
              <a:ea typeface="微软雅黑" pitchFamily="34" charset="-122"/>
              <a:cs typeface="+mn-cs"/>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smtClean="0">
                <a:latin typeface="Arial" panose="020B0604020202020204" pitchFamily="34" charset="0"/>
                <a:ea typeface="宋体" panose="02010600030101010101" pitchFamily="2" charset="-122"/>
              </a:defRPr>
            </a:lvl1pPr>
          </a:lstStyle>
          <a:p>
            <a:pPr>
              <a:defRPr/>
            </a:pPr>
            <a:fld id="{3F67056C-93C7-4C72-A807-54B357C7A4C6}" type="slidenum">
              <a:rPr lang="zh-CN" altLang="en-US"/>
              <a:pPr>
                <a:defRPr/>
              </a:pPr>
              <a:t>‹#›</a:t>
            </a:fld>
            <a:endParaRPr lang="zh-CN" altLang="en-US"/>
          </a:p>
        </p:txBody>
      </p:sp>
    </p:spTree>
    <p:extLst>
      <p:ext uri="{BB962C8B-B14F-4D97-AF65-F5344CB8AC3E}">
        <p14:creationId xmlns:p14="http://schemas.microsoft.com/office/powerpoint/2010/main" val="2199629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latin typeface="Arial" charset="0"/>
                <a:ea typeface="宋体" pitchFamily="2" charset="-122"/>
                <a:cs typeface="+mn-ea"/>
              </a:defRPr>
            </a:lvl1pPr>
          </a:lstStyle>
          <a:p>
            <a:pPr>
              <a:defRPr/>
            </a:pPr>
            <a:fld id="{87D59D14-88EA-4FFF-BD03-FC395E7E3AB2}" type="datetimeFigureOut">
              <a:rPr lang="zh-CN" altLang="en-US"/>
              <a:pPr>
                <a:defRPr/>
              </a:pPr>
              <a:t>2020/7/8</a:t>
            </a:fld>
            <a:endParaRPr lang="zh-CN" altLang="en-US">
              <a:latin typeface="Calibri" pitchFamily="34" charset="0"/>
              <a:ea typeface="微软雅黑" pitchFamily="34" charset="-122"/>
              <a:cs typeface="+mn-cs"/>
            </a:endParaRPr>
          </a:p>
        </p:txBody>
      </p:sp>
      <p:sp>
        <p:nvSpPr>
          <p:cNvPr id="14340"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smtClean="0">
                <a:latin typeface="Arial" panose="020B0604020202020204" pitchFamily="34" charset="0"/>
                <a:ea typeface="宋体" panose="02010600030101010101" pitchFamily="2" charset="-122"/>
              </a:defRPr>
            </a:lvl1pPr>
          </a:lstStyle>
          <a:p>
            <a:pPr>
              <a:defRPr/>
            </a:pPr>
            <a:fld id="{0A594122-1369-4688-84CA-2E84E464DCD9}" type="slidenum">
              <a:rPr lang="zh-CN" altLang="en-US"/>
              <a:pPr>
                <a:defRPr/>
              </a:pPr>
              <a:t>‹#›</a:t>
            </a:fld>
            <a:endParaRPr lang="zh-CN" altLang="en-US"/>
          </a:p>
        </p:txBody>
      </p:sp>
    </p:spTree>
    <p:extLst>
      <p:ext uri="{BB962C8B-B14F-4D97-AF65-F5344CB8AC3E}">
        <p14:creationId xmlns:p14="http://schemas.microsoft.com/office/powerpoint/2010/main" val="3525961221"/>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微软雅黑" pitchFamily="34" charset="-122"/>
        <a:cs typeface="+mn-cs"/>
      </a:defRPr>
    </a:lvl1pPr>
    <a:lvl2pPr marL="457200" algn="l" rtl="0" eaLnBrk="0" fontAlgn="base" hangingPunct="0">
      <a:spcBef>
        <a:spcPct val="0"/>
      </a:spcBef>
      <a:spcAft>
        <a:spcPct val="0"/>
      </a:spcAft>
      <a:defRPr sz="1200" kern="1200">
        <a:solidFill>
          <a:schemeClr val="tx1"/>
        </a:solidFill>
        <a:latin typeface="+mn-lt"/>
        <a:ea typeface="微软雅黑" pitchFamily="34" charset="-122"/>
        <a:cs typeface="+mn-cs"/>
      </a:defRPr>
    </a:lvl2pPr>
    <a:lvl3pPr marL="914400" algn="l" rtl="0" eaLnBrk="0" fontAlgn="base" hangingPunct="0">
      <a:spcBef>
        <a:spcPct val="0"/>
      </a:spcBef>
      <a:spcAft>
        <a:spcPct val="0"/>
      </a:spcAft>
      <a:defRPr sz="1200" kern="1200">
        <a:solidFill>
          <a:schemeClr val="tx1"/>
        </a:solidFill>
        <a:latin typeface="+mn-lt"/>
        <a:ea typeface="微软雅黑" pitchFamily="34" charset="-122"/>
        <a:cs typeface="+mn-cs"/>
      </a:defRPr>
    </a:lvl3pPr>
    <a:lvl4pPr marL="1371600" algn="l" rtl="0" eaLnBrk="0" fontAlgn="base" hangingPunct="0">
      <a:spcBef>
        <a:spcPct val="0"/>
      </a:spcBef>
      <a:spcAft>
        <a:spcPct val="0"/>
      </a:spcAft>
      <a:defRPr sz="1200" kern="1200">
        <a:solidFill>
          <a:schemeClr val="tx1"/>
        </a:solidFill>
        <a:latin typeface="+mn-lt"/>
        <a:ea typeface="微软雅黑" pitchFamily="34" charset="-122"/>
        <a:cs typeface="+mn-cs"/>
      </a:defRPr>
    </a:lvl4pPr>
    <a:lvl5pPr marL="1828800" algn="l" rtl="0" eaLnBrk="0" fontAlgn="base" hangingPunct="0">
      <a:spcBef>
        <a:spcPct val="0"/>
      </a:spcBef>
      <a:spcAft>
        <a:spcPct val="0"/>
      </a:spcAft>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a:t>
            </a:fld>
            <a:endParaRPr lang="zh-CN" altLang="en-US"/>
          </a:p>
        </p:txBody>
      </p:sp>
    </p:spTree>
    <p:extLst>
      <p:ext uri="{BB962C8B-B14F-4D97-AF65-F5344CB8AC3E}">
        <p14:creationId xmlns:p14="http://schemas.microsoft.com/office/powerpoint/2010/main" val="2802339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a:t>
            </a:fld>
            <a:endParaRPr lang="zh-CN" altLang="en-US"/>
          </a:p>
        </p:txBody>
      </p:sp>
    </p:spTree>
    <p:extLst>
      <p:ext uri="{BB962C8B-B14F-4D97-AF65-F5344CB8AC3E}">
        <p14:creationId xmlns:p14="http://schemas.microsoft.com/office/powerpoint/2010/main" val="775964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3</a:t>
            </a:fld>
            <a:endParaRPr lang="zh-CN" altLang="en-US"/>
          </a:p>
        </p:txBody>
      </p:sp>
    </p:spTree>
    <p:extLst>
      <p:ext uri="{BB962C8B-B14F-4D97-AF65-F5344CB8AC3E}">
        <p14:creationId xmlns:p14="http://schemas.microsoft.com/office/powerpoint/2010/main" val="1677949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4</a:t>
            </a:fld>
            <a:endParaRPr lang="zh-CN" altLang="en-US"/>
          </a:p>
        </p:txBody>
      </p:sp>
    </p:spTree>
    <p:extLst>
      <p:ext uri="{BB962C8B-B14F-4D97-AF65-F5344CB8AC3E}">
        <p14:creationId xmlns:p14="http://schemas.microsoft.com/office/powerpoint/2010/main" val="3079964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5</a:t>
            </a:fld>
            <a:endParaRPr lang="zh-CN" altLang="en-US"/>
          </a:p>
        </p:txBody>
      </p:sp>
    </p:spTree>
    <p:extLst>
      <p:ext uri="{BB962C8B-B14F-4D97-AF65-F5344CB8AC3E}">
        <p14:creationId xmlns:p14="http://schemas.microsoft.com/office/powerpoint/2010/main" val="2858986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6</a:t>
            </a:fld>
            <a:endParaRPr lang="zh-CN" altLang="en-US"/>
          </a:p>
        </p:txBody>
      </p:sp>
    </p:spTree>
    <p:extLst>
      <p:ext uri="{BB962C8B-B14F-4D97-AF65-F5344CB8AC3E}">
        <p14:creationId xmlns:p14="http://schemas.microsoft.com/office/powerpoint/2010/main" val="896131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7</a:t>
            </a:fld>
            <a:endParaRPr lang="zh-CN" altLang="en-US"/>
          </a:p>
        </p:txBody>
      </p:sp>
    </p:spTree>
    <p:extLst>
      <p:ext uri="{BB962C8B-B14F-4D97-AF65-F5344CB8AC3E}">
        <p14:creationId xmlns:p14="http://schemas.microsoft.com/office/powerpoint/2010/main" val="122454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8</a:t>
            </a:fld>
            <a:endParaRPr lang="zh-CN" altLang="en-US"/>
          </a:p>
        </p:txBody>
      </p:sp>
    </p:spTree>
    <p:extLst>
      <p:ext uri="{BB962C8B-B14F-4D97-AF65-F5344CB8AC3E}">
        <p14:creationId xmlns:p14="http://schemas.microsoft.com/office/powerpoint/2010/main" val="626167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9</a:t>
            </a:fld>
            <a:endParaRPr lang="zh-CN" altLang="en-US"/>
          </a:p>
        </p:txBody>
      </p:sp>
    </p:spTree>
    <p:extLst>
      <p:ext uri="{BB962C8B-B14F-4D97-AF65-F5344CB8AC3E}">
        <p14:creationId xmlns:p14="http://schemas.microsoft.com/office/powerpoint/2010/main" val="1689607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10</a:t>
            </a:fld>
            <a:endParaRPr lang="zh-CN" altLang="en-US"/>
          </a:p>
        </p:txBody>
      </p:sp>
    </p:spTree>
    <p:extLst>
      <p:ext uri="{BB962C8B-B14F-4D97-AF65-F5344CB8AC3E}">
        <p14:creationId xmlns:p14="http://schemas.microsoft.com/office/powerpoint/2010/main" val="4235664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11</a:t>
            </a:fld>
            <a:endParaRPr lang="zh-CN" altLang="en-US"/>
          </a:p>
        </p:txBody>
      </p:sp>
    </p:spTree>
    <p:extLst>
      <p:ext uri="{BB962C8B-B14F-4D97-AF65-F5344CB8AC3E}">
        <p14:creationId xmlns:p14="http://schemas.microsoft.com/office/powerpoint/2010/main" val="2577647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12</a:t>
            </a:fld>
            <a:endParaRPr lang="zh-CN" altLang="en-US"/>
          </a:p>
        </p:txBody>
      </p:sp>
    </p:spTree>
    <p:extLst>
      <p:ext uri="{BB962C8B-B14F-4D97-AF65-F5344CB8AC3E}">
        <p14:creationId xmlns:p14="http://schemas.microsoft.com/office/powerpoint/2010/main" val="2038286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13</a:t>
            </a:fld>
            <a:endParaRPr lang="zh-CN" altLang="en-US"/>
          </a:p>
        </p:txBody>
      </p:sp>
    </p:spTree>
    <p:extLst>
      <p:ext uri="{BB962C8B-B14F-4D97-AF65-F5344CB8AC3E}">
        <p14:creationId xmlns:p14="http://schemas.microsoft.com/office/powerpoint/2010/main" val="2234576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14</a:t>
            </a:fld>
            <a:endParaRPr lang="zh-CN" altLang="en-US"/>
          </a:p>
        </p:txBody>
      </p:sp>
    </p:spTree>
    <p:extLst>
      <p:ext uri="{BB962C8B-B14F-4D97-AF65-F5344CB8AC3E}">
        <p14:creationId xmlns:p14="http://schemas.microsoft.com/office/powerpoint/2010/main" val="824725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15</a:t>
            </a:fld>
            <a:endParaRPr lang="zh-CN" altLang="en-US"/>
          </a:p>
        </p:txBody>
      </p:sp>
    </p:spTree>
    <p:extLst>
      <p:ext uri="{BB962C8B-B14F-4D97-AF65-F5344CB8AC3E}">
        <p14:creationId xmlns:p14="http://schemas.microsoft.com/office/powerpoint/2010/main" val="2469549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16</a:t>
            </a:fld>
            <a:endParaRPr lang="zh-CN" altLang="en-US"/>
          </a:p>
        </p:txBody>
      </p:sp>
    </p:spTree>
    <p:extLst>
      <p:ext uri="{BB962C8B-B14F-4D97-AF65-F5344CB8AC3E}">
        <p14:creationId xmlns:p14="http://schemas.microsoft.com/office/powerpoint/2010/main" val="2872403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17</a:t>
            </a:fld>
            <a:endParaRPr lang="zh-CN" altLang="en-US"/>
          </a:p>
        </p:txBody>
      </p:sp>
    </p:spTree>
    <p:extLst>
      <p:ext uri="{BB962C8B-B14F-4D97-AF65-F5344CB8AC3E}">
        <p14:creationId xmlns:p14="http://schemas.microsoft.com/office/powerpoint/2010/main" val="1729355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18</a:t>
            </a:fld>
            <a:endParaRPr lang="zh-CN" altLang="en-US"/>
          </a:p>
        </p:txBody>
      </p:sp>
    </p:spTree>
    <p:extLst>
      <p:ext uri="{BB962C8B-B14F-4D97-AF65-F5344CB8AC3E}">
        <p14:creationId xmlns:p14="http://schemas.microsoft.com/office/powerpoint/2010/main" val="2744985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19</a:t>
            </a:fld>
            <a:endParaRPr lang="zh-CN" altLang="en-US"/>
          </a:p>
        </p:txBody>
      </p:sp>
    </p:spTree>
    <p:extLst>
      <p:ext uri="{BB962C8B-B14F-4D97-AF65-F5344CB8AC3E}">
        <p14:creationId xmlns:p14="http://schemas.microsoft.com/office/powerpoint/2010/main" val="1075774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20</a:t>
            </a:fld>
            <a:endParaRPr lang="zh-CN" altLang="en-US"/>
          </a:p>
        </p:txBody>
      </p:sp>
    </p:spTree>
    <p:extLst>
      <p:ext uri="{BB962C8B-B14F-4D97-AF65-F5344CB8AC3E}">
        <p14:creationId xmlns:p14="http://schemas.microsoft.com/office/powerpoint/2010/main" val="12851744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21</a:t>
            </a:fld>
            <a:endParaRPr lang="zh-CN" altLang="en-US"/>
          </a:p>
        </p:txBody>
      </p:sp>
    </p:spTree>
    <p:extLst>
      <p:ext uri="{BB962C8B-B14F-4D97-AF65-F5344CB8AC3E}">
        <p14:creationId xmlns:p14="http://schemas.microsoft.com/office/powerpoint/2010/main" val="3777902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22</a:t>
            </a:fld>
            <a:endParaRPr lang="zh-CN" altLang="en-US"/>
          </a:p>
        </p:txBody>
      </p:sp>
    </p:spTree>
    <p:extLst>
      <p:ext uri="{BB962C8B-B14F-4D97-AF65-F5344CB8AC3E}">
        <p14:creationId xmlns:p14="http://schemas.microsoft.com/office/powerpoint/2010/main" val="20091998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23</a:t>
            </a:fld>
            <a:endParaRPr lang="zh-CN" altLang="en-US"/>
          </a:p>
        </p:txBody>
      </p:sp>
    </p:spTree>
    <p:extLst>
      <p:ext uri="{BB962C8B-B14F-4D97-AF65-F5344CB8AC3E}">
        <p14:creationId xmlns:p14="http://schemas.microsoft.com/office/powerpoint/2010/main" val="2608274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24</a:t>
            </a:fld>
            <a:endParaRPr lang="zh-CN" altLang="en-US"/>
          </a:p>
        </p:txBody>
      </p:sp>
    </p:spTree>
    <p:extLst>
      <p:ext uri="{BB962C8B-B14F-4D97-AF65-F5344CB8AC3E}">
        <p14:creationId xmlns:p14="http://schemas.microsoft.com/office/powerpoint/2010/main" val="2917689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25</a:t>
            </a:fld>
            <a:endParaRPr lang="zh-CN" altLang="en-US"/>
          </a:p>
        </p:txBody>
      </p:sp>
    </p:spTree>
    <p:extLst>
      <p:ext uri="{BB962C8B-B14F-4D97-AF65-F5344CB8AC3E}">
        <p14:creationId xmlns:p14="http://schemas.microsoft.com/office/powerpoint/2010/main" val="1003950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B4382AA8-5B20-449A-BB63-C65447163CC4}" type="datetime1">
              <a:rPr lang="zh-CN" altLang="en-US"/>
              <a:pPr>
                <a:defRPr/>
              </a:pPr>
              <a:t>2020/7/8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312D9DB-73D6-4C1F-9EC6-EFB343573E8D}" type="slidenum">
              <a:rPr lang="zh-CN" altLang="en-US"/>
              <a:pPr>
                <a:defRPr/>
              </a:pPr>
              <a:t>‹#›</a:t>
            </a:fld>
            <a:endParaRPr lang="zh-CN" altLang="en-US"/>
          </a:p>
        </p:txBody>
      </p:sp>
    </p:spTree>
    <p:extLst>
      <p:ext uri="{BB962C8B-B14F-4D97-AF65-F5344CB8AC3E}">
        <p14:creationId xmlns:p14="http://schemas.microsoft.com/office/powerpoint/2010/main" val="4113014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FEB97F83-515C-478B-8F6E-C044001E393A}" type="datetime1">
              <a:rPr lang="zh-CN" altLang="en-US"/>
              <a:pPr>
                <a:defRPr/>
              </a:pPr>
              <a:t>2020/7/8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2BDF7E8-96DB-4E90-BA7C-11050AA28E36}" type="slidenum">
              <a:rPr lang="zh-CN" altLang="en-US"/>
              <a:pPr>
                <a:defRPr/>
              </a:pPr>
              <a:t>‹#›</a:t>
            </a:fld>
            <a:endParaRPr lang="zh-CN" altLang="en-US"/>
          </a:p>
        </p:txBody>
      </p:sp>
    </p:spTree>
    <p:extLst>
      <p:ext uri="{BB962C8B-B14F-4D97-AF65-F5344CB8AC3E}">
        <p14:creationId xmlns:p14="http://schemas.microsoft.com/office/powerpoint/2010/main" val="942075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2"/>
            <a:ext cx="10363200"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78FA8E06-60C0-4338-BF02-353E835ACA80}" type="datetime1">
              <a:rPr lang="zh-CN" altLang="en-US"/>
              <a:pPr>
                <a:defRPr/>
              </a:pPr>
              <a:t>2020/7/8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7127B76B-6A1C-4C60-8471-09D68A00095F}" type="slidenum">
              <a:rPr lang="zh-CN" altLang="en-US"/>
              <a:pPr>
                <a:defRPr/>
              </a:pPr>
              <a:t>‹#›</a:t>
            </a:fld>
            <a:endParaRPr lang="zh-CN" altLang="en-US"/>
          </a:p>
        </p:txBody>
      </p:sp>
    </p:spTree>
    <p:extLst>
      <p:ext uri="{BB962C8B-B14F-4D97-AF65-F5344CB8AC3E}">
        <p14:creationId xmlns:p14="http://schemas.microsoft.com/office/powerpoint/2010/main" val="305363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noChangeArrowheads="1"/>
          </p:cNvSpPr>
          <p:nvPr>
            <p:ph type="dt" sz="half" idx="10"/>
          </p:nvPr>
        </p:nvSpPr>
        <p:spPr>
          <a:ln/>
        </p:spPr>
        <p:txBody>
          <a:bodyPr/>
          <a:lstStyle>
            <a:lvl1pPr>
              <a:defRPr/>
            </a:lvl1pPr>
          </a:lstStyle>
          <a:p>
            <a:pPr>
              <a:defRPr/>
            </a:pPr>
            <a:fld id="{1BADB223-C25C-4AA6-83CD-AC88F149039E}" type="datetime1">
              <a:rPr lang="zh-CN" altLang="en-US"/>
              <a:pPr>
                <a:defRPr/>
              </a:pPr>
              <a:t>2020/7/8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40FF4263-7E05-43BB-8859-E574A0FDF2D0}" type="slidenum">
              <a:rPr lang="zh-CN" altLang="en-US"/>
              <a:pPr>
                <a:defRPr/>
              </a:pPr>
              <a:t>‹#›</a:t>
            </a:fld>
            <a:endParaRPr lang="zh-CN" altLang="en-US"/>
          </a:p>
        </p:txBody>
      </p:sp>
    </p:spTree>
    <p:extLst>
      <p:ext uri="{BB962C8B-B14F-4D97-AF65-F5344CB8AC3E}">
        <p14:creationId xmlns:p14="http://schemas.microsoft.com/office/powerpoint/2010/main" val="335261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1"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1"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noChangeArrowheads="1"/>
          </p:cNvSpPr>
          <p:nvPr>
            <p:ph type="dt" sz="half" idx="10"/>
          </p:nvPr>
        </p:nvSpPr>
        <p:spPr>
          <a:ln/>
        </p:spPr>
        <p:txBody>
          <a:bodyPr/>
          <a:lstStyle>
            <a:lvl1pPr>
              <a:defRPr/>
            </a:lvl1pPr>
          </a:lstStyle>
          <a:p>
            <a:pPr>
              <a:defRPr/>
            </a:pPr>
            <a:fld id="{73A9508F-28D1-45E7-8184-4C2E03E44920}" type="datetime1">
              <a:rPr lang="zh-CN" altLang="en-US"/>
              <a:pPr>
                <a:defRPr/>
              </a:pPr>
              <a:t>2020/7/8</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21A58B24-D3D7-427D-926E-962144548391}" type="slidenum">
              <a:rPr lang="zh-CN" altLang="en-US"/>
              <a:pPr>
                <a:defRPr/>
              </a:pPr>
              <a:t>‹#›</a:t>
            </a:fld>
            <a:endParaRPr lang="zh-CN" altLang="en-US"/>
          </a:p>
        </p:txBody>
      </p:sp>
    </p:spTree>
    <p:extLst>
      <p:ext uri="{BB962C8B-B14F-4D97-AF65-F5344CB8AC3E}">
        <p14:creationId xmlns:p14="http://schemas.microsoft.com/office/powerpoint/2010/main" val="799800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noChangeArrowheads="1"/>
          </p:cNvSpPr>
          <p:nvPr>
            <p:ph type="dt" sz="half" idx="10"/>
          </p:nvPr>
        </p:nvSpPr>
        <p:spPr>
          <a:ln/>
        </p:spPr>
        <p:txBody>
          <a:bodyPr/>
          <a:lstStyle>
            <a:lvl1pPr>
              <a:defRPr/>
            </a:lvl1pPr>
          </a:lstStyle>
          <a:p>
            <a:pPr>
              <a:defRPr/>
            </a:pPr>
            <a:fld id="{5FCBED3B-1431-4100-92F7-B2E720BE6647}" type="datetime1">
              <a:rPr lang="zh-CN" altLang="en-US"/>
              <a:pPr>
                <a:defRPr/>
              </a:pPr>
              <a:t>2020/7/8</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FE0A7D8F-0B91-4600-B192-8251218E83AA}" type="slidenum">
              <a:rPr lang="zh-CN" altLang="en-US"/>
              <a:pPr>
                <a:defRPr/>
              </a:pPr>
              <a:t>‹#›</a:t>
            </a:fld>
            <a:endParaRPr lang="zh-CN" altLang="en-US"/>
          </a:p>
        </p:txBody>
      </p:sp>
    </p:spTree>
    <p:extLst>
      <p:ext uri="{BB962C8B-B14F-4D97-AF65-F5344CB8AC3E}">
        <p14:creationId xmlns:p14="http://schemas.microsoft.com/office/powerpoint/2010/main" val="196194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2571C582-63EB-48B6-AFB6-22F917A0B1F6}" type="datetime1">
              <a:rPr lang="zh-CN" altLang="en-US"/>
              <a:pPr>
                <a:defRPr/>
              </a:pPr>
              <a:t>2020/7/8</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63379C7C-AB43-41C4-97FB-3A1F3C10B799}" type="slidenum">
              <a:rPr lang="zh-CN" altLang="en-US"/>
              <a:pPr>
                <a:defRPr/>
              </a:pPr>
              <a:t>‹#›</a:t>
            </a:fld>
            <a:endParaRPr lang="zh-CN" altLang="en-US"/>
          </a:p>
        </p:txBody>
      </p:sp>
    </p:spTree>
    <p:extLst>
      <p:ext uri="{BB962C8B-B14F-4D97-AF65-F5344CB8AC3E}">
        <p14:creationId xmlns:p14="http://schemas.microsoft.com/office/powerpoint/2010/main" val="2387051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7265"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79142F6-992E-463F-9188-6D4440C7F618}" type="datetime1">
              <a:rPr lang="zh-CN" altLang="en-US"/>
              <a:pPr>
                <a:defRPr/>
              </a:pPr>
              <a:t>2020/7/8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EC00148-897C-4BC0-A310-2C0D9A416522}" type="slidenum">
              <a:rPr lang="zh-CN" altLang="en-US"/>
              <a:pPr>
                <a:defRPr/>
              </a:pPr>
              <a:t>‹#›</a:t>
            </a:fld>
            <a:endParaRPr lang="zh-CN" altLang="en-US"/>
          </a:p>
        </p:txBody>
      </p:sp>
    </p:spTree>
    <p:extLst>
      <p:ext uri="{BB962C8B-B14F-4D97-AF65-F5344CB8AC3E}">
        <p14:creationId xmlns:p14="http://schemas.microsoft.com/office/powerpoint/2010/main" val="100650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27A62C6-B5AA-4528-B095-D54BA7A85988}" type="datetime1">
              <a:rPr lang="zh-CN" altLang="en-US"/>
              <a:pPr>
                <a:defRPr/>
              </a:pPr>
              <a:t>2020/7/8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87BD4FE-47B1-490C-80FB-BEA80B1B2505}" type="slidenum">
              <a:rPr lang="zh-CN" altLang="en-US"/>
              <a:pPr>
                <a:defRPr/>
              </a:pPr>
              <a:t>‹#›</a:t>
            </a:fld>
            <a:endParaRPr lang="zh-CN" altLang="en-US"/>
          </a:p>
        </p:txBody>
      </p:sp>
    </p:spTree>
    <p:extLst>
      <p:ext uri="{BB962C8B-B14F-4D97-AF65-F5344CB8AC3E}">
        <p14:creationId xmlns:p14="http://schemas.microsoft.com/office/powerpoint/2010/main" val="2321706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8FFF54EA-2623-4DEE-B4AD-9BC1DCF6039F}" type="datetime1">
              <a:rPr lang="zh-CN" altLang="en-US"/>
              <a:pPr>
                <a:defRPr/>
              </a:pPr>
              <a:t>2020/7/8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177A5E22-9CDE-440A-A9C5-1A628C02BBC7}" type="slidenum">
              <a:rPr lang="zh-CN" altLang="en-US"/>
              <a:pPr>
                <a:defRPr/>
              </a:pPr>
              <a:t>‹#›</a:t>
            </a:fld>
            <a:endParaRPr lang="zh-CN" altLang="en-US"/>
          </a:p>
        </p:txBody>
      </p:sp>
    </p:spTree>
    <p:extLst>
      <p:ext uri="{BB962C8B-B14F-4D97-AF65-F5344CB8AC3E}">
        <p14:creationId xmlns:p14="http://schemas.microsoft.com/office/powerpoint/2010/main" val="686519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9CFF6DA3-9127-4A13-A0DE-9CC92DB1FC15}" type="datetime1">
              <a:rPr lang="zh-CN" altLang="en-US"/>
              <a:pPr>
                <a:defRPr/>
              </a:pPr>
              <a:t>2020/7/8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BDD8EC16-FEB7-443B-8870-0A8739C72982}" type="slidenum">
              <a:rPr lang="zh-CN" altLang="en-US"/>
              <a:pPr>
                <a:defRPr/>
              </a:pPr>
              <a:t>‹#›</a:t>
            </a:fld>
            <a:endParaRPr lang="zh-CN" altLang="en-US"/>
          </a:p>
        </p:txBody>
      </p:sp>
    </p:spTree>
    <p:extLst>
      <p:ext uri="{BB962C8B-B14F-4D97-AF65-F5344CB8AC3E}">
        <p14:creationId xmlns:p14="http://schemas.microsoft.com/office/powerpoint/2010/main" val="2465200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7"/>
            <a:ext cx="10515600" cy="1325563"/>
          </a:xfrm>
        </p:spPr>
        <p:txBody>
          <a:bodyPr/>
          <a:lstStyle/>
          <a:p>
            <a:r>
              <a:rPr lang="zh-CN" altLang="en-US" noProof="1" smtClean="0"/>
              <a:t>单击此处编辑母版标题样式</a:t>
            </a:r>
            <a:endParaRPr lang="zh-CN" altLang="en-US" noProof="1"/>
          </a:p>
        </p:txBody>
      </p:sp>
      <p:sp>
        <p:nvSpPr>
          <p:cNvPr id="3" name="日期占位符 3"/>
          <p:cNvSpPr>
            <a:spLocks noGrp="1" noChangeArrowheads="1"/>
          </p:cNvSpPr>
          <p:nvPr>
            <p:ph type="dt" sz="half" idx="10"/>
          </p:nvPr>
        </p:nvSpPr>
        <p:spPr>
          <a:ln/>
        </p:spPr>
        <p:txBody>
          <a:bodyPr/>
          <a:lstStyle>
            <a:lvl1pPr>
              <a:defRPr/>
            </a:lvl1pPr>
          </a:lstStyle>
          <a:p>
            <a:pPr>
              <a:defRPr/>
            </a:pPr>
            <a:fld id="{21BB7078-92D7-4892-9572-426AEF933A0D}" type="datetime1">
              <a:rPr lang="zh-CN" altLang="en-US"/>
              <a:pPr>
                <a:defRPr/>
              </a:pPr>
              <a:t>2020/7/8</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12B8DB0C-BD85-43AB-A948-45574413D281}" type="slidenum">
              <a:rPr lang="zh-CN" altLang="en-US"/>
              <a:pPr>
                <a:defRPr/>
              </a:pPr>
              <a:t>‹#›</a:t>
            </a:fld>
            <a:endParaRPr lang="zh-CN" altLang="en-US"/>
          </a:p>
        </p:txBody>
      </p:sp>
    </p:spTree>
    <p:extLst>
      <p:ext uri="{BB962C8B-B14F-4D97-AF65-F5344CB8AC3E}">
        <p14:creationId xmlns:p14="http://schemas.microsoft.com/office/powerpoint/2010/main" val="2960683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sym typeface="Calibri" panose="020F0502020204030204" pitchFamily="34" charset="0"/>
              </a:rPr>
              <a:t>单击此处编辑母版标题样式</a:t>
            </a:r>
          </a:p>
        </p:txBody>
      </p:sp>
      <p:sp>
        <p:nvSpPr>
          <p:cNvPr id="1027" name="文本占位符 2"/>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sym typeface="Calibri" panose="020F0502020204030204" pitchFamily="34" charset="0"/>
              </a:rPr>
              <a:t>单击此处编辑母版文本样式</a:t>
            </a:r>
          </a:p>
          <a:p>
            <a:pPr lvl="1"/>
            <a:r>
              <a:rPr lang="zh-CN" altLang="en-US" smtClean="0">
                <a:sym typeface="Calibri" panose="020F0502020204030204" pitchFamily="34" charset="0"/>
              </a:rPr>
              <a:t>第二级</a:t>
            </a:r>
          </a:p>
          <a:p>
            <a:pPr lvl="2"/>
            <a:r>
              <a:rPr lang="zh-CN" altLang="en-US" smtClean="0">
                <a:sym typeface="Calibri" panose="020F0502020204030204" pitchFamily="34" charset="0"/>
              </a:rPr>
              <a:t>第三级</a:t>
            </a:r>
          </a:p>
          <a:p>
            <a:pPr lvl="3"/>
            <a:r>
              <a:rPr lang="zh-CN" altLang="en-US" smtClean="0">
                <a:sym typeface="Calibri" panose="020F0502020204030204" pitchFamily="34" charset="0"/>
              </a:rPr>
              <a:t>第四级</a:t>
            </a:r>
          </a:p>
          <a:p>
            <a:pPr lvl="4"/>
            <a:r>
              <a:rPr lang="zh-CN" altLang="en-US"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2"/>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itchFamily="34" charset="0"/>
              <a:buNone/>
              <a:defRPr sz="1200">
                <a:solidFill>
                  <a:srgbClr val="898989"/>
                </a:solidFill>
                <a:latin typeface="Arial" pitchFamily="34" charset="0"/>
                <a:ea typeface="宋体" pitchFamily="2" charset="-122"/>
              </a:defRPr>
            </a:lvl1pPr>
          </a:lstStyle>
          <a:p>
            <a:pPr>
              <a:defRPr/>
            </a:pPr>
            <a:fld id="{3CB6D245-CCD0-4904-B13E-6A5BC3ABA23C}" type="datetime1">
              <a:rPr lang="zh-CN" altLang="en-US"/>
              <a:pPr>
                <a:defRPr/>
              </a:pPr>
              <a:t>2020/7/8</a:t>
            </a:fld>
            <a:endParaRPr lang="zh-CN" altLang="en-US"/>
          </a:p>
        </p:txBody>
      </p:sp>
      <p:sp>
        <p:nvSpPr>
          <p:cNvPr id="1029" name="页脚占位符 4"/>
          <p:cNvSpPr>
            <a:spLocks noGrp="1" noChangeArrowheads="1"/>
          </p:cNvSpPr>
          <p:nvPr>
            <p:ph type="ftr" sz="quarter" idx="3"/>
          </p:nvPr>
        </p:nvSpPr>
        <p:spPr bwMode="auto">
          <a:xfrm>
            <a:off x="4038600" y="6356352"/>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itchFamily="34" charset="0"/>
              <a:buNone/>
              <a:defRPr sz="1200">
                <a:solidFill>
                  <a:srgbClr val="898989"/>
                </a:solidFill>
                <a:latin typeface="Arial" pitchFamily="34" charset="0"/>
                <a:ea typeface="宋体" pitchFamily="2" charset="-122"/>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2"/>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smtClean="0">
                <a:solidFill>
                  <a:srgbClr val="898989"/>
                </a:solidFill>
                <a:latin typeface="Arial" panose="020B0604020202020204" pitchFamily="34" charset="0"/>
                <a:ea typeface="宋体" panose="02010600030101010101" pitchFamily="2" charset="-122"/>
              </a:defRPr>
            </a:lvl1pPr>
          </a:lstStyle>
          <a:p>
            <a:pPr>
              <a:defRPr/>
            </a:pPr>
            <a:fld id="{EBEF5366-9368-47EB-9C28-87A9B1A84B6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6pPr>
      <a:lvl7pPr marL="18288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7pPr>
      <a:lvl8pPr marL="22860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8pPr>
      <a:lvl9pPr marL="27432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12.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矩形 6"/>
          <p:cNvSpPr>
            <a:spLocks noChangeArrowheads="1"/>
          </p:cNvSpPr>
          <p:nvPr/>
        </p:nvSpPr>
        <p:spPr bwMode="auto">
          <a:xfrm>
            <a:off x="0" y="5211765"/>
            <a:ext cx="12192000" cy="1646237"/>
          </a:xfrm>
          <a:prstGeom prst="rect">
            <a:avLst/>
          </a:prstGeom>
          <a:gradFill rotWithShape="1">
            <a:gsLst>
              <a:gs pos="0">
                <a:srgbClr val="4F4C3F"/>
              </a:gs>
              <a:gs pos="18999">
                <a:srgbClr val="5E5B4E"/>
              </a:gs>
              <a:gs pos="45000">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pic>
        <p:nvPicPr>
          <p:cNvPr id="16387" name="图片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06825" y="1865313"/>
            <a:ext cx="7620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19700" y="2220913"/>
            <a:ext cx="4757739" cy="300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标题 10"/>
          <p:cNvSpPr>
            <a:spLocks noGrp="1" noChangeArrowheads="1"/>
          </p:cNvSpPr>
          <p:nvPr>
            <p:ph type="ctrTitle"/>
          </p:nvPr>
        </p:nvSpPr>
        <p:spPr>
          <a:xfrm>
            <a:off x="839789" y="1504950"/>
            <a:ext cx="3878263" cy="2387600"/>
          </a:xfrm>
        </p:spPr>
        <p:txBody>
          <a:bodyPr anchor="b"/>
          <a:lstStyle/>
          <a:p>
            <a:pPr marL="0" indent="0" algn="ctr" eaLnBrk="1" hangingPunct="1"/>
            <a:r>
              <a:rPr lang="zh-CN" altLang="en-US" sz="4000" b="1" dirty="0">
                <a:solidFill>
                  <a:srgbClr val="FD7400"/>
                </a:solidFill>
              </a:rPr>
              <a:t>房产项目发展历程</a:t>
            </a:r>
            <a:r>
              <a:rPr lang="en-US" altLang="zh-CN" sz="4000" b="1" dirty="0" err="1">
                <a:solidFill>
                  <a:srgbClr val="FD7400"/>
                </a:solidFill>
              </a:rPr>
              <a:t>ppt</a:t>
            </a:r>
            <a:r>
              <a:rPr lang="zh-CN" altLang="en-US" sz="4000" b="1" dirty="0">
                <a:solidFill>
                  <a:srgbClr val="FD7400"/>
                </a:solidFill>
              </a:rPr>
              <a:t>模板</a:t>
            </a:r>
            <a:endParaRPr lang="zh-CN" altLang="en-US" sz="4000" b="1" dirty="0" smtClean="0">
              <a:solidFill>
                <a:srgbClr val="FD7400"/>
              </a:solidFill>
            </a:endParaRPr>
          </a:p>
        </p:txBody>
      </p:sp>
      <p:sp>
        <p:nvSpPr>
          <p:cNvPr id="16390" name="副标题 11"/>
          <p:cNvSpPr>
            <a:spLocks noGrp="1" noChangeArrowheads="1"/>
          </p:cNvSpPr>
          <p:nvPr>
            <p:ph type="subTitle" idx="4294967295"/>
          </p:nvPr>
        </p:nvSpPr>
        <p:spPr>
          <a:xfrm>
            <a:off x="839789" y="3930652"/>
            <a:ext cx="3878263" cy="1654175"/>
          </a:xfrm>
        </p:spPr>
        <p:txBody>
          <a:bodyPr/>
          <a:lstStyle/>
          <a:p>
            <a:pPr marL="0" indent="0" algn="ctr" eaLnBrk="1" hangingPunct="1">
              <a:buFont typeface="Arial" panose="020B0604020202020204" pitchFamily="34" charset="0"/>
              <a:buNone/>
            </a:pPr>
            <a:r>
              <a:rPr lang="zh-CN" altLang="zh-CN" sz="1400" smtClean="0">
                <a:solidFill>
                  <a:schemeClr val="bg1"/>
                </a:solidFill>
              </a:rPr>
              <a:t>Vestibulum ante ipsum primis in faucibus orci luctus et ultrices posuere cubilia Curae; Donec velit neque, auctor sit amet aliquam vel, ullamcorper sit amet ligula. Nulla quis lorem ut libero malesuada feugiat.</a:t>
            </a:r>
            <a:endParaRPr lang="zh-CN" altLang="zh-CN" sz="1400" smtClean="0">
              <a:solidFill>
                <a:schemeClr val="bg1"/>
              </a:solidFill>
              <a:latin typeface="Khmer UI" panose="020B0502040204020203" pitchFamily="34" charset="0"/>
              <a:sym typeface="Khmer UI" panose="020B0502040204020203" pitchFamily="34" charset="0"/>
            </a:endParaRPr>
          </a:p>
          <a:p>
            <a:pPr marL="0" indent="0" algn="ctr" eaLnBrk="1" hangingPunct="1">
              <a:buFont typeface="Arial" panose="020B0604020202020204" pitchFamily="34" charset="0"/>
              <a:buNone/>
            </a:pPr>
            <a:endParaRPr lang="zh-CN" altLang="zh-CN" sz="1400" smtClean="0">
              <a:solidFill>
                <a:schemeClr val="bg1"/>
              </a:solidFill>
            </a:endParaRPr>
          </a:p>
        </p:txBody>
      </p:sp>
      <p:sp>
        <p:nvSpPr>
          <p:cNvPr id="16391" name="文本占位符 17"/>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6392" name="文本占位符 18"/>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16393" name="文本占位符 19"/>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6394" name="文本占位符 20"/>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6395" name="文本占位符 21"/>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6396" name="文本占位符 47"/>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325228" y="6545427"/>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741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741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741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ABOUT US</a:t>
            </a:r>
            <a:endParaRPr lang="zh-CN" altLang="en-US" sz="3600" b="1" smtClean="0">
              <a:solidFill>
                <a:srgbClr val="FD7400"/>
              </a:solidFill>
            </a:endParaRPr>
          </a:p>
        </p:txBody>
      </p:sp>
      <p:sp>
        <p:nvSpPr>
          <p:cNvPr id="1741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35" name="流程图: 手动输入 2"/>
          <p:cNvSpPr>
            <a:spLocks noChangeArrowheads="1"/>
          </p:cNvSpPr>
          <p:nvPr/>
        </p:nvSpPr>
        <p:spPr bwMode="auto">
          <a:xfrm rot="21309137" flipH="1">
            <a:off x="1203326" y="1981202"/>
            <a:ext cx="6218239" cy="2860675"/>
          </a:xfrm>
          <a:prstGeom prst="flowChartManualInpu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36"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18437"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8438"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18439"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8440"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8441"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8442"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18443" name="矩形 10"/>
          <p:cNvSpPr>
            <a:spLocks noChangeArrowheads="1"/>
          </p:cNvSpPr>
          <p:nvPr/>
        </p:nvSpPr>
        <p:spPr bwMode="auto">
          <a:xfrm>
            <a:off x="8042275" y="2760663"/>
            <a:ext cx="3017839"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 elementum id enim. Vestibulum ac diam sit amet quam vehicula elementum sed sit amet dui. Quisque velit nisi. </a:t>
            </a:r>
          </a:p>
        </p:txBody>
      </p:sp>
      <p:pic>
        <p:nvPicPr>
          <p:cNvPr id="18444"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09639" y="2155825"/>
            <a:ext cx="6805612" cy="3403600"/>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sp>
        <p:nvSpPr>
          <p:cNvPr id="18445" name="矩形 12"/>
          <p:cNvSpPr>
            <a:spLocks noChangeArrowheads="1"/>
          </p:cNvSpPr>
          <p:nvPr/>
        </p:nvSpPr>
        <p:spPr bwMode="auto">
          <a:xfrm>
            <a:off x="7289800" y="2241552"/>
            <a:ext cx="2522539" cy="4032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46" name="矩形 11"/>
          <p:cNvSpPr>
            <a:spLocks noChangeArrowheads="1"/>
          </p:cNvSpPr>
          <p:nvPr/>
        </p:nvSpPr>
        <p:spPr bwMode="auto">
          <a:xfrm>
            <a:off x="8064500" y="2246314"/>
            <a:ext cx="220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rPr>
              <a:t>ADD YOUR TITLE</a:t>
            </a:r>
            <a:endParaRPr lang="zh-CN" altLang="en-US"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5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1946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946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1946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946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946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9465"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19466"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46526" y="2484438"/>
            <a:ext cx="7138988" cy="277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7" name="矩形 15"/>
          <p:cNvSpPr>
            <a:spLocks noChangeAspect="1" noChangeArrowheads="1"/>
          </p:cNvSpPr>
          <p:nvPr/>
        </p:nvSpPr>
        <p:spPr bwMode="auto">
          <a:xfrm>
            <a:off x="2549526" y="4606927"/>
            <a:ext cx="1349375" cy="65722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68" name="矩形 16"/>
          <p:cNvSpPr>
            <a:spLocks noChangeAspect="1" noChangeArrowheads="1"/>
          </p:cNvSpPr>
          <p:nvPr/>
        </p:nvSpPr>
        <p:spPr bwMode="auto">
          <a:xfrm>
            <a:off x="1143000" y="2484438"/>
            <a:ext cx="2762251" cy="207645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69" name="矩形 17"/>
          <p:cNvSpPr>
            <a:spLocks noChangeAspect="1" noChangeArrowheads="1"/>
          </p:cNvSpPr>
          <p:nvPr/>
        </p:nvSpPr>
        <p:spPr bwMode="auto">
          <a:xfrm>
            <a:off x="1139825" y="4606927"/>
            <a:ext cx="1362075" cy="657225"/>
          </a:xfrm>
          <a:prstGeom prst="rect">
            <a:avLst/>
          </a:prstGeom>
          <a:solidFill>
            <a:srgbClr val="BEDB3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70" name="矩形 18"/>
          <p:cNvSpPr>
            <a:spLocks noChangeArrowheads="1"/>
          </p:cNvSpPr>
          <p:nvPr/>
        </p:nvSpPr>
        <p:spPr bwMode="auto">
          <a:xfrm>
            <a:off x="1627188" y="2632075"/>
            <a:ext cx="220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rPr>
              <a:t>ADD YOUR TITLE</a:t>
            </a:r>
            <a:endParaRPr lang="zh-CN" altLang="en-US"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endParaRPr>
          </a:p>
        </p:txBody>
      </p:sp>
      <p:grpSp>
        <p:nvGrpSpPr>
          <p:cNvPr id="19471" name="Group 15"/>
          <p:cNvGrpSpPr>
            <a:grpSpLocks/>
          </p:cNvGrpSpPr>
          <p:nvPr/>
        </p:nvGrpSpPr>
        <p:grpSpPr bwMode="auto">
          <a:xfrm>
            <a:off x="3009900" y="4665663"/>
            <a:ext cx="425451" cy="539750"/>
            <a:chOff x="0" y="0"/>
            <a:chExt cx="304801" cy="387350"/>
          </a:xfrm>
        </p:grpSpPr>
        <p:sp>
          <p:nvSpPr>
            <p:cNvPr id="19474" name="Freeform 18"/>
            <p:cNvSpPr>
              <a:spLocks noChangeArrowheads="1"/>
            </p:cNvSpPr>
            <p:nvPr/>
          </p:nvSpPr>
          <p:spPr bwMode="auto">
            <a:xfrm>
              <a:off x="0" y="88900"/>
              <a:ext cx="257175" cy="298450"/>
            </a:xfrm>
            <a:custGeom>
              <a:avLst/>
              <a:gdLst>
                <a:gd name="T0" fmla="*/ 2147483646 w 177"/>
                <a:gd name="T1" fmla="*/ 2147483646 h 205"/>
                <a:gd name="T2" fmla="*/ 2147483646 w 177"/>
                <a:gd name="T3" fmla="*/ 2147483646 h 205"/>
                <a:gd name="T4" fmla="*/ 2147483646 w 177"/>
                <a:gd name="T5" fmla="*/ 2147483646 h 205"/>
                <a:gd name="T6" fmla="*/ 2147483646 w 177"/>
                <a:gd name="T7" fmla="*/ 2147483646 h 205"/>
                <a:gd name="T8" fmla="*/ 2147483646 w 177"/>
                <a:gd name="T9" fmla="*/ 2147483646 h 205"/>
                <a:gd name="T10" fmla="*/ 2147483646 w 177"/>
                <a:gd name="T11" fmla="*/ 2147483646 h 205"/>
                <a:gd name="T12" fmla="*/ 2147483646 w 177"/>
                <a:gd name="T13" fmla="*/ 2147483646 h 205"/>
                <a:gd name="T14" fmla="*/ 2147483646 w 177"/>
                <a:gd name="T15" fmla="*/ 2147483646 h 205"/>
                <a:gd name="T16" fmla="*/ 2147483646 w 177"/>
                <a:gd name="T17" fmla="*/ 2147483646 h 205"/>
                <a:gd name="T18" fmla="*/ 2147483646 w 177"/>
                <a:gd name="T19" fmla="*/ 2147483646 h 205"/>
                <a:gd name="T20" fmla="*/ 2147483646 w 177"/>
                <a:gd name="T21" fmla="*/ 2147483646 h 205"/>
                <a:gd name="T22" fmla="*/ 2147483646 w 177"/>
                <a:gd name="T23" fmla="*/ 2147483646 h 205"/>
                <a:gd name="T24" fmla="*/ 2147483646 w 177"/>
                <a:gd name="T25" fmla="*/ 0 h 205"/>
                <a:gd name="T26" fmla="*/ 2147483646 w 177"/>
                <a:gd name="T27" fmla="*/ 0 h 205"/>
                <a:gd name="T28" fmla="*/ 2147483646 w 177"/>
                <a:gd name="T29" fmla="*/ 0 h 205"/>
                <a:gd name="T30" fmla="*/ 2147483646 w 177"/>
                <a:gd name="T31" fmla="*/ 0 h 205"/>
                <a:gd name="T32" fmla="*/ 2147483646 w 177"/>
                <a:gd name="T33" fmla="*/ 2147483646 h 205"/>
                <a:gd name="T34" fmla="*/ 2147483646 w 177"/>
                <a:gd name="T35" fmla="*/ 2147483646 h 205"/>
                <a:gd name="T36" fmla="*/ 0 w 177"/>
                <a:gd name="T37" fmla="*/ 2147483646 h 205"/>
                <a:gd name="T38" fmla="*/ 0 w 177"/>
                <a:gd name="T39" fmla="*/ 2147483646 h 205"/>
                <a:gd name="T40" fmla="*/ 0 w 177"/>
                <a:gd name="T41" fmla="*/ 2147483646 h 205"/>
                <a:gd name="T42" fmla="*/ 2147483646 w 177"/>
                <a:gd name="T43" fmla="*/ 2147483646 h 205"/>
                <a:gd name="T44" fmla="*/ 2147483646 w 177"/>
                <a:gd name="T45" fmla="*/ 2147483646 h 205"/>
                <a:gd name="T46" fmla="*/ 2147483646 w 177"/>
                <a:gd name="T47" fmla="*/ 2147483646 h 205"/>
                <a:gd name="T48" fmla="*/ 2147483646 w 177"/>
                <a:gd name="T49" fmla="*/ 2147483646 h 205"/>
                <a:gd name="T50" fmla="*/ 2147483646 w 177"/>
                <a:gd name="T51" fmla="*/ 2147483646 h 205"/>
                <a:gd name="T52" fmla="*/ 2147483646 w 177"/>
                <a:gd name="T53" fmla="*/ 2147483646 h 205"/>
                <a:gd name="T54" fmla="*/ 2147483646 w 177"/>
                <a:gd name="T55" fmla="*/ 2147483646 h 205"/>
                <a:gd name="T56" fmla="*/ 2147483646 w 177"/>
                <a:gd name="T57" fmla="*/ 2147483646 h 205"/>
                <a:gd name="T58" fmla="*/ 2147483646 w 177"/>
                <a:gd name="T59" fmla="*/ 2147483646 h 205"/>
                <a:gd name="T60" fmla="*/ 2147483646 w 177"/>
                <a:gd name="T61" fmla="*/ 2147483646 h 205"/>
                <a:gd name="T62" fmla="*/ 2147483646 w 177"/>
                <a:gd name="T63" fmla="*/ 2147483646 h 205"/>
                <a:gd name="T64" fmla="*/ 2147483646 w 177"/>
                <a:gd name="T65" fmla="*/ 2147483646 h 205"/>
                <a:gd name="T66" fmla="*/ 2147483646 w 177"/>
                <a:gd name="T67" fmla="*/ 2147483646 h 205"/>
                <a:gd name="T68" fmla="*/ 2147483646 w 177"/>
                <a:gd name="T69" fmla="*/ 2147483646 h 205"/>
                <a:gd name="T70" fmla="*/ 2147483646 w 177"/>
                <a:gd name="T71" fmla="*/ 2147483646 h 205"/>
                <a:gd name="T72" fmla="*/ 2147483646 w 177"/>
                <a:gd name="T73" fmla="*/ 2147483646 h 205"/>
                <a:gd name="T74" fmla="*/ 2147483646 w 177"/>
                <a:gd name="T75" fmla="*/ 2147483646 h 205"/>
                <a:gd name="T76" fmla="*/ 2147483646 w 177"/>
                <a:gd name="T77" fmla="*/ 2147483646 h 205"/>
                <a:gd name="T78" fmla="*/ 2147483646 w 177"/>
                <a:gd name="T79" fmla="*/ 2147483646 h 205"/>
                <a:gd name="T80" fmla="*/ 2147483646 w 177"/>
                <a:gd name="T81" fmla="*/ 2147483646 h 205"/>
                <a:gd name="T82" fmla="*/ 2147483646 w 177"/>
                <a:gd name="T83" fmla="*/ 2147483646 h 205"/>
                <a:gd name="T84" fmla="*/ 2147483646 w 177"/>
                <a:gd name="T85" fmla="*/ 2147483646 h 205"/>
                <a:gd name="T86" fmla="*/ 2147483646 w 177"/>
                <a:gd name="T87" fmla="*/ 2147483646 h 205"/>
                <a:gd name="T88" fmla="*/ 2147483646 w 177"/>
                <a:gd name="T89" fmla="*/ 2147483646 h 205"/>
                <a:gd name="T90" fmla="*/ 2147483646 w 177"/>
                <a:gd name="T91" fmla="*/ 2147483646 h 205"/>
                <a:gd name="T92" fmla="*/ 2147483646 w 177"/>
                <a:gd name="T93" fmla="*/ 2147483646 h 2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205">
                  <a:moveTo>
                    <a:pt x="176" y="113"/>
                  </a:moveTo>
                  <a:cubicBezTo>
                    <a:pt x="174" y="106"/>
                    <a:pt x="171" y="99"/>
                    <a:pt x="169" y="93"/>
                  </a:cubicBezTo>
                  <a:cubicBezTo>
                    <a:pt x="168" y="90"/>
                    <a:pt x="167" y="87"/>
                    <a:pt x="167" y="85"/>
                  </a:cubicBezTo>
                  <a:cubicBezTo>
                    <a:pt x="166" y="84"/>
                    <a:pt x="167" y="82"/>
                    <a:pt x="167" y="81"/>
                  </a:cubicBezTo>
                  <a:cubicBezTo>
                    <a:pt x="169" y="79"/>
                    <a:pt x="168" y="77"/>
                    <a:pt x="168" y="74"/>
                  </a:cubicBezTo>
                  <a:cubicBezTo>
                    <a:pt x="165" y="64"/>
                    <a:pt x="162" y="54"/>
                    <a:pt x="157" y="45"/>
                  </a:cubicBezTo>
                  <a:cubicBezTo>
                    <a:pt x="157" y="44"/>
                    <a:pt x="156" y="43"/>
                    <a:pt x="156" y="42"/>
                  </a:cubicBezTo>
                  <a:cubicBezTo>
                    <a:pt x="157" y="41"/>
                    <a:pt x="159" y="40"/>
                    <a:pt x="160" y="39"/>
                  </a:cubicBezTo>
                  <a:cubicBezTo>
                    <a:pt x="156" y="32"/>
                    <a:pt x="151" y="25"/>
                    <a:pt x="144" y="19"/>
                  </a:cubicBezTo>
                  <a:cubicBezTo>
                    <a:pt x="146" y="18"/>
                    <a:pt x="147" y="18"/>
                    <a:pt x="148" y="17"/>
                  </a:cubicBezTo>
                  <a:cubicBezTo>
                    <a:pt x="148" y="17"/>
                    <a:pt x="148" y="17"/>
                    <a:pt x="148" y="17"/>
                  </a:cubicBezTo>
                  <a:cubicBezTo>
                    <a:pt x="144" y="15"/>
                    <a:pt x="141" y="12"/>
                    <a:pt x="137" y="10"/>
                  </a:cubicBezTo>
                  <a:cubicBezTo>
                    <a:pt x="124" y="4"/>
                    <a:pt x="111" y="1"/>
                    <a:pt x="97" y="0"/>
                  </a:cubicBezTo>
                  <a:cubicBezTo>
                    <a:pt x="96" y="0"/>
                    <a:pt x="96" y="0"/>
                    <a:pt x="95" y="0"/>
                  </a:cubicBezTo>
                  <a:cubicBezTo>
                    <a:pt x="92" y="0"/>
                    <a:pt x="89" y="0"/>
                    <a:pt x="86" y="0"/>
                  </a:cubicBezTo>
                  <a:cubicBezTo>
                    <a:pt x="84" y="0"/>
                    <a:pt x="81" y="0"/>
                    <a:pt x="78" y="0"/>
                  </a:cubicBezTo>
                  <a:cubicBezTo>
                    <a:pt x="62" y="2"/>
                    <a:pt x="47" y="6"/>
                    <a:pt x="33" y="15"/>
                  </a:cubicBezTo>
                  <a:cubicBezTo>
                    <a:pt x="21" y="23"/>
                    <a:pt x="13" y="33"/>
                    <a:pt x="7" y="46"/>
                  </a:cubicBezTo>
                  <a:cubicBezTo>
                    <a:pt x="3" y="54"/>
                    <a:pt x="1" y="62"/>
                    <a:pt x="0" y="71"/>
                  </a:cubicBezTo>
                  <a:cubicBezTo>
                    <a:pt x="0" y="71"/>
                    <a:pt x="0" y="72"/>
                    <a:pt x="0" y="72"/>
                  </a:cubicBezTo>
                  <a:cubicBezTo>
                    <a:pt x="0" y="75"/>
                    <a:pt x="0" y="78"/>
                    <a:pt x="0" y="80"/>
                  </a:cubicBezTo>
                  <a:cubicBezTo>
                    <a:pt x="1" y="84"/>
                    <a:pt x="1" y="89"/>
                    <a:pt x="2" y="93"/>
                  </a:cubicBezTo>
                  <a:cubicBezTo>
                    <a:pt x="3" y="98"/>
                    <a:pt x="5" y="104"/>
                    <a:pt x="8" y="109"/>
                  </a:cubicBezTo>
                  <a:cubicBezTo>
                    <a:pt x="10" y="111"/>
                    <a:pt x="11" y="114"/>
                    <a:pt x="13" y="116"/>
                  </a:cubicBezTo>
                  <a:cubicBezTo>
                    <a:pt x="17" y="123"/>
                    <a:pt x="21" y="130"/>
                    <a:pt x="27" y="137"/>
                  </a:cubicBezTo>
                  <a:cubicBezTo>
                    <a:pt x="36" y="147"/>
                    <a:pt x="42" y="159"/>
                    <a:pt x="44" y="173"/>
                  </a:cubicBezTo>
                  <a:cubicBezTo>
                    <a:pt x="45" y="176"/>
                    <a:pt x="46" y="180"/>
                    <a:pt x="46" y="183"/>
                  </a:cubicBezTo>
                  <a:cubicBezTo>
                    <a:pt x="46" y="189"/>
                    <a:pt x="46" y="196"/>
                    <a:pt x="46" y="202"/>
                  </a:cubicBezTo>
                  <a:cubicBezTo>
                    <a:pt x="46" y="203"/>
                    <a:pt x="46" y="203"/>
                    <a:pt x="46" y="205"/>
                  </a:cubicBezTo>
                  <a:cubicBezTo>
                    <a:pt x="75" y="205"/>
                    <a:pt x="105" y="205"/>
                    <a:pt x="134" y="205"/>
                  </a:cubicBezTo>
                  <a:cubicBezTo>
                    <a:pt x="134" y="204"/>
                    <a:pt x="134" y="203"/>
                    <a:pt x="134" y="203"/>
                  </a:cubicBezTo>
                  <a:cubicBezTo>
                    <a:pt x="135" y="195"/>
                    <a:pt x="135" y="188"/>
                    <a:pt x="135" y="181"/>
                  </a:cubicBezTo>
                  <a:cubicBezTo>
                    <a:pt x="135" y="179"/>
                    <a:pt x="135" y="177"/>
                    <a:pt x="136" y="175"/>
                  </a:cubicBezTo>
                  <a:cubicBezTo>
                    <a:pt x="136" y="172"/>
                    <a:pt x="138" y="171"/>
                    <a:pt x="140" y="170"/>
                  </a:cubicBezTo>
                  <a:cubicBezTo>
                    <a:pt x="144" y="169"/>
                    <a:pt x="147" y="169"/>
                    <a:pt x="151" y="169"/>
                  </a:cubicBezTo>
                  <a:cubicBezTo>
                    <a:pt x="153" y="169"/>
                    <a:pt x="155" y="170"/>
                    <a:pt x="157" y="170"/>
                  </a:cubicBezTo>
                  <a:cubicBezTo>
                    <a:pt x="161" y="171"/>
                    <a:pt x="168" y="168"/>
                    <a:pt x="168" y="163"/>
                  </a:cubicBezTo>
                  <a:cubicBezTo>
                    <a:pt x="168" y="162"/>
                    <a:pt x="168" y="161"/>
                    <a:pt x="168" y="159"/>
                  </a:cubicBezTo>
                  <a:cubicBezTo>
                    <a:pt x="167" y="157"/>
                    <a:pt x="168" y="155"/>
                    <a:pt x="169" y="152"/>
                  </a:cubicBezTo>
                  <a:cubicBezTo>
                    <a:pt x="172" y="148"/>
                    <a:pt x="172" y="145"/>
                    <a:pt x="167" y="142"/>
                  </a:cubicBezTo>
                  <a:cubicBezTo>
                    <a:pt x="167" y="141"/>
                    <a:pt x="167" y="141"/>
                    <a:pt x="167" y="141"/>
                  </a:cubicBezTo>
                  <a:cubicBezTo>
                    <a:pt x="168" y="140"/>
                    <a:pt x="169" y="140"/>
                    <a:pt x="170" y="139"/>
                  </a:cubicBezTo>
                  <a:cubicBezTo>
                    <a:pt x="172" y="137"/>
                    <a:pt x="172" y="136"/>
                    <a:pt x="172" y="133"/>
                  </a:cubicBezTo>
                  <a:cubicBezTo>
                    <a:pt x="171" y="130"/>
                    <a:pt x="170" y="126"/>
                    <a:pt x="170" y="123"/>
                  </a:cubicBezTo>
                  <a:cubicBezTo>
                    <a:pt x="169" y="122"/>
                    <a:pt x="170" y="121"/>
                    <a:pt x="171" y="121"/>
                  </a:cubicBezTo>
                  <a:cubicBezTo>
                    <a:pt x="172" y="120"/>
                    <a:pt x="173" y="120"/>
                    <a:pt x="175" y="119"/>
                  </a:cubicBezTo>
                  <a:cubicBezTo>
                    <a:pt x="177" y="117"/>
                    <a:pt x="177" y="116"/>
                    <a:pt x="176" y="1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28"/>
            <p:cNvSpPr>
              <a:spLocks noChangeArrowheads="1"/>
            </p:cNvSpPr>
            <p:nvPr/>
          </p:nvSpPr>
          <p:spPr bwMode="auto">
            <a:xfrm>
              <a:off x="198438" y="0"/>
              <a:ext cx="106363" cy="103188"/>
            </a:xfrm>
            <a:custGeom>
              <a:avLst/>
              <a:gdLst>
                <a:gd name="T0" fmla="*/ 2147483646 w 67"/>
                <a:gd name="T1" fmla="*/ 2147483646 h 65"/>
                <a:gd name="T2" fmla="*/ 2147483646 w 67"/>
                <a:gd name="T3" fmla="*/ 2147483646 h 65"/>
                <a:gd name="T4" fmla="*/ 2147483646 w 67"/>
                <a:gd name="T5" fmla="*/ 0 h 65"/>
                <a:gd name="T6" fmla="*/ 2147483646 w 67"/>
                <a:gd name="T7" fmla="*/ 0 h 65"/>
                <a:gd name="T8" fmla="*/ 2147483646 w 67"/>
                <a:gd name="T9" fmla="*/ 2147483646 h 65"/>
                <a:gd name="T10" fmla="*/ 0 w 67"/>
                <a:gd name="T11" fmla="*/ 2147483646 h 65"/>
                <a:gd name="T12" fmla="*/ 0 w 67"/>
                <a:gd name="T13" fmla="*/ 2147483646 h 65"/>
                <a:gd name="T14" fmla="*/ 2147483646 w 67"/>
                <a:gd name="T15" fmla="*/ 2147483646 h 65"/>
                <a:gd name="T16" fmla="*/ 2147483646 w 67"/>
                <a:gd name="T17" fmla="*/ 2147483646 h 65"/>
                <a:gd name="T18" fmla="*/ 2147483646 w 67"/>
                <a:gd name="T19" fmla="*/ 2147483646 h 65"/>
                <a:gd name="T20" fmla="*/ 2147483646 w 67"/>
                <a:gd name="T21" fmla="*/ 2147483646 h 65"/>
                <a:gd name="T22" fmla="*/ 2147483646 w 67"/>
                <a:gd name="T23" fmla="*/ 2147483646 h 65"/>
                <a:gd name="T24" fmla="*/ 2147483646 w 67"/>
                <a:gd name="T25" fmla="*/ 2147483646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65">
                  <a:moveTo>
                    <a:pt x="67" y="27"/>
                  </a:moveTo>
                  <a:lnTo>
                    <a:pt x="42" y="27"/>
                  </a:lnTo>
                  <a:lnTo>
                    <a:pt x="42" y="0"/>
                  </a:lnTo>
                  <a:lnTo>
                    <a:pt x="28" y="0"/>
                  </a:lnTo>
                  <a:lnTo>
                    <a:pt x="28" y="27"/>
                  </a:lnTo>
                  <a:lnTo>
                    <a:pt x="0" y="27"/>
                  </a:lnTo>
                  <a:lnTo>
                    <a:pt x="0" y="40"/>
                  </a:lnTo>
                  <a:lnTo>
                    <a:pt x="28" y="40"/>
                  </a:lnTo>
                  <a:lnTo>
                    <a:pt x="28" y="65"/>
                  </a:lnTo>
                  <a:lnTo>
                    <a:pt x="42" y="65"/>
                  </a:lnTo>
                  <a:lnTo>
                    <a:pt x="42" y="40"/>
                  </a:lnTo>
                  <a:lnTo>
                    <a:pt x="67" y="40"/>
                  </a:lnTo>
                  <a:lnTo>
                    <a:pt x="67"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472" name="Freeform 91"/>
          <p:cNvSpPr>
            <a:spLocks noChangeAspect="1" noChangeArrowheads="1"/>
          </p:cNvSpPr>
          <p:nvPr/>
        </p:nvSpPr>
        <p:spPr bwMode="auto">
          <a:xfrm>
            <a:off x="1652588" y="4719638"/>
            <a:ext cx="349251" cy="431800"/>
          </a:xfrm>
          <a:custGeom>
            <a:avLst/>
            <a:gdLst>
              <a:gd name="T0" fmla="*/ 2147483646 w 52"/>
              <a:gd name="T1" fmla="*/ 2147483646 h 64"/>
              <a:gd name="T2" fmla="*/ 2147483646 w 52"/>
              <a:gd name="T3" fmla="*/ 2147483646 h 64"/>
              <a:gd name="T4" fmla="*/ 2147483646 w 52"/>
              <a:gd name="T5" fmla="*/ 2147483646 h 64"/>
              <a:gd name="T6" fmla="*/ 2147483646 w 52"/>
              <a:gd name="T7" fmla="*/ 2147483646 h 64"/>
              <a:gd name="T8" fmla="*/ 2147483646 w 52"/>
              <a:gd name="T9" fmla="*/ 2147483646 h 64"/>
              <a:gd name="T10" fmla="*/ 2147483646 w 52"/>
              <a:gd name="T11" fmla="*/ 2147483646 h 64"/>
              <a:gd name="T12" fmla="*/ 2147483646 w 52"/>
              <a:gd name="T13" fmla="*/ 2147483646 h 64"/>
              <a:gd name="T14" fmla="*/ 2147483646 w 52"/>
              <a:gd name="T15" fmla="*/ 2147483646 h 64"/>
              <a:gd name="T16" fmla="*/ 2147483646 w 52"/>
              <a:gd name="T17" fmla="*/ 2147483646 h 64"/>
              <a:gd name="T18" fmla="*/ 2147483646 w 52"/>
              <a:gd name="T19" fmla="*/ 2147483646 h 64"/>
              <a:gd name="T20" fmla="*/ 2147483646 w 52"/>
              <a:gd name="T21" fmla="*/ 2147483646 h 64"/>
              <a:gd name="T22" fmla="*/ 2147483646 w 52"/>
              <a:gd name="T23" fmla="*/ 2147483646 h 64"/>
              <a:gd name="T24" fmla="*/ 2147483646 w 52"/>
              <a:gd name="T25" fmla="*/ 2147483646 h 64"/>
              <a:gd name="T26" fmla="*/ 2147483646 w 52"/>
              <a:gd name="T27" fmla="*/ 2147483646 h 64"/>
              <a:gd name="T28" fmla="*/ 2147483646 w 52"/>
              <a:gd name="T29" fmla="*/ 2147483646 h 64"/>
              <a:gd name="T30" fmla="*/ 2147483646 w 52"/>
              <a:gd name="T31" fmla="*/ 2147483646 h 64"/>
              <a:gd name="T32" fmla="*/ 2147483646 w 52"/>
              <a:gd name="T33" fmla="*/ 2147483646 h 64"/>
              <a:gd name="T34" fmla="*/ 0 w 52"/>
              <a:gd name="T35" fmla="*/ 0 h 64"/>
              <a:gd name="T36" fmla="*/ 2147483646 w 52"/>
              <a:gd name="T37" fmla="*/ 0 h 64"/>
              <a:gd name="T38" fmla="*/ 2147483646 w 52"/>
              <a:gd name="T39" fmla="*/ 2147483646 h 64"/>
              <a:gd name="T40" fmla="*/ 2147483646 w 52"/>
              <a:gd name="T41" fmla="*/ 2147483646 h 64"/>
              <a:gd name="T42" fmla="*/ 2147483646 w 52"/>
              <a:gd name="T43" fmla="*/ 2147483646 h 64"/>
              <a:gd name="T44" fmla="*/ 2147483646 w 52"/>
              <a:gd name="T45" fmla="*/ 2147483646 h 64"/>
              <a:gd name="T46" fmla="*/ 2147483646 w 52"/>
              <a:gd name="T47" fmla="*/ 0 h 64"/>
              <a:gd name="T48" fmla="*/ 2147483646 w 52"/>
              <a:gd name="T49" fmla="*/ 0 h 64"/>
              <a:gd name="T50" fmla="*/ 2147483646 w 52"/>
              <a:gd name="T51" fmla="*/ 2147483646 h 64"/>
              <a:gd name="T52" fmla="*/ 2147483646 w 52"/>
              <a:gd name="T53" fmla="*/ 2147483646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矩形 23"/>
          <p:cNvSpPr>
            <a:spLocks noChangeArrowheads="1"/>
          </p:cNvSpPr>
          <p:nvPr/>
        </p:nvSpPr>
        <p:spPr bwMode="auto">
          <a:xfrm>
            <a:off x="1204914" y="3009900"/>
            <a:ext cx="264001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048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2048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048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2048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048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048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0489"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0490"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475413" y="1933575"/>
            <a:ext cx="4730751"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91" name="Group 11"/>
          <p:cNvGrpSpPr>
            <a:grpSpLocks/>
          </p:cNvGrpSpPr>
          <p:nvPr/>
        </p:nvGrpSpPr>
        <p:grpSpPr bwMode="auto">
          <a:xfrm>
            <a:off x="839789" y="2128838"/>
            <a:ext cx="3943351" cy="614362"/>
            <a:chOff x="0" y="0"/>
            <a:chExt cx="3943228" cy="614157"/>
          </a:xfrm>
        </p:grpSpPr>
        <p:sp>
          <p:nvSpPr>
            <p:cNvPr id="20501" name="矩形 26"/>
            <p:cNvSpPr>
              <a:spLocks noChangeArrowheads="1"/>
            </p:cNvSpPr>
            <p:nvPr/>
          </p:nvSpPr>
          <p:spPr bwMode="auto">
            <a:xfrm>
              <a:off x="1" y="0"/>
              <a:ext cx="3943227" cy="61415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0502" name="矩形 27"/>
            <p:cNvSpPr>
              <a:spLocks noChangeArrowheads="1"/>
            </p:cNvSpPr>
            <p:nvPr/>
          </p:nvSpPr>
          <p:spPr bwMode="auto">
            <a:xfrm>
              <a:off x="0" y="0"/>
              <a:ext cx="1576841" cy="61415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0492" name="矩形 29"/>
          <p:cNvSpPr>
            <a:spLocks noChangeArrowheads="1"/>
          </p:cNvSpPr>
          <p:nvPr/>
        </p:nvSpPr>
        <p:spPr bwMode="auto">
          <a:xfrm>
            <a:off x="1465264" y="4625977"/>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3" name="椭圆 30"/>
          <p:cNvSpPr>
            <a:spLocks noChangeArrowheads="1"/>
          </p:cNvSpPr>
          <p:nvPr/>
        </p:nvSpPr>
        <p:spPr bwMode="auto">
          <a:xfrm>
            <a:off x="1371600" y="4772025"/>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4" name="矩形 31"/>
          <p:cNvSpPr>
            <a:spLocks noChangeArrowheads="1"/>
          </p:cNvSpPr>
          <p:nvPr/>
        </p:nvSpPr>
        <p:spPr bwMode="auto">
          <a:xfrm>
            <a:off x="1465264" y="4921252"/>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5" name="椭圆 32"/>
          <p:cNvSpPr>
            <a:spLocks noChangeArrowheads="1"/>
          </p:cNvSpPr>
          <p:nvPr/>
        </p:nvSpPr>
        <p:spPr bwMode="auto">
          <a:xfrm>
            <a:off x="1371600" y="5067300"/>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6" name="矩形 33"/>
          <p:cNvSpPr>
            <a:spLocks noChangeArrowheads="1"/>
          </p:cNvSpPr>
          <p:nvPr/>
        </p:nvSpPr>
        <p:spPr bwMode="auto">
          <a:xfrm>
            <a:off x="1465264" y="5216527"/>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7" name="椭圆 34"/>
          <p:cNvSpPr>
            <a:spLocks noChangeArrowheads="1"/>
          </p:cNvSpPr>
          <p:nvPr/>
        </p:nvSpPr>
        <p:spPr bwMode="auto">
          <a:xfrm>
            <a:off x="1371600" y="5362575"/>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8" name="矩形 35"/>
          <p:cNvSpPr>
            <a:spLocks noChangeArrowheads="1"/>
          </p:cNvSpPr>
          <p:nvPr/>
        </p:nvSpPr>
        <p:spPr bwMode="auto">
          <a:xfrm>
            <a:off x="1465264" y="5524502"/>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9" name="椭圆 36"/>
          <p:cNvSpPr>
            <a:spLocks noChangeArrowheads="1"/>
          </p:cNvSpPr>
          <p:nvPr/>
        </p:nvSpPr>
        <p:spPr bwMode="auto">
          <a:xfrm>
            <a:off x="1371600" y="5645152"/>
            <a:ext cx="74613" cy="74613"/>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500" name="矩形 37"/>
          <p:cNvSpPr>
            <a:spLocks noChangeArrowheads="1"/>
          </p:cNvSpPr>
          <p:nvPr/>
        </p:nvSpPr>
        <p:spPr bwMode="auto">
          <a:xfrm>
            <a:off x="873125" y="2128839"/>
            <a:ext cx="37972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b="1">
                <a:solidFill>
                  <a:srgbClr val="000000"/>
                </a:solidFill>
              </a:rPr>
              <a:t>MAURIS </a:t>
            </a:r>
            <a:r>
              <a:rPr lang="en-US" altLang="zh-CN" sz="3200" b="1">
                <a:solidFill>
                  <a:srgbClr val="FD7400"/>
                </a:solidFill>
              </a:rPr>
              <a:t>BLANDIT ALI</a:t>
            </a:r>
            <a:endParaRPr lang="zh-CN" altLang="en-US" sz="3200" b="1">
              <a:solidFill>
                <a:srgbClr val="FD74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1508"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1509"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0"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TEAM</a:t>
            </a:r>
            <a:endParaRPr lang="zh-CN" altLang="en-US" sz="3600" b="1" smtClean="0">
              <a:solidFill>
                <a:srgbClr val="FD7400"/>
              </a:solidFill>
            </a:endParaRPr>
          </a:p>
        </p:txBody>
      </p:sp>
      <p:sp>
        <p:nvSpPr>
          <p:cNvPr id="21511"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31"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2532"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2533"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2534"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2535"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2536"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2537"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2538" name="图片 2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9013" y="1984375"/>
            <a:ext cx="350520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矩形 22"/>
          <p:cNvSpPr>
            <a:spLocks noChangeArrowheads="1"/>
          </p:cNvSpPr>
          <p:nvPr/>
        </p:nvSpPr>
        <p:spPr bwMode="auto">
          <a:xfrm>
            <a:off x="976314" y="4287840"/>
            <a:ext cx="3517900" cy="1608137"/>
          </a:xfrm>
          <a:prstGeom prst="rect">
            <a:avLst/>
          </a:prstGeom>
          <a:solidFill>
            <a:srgbClr val="E0D8C6">
              <a:alpha val="5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0" name="矩形 23"/>
          <p:cNvSpPr>
            <a:spLocks noChangeArrowheads="1"/>
          </p:cNvSpPr>
          <p:nvPr/>
        </p:nvSpPr>
        <p:spPr bwMode="auto">
          <a:xfrm>
            <a:off x="1081089" y="4573588"/>
            <a:ext cx="35036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a:solidFill>
                  <a:schemeClr val="bg1"/>
                </a:solidFill>
              </a:rPr>
              <a:t>VESTIBULUM ANTE IPSUM PRIMIS IN </a:t>
            </a:r>
          </a:p>
        </p:txBody>
      </p:sp>
      <p:sp>
        <p:nvSpPr>
          <p:cNvPr id="22541" name="矩形 24"/>
          <p:cNvSpPr>
            <a:spLocks noChangeArrowheads="1"/>
          </p:cNvSpPr>
          <p:nvPr/>
        </p:nvSpPr>
        <p:spPr bwMode="auto">
          <a:xfrm>
            <a:off x="5435600" y="2066925"/>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2" name="矩形 25"/>
          <p:cNvSpPr>
            <a:spLocks noChangeArrowheads="1"/>
          </p:cNvSpPr>
          <p:nvPr/>
        </p:nvSpPr>
        <p:spPr bwMode="auto">
          <a:xfrm>
            <a:off x="5435600" y="3114675"/>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3" name="矩形 26"/>
          <p:cNvSpPr>
            <a:spLocks noChangeArrowheads="1"/>
          </p:cNvSpPr>
          <p:nvPr/>
        </p:nvSpPr>
        <p:spPr bwMode="auto">
          <a:xfrm>
            <a:off x="5435600" y="4144963"/>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4" name="矩形 27"/>
          <p:cNvSpPr>
            <a:spLocks noChangeArrowheads="1"/>
          </p:cNvSpPr>
          <p:nvPr/>
        </p:nvSpPr>
        <p:spPr bwMode="auto">
          <a:xfrm>
            <a:off x="5435600" y="5175250"/>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5" name="矩形 29"/>
          <p:cNvSpPr>
            <a:spLocks noChangeArrowheads="1"/>
          </p:cNvSpPr>
          <p:nvPr/>
        </p:nvSpPr>
        <p:spPr bwMode="auto">
          <a:xfrm>
            <a:off x="6462714" y="3309939"/>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6" name="矩形 30"/>
          <p:cNvSpPr>
            <a:spLocks noChangeArrowheads="1"/>
          </p:cNvSpPr>
          <p:nvPr/>
        </p:nvSpPr>
        <p:spPr bwMode="auto">
          <a:xfrm>
            <a:off x="6462714" y="4340226"/>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7" name="矩形 31"/>
          <p:cNvSpPr>
            <a:spLocks noChangeArrowheads="1"/>
          </p:cNvSpPr>
          <p:nvPr/>
        </p:nvSpPr>
        <p:spPr bwMode="auto">
          <a:xfrm>
            <a:off x="6462714" y="5372101"/>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8" name="菱形 32"/>
          <p:cNvSpPr>
            <a:spLocks noChangeArrowheads="1"/>
          </p:cNvSpPr>
          <p:nvPr/>
        </p:nvSpPr>
        <p:spPr bwMode="auto">
          <a:xfrm>
            <a:off x="4811713" y="2089150"/>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1</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49" name="菱形 33"/>
          <p:cNvSpPr>
            <a:spLocks noChangeArrowheads="1"/>
          </p:cNvSpPr>
          <p:nvPr/>
        </p:nvSpPr>
        <p:spPr bwMode="auto">
          <a:xfrm>
            <a:off x="4811713" y="3101975"/>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2</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0" name="菱形 34"/>
          <p:cNvSpPr>
            <a:spLocks noChangeArrowheads="1"/>
          </p:cNvSpPr>
          <p:nvPr/>
        </p:nvSpPr>
        <p:spPr bwMode="auto">
          <a:xfrm>
            <a:off x="4811713" y="4114800"/>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3</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1" name="菱形 35"/>
          <p:cNvSpPr>
            <a:spLocks noChangeArrowheads="1"/>
          </p:cNvSpPr>
          <p:nvPr/>
        </p:nvSpPr>
        <p:spPr bwMode="auto">
          <a:xfrm>
            <a:off x="4811713" y="5127625"/>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4</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2" name="矩形 36"/>
          <p:cNvSpPr>
            <a:spLocks noChangeArrowheads="1"/>
          </p:cNvSpPr>
          <p:nvPr/>
        </p:nvSpPr>
        <p:spPr bwMode="auto">
          <a:xfrm>
            <a:off x="6462714" y="2230439"/>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5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355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355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355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355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356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356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23562" name="Group 10"/>
          <p:cNvGrpSpPr>
            <a:grpSpLocks/>
          </p:cNvGrpSpPr>
          <p:nvPr/>
        </p:nvGrpSpPr>
        <p:grpSpPr bwMode="auto">
          <a:xfrm>
            <a:off x="6096000" y="3111502"/>
            <a:ext cx="4124325" cy="1700213"/>
            <a:chOff x="0" y="0"/>
            <a:chExt cx="4123508" cy="1254034"/>
          </a:xfrm>
        </p:grpSpPr>
        <p:sp>
          <p:nvSpPr>
            <p:cNvPr id="23577" name="矩形 14"/>
            <p:cNvSpPr>
              <a:spLocks noChangeArrowheads="1"/>
            </p:cNvSpPr>
            <p:nvPr/>
          </p:nvSpPr>
          <p:spPr bwMode="auto">
            <a:xfrm>
              <a:off x="0" y="0"/>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78" name="矩形 15"/>
            <p:cNvSpPr>
              <a:spLocks noChangeArrowheads="1"/>
            </p:cNvSpPr>
            <p:nvPr/>
          </p:nvSpPr>
          <p:spPr bwMode="auto">
            <a:xfrm>
              <a:off x="0" y="447869"/>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79" name="矩形 16"/>
            <p:cNvSpPr>
              <a:spLocks noChangeArrowheads="1"/>
            </p:cNvSpPr>
            <p:nvPr/>
          </p:nvSpPr>
          <p:spPr bwMode="auto">
            <a:xfrm>
              <a:off x="0" y="895739"/>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3563" name="任意多边形 17"/>
          <p:cNvSpPr>
            <a:spLocks noChangeAspect="1" noChangeArrowheads="1"/>
          </p:cNvSpPr>
          <p:nvPr/>
        </p:nvSpPr>
        <p:spPr bwMode="auto">
          <a:xfrm>
            <a:off x="6207125" y="4411663"/>
            <a:ext cx="360363" cy="315912"/>
          </a:xfrm>
          <a:custGeom>
            <a:avLst/>
            <a:gdLst>
              <a:gd name="T0" fmla="*/ 703250 w 241301"/>
              <a:gd name="T1" fmla="*/ 202066 h 211138"/>
              <a:gd name="T2" fmla="*/ 753484 w 241301"/>
              <a:gd name="T3" fmla="*/ 202066 h 211138"/>
              <a:gd name="T4" fmla="*/ 803715 w 241301"/>
              <a:gd name="T5" fmla="*/ 252584 h 211138"/>
              <a:gd name="T6" fmla="*/ 803715 w 241301"/>
              <a:gd name="T7" fmla="*/ 656721 h 211138"/>
              <a:gd name="T8" fmla="*/ 753484 w 241301"/>
              <a:gd name="T9" fmla="*/ 707237 h 211138"/>
              <a:gd name="T10" fmla="*/ 703250 w 241301"/>
              <a:gd name="T11" fmla="*/ 707237 h 211138"/>
              <a:gd name="T12" fmla="*/ 703250 w 241301"/>
              <a:gd name="T13" fmla="*/ 202066 h 211138"/>
              <a:gd name="T14" fmla="*/ 153341 w 241301"/>
              <a:gd name="T15" fmla="*/ 202066 h 211138"/>
              <a:gd name="T16" fmla="*/ 650374 w 241301"/>
              <a:gd name="T17" fmla="*/ 202066 h 211138"/>
              <a:gd name="T18" fmla="*/ 650374 w 241301"/>
              <a:gd name="T19" fmla="*/ 707237 h 211138"/>
              <a:gd name="T20" fmla="*/ 153341 w 241301"/>
              <a:gd name="T21" fmla="*/ 707237 h 211138"/>
              <a:gd name="T22" fmla="*/ 153341 w 241301"/>
              <a:gd name="T23" fmla="*/ 202066 h 211138"/>
              <a:gd name="T24" fmla="*/ 50231 w 241301"/>
              <a:gd name="T25" fmla="*/ 202066 h 211138"/>
              <a:gd name="T26" fmla="*/ 100465 w 241301"/>
              <a:gd name="T27" fmla="*/ 202066 h 211138"/>
              <a:gd name="T28" fmla="*/ 100465 w 241301"/>
              <a:gd name="T29" fmla="*/ 707237 h 211138"/>
              <a:gd name="T30" fmla="*/ 50231 w 241301"/>
              <a:gd name="T31" fmla="*/ 707237 h 211138"/>
              <a:gd name="T32" fmla="*/ 0 w 241301"/>
              <a:gd name="T33" fmla="*/ 656721 h 211138"/>
              <a:gd name="T34" fmla="*/ 0 w 241301"/>
              <a:gd name="T35" fmla="*/ 252584 h 211138"/>
              <a:gd name="T36" fmla="*/ 50231 w 241301"/>
              <a:gd name="T37" fmla="*/ 202066 h 211138"/>
              <a:gd name="T38" fmla="*/ 303155 w 241301"/>
              <a:gd name="T39" fmla="*/ 0 h 211138"/>
              <a:gd name="T40" fmla="*/ 500556 w 241301"/>
              <a:gd name="T41" fmla="*/ 0 h 211138"/>
              <a:gd name="T42" fmla="*/ 549907 w 241301"/>
              <a:gd name="T43" fmla="*/ 49633 h 211138"/>
              <a:gd name="T44" fmla="*/ 549907 w 241301"/>
              <a:gd name="T45" fmla="*/ 148893 h 211138"/>
              <a:gd name="T46" fmla="*/ 500556 w 241301"/>
              <a:gd name="T47" fmla="*/ 148893 h 211138"/>
              <a:gd name="T48" fmla="*/ 500556 w 241301"/>
              <a:gd name="T49" fmla="*/ 74447 h 211138"/>
              <a:gd name="T50" fmla="*/ 475882 w 241301"/>
              <a:gd name="T51" fmla="*/ 49633 h 211138"/>
              <a:gd name="T52" fmla="*/ 327830 w 241301"/>
              <a:gd name="T53" fmla="*/ 49633 h 211138"/>
              <a:gd name="T54" fmla="*/ 303155 w 241301"/>
              <a:gd name="T55" fmla="*/ 74447 h 211138"/>
              <a:gd name="T56" fmla="*/ 303155 w 241301"/>
              <a:gd name="T57" fmla="*/ 148893 h 211138"/>
              <a:gd name="T58" fmla="*/ 253803 w 241301"/>
              <a:gd name="T59" fmla="*/ 148893 h 211138"/>
              <a:gd name="T60" fmla="*/ 253803 w 241301"/>
              <a:gd name="T61" fmla="*/ 49633 h 211138"/>
              <a:gd name="T62" fmla="*/ 303155 w 241301"/>
              <a:gd name="T63" fmla="*/ 0 h 211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4" name="Freeform 75"/>
          <p:cNvSpPr>
            <a:spLocks noChangeAspect="1" noEditPoints="1" noChangeArrowheads="1"/>
          </p:cNvSpPr>
          <p:nvPr/>
        </p:nvSpPr>
        <p:spPr bwMode="auto">
          <a:xfrm>
            <a:off x="6207125" y="3781427"/>
            <a:ext cx="360363" cy="360363"/>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565" name="Group 16"/>
          <p:cNvGrpSpPr>
            <a:grpSpLocks/>
          </p:cNvGrpSpPr>
          <p:nvPr/>
        </p:nvGrpSpPr>
        <p:grpSpPr bwMode="auto">
          <a:xfrm>
            <a:off x="6207126" y="3175002"/>
            <a:ext cx="315913" cy="358775"/>
            <a:chOff x="0" y="0"/>
            <a:chExt cx="209550" cy="239712"/>
          </a:xfrm>
        </p:grpSpPr>
        <p:sp>
          <p:nvSpPr>
            <p:cNvPr id="23575" name="Rectangle 210"/>
            <p:cNvSpPr>
              <a:spLocks noChangeArrowheads="1"/>
            </p:cNvSpPr>
            <p:nvPr/>
          </p:nvSpPr>
          <p:spPr bwMode="auto">
            <a:xfrm>
              <a:off x="0" y="58737"/>
              <a:ext cx="149225" cy="18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3576" name="Freeform 211"/>
            <p:cNvSpPr>
              <a:spLocks noChangeArrowheads="1"/>
            </p:cNvSpPr>
            <p:nvPr/>
          </p:nvSpPr>
          <p:spPr bwMode="auto">
            <a:xfrm>
              <a:off x="60325" y="0"/>
              <a:ext cx="149225" cy="179388"/>
            </a:xfrm>
            <a:custGeom>
              <a:avLst/>
              <a:gdLst>
                <a:gd name="T0" fmla="*/ 2147483646 w 94"/>
                <a:gd name="T1" fmla="*/ 0 h 113"/>
                <a:gd name="T2" fmla="*/ 0 w 94"/>
                <a:gd name="T3" fmla="*/ 0 h 113"/>
                <a:gd name="T4" fmla="*/ 0 w 94"/>
                <a:gd name="T5" fmla="*/ 2147483646 h 113"/>
                <a:gd name="T6" fmla="*/ 2147483646 w 94"/>
                <a:gd name="T7" fmla="*/ 2147483646 h 113"/>
                <a:gd name="T8" fmla="*/ 2147483646 w 94"/>
                <a:gd name="T9" fmla="*/ 2147483646 h 113"/>
                <a:gd name="T10" fmla="*/ 2147483646 w 94"/>
                <a:gd name="T11" fmla="*/ 2147483646 h 113"/>
                <a:gd name="T12" fmla="*/ 2147483646 w 94"/>
                <a:gd name="T13" fmla="*/ 0 h 1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 h="113">
                  <a:moveTo>
                    <a:pt x="94" y="0"/>
                  </a:moveTo>
                  <a:lnTo>
                    <a:pt x="0" y="0"/>
                  </a:lnTo>
                  <a:lnTo>
                    <a:pt x="0" y="28"/>
                  </a:lnTo>
                  <a:lnTo>
                    <a:pt x="66" y="28"/>
                  </a:lnTo>
                  <a:lnTo>
                    <a:pt x="66" y="113"/>
                  </a:lnTo>
                  <a:lnTo>
                    <a:pt x="94" y="113"/>
                  </a:lnTo>
                  <a:lnTo>
                    <a:pt x="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566" name="矩形 22"/>
          <p:cNvSpPr>
            <a:spLocks noChangeArrowheads="1"/>
          </p:cNvSpPr>
          <p:nvPr/>
        </p:nvSpPr>
        <p:spPr bwMode="auto">
          <a:xfrm>
            <a:off x="6751639" y="4300539"/>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7" name="矩形 23"/>
          <p:cNvSpPr>
            <a:spLocks noChangeArrowheads="1"/>
          </p:cNvSpPr>
          <p:nvPr/>
        </p:nvSpPr>
        <p:spPr bwMode="auto">
          <a:xfrm>
            <a:off x="6751639" y="3657601"/>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8" name="矩形 24"/>
          <p:cNvSpPr>
            <a:spLocks noChangeArrowheads="1"/>
          </p:cNvSpPr>
          <p:nvPr/>
        </p:nvSpPr>
        <p:spPr bwMode="auto">
          <a:xfrm>
            <a:off x="6751639" y="3051176"/>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9" name="矩形 25"/>
          <p:cNvSpPr>
            <a:spLocks noChangeArrowheads="1"/>
          </p:cNvSpPr>
          <p:nvPr/>
        </p:nvSpPr>
        <p:spPr bwMode="auto">
          <a:xfrm>
            <a:off x="6096000" y="5002215"/>
            <a:ext cx="424973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000000"/>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23570" name="矩形 26"/>
          <p:cNvSpPr>
            <a:spLocks noChangeArrowheads="1"/>
          </p:cNvSpPr>
          <p:nvPr/>
        </p:nvSpPr>
        <p:spPr bwMode="auto">
          <a:xfrm>
            <a:off x="6037263" y="2159002"/>
            <a:ext cx="43672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000000"/>
                </a:solidFill>
              </a:rPr>
              <a:t>VESTIBULUM ANTE IPSUM </a:t>
            </a:r>
            <a:r>
              <a:rPr lang="zh-CN" altLang="en-US" sz="2400">
                <a:solidFill>
                  <a:srgbClr val="000000"/>
                </a:solidFill>
              </a:rPr>
              <a:t>FAUCIBUS ORCI</a:t>
            </a:r>
          </a:p>
        </p:txBody>
      </p:sp>
      <p:pic>
        <p:nvPicPr>
          <p:cNvPr id="23571" name="图片 3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306008">
            <a:off x="1870076" y="4071938"/>
            <a:ext cx="1863725" cy="1865312"/>
          </a:xfrm>
          <a:prstGeom prst="rect">
            <a:avLst/>
          </a:prstGeom>
          <a:noFill/>
          <a:ln w="38100">
            <a:solidFill>
              <a:srgbClr val="5A5748"/>
            </a:solidFill>
            <a:bevel/>
            <a:headEnd/>
            <a:tailEnd/>
          </a:ln>
          <a:extLst>
            <a:ext uri="{909E8E84-426E-40DD-AFC4-6F175D3DCCD1}">
              <a14:hiddenFill xmlns:a14="http://schemas.microsoft.com/office/drawing/2010/main">
                <a:solidFill>
                  <a:srgbClr val="FFFFFF"/>
                </a:solidFill>
              </a14:hiddenFill>
            </a:ext>
          </a:extLst>
        </p:spPr>
      </p:pic>
      <p:pic>
        <p:nvPicPr>
          <p:cNvPr id="23572" name="图片 3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54388" y="2452688"/>
            <a:ext cx="1865312" cy="1865312"/>
          </a:xfrm>
          <a:prstGeom prst="rect">
            <a:avLst/>
          </a:prstGeom>
          <a:solidFill>
            <a:schemeClr val="bg1"/>
          </a:solidFill>
          <a:ln w="38100">
            <a:solidFill>
              <a:srgbClr val="686554"/>
            </a:solidFill>
            <a:bevel/>
            <a:headEnd/>
            <a:tailEnd/>
          </a:ln>
        </p:spPr>
      </p:pic>
      <p:pic>
        <p:nvPicPr>
          <p:cNvPr id="23573" name="图片 3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1113889">
            <a:off x="1211263" y="2330452"/>
            <a:ext cx="1865312" cy="1865313"/>
          </a:xfrm>
          <a:prstGeom prst="rect">
            <a:avLst/>
          </a:prstGeom>
          <a:solidFill>
            <a:schemeClr val="bg1"/>
          </a:solidFill>
          <a:ln w="38100">
            <a:solidFill>
              <a:srgbClr val="686554"/>
            </a:solidFill>
            <a:bevel/>
            <a:headEnd/>
            <a:tailEnd/>
          </a:ln>
        </p:spPr>
      </p:pic>
      <p:pic>
        <p:nvPicPr>
          <p:cNvPr id="23574" name="图片 3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733849">
            <a:off x="3683000" y="3917952"/>
            <a:ext cx="1863725" cy="1865313"/>
          </a:xfrm>
          <a:prstGeom prst="rect">
            <a:avLst/>
          </a:prstGeom>
          <a:noFill/>
          <a:ln w="38100">
            <a:solidFill>
              <a:srgbClr val="686554"/>
            </a:solidFill>
            <a:bevel/>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457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458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458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458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458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458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458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458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08401" y="2282827"/>
            <a:ext cx="1865313" cy="1865313"/>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2458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22339" y="2282827"/>
            <a:ext cx="1865312" cy="1865313"/>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24588" name="图片 1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282113" y="2282827"/>
            <a:ext cx="1865312" cy="1865313"/>
          </a:xfrm>
          <a:prstGeom prst="rect">
            <a:avLst/>
          </a:prstGeom>
          <a:solidFill>
            <a:schemeClr val="bg1"/>
          </a:solidFill>
          <a:ln w="38100">
            <a:solidFill>
              <a:schemeClr val="bg1"/>
            </a:solidFill>
            <a:bevel/>
            <a:headEnd/>
            <a:tailEnd/>
          </a:ln>
        </p:spPr>
      </p:pic>
      <p:pic>
        <p:nvPicPr>
          <p:cNvPr id="24589" name="图片 1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496051" y="2282827"/>
            <a:ext cx="1863725" cy="1865313"/>
          </a:xfrm>
          <a:prstGeom prst="rect">
            <a:avLst/>
          </a:prstGeom>
          <a:solidFill>
            <a:schemeClr val="bg1"/>
          </a:solidFill>
          <a:ln w="38100">
            <a:solidFill>
              <a:schemeClr val="bg1"/>
            </a:solidFill>
            <a:bevel/>
            <a:headEnd/>
            <a:tailEnd/>
          </a:ln>
        </p:spPr>
      </p:pic>
      <p:sp>
        <p:nvSpPr>
          <p:cNvPr id="24590" name="直接连接符 13"/>
          <p:cNvSpPr>
            <a:spLocks noChangeShapeType="1"/>
          </p:cNvSpPr>
          <p:nvPr/>
        </p:nvSpPr>
        <p:spPr bwMode="auto">
          <a:xfrm>
            <a:off x="984251"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1" name="矩形 14"/>
          <p:cNvSpPr>
            <a:spLocks noChangeArrowheads="1"/>
          </p:cNvSpPr>
          <p:nvPr/>
        </p:nvSpPr>
        <p:spPr bwMode="auto">
          <a:xfrm>
            <a:off x="1155701" y="4919665"/>
            <a:ext cx="15367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2" name="矩形 15"/>
          <p:cNvSpPr>
            <a:spLocks noChangeArrowheads="1"/>
          </p:cNvSpPr>
          <p:nvPr/>
        </p:nvSpPr>
        <p:spPr bwMode="auto">
          <a:xfrm>
            <a:off x="1155700"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3" name="直接连接符 22"/>
          <p:cNvSpPr>
            <a:spLocks noChangeShapeType="1"/>
          </p:cNvSpPr>
          <p:nvPr/>
        </p:nvSpPr>
        <p:spPr bwMode="auto">
          <a:xfrm>
            <a:off x="3692526"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4" name="矩形 23"/>
          <p:cNvSpPr>
            <a:spLocks noChangeArrowheads="1"/>
          </p:cNvSpPr>
          <p:nvPr/>
        </p:nvSpPr>
        <p:spPr bwMode="auto">
          <a:xfrm>
            <a:off x="3862390" y="4919665"/>
            <a:ext cx="15382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5" name="矩形 24"/>
          <p:cNvSpPr>
            <a:spLocks noChangeArrowheads="1"/>
          </p:cNvSpPr>
          <p:nvPr/>
        </p:nvSpPr>
        <p:spPr bwMode="auto">
          <a:xfrm>
            <a:off x="3862390"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6" name="直接连接符 25"/>
          <p:cNvSpPr>
            <a:spLocks noChangeShapeType="1"/>
          </p:cNvSpPr>
          <p:nvPr/>
        </p:nvSpPr>
        <p:spPr bwMode="auto">
          <a:xfrm>
            <a:off x="6540501"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7" name="矩形 26"/>
          <p:cNvSpPr>
            <a:spLocks noChangeArrowheads="1"/>
          </p:cNvSpPr>
          <p:nvPr/>
        </p:nvSpPr>
        <p:spPr bwMode="auto">
          <a:xfrm>
            <a:off x="6711951" y="4919665"/>
            <a:ext cx="15367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8" name="矩形 27"/>
          <p:cNvSpPr>
            <a:spLocks noChangeArrowheads="1"/>
          </p:cNvSpPr>
          <p:nvPr/>
        </p:nvSpPr>
        <p:spPr bwMode="auto">
          <a:xfrm>
            <a:off x="6711951"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9" name="直接连接符 28"/>
          <p:cNvSpPr>
            <a:spLocks noChangeShapeType="1"/>
          </p:cNvSpPr>
          <p:nvPr/>
        </p:nvSpPr>
        <p:spPr bwMode="auto">
          <a:xfrm>
            <a:off x="9390063" y="4652965"/>
            <a:ext cx="0"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00" name="矩形 29"/>
          <p:cNvSpPr>
            <a:spLocks noChangeArrowheads="1"/>
          </p:cNvSpPr>
          <p:nvPr/>
        </p:nvSpPr>
        <p:spPr bwMode="auto">
          <a:xfrm>
            <a:off x="9559925" y="4919665"/>
            <a:ext cx="15382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601" name="矩形 30"/>
          <p:cNvSpPr>
            <a:spLocks noChangeArrowheads="1"/>
          </p:cNvSpPr>
          <p:nvPr/>
        </p:nvSpPr>
        <p:spPr bwMode="auto">
          <a:xfrm>
            <a:off x="9559926"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560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25603" name="Group 3"/>
          <p:cNvGrpSpPr>
            <a:grpSpLocks/>
          </p:cNvGrpSpPr>
          <p:nvPr/>
        </p:nvGrpSpPr>
        <p:grpSpPr bwMode="auto">
          <a:xfrm>
            <a:off x="6611939" y="2413002"/>
            <a:ext cx="4468812" cy="2505075"/>
            <a:chOff x="0" y="0"/>
            <a:chExt cx="5256213" cy="2505074"/>
          </a:xfrm>
        </p:grpSpPr>
        <p:sp>
          <p:nvSpPr>
            <p:cNvPr id="25626" name="矩形 13"/>
            <p:cNvSpPr>
              <a:spLocks noChangeArrowheads="1"/>
            </p:cNvSpPr>
            <p:nvPr/>
          </p:nvSpPr>
          <p:spPr bwMode="auto">
            <a:xfrm>
              <a:off x="0" y="0"/>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7" name="矩形 15"/>
            <p:cNvSpPr>
              <a:spLocks noChangeArrowheads="1"/>
            </p:cNvSpPr>
            <p:nvPr/>
          </p:nvSpPr>
          <p:spPr bwMode="auto">
            <a:xfrm>
              <a:off x="0" y="520699"/>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8" name="矩形 17"/>
            <p:cNvSpPr>
              <a:spLocks noChangeArrowheads="1"/>
            </p:cNvSpPr>
            <p:nvPr/>
          </p:nvSpPr>
          <p:spPr bwMode="auto">
            <a:xfrm>
              <a:off x="0" y="1063624"/>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9" name="矩形 19"/>
            <p:cNvSpPr>
              <a:spLocks noChangeArrowheads="1"/>
            </p:cNvSpPr>
            <p:nvPr/>
          </p:nvSpPr>
          <p:spPr bwMode="auto">
            <a:xfrm>
              <a:off x="0" y="1631949"/>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30" name="矩形 21"/>
            <p:cNvSpPr>
              <a:spLocks noChangeArrowheads="1"/>
            </p:cNvSpPr>
            <p:nvPr/>
          </p:nvSpPr>
          <p:spPr bwMode="auto">
            <a:xfrm>
              <a:off x="0" y="2147887"/>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5604"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5605"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5606"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5607"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5608"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5609"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5610"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5611"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76475" y="2022477"/>
            <a:ext cx="3024188"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2" name="矩形 12"/>
          <p:cNvSpPr>
            <a:spLocks noChangeArrowheads="1"/>
          </p:cNvSpPr>
          <p:nvPr/>
        </p:nvSpPr>
        <p:spPr bwMode="auto">
          <a:xfrm>
            <a:off x="839788" y="5245102"/>
            <a:ext cx="102409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a:t>
            </a:r>
          </a:p>
        </p:txBody>
      </p:sp>
      <p:grpSp>
        <p:nvGrpSpPr>
          <p:cNvPr id="25613" name="Group 18"/>
          <p:cNvGrpSpPr>
            <a:grpSpLocks/>
          </p:cNvGrpSpPr>
          <p:nvPr/>
        </p:nvGrpSpPr>
        <p:grpSpPr bwMode="auto">
          <a:xfrm>
            <a:off x="6611939" y="2413002"/>
            <a:ext cx="2789237" cy="2505075"/>
            <a:chOff x="0" y="0"/>
            <a:chExt cx="3732873" cy="2505074"/>
          </a:xfrm>
        </p:grpSpPr>
        <p:sp>
          <p:nvSpPr>
            <p:cNvPr id="25621" name="矩形 14"/>
            <p:cNvSpPr>
              <a:spLocks noChangeArrowheads="1"/>
            </p:cNvSpPr>
            <p:nvPr/>
          </p:nvSpPr>
          <p:spPr bwMode="auto">
            <a:xfrm>
              <a:off x="0" y="0"/>
              <a:ext cx="2056474"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2" name="矩形 16"/>
            <p:cNvSpPr>
              <a:spLocks noChangeArrowheads="1"/>
            </p:cNvSpPr>
            <p:nvPr/>
          </p:nvSpPr>
          <p:spPr bwMode="auto">
            <a:xfrm>
              <a:off x="0" y="520699"/>
              <a:ext cx="3340100"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3" name="矩形 18"/>
            <p:cNvSpPr>
              <a:spLocks noChangeArrowheads="1"/>
            </p:cNvSpPr>
            <p:nvPr/>
          </p:nvSpPr>
          <p:spPr bwMode="auto">
            <a:xfrm>
              <a:off x="0" y="1063624"/>
              <a:ext cx="29073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4" name="矩形 20"/>
            <p:cNvSpPr>
              <a:spLocks noChangeArrowheads="1"/>
            </p:cNvSpPr>
            <p:nvPr/>
          </p:nvSpPr>
          <p:spPr bwMode="auto">
            <a:xfrm>
              <a:off x="0" y="1631949"/>
              <a:ext cx="16754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5" name="矩形 22"/>
            <p:cNvSpPr>
              <a:spLocks noChangeArrowheads="1"/>
            </p:cNvSpPr>
            <p:nvPr/>
          </p:nvSpPr>
          <p:spPr bwMode="auto">
            <a:xfrm>
              <a:off x="0" y="2147887"/>
              <a:ext cx="37328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5614" name="矩形 23"/>
          <p:cNvSpPr>
            <a:spLocks noChangeArrowheads="1"/>
          </p:cNvSpPr>
          <p:nvPr/>
        </p:nvSpPr>
        <p:spPr bwMode="auto">
          <a:xfrm>
            <a:off x="3082926" y="4770440"/>
            <a:ext cx="902811" cy="307777"/>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rPr>
              <a:t>队员名字</a:t>
            </a:r>
          </a:p>
        </p:txBody>
      </p:sp>
      <p:sp>
        <p:nvSpPr>
          <p:cNvPr id="25615" name="矩形 24"/>
          <p:cNvSpPr>
            <a:spLocks noChangeArrowheads="1"/>
          </p:cNvSpPr>
          <p:nvPr/>
        </p:nvSpPr>
        <p:spPr bwMode="auto">
          <a:xfrm>
            <a:off x="6635751" y="2019300"/>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chemeClr val="bg1"/>
                </a:solidFill>
              </a:rPr>
              <a:t>技能分析表</a:t>
            </a:r>
          </a:p>
        </p:txBody>
      </p:sp>
      <p:sp>
        <p:nvSpPr>
          <p:cNvPr id="25616" name="矩形 25"/>
          <p:cNvSpPr>
            <a:spLocks noChangeArrowheads="1"/>
          </p:cNvSpPr>
          <p:nvPr/>
        </p:nvSpPr>
        <p:spPr bwMode="auto">
          <a:xfrm>
            <a:off x="6611859" y="24447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7" name="矩形 26"/>
          <p:cNvSpPr>
            <a:spLocks noChangeArrowheads="1"/>
          </p:cNvSpPr>
          <p:nvPr/>
        </p:nvSpPr>
        <p:spPr bwMode="auto">
          <a:xfrm>
            <a:off x="6611859" y="29527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8" name="矩形 27"/>
          <p:cNvSpPr>
            <a:spLocks noChangeArrowheads="1"/>
          </p:cNvSpPr>
          <p:nvPr/>
        </p:nvSpPr>
        <p:spPr bwMode="auto">
          <a:xfrm>
            <a:off x="6611859" y="35115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9" name="矩形 28"/>
          <p:cNvSpPr>
            <a:spLocks noChangeArrowheads="1"/>
          </p:cNvSpPr>
          <p:nvPr/>
        </p:nvSpPr>
        <p:spPr bwMode="auto">
          <a:xfrm>
            <a:off x="6611859" y="4060827"/>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20" name="矩形 29"/>
          <p:cNvSpPr>
            <a:spLocks noChangeArrowheads="1"/>
          </p:cNvSpPr>
          <p:nvPr/>
        </p:nvSpPr>
        <p:spPr bwMode="auto">
          <a:xfrm>
            <a:off x="6611859" y="4600577"/>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6628"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6629"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0"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WORK</a:t>
            </a:r>
            <a:endParaRPr lang="zh-CN" altLang="en-US" sz="3600" b="1" smtClean="0">
              <a:solidFill>
                <a:srgbClr val="FD7400"/>
              </a:solidFill>
            </a:endParaRPr>
          </a:p>
        </p:txBody>
      </p:sp>
      <p:sp>
        <p:nvSpPr>
          <p:cNvPr id="26631"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7651"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7652"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7653"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7654"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7655"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7656"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7657"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27658" name="Group 10"/>
          <p:cNvGrpSpPr>
            <a:grpSpLocks/>
          </p:cNvGrpSpPr>
          <p:nvPr/>
        </p:nvGrpSpPr>
        <p:grpSpPr bwMode="auto">
          <a:xfrm>
            <a:off x="2428876" y="2690815"/>
            <a:ext cx="1908175" cy="1724025"/>
            <a:chOff x="0" y="0"/>
            <a:chExt cx="4240083" cy="3827233"/>
          </a:xfrm>
        </p:grpSpPr>
        <p:sp>
          <p:nvSpPr>
            <p:cNvPr id="27666" name="Freeform 366"/>
            <p:cNvSpPr>
              <a:spLocks noChangeArrowheads="1"/>
            </p:cNvSpPr>
            <p:nvPr/>
          </p:nvSpPr>
          <p:spPr bwMode="auto">
            <a:xfrm>
              <a:off x="0" y="0"/>
              <a:ext cx="4240083" cy="3141011"/>
            </a:xfrm>
            <a:custGeom>
              <a:avLst/>
              <a:gdLst>
                <a:gd name="T0" fmla="*/ 2147483646 w 643"/>
                <a:gd name="T1" fmla="*/ 2147483646 h 476"/>
                <a:gd name="T2" fmla="*/ 2147483646 w 643"/>
                <a:gd name="T3" fmla="*/ 2147483646 h 476"/>
                <a:gd name="T4" fmla="*/ 2147483646 w 643"/>
                <a:gd name="T5" fmla="*/ 2147483646 h 476"/>
                <a:gd name="T6" fmla="*/ 0 w 643"/>
                <a:gd name="T7" fmla="*/ 2147483646 h 476"/>
                <a:gd name="T8" fmla="*/ 0 w 643"/>
                <a:gd name="T9" fmla="*/ 2147483646 h 476"/>
                <a:gd name="T10" fmla="*/ 2147483646 w 643"/>
                <a:gd name="T11" fmla="*/ 0 h 476"/>
                <a:gd name="T12" fmla="*/ 2147483646 w 643"/>
                <a:gd name="T13" fmla="*/ 0 h 476"/>
                <a:gd name="T14" fmla="*/ 2147483646 w 643"/>
                <a:gd name="T15" fmla="*/ 2147483646 h 476"/>
                <a:gd name="T16" fmla="*/ 2147483646 w 643"/>
                <a:gd name="T17" fmla="*/ 2147483646 h 4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3" h="476">
                  <a:moveTo>
                    <a:pt x="643" y="423"/>
                  </a:moveTo>
                  <a:cubicBezTo>
                    <a:pt x="643" y="452"/>
                    <a:pt x="619" y="476"/>
                    <a:pt x="590" y="476"/>
                  </a:cubicBezTo>
                  <a:cubicBezTo>
                    <a:pt x="53" y="476"/>
                    <a:pt x="53" y="476"/>
                    <a:pt x="53" y="476"/>
                  </a:cubicBezTo>
                  <a:cubicBezTo>
                    <a:pt x="24" y="476"/>
                    <a:pt x="0" y="452"/>
                    <a:pt x="0" y="423"/>
                  </a:cubicBezTo>
                  <a:cubicBezTo>
                    <a:pt x="0" y="54"/>
                    <a:pt x="0" y="54"/>
                    <a:pt x="0" y="54"/>
                  </a:cubicBezTo>
                  <a:cubicBezTo>
                    <a:pt x="0" y="24"/>
                    <a:pt x="24" y="0"/>
                    <a:pt x="53" y="0"/>
                  </a:cubicBezTo>
                  <a:cubicBezTo>
                    <a:pt x="590" y="0"/>
                    <a:pt x="590" y="0"/>
                    <a:pt x="590" y="0"/>
                  </a:cubicBezTo>
                  <a:cubicBezTo>
                    <a:pt x="619" y="0"/>
                    <a:pt x="643" y="24"/>
                    <a:pt x="643" y="54"/>
                  </a:cubicBezTo>
                  <a:lnTo>
                    <a:pt x="643" y="42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7" name="Rectangle 367"/>
            <p:cNvSpPr>
              <a:spLocks noChangeArrowheads="1"/>
            </p:cNvSpPr>
            <p:nvPr/>
          </p:nvSpPr>
          <p:spPr bwMode="auto">
            <a:xfrm>
              <a:off x="418427" y="3704494"/>
              <a:ext cx="3297224" cy="12273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8" name="Rectangle 368"/>
            <p:cNvSpPr>
              <a:spLocks noChangeArrowheads="1"/>
            </p:cNvSpPr>
            <p:nvPr/>
          </p:nvSpPr>
          <p:spPr bwMode="auto">
            <a:xfrm>
              <a:off x="1790875" y="2828584"/>
              <a:ext cx="552328" cy="92054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9" name="Rectangle 369"/>
            <p:cNvSpPr>
              <a:spLocks noChangeArrowheads="1"/>
            </p:cNvSpPr>
            <p:nvPr/>
          </p:nvSpPr>
          <p:spPr bwMode="auto">
            <a:xfrm>
              <a:off x="189688" y="357060"/>
              <a:ext cx="3860707" cy="222046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0" name="Oval 370"/>
            <p:cNvSpPr>
              <a:spLocks noChangeArrowheads="1"/>
            </p:cNvSpPr>
            <p:nvPr/>
          </p:nvSpPr>
          <p:spPr bwMode="auto">
            <a:xfrm>
              <a:off x="1908037" y="2700264"/>
              <a:ext cx="323585" cy="32358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sp>
        <p:nvSpPr>
          <p:cNvPr id="27659" name="矩形 15"/>
          <p:cNvSpPr>
            <a:spLocks noChangeArrowheads="1"/>
          </p:cNvSpPr>
          <p:nvPr/>
        </p:nvSpPr>
        <p:spPr bwMode="auto">
          <a:xfrm>
            <a:off x="444500" y="4448176"/>
            <a:ext cx="58610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400" b="1">
                <a:solidFill>
                  <a:srgbClr val="000000"/>
                </a:solidFill>
              </a:rPr>
              <a:t>VESTIBULUM ANTE IPSUM PRIMIS IN </a:t>
            </a:r>
            <a:r>
              <a:rPr lang="zh-CN" altLang="en-US" sz="2400">
                <a:solidFill>
                  <a:srgbClr val="000000"/>
                </a:solidFill>
              </a:rPr>
              <a:t>FAUCIBUS ORCI LUCTUS ET ULTRICES</a:t>
            </a:r>
          </a:p>
        </p:txBody>
      </p:sp>
      <p:sp>
        <p:nvSpPr>
          <p:cNvPr id="27660" name="矩形 16"/>
          <p:cNvSpPr>
            <a:spLocks noChangeArrowheads="1"/>
          </p:cNvSpPr>
          <p:nvPr/>
        </p:nvSpPr>
        <p:spPr bwMode="auto">
          <a:xfrm>
            <a:off x="6332537" y="3375027"/>
            <a:ext cx="4779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a:t>
            </a:r>
            <a:endParaRPr lang="zh-CN" altLang="en-US" sz="1400">
              <a:solidFill>
                <a:schemeClr val="bg1"/>
              </a:solidFill>
            </a:endParaRPr>
          </a:p>
        </p:txBody>
      </p:sp>
      <p:sp>
        <p:nvSpPr>
          <p:cNvPr id="27661" name="矩形 17"/>
          <p:cNvSpPr>
            <a:spLocks noChangeArrowheads="1"/>
          </p:cNvSpPr>
          <p:nvPr/>
        </p:nvSpPr>
        <p:spPr bwMode="auto">
          <a:xfrm>
            <a:off x="6332537" y="5054602"/>
            <a:ext cx="4779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a:t>
            </a:r>
            <a:endParaRPr lang="zh-CN" altLang="en-US" sz="1400">
              <a:solidFill>
                <a:schemeClr val="bg1"/>
              </a:solidFill>
            </a:endParaRPr>
          </a:p>
        </p:txBody>
      </p:sp>
      <p:sp>
        <p:nvSpPr>
          <p:cNvPr id="27662" name="矩形 18"/>
          <p:cNvSpPr>
            <a:spLocks noChangeArrowheads="1"/>
          </p:cNvSpPr>
          <p:nvPr/>
        </p:nvSpPr>
        <p:spPr bwMode="auto">
          <a:xfrm>
            <a:off x="6272214" y="3006725"/>
            <a:ext cx="1326645"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27663" name="矩形 19"/>
          <p:cNvSpPr>
            <a:spLocks noChangeArrowheads="1"/>
          </p:cNvSpPr>
          <p:nvPr/>
        </p:nvSpPr>
        <p:spPr bwMode="auto">
          <a:xfrm>
            <a:off x="6272214" y="4695825"/>
            <a:ext cx="1326645"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27664" name="椭圆 2"/>
          <p:cNvSpPr>
            <a:spLocks noChangeArrowheads="1"/>
          </p:cNvSpPr>
          <p:nvPr/>
        </p:nvSpPr>
        <p:spPr bwMode="auto">
          <a:xfrm>
            <a:off x="2824165" y="2935290"/>
            <a:ext cx="820737" cy="820737"/>
          </a:xfrm>
          <a:prstGeom prst="ellipse">
            <a:avLst/>
          </a:pr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7665" name="等腰三角形 20"/>
          <p:cNvSpPr>
            <a:spLocks noChangeArrowheads="1"/>
          </p:cNvSpPr>
          <p:nvPr/>
        </p:nvSpPr>
        <p:spPr bwMode="auto">
          <a:xfrm rot="-3750194">
            <a:off x="3425826" y="3319464"/>
            <a:ext cx="439738" cy="379412"/>
          </a:xfrm>
          <a:prstGeom prst="triangle">
            <a:avLst>
              <a:gd name="adj" fmla="val 50000"/>
            </a:avLst>
          </a:prstGeom>
          <a:solidFill>
            <a:srgbClr val="FD7400"/>
          </a:solidFill>
          <a:ln w="38100">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7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867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867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867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867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868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868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28682" name="矩形 13"/>
          <p:cNvSpPr>
            <a:spLocks noChangeArrowheads="1"/>
          </p:cNvSpPr>
          <p:nvPr/>
        </p:nvSpPr>
        <p:spPr bwMode="auto">
          <a:xfrm>
            <a:off x="1854200" y="5387976"/>
            <a:ext cx="6394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28683" name="矩形 14"/>
          <p:cNvSpPr>
            <a:spLocks noChangeArrowheads="1"/>
          </p:cNvSpPr>
          <p:nvPr/>
        </p:nvSpPr>
        <p:spPr bwMode="auto">
          <a:xfrm>
            <a:off x="6096002" y="3616326"/>
            <a:ext cx="363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endParaRPr lang="zh-CN" altLang="en-US" sz="1400">
              <a:solidFill>
                <a:schemeClr val="bg1"/>
              </a:solidFill>
            </a:endParaRPr>
          </a:p>
        </p:txBody>
      </p:sp>
      <p:sp>
        <p:nvSpPr>
          <p:cNvPr id="28684" name="同心圆 9"/>
          <p:cNvSpPr>
            <a:spLocks noChangeArrowheads="1"/>
          </p:cNvSpPr>
          <p:nvPr/>
        </p:nvSpPr>
        <p:spPr bwMode="auto">
          <a:xfrm>
            <a:off x="2163763" y="2265365"/>
            <a:ext cx="2393951" cy="2395537"/>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49" y="10800"/>
                </a:moveTo>
                <a:cubicBezTo>
                  <a:pt x="2449" y="15412"/>
                  <a:pt x="6188" y="19151"/>
                  <a:pt x="10800" y="19151"/>
                </a:cubicBezTo>
                <a:cubicBezTo>
                  <a:pt x="15412" y="19151"/>
                  <a:pt x="19151" y="15412"/>
                  <a:pt x="19151" y="10800"/>
                </a:cubicBezTo>
                <a:cubicBezTo>
                  <a:pt x="19151" y="6188"/>
                  <a:pt x="15412" y="2449"/>
                  <a:pt x="10800" y="2449"/>
                </a:cubicBezTo>
                <a:cubicBezTo>
                  <a:pt x="6188" y="2449"/>
                  <a:pt x="2449" y="6188"/>
                  <a:pt x="2449" y="10800"/>
                </a:cubicBezTo>
                <a:close/>
              </a:path>
            </a:pathLst>
          </a:cu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8685" name="同心圆 10"/>
          <p:cNvSpPr>
            <a:spLocks noChangeArrowheads="1"/>
          </p:cNvSpPr>
          <p:nvPr/>
        </p:nvSpPr>
        <p:spPr bwMode="auto">
          <a:xfrm>
            <a:off x="2816225" y="2914652"/>
            <a:ext cx="1096963" cy="1096963"/>
          </a:xfrm>
          <a:custGeom>
            <a:avLst/>
            <a:gdLst>
              <a:gd name="T0" fmla="*/ 0 w 21600"/>
              <a:gd name="T1" fmla="*/ 1414616873 h 21600"/>
              <a:gd name="T2" fmla="*/ 1414616873 w 21600"/>
              <a:gd name="T3" fmla="*/ 0 h 21600"/>
              <a:gd name="T4" fmla="*/ 2147483646 w 21600"/>
              <a:gd name="T5" fmla="*/ 1414616873 h 21600"/>
              <a:gd name="T6" fmla="*/ 1414616873 w 21600"/>
              <a:gd name="T7" fmla="*/ 2147483646 h 21600"/>
              <a:gd name="T8" fmla="*/ 0 w 21600"/>
              <a:gd name="T9" fmla="*/ 1414616873 h 21600"/>
              <a:gd name="T10" fmla="*/ 641292543 w 21600"/>
              <a:gd name="T11" fmla="*/ 1414616873 h 21600"/>
              <a:gd name="T12" fmla="*/ 1414616873 w 21600"/>
              <a:gd name="T13" fmla="*/ 2147483646 h 21600"/>
              <a:gd name="T14" fmla="*/ 2147483646 w 21600"/>
              <a:gd name="T15" fmla="*/ 1414616873 h 21600"/>
              <a:gd name="T16" fmla="*/ 1414616873 w 21600"/>
              <a:gd name="T17" fmla="*/ 641292543 h 21600"/>
              <a:gd name="T18" fmla="*/ 641292543 w 21600"/>
              <a:gd name="T19" fmla="*/ 141461687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896" y="10800"/>
                </a:moveTo>
                <a:cubicBezTo>
                  <a:pt x="4896" y="14061"/>
                  <a:pt x="7539" y="16704"/>
                  <a:pt x="10800" y="16704"/>
                </a:cubicBezTo>
                <a:cubicBezTo>
                  <a:pt x="14061" y="16704"/>
                  <a:pt x="16704" y="14061"/>
                  <a:pt x="16704" y="10800"/>
                </a:cubicBezTo>
                <a:cubicBezTo>
                  <a:pt x="16704" y="7539"/>
                  <a:pt x="14061" y="4896"/>
                  <a:pt x="10800" y="4896"/>
                </a:cubicBezTo>
                <a:cubicBezTo>
                  <a:pt x="7539" y="4896"/>
                  <a:pt x="4896" y="7539"/>
                  <a:pt x="4896" y="10800"/>
                </a:cubicBezTo>
                <a:close/>
              </a:path>
            </a:pathLst>
          </a:cu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8686" name="流程图: 摘录 11"/>
          <p:cNvSpPr>
            <a:spLocks noChangeArrowheads="1"/>
          </p:cNvSpPr>
          <p:nvPr/>
        </p:nvSpPr>
        <p:spPr bwMode="auto">
          <a:xfrm>
            <a:off x="2805114" y="3798888"/>
            <a:ext cx="1090612" cy="1090612"/>
          </a:xfrm>
          <a:prstGeom prst="flowChartExtract">
            <a:avLst/>
          </a:prstGeom>
          <a:solidFill>
            <a:srgbClr val="BEDB3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7" name="流程图: 摘录 12"/>
          <p:cNvSpPr>
            <a:spLocks noChangeArrowheads="1"/>
          </p:cNvSpPr>
          <p:nvPr/>
        </p:nvSpPr>
        <p:spPr bwMode="auto">
          <a:xfrm rot="-5400000">
            <a:off x="4056065" y="3354390"/>
            <a:ext cx="1089025" cy="657225"/>
          </a:xfrm>
          <a:prstGeom prst="flowChartExtra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8" name="椭圆 15"/>
          <p:cNvSpPr>
            <a:spLocks noChangeArrowheads="1"/>
          </p:cNvSpPr>
          <p:nvPr/>
        </p:nvSpPr>
        <p:spPr bwMode="auto">
          <a:xfrm>
            <a:off x="4665663" y="3351213"/>
            <a:ext cx="665163" cy="665162"/>
          </a:xfrm>
          <a:prstGeom prst="ellipse">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9" name="椭圆 16"/>
          <p:cNvSpPr>
            <a:spLocks noChangeArrowheads="1"/>
          </p:cNvSpPr>
          <p:nvPr/>
        </p:nvSpPr>
        <p:spPr bwMode="auto">
          <a:xfrm>
            <a:off x="3017837" y="4554538"/>
            <a:ext cx="665163" cy="665162"/>
          </a:xfrm>
          <a:prstGeom prst="ellipse">
            <a:avLst/>
          </a:prstGeom>
          <a:solidFill>
            <a:srgbClr val="BEDB39"/>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90" name="任意多边形 17"/>
          <p:cNvSpPr>
            <a:spLocks noChangeAspect="1" noChangeArrowheads="1"/>
          </p:cNvSpPr>
          <p:nvPr/>
        </p:nvSpPr>
        <p:spPr bwMode="auto">
          <a:xfrm>
            <a:off x="3219449" y="4772025"/>
            <a:ext cx="261939" cy="228600"/>
          </a:xfrm>
          <a:custGeom>
            <a:avLst/>
            <a:gdLst>
              <a:gd name="T0" fmla="*/ 270075 w 241301"/>
              <a:gd name="T1" fmla="*/ 76565 h 211138"/>
              <a:gd name="T2" fmla="*/ 289367 w 241301"/>
              <a:gd name="T3" fmla="*/ 76565 h 211138"/>
              <a:gd name="T4" fmla="*/ 308658 w 241301"/>
              <a:gd name="T5" fmla="*/ 95705 h 211138"/>
              <a:gd name="T6" fmla="*/ 308658 w 241301"/>
              <a:gd name="T7" fmla="*/ 248836 h 211138"/>
              <a:gd name="T8" fmla="*/ 289367 w 241301"/>
              <a:gd name="T9" fmla="*/ 267976 h 211138"/>
              <a:gd name="T10" fmla="*/ 270075 w 241301"/>
              <a:gd name="T11" fmla="*/ 267976 h 211138"/>
              <a:gd name="T12" fmla="*/ 270075 w 241301"/>
              <a:gd name="T13" fmla="*/ 76565 h 211138"/>
              <a:gd name="T14" fmla="*/ 58889 w 241301"/>
              <a:gd name="T15" fmla="*/ 76565 h 211138"/>
              <a:gd name="T16" fmla="*/ 249769 w 241301"/>
              <a:gd name="T17" fmla="*/ 76565 h 211138"/>
              <a:gd name="T18" fmla="*/ 249769 w 241301"/>
              <a:gd name="T19" fmla="*/ 267976 h 211138"/>
              <a:gd name="T20" fmla="*/ 58889 w 241301"/>
              <a:gd name="T21" fmla="*/ 267976 h 211138"/>
              <a:gd name="T22" fmla="*/ 58889 w 241301"/>
              <a:gd name="T23" fmla="*/ 76565 h 211138"/>
              <a:gd name="T24" fmla="*/ 19291 w 241301"/>
              <a:gd name="T25" fmla="*/ 76565 h 211138"/>
              <a:gd name="T26" fmla="*/ 38583 w 241301"/>
              <a:gd name="T27" fmla="*/ 76565 h 211138"/>
              <a:gd name="T28" fmla="*/ 38583 w 241301"/>
              <a:gd name="T29" fmla="*/ 267976 h 211138"/>
              <a:gd name="T30" fmla="*/ 19291 w 241301"/>
              <a:gd name="T31" fmla="*/ 267976 h 211138"/>
              <a:gd name="T32" fmla="*/ 0 w 241301"/>
              <a:gd name="T33" fmla="*/ 248836 h 211138"/>
              <a:gd name="T34" fmla="*/ 0 w 241301"/>
              <a:gd name="T35" fmla="*/ 95705 h 211138"/>
              <a:gd name="T36" fmla="*/ 19291 w 241301"/>
              <a:gd name="T37" fmla="*/ 76565 h 211138"/>
              <a:gd name="T38" fmla="*/ 116424 w 241301"/>
              <a:gd name="T39" fmla="*/ 0 h 211138"/>
              <a:gd name="T40" fmla="*/ 192233 w 241301"/>
              <a:gd name="T41" fmla="*/ 0 h 211138"/>
              <a:gd name="T42" fmla="*/ 211187 w 241301"/>
              <a:gd name="T43" fmla="*/ 18805 h 211138"/>
              <a:gd name="T44" fmla="*/ 211187 w 241301"/>
              <a:gd name="T45" fmla="*/ 56415 h 211138"/>
              <a:gd name="T46" fmla="*/ 192233 w 241301"/>
              <a:gd name="T47" fmla="*/ 56415 h 211138"/>
              <a:gd name="T48" fmla="*/ 192233 w 241301"/>
              <a:gd name="T49" fmla="*/ 28208 h 211138"/>
              <a:gd name="T50" fmla="*/ 182757 w 241301"/>
              <a:gd name="T51" fmla="*/ 18805 h 211138"/>
              <a:gd name="T52" fmla="*/ 125900 w 241301"/>
              <a:gd name="T53" fmla="*/ 18805 h 211138"/>
              <a:gd name="T54" fmla="*/ 116424 w 241301"/>
              <a:gd name="T55" fmla="*/ 28208 h 211138"/>
              <a:gd name="T56" fmla="*/ 116424 w 241301"/>
              <a:gd name="T57" fmla="*/ 56415 h 211138"/>
              <a:gd name="T58" fmla="*/ 97470 w 241301"/>
              <a:gd name="T59" fmla="*/ 56415 h 211138"/>
              <a:gd name="T60" fmla="*/ 97470 w 241301"/>
              <a:gd name="T61" fmla="*/ 18805 h 211138"/>
              <a:gd name="T62" fmla="*/ 116424 w 241301"/>
              <a:gd name="T63" fmla="*/ 0 h 211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1" name="Freeform 75"/>
          <p:cNvSpPr>
            <a:spLocks noChangeAspect="1" noEditPoints="1" noChangeArrowheads="1"/>
          </p:cNvSpPr>
          <p:nvPr/>
        </p:nvSpPr>
        <p:spPr bwMode="auto">
          <a:xfrm>
            <a:off x="4867276" y="3552827"/>
            <a:ext cx="263525" cy="263525"/>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2" name="矩形 19"/>
          <p:cNvSpPr>
            <a:spLocks noChangeArrowheads="1"/>
          </p:cNvSpPr>
          <p:nvPr/>
        </p:nvSpPr>
        <p:spPr bwMode="auto">
          <a:xfrm>
            <a:off x="5997575" y="2820989"/>
            <a:ext cx="4503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D7400"/>
                </a:solidFill>
              </a:rPr>
              <a:t>VESTIBULUM ANTE IPSUM PRIMIS </a:t>
            </a:r>
            <a:r>
              <a:rPr lang="zh-CN" altLang="en-US" sz="2400">
                <a:solidFill>
                  <a:srgbClr val="FD7400"/>
                </a:solidFill>
              </a:rPr>
              <a:t>FAUCIBUS ORCI LUCTUS ET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69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970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970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970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970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970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970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29706" name="矩形 32"/>
          <p:cNvSpPr>
            <a:spLocks noChangeArrowheads="1"/>
          </p:cNvSpPr>
          <p:nvPr/>
        </p:nvSpPr>
        <p:spPr bwMode="auto">
          <a:xfrm>
            <a:off x="2212976" y="5162551"/>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07" name="矩形 33"/>
          <p:cNvSpPr>
            <a:spLocks noChangeArrowheads="1"/>
          </p:cNvSpPr>
          <p:nvPr/>
        </p:nvSpPr>
        <p:spPr bwMode="auto">
          <a:xfrm>
            <a:off x="3670301" y="494030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08" name="矩形 34"/>
          <p:cNvSpPr>
            <a:spLocks noChangeArrowheads="1"/>
          </p:cNvSpPr>
          <p:nvPr/>
        </p:nvSpPr>
        <p:spPr bwMode="auto">
          <a:xfrm>
            <a:off x="850900" y="3635375"/>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09" name="矩形 35"/>
          <p:cNvSpPr>
            <a:spLocks noChangeArrowheads="1"/>
          </p:cNvSpPr>
          <p:nvPr/>
        </p:nvSpPr>
        <p:spPr bwMode="auto">
          <a:xfrm>
            <a:off x="2322514" y="3424239"/>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0" name="矩形 36"/>
          <p:cNvSpPr>
            <a:spLocks noChangeArrowheads="1"/>
          </p:cNvSpPr>
          <p:nvPr/>
        </p:nvSpPr>
        <p:spPr bwMode="auto">
          <a:xfrm>
            <a:off x="7299326" y="2341564"/>
            <a:ext cx="29940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11" name="矩形 37"/>
          <p:cNvSpPr>
            <a:spLocks noChangeArrowheads="1"/>
          </p:cNvSpPr>
          <p:nvPr/>
        </p:nvSpPr>
        <p:spPr bwMode="auto">
          <a:xfrm>
            <a:off x="7299326" y="2119314"/>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2" name="矩形 38"/>
          <p:cNvSpPr>
            <a:spLocks noChangeArrowheads="1"/>
          </p:cNvSpPr>
          <p:nvPr/>
        </p:nvSpPr>
        <p:spPr bwMode="auto">
          <a:xfrm>
            <a:off x="8086726" y="3579814"/>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13" name="矩形 39"/>
          <p:cNvSpPr>
            <a:spLocks noChangeArrowheads="1"/>
          </p:cNvSpPr>
          <p:nvPr/>
        </p:nvSpPr>
        <p:spPr bwMode="auto">
          <a:xfrm>
            <a:off x="8086726" y="3357564"/>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4" name="椭圆 40"/>
          <p:cNvSpPr>
            <a:spLocks noChangeArrowheads="1"/>
          </p:cNvSpPr>
          <p:nvPr/>
        </p:nvSpPr>
        <p:spPr bwMode="auto">
          <a:xfrm>
            <a:off x="6845300" y="2405063"/>
            <a:ext cx="304800" cy="303212"/>
          </a:xfrm>
          <a:prstGeom prst="ellipse">
            <a:avLst/>
          </a:prstGeom>
          <a:solidFill>
            <a:schemeClr val="accent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1</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5" name="椭圆 41"/>
          <p:cNvSpPr>
            <a:spLocks noChangeArrowheads="1"/>
          </p:cNvSpPr>
          <p:nvPr/>
        </p:nvSpPr>
        <p:spPr bwMode="auto">
          <a:xfrm>
            <a:off x="7602539" y="3659188"/>
            <a:ext cx="304800" cy="304800"/>
          </a:xfrm>
          <a:prstGeom prst="ellipse">
            <a:avLst/>
          </a:prstGeom>
          <a:solidFill>
            <a:srgbClr val="BEDB39"/>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2</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6" name="椭圆 42"/>
          <p:cNvSpPr>
            <a:spLocks noChangeArrowheads="1"/>
          </p:cNvSpPr>
          <p:nvPr/>
        </p:nvSpPr>
        <p:spPr bwMode="auto">
          <a:xfrm>
            <a:off x="3937000" y="3689352"/>
            <a:ext cx="303213" cy="303213"/>
          </a:xfrm>
          <a:prstGeom prst="ellipse">
            <a:avLst/>
          </a:prstGeom>
          <a:solidFill>
            <a:srgbClr val="FD7400"/>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3</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7" name="椭圆 43"/>
          <p:cNvSpPr>
            <a:spLocks noChangeArrowheads="1"/>
          </p:cNvSpPr>
          <p:nvPr/>
        </p:nvSpPr>
        <p:spPr bwMode="auto">
          <a:xfrm>
            <a:off x="5341939" y="5162550"/>
            <a:ext cx="304800" cy="304800"/>
          </a:xfrm>
          <a:prstGeom prst="ellipse">
            <a:avLst/>
          </a:prstGeom>
          <a:solidFill>
            <a:schemeClr val="accent2"/>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4</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grpSp>
        <p:nvGrpSpPr>
          <p:cNvPr id="29718" name="Group 22"/>
          <p:cNvGrpSpPr>
            <a:grpSpLocks/>
          </p:cNvGrpSpPr>
          <p:nvPr/>
        </p:nvGrpSpPr>
        <p:grpSpPr bwMode="auto">
          <a:xfrm>
            <a:off x="5143500" y="2443163"/>
            <a:ext cx="1060451" cy="1828800"/>
            <a:chOff x="0" y="0"/>
            <a:chExt cx="1060704" cy="1828800"/>
          </a:xfrm>
        </p:grpSpPr>
        <p:sp>
          <p:nvSpPr>
            <p:cNvPr id="29724" name="等腰三角形 45"/>
            <p:cNvSpPr>
              <a:spLocks noChangeArrowheads="1"/>
            </p:cNvSpPr>
            <p:nvPr/>
          </p:nvSpPr>
          <p:spPr bwMode="auto">
            <a:xfrm>
              <a:off x="0" y="0"/>
              <a:ext cx="1060704" cy="914400"/>
            </a:xfrm>
            <a:prstGeom prst="triangle">
              <a:avLst>
                <a:gd name="adj" fmla="val 50000"/>
              </a:avLst>
            </a:prstGeom>
            <a:solidFill>
              <a:schemeClr val="accent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5" name="等腰三角形 46"/>
            <p:cNvSpPr>
              <a:spLocks noChangeArrowheads="1"/>
            </p:cNvSpPr>
            <p:nvPr/>
          </p:nvSpPr>
          <p:spPr bwMode="auto">
            <a:xfrm flipV="1">
              <a:off x="0" y="914400"/>
              <a:ext cx="1060704" cy="914400"/>
            </a:xfrm>
            <a:prstGeom prst="triangle">
              <a:avLst>
                <a:gd name="adj" fmla="val 50000"/>
              </a:avLst>
            </a:prstGeom>
            <a:solidFill>
              <a:srgbClr val="686554"/>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29719" name="Group 25"/>
          <p:cNvGrpSpPr>
            <a:grpSpLocks/>
          </p:cNvGrpSpPr>
          <p:nvPr/>
        </p:nvGrpSpPr>
        <p:grpSpPr bwMode="auto">
          <a:xfrm>
            <a:off x="5673725" y="3352802"/>
            <a:ext cx="1060451" cy="1825625"/>
            <a:chOff x="0" y="0"/>
            <a:chExt cx="1060704" cy="1825157"/>
          </a:xfrm>
        </p:grpSpPr>
        <p:sp>
          <p:nvSpPr>
            <p:cNvPr id="29722" name="等腰三角形 48"/>
            <p:cNvSpPr>
              <a:spLocks noChangeArrowheads="1"/>
            </p:cNvSpPr>
            <p:nvPr/>
          </p:nvSpPr>
          <p:spPr bwMode="auto">
            <a:xfrm>
              <a:off x="0" y="0"/>
              <a:ext cx="1060704" cy="914400"/>
            </a:xfrm>
            <a:prstGeom prst="triangle">
              <a:avLst>
                <a:gd name="adj" fmla="val 50000"/>
              </a:avLst>
            </a:prstGeom>
            <a:solidFill>
              <a:srgbClr val="00314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3" name="等腰三角形 49"/>
            <p:cNvSpPr>
              <a:spLocks noChangeArrowheads="1"/>
            </p:cNvSpPr>
            <p:nvPr/>
          </p:nvSpPr>
          <p:spPr bwMode="auto">
            <a:xfrm flipV="1">
              <a:off x="0" y="910757"/>
              <a:ext cx="1060704" cy="914400"/>
            </a:xfrm>
            <a:prstGeom prst="triangle">
              <a:avLst>
                <a:gd name="adj" fmla="val 50000"/>
              </a:avLst>
            </a:prstGeom>
            <a:solidFill>
              <a:schemeClr val="accent2"/>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9720" name="等腰三角形 50"/>
          <p:cNvSpPr>
            <a:spLocks noChangeArrowheads="1"/>
          </p:cNvSpPr>
          <p:nvPr/>
        </p:nvSpPr>
        <p:spPr bwMode="auto">
          <a:xfrm flipV="1">
            <a:off x="6203949" y="3357563"/>
            <a:ext cx="1060451" cy="914400"/>
          </a:xfrm>
          <a:prstGeom prst="triangle">
            <a:avLst>
              <a:gd name="adj" fmla="val 50000"/>
            </a:avLst>
          </a:prstGeom>
          <a:solidFill>
            <a:srgbClr val="BEDB39"/>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1" name="等腰三角形 51"/>
          <p:cNvSpPr>
            <a:spLocks noChangeArrowheads="1"/>
          </p:cNvSpPr>
          <p:nvPr/>
        </p:nvSpPr>
        <p:spPr bwMode="auto">
          <a:xfrm>
            <a:off x="4616449" y="3357563"/>
            <a:ext cx="1060451" cy="914400"/>
          </a:xfrm>
          <a:prstGeom prst="triangle">
            <a:avLst>
              <a:gd name="adj" fmla="val 50000"/>
            </a:avLst>
          </a:prstGeom>
          <a:solidFill>
            <a:srgbClr val="FD7400"/>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2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3072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072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072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072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3072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0729"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0730" name="矩形 9"/>
          <p:cNvSpPr>
            <a:spLocks noChangeArrowheads="1"/>
          </p:cNvSpPr>
          <p:nvPr/>
        </p:nvSpPr>
        <p:spPr bwMode="auto">
          <a:xfrm rot="-2707454">
            <a:off x="2570163" y="3036889"/>
            <a:ext cx="1790700" cy="1790700"/>
          </a:xfrm>
          <a:prstGeom prst="rect">
            <a:avLst/>
          </a:prstGeom>
          <a:noFill/>
          <a:ln w="2857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1" name="椭圆 10"/>
          <p:cNvSpPr>
            <a:spLocks noChangeArrowheads="1"/>
          </p:cNvSpPr>
          <p:nvPr/>
        </p:nvSpPr>
        <p:spPr bwMode="auto">
          <a:xfrm>
            <a:off x="1784350" y="2238375"/>
            <a:ext cx="884239" cy="884238"/>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2" name="椭圆 11"/>
          <p:cNvSpPr>
            <a:spLocks noChangeArrowheads="1"/>
          </p:cNvSpPr>
          <p:nvPr/>
        </p:nvSpPr>
        <p:spPr bwMode="auto">
          <a:xfrm>
            <a:off x="3013075" y="2239965"/>
            <a:ext cx="884239" cy="884237"/>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3" name="椭圆 12"/>
          <p:cNvSpPr>
            <a:spLocks noChangeArrowheads="1"/>
          </p:cNvSpPr>
          <p:nvPr/>
        </p:nvSpPr>
        <p:spPr bwMode="auto">
          <a:xfrm>
            <a:off x="4241801" y="2239965"/>
            <a:ext cx="884239" cy="884237"/>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4" name="椭圆 13"/>
          <p:cNvSpPr>
            <a:spLocks noChangeArrowheads="1"/>
          </p:cNvSpPr>
          <p:nvPr/>
        </p:nvSpPr>
        <p:spPr bwMode="auto">
          <a:xfrm>
            <a:off x="1785939" y="3467100"/>
            <a:ext cx="884237" cy="884238"/>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5" name="椭圆 14"/>
          <p:cNvSpPr>
            <a:spLocks noChangeArrowheads="1"/>
          </p:cNvSpPr>
          <p:nvPr/>
        </p:nvSpPr>
        <p:spPr bwMode="auto">
          <a:xfrm>
            <a:off x="3013075" y="3467100"/>
            <a:ext cx="884239" cy="884238"/>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rgbClr val="FFFFFF"/>
                </a:solidFill>
                <a:ea typeface="宋体" panose="02010600030101010101" pitchFamily="2" charset="-122"/>
                <a:cs typeface="Calibri" panose="020F0502020204030204" pitchFamily="34" charset="0"/>
              </a:rPr>
              <a:t>TEXT</a:t>
            </a:r>
            <a:endParaRPr lang="zh-CN" altLang="en-US" sz="16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30736" name="椭圆 15"/>
          <p:cNvSpPr>
            <a:spLocks noChangeArrowheads="1"/>
          </p:cNvSpPr>
          <p:nvPr/>
        </p:nvSpPr>
        <p:spPr bwMode="auto">
          <a:xfrm>
            <a:off x="4241801" y="3467100"/>
            <a:ext cx="884239" cy="884238"/>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7" name="椭圆 16"/>
          <p:cNvSpPr>
            <a:spLocks noChangeArrowheads="1"/>
          </p:cNvSpPr>
          <p:nvPr/>
        </p:nvSpPr>
        <p:spPr bwMode="auto">
          <a:xfrm>
            <a:off x="1785939" y="4695825"/>
            <a:ext cx="884237" cy="882650"/>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8" name="椭圆 17"/>
          <p:cNvSpPr>
            <a:spLocks noChangeArrowheads="1"/>
          </p:cNvSpPr>
          <p:nvPr/>
        </p:nvSpPr>
        <p:spPr bwMode="auto">
          <a:xfrm>
            <a:off x="3013075" y="4695825"/>
            <a:ext cx="884239" cy="882650"/>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9" name="椭圆 18"/>
          <p:cNvSpPr>
            <a:spLocks noChangeArrowheads="1"/>
          </p:cNvSpPr>
          <p:nvPr/>
        </p:nvSpPr>
        <p:spPr bwMode="auto">
          <a:xfrm>
            <a:off x="4241801" y="4695825"/>
            <a:ext cx="884239" cy="882650"/>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0740" name="Group 20"/>
          <p:cNvGrpSpPr>
            <a:grpSpLocks/>
          </p:cNvGrpSpPr>
          <p:nvPr/>
        </p:nvGrpSpPr>
        <p:grpSpPr bwMode="auto">
          <a:xfrm>
            <a:off x="3273425" y="2543175"/>
            <a:ext cx="363539" cy="274638"/>
            <a:chOff x="0" y="0"/>
            <a:chExt cx="239713" cy="180975"/>
          </a:xfrm>
        </p:grpSpPr>
        <p:sp>
          <p:nvSpPr>
            <p:cNvPr id="30752" name="Oval 219"/>
            <p:cNvSpPr>
              <a:spLocks noChangeArrowheads="1"/>
            </p:cNvSpPr>
            <p:nvPr/>
          </p:nvSpPr>
          <p:spPr bwMode="auto">
            <a:xfrm>
              <a:off x="74613" y="60325"/>
              <a:ext cx="90488" cy="904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0753"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41" name="Freeform 75"/>
          <p:cNvSpPr>
            <a:spLocks noChangeAspect="1" noEditPoints="1" noChangeArrowheads="1"/>
          </p:cNvSpPr>
          <p:nvPr/>
        </p:nvSpPr>
        <p:spPr bwMode="auto">
          <a:xfrm>
            <a:off x="2046289" y="3751265"/>
            <a:ext cx="361951" cy="363537"/>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2" name="Freeform 160"/>
          <p:cNvSpPr>
            <a:spLocks noChangeAspect="1" noChangeArrowheads="1"/>
          </p:cNvSpPr>
          <p:nvPr/>
        </p:nvSpPr>
        <p:spPr bwMode="auto">
          <a:xfrm>
            <a:off x="4540250" y="3727450"/>
            <a:ext cx="285751" cy="363538"/>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3" name="Freeform 144"/>
          <p:cNvSpPr>
            <a:spLocks noChangeAspect="1" noEditPoints="1" noChangeArrowheads="1"/>
          </p:cNvSpPr>
          <p:nvPr/>
        </p:nvSpPr>
        <p:spPr bwMode="auto">
          <a:xfrm>
            <a:off x="3286125" y="4959350"/>
            <a:ext cx="360363" cy="361950"/>
          </a:xfrm>
          <a:custGeom>
            <a:avLst/>
            <a:gdLst>
              <a:gd name="T0" fmla="*/ 2147483646 w 64"/>
              <a:gd name="T1" fmla="*/ 0 h 64"/>
              <a:gd name="T2" fmla="*/ 0 w 64"/>
              <a:gd name="T3" fmla="*/ 2147483646 h 64"/>
              <a:gd name="T4" fmla="*/ 2147483646 w 64"/>
              <a:gd name="T5" fmla="*/ 2147483646 h 64"/>
              <a:gd name="T6" fmla="*/ 2147483646 w 64"/>
              <a:gd name="T7" fmla="*/ 2147483646 h 64"/>
              <a:gd name="T8" fmla="*/ 2147483646 w 64"/>
              <a:gd name="T9" fmla="*/ 0 h 64"/>
              <a:gd name="T10" fmla="*/ 2147483646 w 64"/>
              <a:gd name="T11" fmla="*/ 2147483646 h 64"/>
              <a:gd name="T12" fmla="*/ 2147483646 w 64"/>
              <a:gd name="T13" fmla="*/ 2147483646 h 64"/>
              <a:gd name="T14" fmla="*/ 2147483646 w 64"/>
              <a:gd name="T15" fmla="*/ 2147483646 h 64"/>
              <a:gd name="T16" fmla="*/ 2147483646 w 64"/>
              <a:gd name="T17" fmla="*/ 2147483646 h 64"/>
              <a:gd name="T18" fmla="*/ 2147483646 w 64"/>
              <a:gd name="T19" fmla="*/ 2147483646 h 64"/>
              <a:gd name="T20" fmla="*/ 2147483646 w 64"/>
              <a:gd name="T21" fmla="*/ 2147483646 h 64"/>
              <a:gd name="T22" fmla="*/ 2147483646 w 64"/>
              <a:gd name="T23" fmla="*/ 2147483646 h 64"/>
              <a:gd name="T24" fmla="*/ 2147483646 w 64"/>
              <a:gd name="T25" fmla="*/ 2147483646 h 64"/>
              <a:gd name="T26" fmla="*/ 2147483646 w 64"/>
              <a:gd name="T27" fmla="*/ 2147483646 h 64"/>
              <a:gd name="T28" fmla="*/ 2147483646 w 64"/>
              <a:gd name="T29" fmla="*/ 2147483646 h 64"/>
              <a:gd name="T30" fmla="*/ 2147483646 w 64"/>
              <a:gd name="T31" fmla="*/ 2147483646 h 64"/>
              <a:gd name="T32" fmla="*/ 2147483646 w 64"/>
              <a:gd name="T33" fmla="*/ 2147483646 h 64"/>
              <a:gd name="T34" fmla="*/ 2147483646 w 64"/>
              <a:gd name="T35" fmla="*/ 2147483646 h 64"/>
              <a:gd name="T36" fmla="*/ 2147483646 w 64"/>
              <a:gd name="T37" fmla="*/ 2147483646 h 64"/>
              <a:gd name="T38" fmla="*/ 2147483646 w 64"/>
              <a:gd name="T39" fmla="*/ 2147483646 h 64"/>
              <a:gd name="T40" fmla="*/ 2147483646 w 64"/>
              <a:gd name="T41" fmla="*/ 2147483646 h 64"/>
              <a:gd name="T42" fmla="*/ 2147483646 w 64"/>
              <a:gd name="T43" fmla="*/ 2147483646 h 64"/>
              <a:gd name="T44" fmla="*/ 2147483646 w 64"/>
              <a:gd name="T45" fmla="*/ 2147483646 h 64"/>
              <a:gd name="T46" fmla="*/ 2147483646 w 64"/>
              <a:gd name="T47" fmla="*/ 2147483646 h 64"/>
              <a:gd name="T48" fmla="*/ 2147483646 w 64"/>
              <a:gd name="T49" fmla="*/ 2147483646 h 64"/>
              <a:gd name="T50" fmla="*/ 2147483646 w 64"/>
              <a:gd name="T51" fmla="*/ 2147483646 h 64"/>
              <a:gd name="T52" fmla="*/ 2147483646 w 64"/>
              <a:gd name="T53" fmla="*/ 2147483646 h 64"/>
              <a:gd name="T54" fmla="*/ 2147483646 w 64"/>
              <a:gd name="T55" fmla="*/ 2147483646 h 64"/>
              <a:gd name="T56" fmla="*/ 2147483646 w 64"/>
              <a:gd name="T57" fmla="*/ 2147483646 h 64"/>
              <a:gd name="T58" fmla="*/ 2147483646 w 64"/>
              <a:gd name="T59" fmla="*/ 2147483646 h 64"/>
              <a:gd name="T60" fmla="*/ 2147483646 w 64"/>
              <a:gd name="T61" fmla="*/ 2147483646 h 64"/>
              <a:gd name="T62" fmla="*/ 2147483646 w 64"/>
              <a:gd name="T63" fmla="*/ 2147483646 h 64"/>
              <a:gd name="T64" fmla="*/ 2147483646 w 64"/>
              <a:gd name="T65" fmla="*/ 2147483646 h 64"/>
              <a:gd name="T66" fmla="*/ 2147483646 w 64"/>
              <a:gd name="T67" fmla="*/ 2147483646 h 64"/>
              <a:gd name="T68" fmla="*/ 2147483646 w 64"/>
              <a:gd name="T69" fmla="*/ 2147483646 h 64"/>
              <a:gd name="T70" fmla="*/ 2147483646 w 64"/>
              <a:gd name="T71" fmla="*/ 2147483646 h 64"/>
              <a:gd name="T72" fmla="*/ 2147483646 w 64"/>
              <a:gd name="T73" fmla="*/ 2147483646 h 64"/>
              <a:gd name="T74" fmla="*/ 2147483646 w 64"/>
              <a:gd name="T75" fmla="*/ 2147483646 h 64"/>
              <a:gd name="T76" fmla="*/ 2147483646 w 64"/>
              <a:gd name="T77" fmla="*/ 2147483646 h 64"/>
              <a:gd name="T78" fmla="*/ 2147483646 w 64"/>
              <a:gd name="T79" fmla="*/ 2147483646 h 64"/>
              <a:gd name="T80" fmla="*/ 2147483646 w 64"/>
              <a:gd name="T81" fmla="*/ 2147483646 h 64"/>
              <a:gd name="T82" fmla="*/ 2147483646 w 64"/>
              <a:gd name="T83" fmla="*/ 2147483646 h 64"/>
              <a:gd name="T84" fmla="*/ 2147483646 w 64"/>
              <a:gd name="T85" fmla="*/ 2147483646 h 64"/>
              <a:gd name="T86" fmla="*/ 2147483646 w 64"/>
              <a:gd name="T87" fmla="*/ 2147483646 h 64"/>
              <a:gd name="T88" fmla="*/ 2147483646 w 64"/>
              <a:gd name="T89" fmla="*/ 2147483646 h 64"/>
              <a:gd name="T90" fmla="*/ 2147483646 w 64"/>
              <a:gd name="T91" fmla="*/ 2147483646 h 64"/>
              <a:gd name="T92" fmla="*/ 2147483646 w 64"/>
              <a:gd name="T93" fmla="*/ 2147483646 h 64"/>
              <a:gd name="T94" fmla="*/ 2147483646 w 64"/>
              <a:gd name="T95" fmla="*/ 2147483646 h 64"/>
              <a:gd name="T96" fmla="*/ 2147483646 w 64"/>
              <a:gd name="T97" fmla="*/ 2147483646 h 64"/>
              <a:gd name="T98" fmla="*/ 2147483646 w 64"/>
              <a:gd name="T99" fmla="*/ 2147483646 h 64"/>
              <a:gd name="T100" fmla="*/ 2147483646 w 64"/>
              <a:gd name="T101" fmla="*/ 2147483646 h 64"/>
              <a:gd name="T102" fmla="*/ 2147483646 w 64"/>
              <a:gd name="T103" fmla="*/ 2147483646 h 64"/>
              <a:gd name="T104" fmla="*/ 2147483646 w 64"/>
              <a:gd name="T105" fmla="*/ 2147483646 h 64"/>
              <a:gd name="T106" fmla="*/ 2147483646 w 64"/>
              <a:gd name="T107" fmla="*/ 2147483646 h 64"/>
              <a:gd name="T108" fmla="*/ 2147483646 w 64"/>
              <a:gd name="T109" fmla="*/ 2147483646 h 64"/>
              <a:gd name="T110" fmla="*/ 2147483646 w 64"/>
              <a:gd name="T111" fmla="*/ 2147483646 h 64"/>
              <a:gd name="T112" fmla="*/ 2147483646 w 64"/>
              <a:gd name="T113" fmla="*/ 2147483646 h 64"/>
              <a:gd name="T114" fmla="*/ 2147483646 w 64"/>
              <a:gd name="T115" fmla="*/ 2147483646 h 64"/>
              <a:gd name="T116" fmla="*/ 2147483646 w 64"/>
              <a:gd name="T117" fmla="*/ 2147483646 h 64"/>
              <a:gd name="T118" fmla="*/ 2147483646 w 64"/>
              <a:gd name="T119" fmla="*/ 2147483646 h 64"/>
              <a:gd name="T120" fmla="*/ 2147483646 w 64"/>
              <a:gd name="T121" fmla="*/ 2147483646 h 64"/>
              <a:gd name="T122" fmla="*/ 2147483646 w 64"/>
              <a:gd name="T123" fmla="*/ 2147483646 h 64"/>
              <a:gd name="T124" fmla="*/ 2147483646 w 64"/>
              <a:gd name="T125" fmla="*/ 2147483646 h 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 y="34"/>
                </a:moveTo>
                <a:cubicBezTo>
                  <a:pt x="18" y="34"/>
                  <a:pt x="18" y="34"/>
                  <a:pt x="18" y="34"/>
                </a:cubicBezTo>
                <a:cubicBezTo>
                  <a:pt x="19" y="38"/>
                  <a:pt x="19" y="42"/>
                  <a:pt x="20" y="46"/>
                </a:cubicBezTo>
                <a:cubicBezTo>
                  <a:pt x="8" y="46"/>
                  <a:pt x="8" y="46"/>
                  <a:pt x="8" y="46"/>
                </a:cubicBezTo>
                <a:cubicBezTo>
                  <a:pt x="6" y="42"/>
                  <a:pt x="4" y="38"/>
                  <a:pt x="4" y="34"/>
                </a:cubicBezTo>
                <a:close/>
                <a:moveTo>
                  <a:pt x="18" y="30"/>
                </a:moveTo>
                <a:cubicBezTo>
                  <a:pt x="4" y="30"/>
                  <a:pt x="4" y="30"/>
                  <a:pt x="4" y="30"/>
                </a:cubicBezTo>
                <a:cubicBezTo>
                  <a:pt x="4" y="26"/>
                  <a:pt x="6" y="22"/>
                  <a:pt x="8" y="18"/>
                </a:cubicBezTo>
                <a:cubicBezTo>
                  <a:pt x="20" y="18"/>
                  <a:pt x="20" y="18"/>
                  <a:pt x="20" y="18"/>
                </a:cubicBezTo>
                <a:cubicBezTo>
                  <a:pt x="19" y="22"/>
                  <a:pt x="19" y="26"/>
                  <a:pt x="18" y="30"/>
                </a:cubicBezTo>
                <a:close/>
                <a:moveTo>
                  <a:pt x="24" y="18"/>
                </a:moveTo>
                <a:cubicBezTo>
                  <a:pt x="40" y="18"/>
                  <a:pt x="40" y="18"/>
                  <a:pt x="40" y="18"/>
                </a:cubicBezTo>
                <a:cubicBezTo>
                  <a:pt x="41" y="22"/>
                  <a:pt x="41" y="26"/>
                  <a:pt x="42" y="30"/>
                </a:cubicBezTo>
                <a:cubicBezTo>
                  <a:pt x="22" y="30"/>
                  <a:pt x="22" y="30"/>
                  <a:pt x="22" y="30"/>
                </a:cubicBezTo>
                <a:cubicBezTo>
                  <a:pt x="23" y="26"/>
                  <a:pt x="23" y="22"/>
                  <a:pt x="24" y="18"/>
                </a:cubicBezTo>
                <a:close/>
                <a:moveTo>
                  <a:pt x="22" y="34"/>
                </a:moveTo>
                <a:cubicBezTo>
                  <a:pt x="42" y="34"/>
                  <a:pt x="42" y="34"/>
                  <a:pt x="42" y="34"/>
                </a:cubicBezTo>
                <a:cubicBezTo>
                  <a:pt x="41" y="38"/>
                  <a:pt x="41" y="42"/>
                  <a:pt x="40" y="46"/>
                </a:cubicBezTo>
                <a:cubicBezTo>
                  <a:pt x="24" y="46"/>
                  <a:pt x="24" y="46"/>
                  <a:pt x="24" y="46"/>
                </a:cubicBezTo>
                <a:cubicBezTo>
                  <a:pt x="23" y="42"/>
                  <a:pt x="23" y="38"/>
                  <a:pt x="22" y="34"/>
                </a:cubicBezTo>
                <a:close/>
                <a:moveTo>
                  <a:pt x="46" y="34"/>
                </a:moveTo>
                <a:cubicBezTo>
                  <a:pt x="60" y="34"/>
                  <a:pt x="60" y="34"/>
                  <a:pt x="60" y="34"/>
                </a:cubicBezTo>
                <a:cubicBezTo>
                  <a:pt x="60" y="38"/>
                  <a:pt x="58" y="42"/>
                  <a:pt x="56" y="46"/>
                </a:cubicBezTo>
                <a:cubicBezTo>
                  <a:pt x="44" y="46"/>
                  <a:pt x="44" y="46"/>
                  <a:pt x="44" y="46"/>
                </a:cubicBezTo>
                <a:cubicBezTo>
                  <a:pt x="45" y="42"/>
                  <a:pt x="45" y="38"/>
                  <a:pt x="46" y="34"/>
                </a:cubicBezTo>
                <a:close/>
                <a:moveTo>
                  <a:pt x="46" y="30"/>
                </a:moveTo>
                <a:cubicBezTo>
                  <a:pt x="45" y="26"/>
                  <a:pt x="45" y="22"/>
                  <a:pt x="44" y="18"/>
                </a:cubicBezTo>
                <a:cubicBezTo>
                  <a:pt x="56" y="18"/>
                  <a:pt x="56" y="18"/>
                  <a:pt x="56" y="18"/>
                </a:cubicBezTo>
                <a:cubicBezTo>
                  <a:pt x="58" y="22"/>
                  <a:pt x="60" y="26"/>
                  <a:pt x="60" y="30"/>
                </a:cubicBezTo>
                <a:lnTo>
                  <a:pt x="46" y="30"/>
                </a:lnTo>
                <a:close/>
                <a:moveTo>
                  <a:pt x="53" y="14"/>
                </a:moveTo>
                <a:cubicBezTo>
                  <a:pt x="43" y="14"/>
                  <a:pt x="43" y="14"/>
                  <a:pt x="43" y="14"/>
                </a:cubicBezTo>
                <a:cubicBezTo>
                  <a:pt x="42" y="10"/>
                  <a:pt x="41" y="7"/>
                  <a:pt x="41" y="5"/>
                </a:cubicBezTo>
                <a:cubicBezTo>
                  <a:pt x="46" y="7"/>
                  <a:pt x="50" y="10"/>
                  <a:pt x="53" y="14"/>
                </a:cubicBezTo>
                <a:close/>
                <a:moveTo>
                  <a:pt x="36" y="4"/>
                </a:moveTo>
                <a:cubicBezTo>
                  <a:pt x="37" y="6"/>
                  <a:pt x="38" y="10"/>
                  <a:pt x="39" y="14"/>
                </a:cubicBezTo>
                <a:cubicBezTo>
                  <a:pt x="25" y="14"/>
                  <a:pt x="25" y="14"/>
                  <a:pt x="25" y="14"/>
                </a:cubicBezTo>
                <a:cubicBezTo>
                  <a:pt x="26" y="10"/>
                  <a:pt x="27" y="6"/>
                  <a:pt x="28" y="4"/>
                </a:cubicBezTo>
                <a:cubicBezTo>
                  <a:pt x="29" y="4"/>
                  <a:pt x="30" y="4"/>
                  <a:pt x="32" y="4"/>
                </a:cubicBezTo>
                <a:cubicBezTo>
                  <a:pt x="34" y="4"/>
                  <a:pt x="35" y="4"/>
                  <a:pt x="36" y="4"/>
                </a:cubicBezTo>
                <a:close/>
                <a:moveTo>
                  <a:pt x="23" y="5"/>
                </a:moveTo>
                <a:cubicBezTo>
                  <a:pt x="23" y="7"/>
                  <a:pt x="22" y="10"/>
                  <a:pt x="21" y="14"/>
                </a:cubicBezTo>
                <a:cubicBezTo>
                  <a:pt x="11" y="14"/>
                  <a:pt x="11" y="14"/>
                  <a:pt x="11" y="14"/>
                </a:cubicBezTo>
                <a:cubicBezTo>
                  <a:pt x="14" y="10"/>
                  <a:pt x="18" y="7"/>
                  <a:pt x="23" y="5"/>
                </a:cubicBezTo>
                <a:close/>
                <a:moveTo>
                  <a:pt x="11" y="50"/>
                </a:moveTo>
                <a:cubicBezTo>
                  <a:pt x="21" y="50"/>
                  <a:pt x="21" y="50"/>
                  <a:pt x="21" y="50"/>
                </a:cubicBezTo>
                <a:cubicBezTo>
                  <a:pt x="22" y="54"/>
                  <a:pt x="23" y="57"/>
                  <a:pt x="23" y="59"/>
                </a:cubicBezTo>
                <a:cubicBezTo>
                  <a:pt x="18" y="57"/>
                  <a:pt x="14" y="54"/>
                  <a:pt x="11" y="50"/>
                </a:cubicBezTo>
                <a:close/>
                <a:moveTo>
                  <a:pt x="28" y="60"/>
                </a:moveTo>
                <a:cubicBezTo>
                  <a:pt x="27" y="58"/>
                  <a:pt x="26" y="54"/>
                  <a:pt x="25" y="50"/>
                </a:cubicBezTo>
                <a:cubicBezTo>
                  <a:pt x="39" y="50"/>
                  <a:pt x="39" y="50"/>
                  <a:pt x="39" y="50"/>
                </a:cubicBezTo>
                <a:cubicBezTo>
                  <a:pt x="38" y="54"/>
                  <a:pt x="37" y="58"/>
                  <a:pt x="36" y="60"/>
                </a:cubicBezTo>
                <a:cubicBezTo>
                  <a:pt x="35" y="60"/>
                  <a:pt x="34" y="60"/>
                  <a:pt x="32" y="60"/>
                </a:cubicBezTo>
                <a:cubicBezTo>
                  <a:pt x="30" y="60"/>
                  <a:pt x="29" y="60"/>
                  <a:pt x="28" y="60"/>
                </a:cubicBezTo>
                <a:close/>
                <a:moveTo>
                  <a:pt x="41" y="59"/>
                </a:moveTo>
                <a:cubicBezTo>
                  <a:pt x="41" y="57"/>
                  <a:pt x="42" y="54"/>
                  <a:pt x="43" y="50"/>
                </a:cubicBezTo>
                <a:cubicBezTo>
                  <a:pt x="53" y="50"/>
                  <a:pt x="53" y="50"/>
                  <a:pt x="53" y="50"/>
                </a:cubicBezTo>
                <a:cubicBezTo>
                  <a:pt x="50" y="54"/>
                  <a:pt x="46" y="57"/>
                  <a:pt x="4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4" name="椭圆 25"/>
          <p:cNvSpPr>
            <a:spLocks noChangeArrowheads="1"/>
          </p:cNvSpPr>
          <p:nvPr/>
        </p:nvSpPr>
        <p:spPr bwMode="auto">
          <a:xfrm flipH="1">
            <a:off x="6516689" y="2465390"/>
            <a:ext cx="230187" cy="230187"/>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5" name="椭圆 26"/>
          <p:cNvSpPr>
            <a:spLocks noChangeArrowheads="1"/>
          </p:cNvSpPr>
          <p:nvPr/>
        </p:nvSpPr>
        <p:spPr bwMode="auto">
          <a:xfrm flipH="1">
            <a:off x="6516689" y="3403600"/>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6" name="椭圆 27"/>
          <p:cNvSpPr>
            <a:spLocks noChangeArrowheads="1"/>
          </p:cNvSpPr>
          <p:nvPr/>
        </p:nvSpPr>
        <p:spPr bwMode="auto">
          <a:xfrm flipH="1">
            <a:off x="6516689" y="4341813"/>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7" name="椭圆 28"/>
          <p:cNvSpPr>
            <a:spLocks noChangeArrowheads="1"/>
          </p:cNvSpPr>
          <p:nvPr/>
        </p:nvSpPr>
        <p:spPr bwMode="auto">
          <a:xfrm flipH="1">
            <a:off x="6516689" y="5280025"/>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8" name="矩形 29"/>
          <p:cNvSpPr>
            <a:spLocks noChangeArrowheads="1"/>
          </p:cNvSpPr>
          <p:nvPr/>
        </p:nvSpPr>
        <p:spPr bwMode="auto">
          <a:xfrm>
            <a:off x="6843714" y="2278065"/>
            <a:ext cx="4508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49" name="矩形 30"/>
          <p:cNvSpPr>
            <a:spLocks noChangeArrowheads="1"/>
          </p:cNvSpPr>
          <p:nvPr/>
        </p:nvSpPr>
        <p:spPr bwMode="auto">
          <a:xfrm>
            <a:off x="6843714" y="3206752"/>
            <a:ext cx="4508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50" name="矩形 31"/>
          <p:cNvSpPr>
            <a:spLocks noChangeArrowheads="1"/>
          </p:cNvSpPr>
          <p:nvPr/>
        </p:nvSpPr>
        <p:spPr bwMode="auto">
          <a:xfrm>
            <a:off x="6843714" y="5065715"/>
            <a:ext cx="45085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51" name="矩形 32"/>
          <p:cNvSpPr>
            <a:spLocks noChangeArrowheads="1"/>
          </p:cNvSpPr>
          <p:nvPr/>
        </p:nvSpPr>
        <p:spPr bwMode="auto">
          <a:xfrm>
            <a:off x="6843714" y="4137025"/>
            <a:ext cx="4508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47" name="矩形 47"/>
          <p:cNvSpPr>
            <a:spLocks noChangeArrowheads="1"/>
          </p:cNvSpPr>
          <p:nvPr/>
        </p:nvSpPr>
        <p:spPr bwMode="auto">
          <a:xfrm>
            <a:off x="1487490" y="4143375"/>
            <a:ext cx="1730375" cy="268288"/>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48"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31749"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1750"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1751"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1752"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31753"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1754"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1755" name="矩形 9"/>
          <p:cNvSpPr>
            <a:spLocks noChangeArrowheads="1"/>
          </p:cNvSpPr>
          <p:nvPr/>
        </p:nvSpPr>
        <p:spPr bwMode="auto">
          <a:xfrm>
            <a:off x="1139826" y="2254250"/>
            <a:ext cx="43672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D7400"/>
                </a:solidFill>
              </a:rPr>
              <a:t>VESTIBULUM ANTE IPSUM FAUCIBUS ORCI</a:t>
            </a:r>
          </a:p>
        </p:txBody>
      </p:sp>
      <p:sp>
        <p:nvSpPr>
          <p:cNvPr id="31756" name="矩形 10"/>
          <p:cNvSpPr>
            <a:spLocks noChangeArrowheads="1"/>
          </p:cNvSpPr>
          <p:nvPr/>
        </p:nvSpPr>
        <p:spPr bwMode="auto">
          <a:xfrm>
            <a:off x="1162052" y="3076577"/>
            <a:ext cx="43656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p>
        </p:txBody>
      </p:sp>
      <p:grpSp>
        <p:nvGrpSpPr>
          <p:cNvPr id="31757" name="Group 13"/>
          <p:cNvGrpSpPr>
            <a:grpSpLocks/>
          </p:cNvGrpSpPr>
          <p:nvPr/>
        </p:nvGrpSpPr>
        <p:grpSpPr bwMode="auto">
          <a:xfrm>
            <a:off x="2063751" y="4143375"/>
            <a:ext cx="3586163" cy="268288"/>
            <a:chOff x="0" y="0"/>
            <a:chExt cx="3586528" cy="269472"/>
          </a:xfrm>
        </p:grpSpPr>
        <p:sp>
          <p:nvSpPr>
            <p:cNvPr id="31789" name="矩形 13"/>
            <p:cNvSpPr>
              <a:spLocks noChangeArrowheads="1"/>
            </p:cNvSpPr>
            <p:nvPr/>
          </p:nvSpPr>
          <p:spPr bwMode="auto">
            <a:xfrm>
              <a:off x="0"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90" name="矩形 14"/>
            <p:cNvSpPr>
              <a:spLocks noChangeArrowheads="1"/>
            </p:cNvSpPr>
            <p:nvPr/>
          </p:nvSpPr>
          <p:spPr bwMode="auto">
            <a:xfrm>
              <a:off x="1246598"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91" name="矩形 15"/>
            <p:cNvSpPr>
              <a:spLocks noChangeArrowheads="1"/>
            </p:cNvSpPr>
            <p:nvPr/>
          </p:nvSpPr>
          <p:spPr bwMode="auto">
            <a:xfrm>
              <a:off x="1856201"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31758" name="矩形 16"/>
          <p:cNvSpPr>
            <a:spLocks noChangeArrowheads="1"/>
          </p:cNvSpPr>
          <p:nvPr/>
        </p:nvSpPr>
        <p:spPr bwMode="auto">
          <a:xfrm>
            <a:off x="974726"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59" name="矩形 17"/>
          <p:cNvSpPr>
            <a:spLocks noChangeArrowheads="1"/>
          </p:cNvSpPr>
          <p:nvPr/>
        </p:nvSpPr>
        <p:spPr bwMode="auto">
          <a:xfrm>
            <a:off x="984251"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0" name="矩形 18"/>
          <p:cNvSpPr>
            <a:spLocks noChangeArrowheads="1"/>
          </p:cNvSpPr>
          <p:nvPr/>
        </p:nvSpPr>
        <p:spPr bwMode="auto">
          <a:xfrm>
            <a:off x="2165351"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1" name="矩形 19"/>
          <p:cNvSpPr>
            <a:spLocks noChangeArrowheads="1"/>
          </p:cNvSpPr>
          <p:nvPr/>
        </p:nvSpPr>
        <p:spPr bwMode="auto">
          <a:xfrm>
            <a:off x="2174877"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2" name="矩形 20"/>
          <p:cNvSpPr>
            <a:spLocks noChangeArrowheads="1"/>
          </p:cNvSpPr>
          <p:nvPr/>
        </p:nvSpPr>
        <p:spPr bwMode="auto">
          <a:xfrm>
            <a:off x="3354388" y="4810127"/>
            <a:ext cx="11477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3" name="矩形 21"/>
          <p:cNvSpPr>
            <a:spLocks noChangeArrowheads="1"/>
          </p:cNvSpPr>
          <p:nvPr/>
        </p:nvSpPr>
        <p:spPr bwMode="auto">
          <a:xfrm>
            <a:off x="3363914"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4" name="矩形 22"/>
          <p:cNvSpPr>
            <a:spLocks noChangeArrowheads="1"/>
          </p:cNvSpPr>
          <p:nvPr/>
        </p:nvSpPr>
        <p:spPr bwMode="auto">
          <a:xfrm>
            <a:off x="4545014"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5" name="矩形 23"/>
          <p:cNvSpPr>
            <a:spLocks noChangeArrowheads="1"/>
          </p:cNvSpPr>
          <p:nvPr/>
        </p:nvSpPr>
        <p:spPr bwMode="auto">
          <a:xfrm>
            <a:off x="4554538"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6" name="矩形 24"/>
          <p:cNvSpPr>
            <a:spLocks noChangeArrowheads="1"/>
          </p:cNvSpPr>
          <p:nvPr/>
        </p:nvSpPr>
        <p:spPr bwMode="auto">
          <a:xfrm rot="2096020">
            <a:off x="8107363" y="3157540"/>
            <a:ext cx="201612"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67" name="矩形 25"/>
          <p:cNvSpPr>
            <a:spLocks noChangeArrowheads="1"/>
          </p:cNvSpPr>
          <p:nvPr/>
        </p:nvSpPr>
        <p:spPr bwMode="auto">
          <a:xfrm rot="10234085">
            <a:off x="9236076" y="4362452"/>
            <a:ext cx="201613"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68" name="矩形 26"/>
          <p:cNvSpPr>
            <a:spLocks noChangeArrowheads="1"/>
          </p:cNvSpPr>
          <p:nvPr/>
        </p:nvSpPr>
        <p:spPr bwMode="auto">
          <a:xfrm rot="5400000">
            <a:off x="8443913" y="3668713"/>
            <a:ext cx="203200"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1769" name="Group 28"/>
          <p:cNvGrpSpPr>
            <a:grpSpLocks/>
          </p:cNvGrpSpPr>
          <p:nvPr/>
        </p:nvGrpSpPr>
        <p:grpSpPr bwMode="auto">
          <a:xfrm>
            <a:off x="7988301" y="2266952"/>
            <a:ext cx="1165225" cy="1165225"/>
            <a:chOff x="0" y="0"/>
            <a:chExt cx="1165409" cy="1165409"/>
          </a:xfrm>
        </p:grpSpPr>
        <p:sp>
          <p:nvSpPr>
            <p:cNvPr id="31786" name="椭圆 28"/>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7" name="椭圆 29"/>
            <p:cNvSpPr>
              <a:spLocks noChangeArrowheads="1"/>
            </p:cNvSpPr>
            <p:nvPr/>
          </p:nvSpPr>
          <p:spPr bwMode="auto">
            <a:xfrm>
              <a:off x="180488" y="180488"/>
              <a:ext cx="804432" cy="80443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8" name="椭圆 30"/>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0" name="Group 32"/>
          <p:cNvGrpSpPr>
            <a:grpSpLocks/>
          </p:cNvGrpSpPr>
          <p:nvPr/>
        </p:nvGrpSpPr>
        <p:grpSpPr bwMode="auto">
          <a:xfrm>
            <a:off x="7312026" y="3333752"/>
            <a:ext cx="1165225" cy="1165225"/>
            <a:chOff x="0" y="0"/>
            <a:chExt cx="1165409" cy="1165409"/>
          </a:xfrm>
        </p:grpSpPr>
        <p:sp>
          <p:nvSpPr>
            <p:cNvPr id="31784" name="椭圆 32"/>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5" name="椭圆 33"/>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1" name="Group 35"/>
          <p:cNvGrpSpPr>
            <a:grpSpLocks/>
          </p:cNvGrpSpPr>
          <p:nvPr/>
        </p:nvGrpSpPr>
        <p:grpSpPr bwMode="auto">
          <a:xfrm>
            <a:off x="8596314" y="3362327"/>
            <a:ext cx="1165225" cy="1165225"/>
            <a:chOff x="0" y="0"/>
            <a:chExt cx="1165409" cy="1165409"/>
          </a:xfrm>
        </p:grpSpPr>
        <p:sp>
          <p:nvSpPr>
            <p:cNvPr id="31781" name="椭圆 35"/>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2" name="椭圆 36"/>
            <p:cNvSpPr>
              <a:spLocks noChangeArrowheads="1"/>
            </p:cNvSpPr>
            <p:nvPr/>
          </p:nvSpPr>
          <p:spPr bwMode="auto">
            <a:xfrm>
              <a:off x="180488" y="180488"/>
              <a:ext cx="804432" cy="80443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3" name="椭圆 37"/>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2" name="Group 39"/>
          <p:cNvGrpSpPr>
            <a:grpSpLocks/>
          </p:cNvGrpSpPr>
          <p:nvPr/>
        </p:nvGrpSpPr>
        <p:grpSpPr bwMode="auto">
          <a:xfrm>
            <a:off x="8864601" y="4614865"/>
            <a:ext cx="1165225" cy="1165225"/>
            <a:chOff x="0" y="0"/>
            <a:chExt cx="1165409" cy="1165409"/>
          </a:xfrm>
        </p:grpSpPr>
        <p:sp>
          <p:nvSpPr>
            <p:cNvPr id="31779" name="椭圆 39"/>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0" name="椭圆 40"/>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3" name="Group 42"/>
          <p:cNvGrpSpPr>
            <a:grpSpLocks/>
          </p:cNvGrpSpPr>
          <p:nvPr/>
        </p:nvGrpSpPr>
        <p:grpSpPr bwMode="auto">
          <a:xfrm>
            <a:off x="8383588" y="2708277"/>
            <a:ext cx="374651" cy="282575"/>
            <a:chOff x="0" y="0"/>
            <a:chExt cx="239713" cy="180975"/>
          </a:xfrm>
        </p:grpSpPr>
        <p:sp>
          <p:nvSpPr>
            <p:cNvPr id="31777" name="Oval 219"/>
            <p:cNvSpPr>
              <a:spLocks noChangeArrowheads="1"/>
            </p:cNvSpPr>
            <p:nvPr/>
          </p:nvSpPr>
          <p:spPr bwMode="auto">
            <a:xfrm>
              <a:off x="74613" y="60325"/>
              <a:ext cx="90488" cy="90488"/>
            </a:xfrm>
            <a:prstGeom prst="ellipse">
              <a:avLst/>
            </a:pr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1778"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1774" name="Freeform 75"/>
          <p:cNvSpPr>
            <a:spLocks noChangeAspect="1" noEditPoints="1" noChangeArrowheads="1"/>
          </p:cNvSpPr>
          <p:nvPr/>
        </p:nvSpPr>
        <p:spPr bwMode="auto">
          <a:xfrm>
            <a:off x="8991600" y="3759200"/>
            <a:ext cx="374651" cy="374650"/>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5" name="Freeform 160"/>
          <p:cNvSpPr>
            <a:spLocks noChangeAspect="1" noChangeArrowheads="1"/>
          </p:cNvSpPr>
          <p:nvPr/>
        </p:nvSpPr>
        <p:spPr bwMode="auto">
          <a:xfrm>
            <a:off x="9299576" y="5010150"/>
            <a:ext cx="295275" cy="374650"/>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6" name="Freeform 144"/>
          <p:cNvSpPr>
            <a:spLocks noChangeAspect="1" noEditPoints="1" noChangeArrowheads="1"/>
          </p:cNvSpPr>
          <p:nvPr/>
        </p:nvSpPr>
        <p:spPr bwMode="auto">
          <a:xfrm>
            <a:off x="7708902" y="3727450"/>
            <a:ext cx="373063" cy="376238"/>
          </a:xfrm>
          <a:custGeom>
            <a:avLst/>
            <a:gdLst>
              <a:gd name="T0" fmla="*/ 2147483646 w 64"/>
              <a:gd name="T1" fmla="*/ 0 h 64"/>
              <a:gd name="T2" fmla="*/ 0 w 64"/>
              <a:gd name="T3" fmla="*/ 2147483646 h 64"/>
              <a:gd name="T4" fmla="*/ 2147483646 w 64"/>
              <a:gd name="T5" fmla="*/ 2147483646 h 64"/>
              <a:gd name="T6" fmla="*/ 2147483646 w 64"/>
              <a:gd name="T7" fmla="*/ 2147483646 h 64"/>
              <a:gd name="T8" fmla="*/ 2147483646 w 64"/>
              <a:gd name="T9" fmla="*/ 0 h 64"/>
              <a:gd name="T10" fmla="*/ 2147483646 w 64"/>
              <a:gd name="T11" fmla="*/ 2147483646 h 64"/>
              <a:gd name="T12" fmla="*/ 2147483646 w 64"/>
              <a:gd name="T13" fmla="*/ 2147483646 h 64"/>
              <a:gd name="T14" fmla="*/ 2147483646 w 64"/>
              <a:gd name="T15" fmla="*/ 2147483646 h 64"/>
              <a:gd name="T16" fmla="*/ 2147483646 w 64"/>
              <a:gd name="T17" fmla="*/ 2147483646 h 64"/>
              <a:gd name="T18" fmla="*/ 2147483646 w 64"/>
              <a:gd name="T19" fmla="*/ 2147483646 h 64"/>
              <a:gd name="T20" fmla="*/ 2147483646 w 64"/>
              <a:gd name="T21" fmla="*/ 2147483646 h 64"/>
              <a:gd name="T22" fmla="*/ 2147483646 w 64"/>
              <a:gd name="T23" fmla="*/ 2147483646 h 64"/>
              <a:gd name="T24" fmla="*/ 2147483646 w 64"/>
              <a:gd name="T25" fmla="*/ 2147483646 h 64"/>
              <a:gd name="T26" fmla="*/ 2147483646 w 64"/>
              <a:gd name="T27" fmla="*/ 2147483646 h 64"/>
              <a:gd name="T28" fmla="*/ 2147483646 w 64"/>
              <a:gd name="T29" fmla="*/ 2147483646 h 64"/>
              <a:gd name="T30" fmla="*/ 2147483646 w 64"/>
              <a:gd name="T31" fmla="*/ 2147483646 h 64"/>
              <a:gd name="T32" fmla="*/ 2147483646 w 64"/>
              <a:gd name="T33" fmla="*/ 2147483646 h 64"/>
              <a:gd name="T34" fmla="*/ 2147483646 w 64"/>
              <a:gd name="T35" fmla="*/ 2147483646 h 64"/>
              <a:gd name="T36" fmla="*/ 2147483646 w 64"/>
              <a:gd name="T37" fmla="*/ 2147483646 h 64"/>
              <a:gd name="T38" fmla="*/ 2147483646 w 64"/>
              <a:gd name="T39" fmla="*/ 2147483646 h 64"/>
              <a:gd name="T40" fmla="*/ 2147483646 w 64"/>
              <a:gd name="T41" fmla="*/ 2147483646 h 64"/>
              <a:gd name="T42" fmla="*/ 2147483646 w 64"/>
              <a:gd name="T43" fmla="*/ 2147483646 h 64"/>
              <a:gd name="T44" fmla="*/ 2147483646 w 64"/>
              <a:gd name="T45" fmla="*/ 2147483646 h 64"/>
              <a:gd name="T46" fmla="*/ 2147483646 w 64"/>
              <a:gd name="T47" fmla="*/ 2147483646 h 64"/>
              <a:gd name="T48" fmla="*/ 2147483646 w 64"/>
              <a:gd name="T49" fmla="*/ 2147483646 h 64"/>
              <a:gd name="T50" fmla="*/ 2147483646 w 64"/>
              <a:gd name="T51" fmla="*/ 2147483646 h 64"/>
              <a:gd name="T52" fmla="*/ 2147483646 w 64"/>
              <a:gd name="T53" fmla="*/ 2147483646 h 64"/>
              <a:gd name="T54" fmla="*/ 2147483646 w 64"/>
              <a:gd name="T55" fmla="*/ 2147483646 h 64"/>
              <a:gd name="T56" fmla="*/ 2147483646 w 64"/>
              <a:gd name="T57" fmla="*/ 2147483646 h 64"/>
              <a:gd name="T58" fmla="*/ 2147483646 w 64"/>
              <a:gd name="T59" fmla="*/ 2147483646 h 64"/>
              <a:gd name="T60" fmla="*/ 2147483646 w 64"/>
              <a:gd name="T61" fmla="*/ 2147483646 h 64"/>
              <a:gd name="T62" fmla="*/ 2147483646 w 64"/>
              <a:gd name="T63" fmla="*/ 2147483646 h 64"/>
              <a:gd name="T64" fmla="*/ 2147483646 w 64"/>
              <a:gd name="T65" fmla="*/ 2147483646 h 64"/>
              <a:gd name="T66" fmla="*/ 2147483646 w 64"/>
              <a:gd name="T67" fmla="*/ 2147483646 h 64"/>
              <a:gd name="T68" fmla="*/ 2147483646 w 64"/>
              <a:gd name="T69" fmla="*/ 2147483646 h 64"/>
              <a:gd name="T70" fmla="*/ 2147483646 w 64"/>
              <a:gd name="T71" fmla="*/ 2147483646 h 64"/>
              <a:gd name="T72" fmla="*/ 2147483646 w 64"/>
              <a:gd name="T73" fmla="*/ 2147483646 h 64"/>
              <a:gd name="T74" fmla="*/ 2147483646 w 64"/>
              <a:gd name="T75" fmla="*/ 2147483646 h 64"/>
              <a:gd name="T76" fmla="*/ 2147483646 w 64"/>
              <a:gd name="T77" fmla="*/ 2147483646 h 64"/>
              <a:gd name="T78" fmla="*/ 2147483646 w 64"/>
              <a:gd name="T79" fmla="*/ 2147483646 h 64"/>
              <a:gd name="T80" fmla="*/ 2147483646 w 64"/>
              <a:gd name="T81" fmla="*/ 2147483646 h 64"/>
              <a:gd name="T82" fmla="*/ 2147483646 w 64"/>
              <a:gd name="T83" fmla="*/ 2147483646 h 64"/>
              <a:gd name="T84" fmla="*/ 2147483646 w 64"/>
              <a:gd name="T85" fmla="*/ 2147483646 h 64"/>
              <a:gd name="T86" fmla="*/ 2147483646 w 64"/>
              <a:gd name="T87" fmla="*/ 2147483646 h 64"/>
              <a:gd name="T88" fmla="*/ 2147483646 w 64"/>
              <a:gd name="T89" fmla="*/ 2147483646 h 64"/>
              <a:gd name="T90" fmla="*/ 2147483646 w 64"/>
              <a:gd name="T91" fmla="*/ 2147483646 h 64"/>
              <a:gd name="T92" fmla="*/ 2147483646 w 64"/>
              <a:gd name="T93" fmla="*/ 2147483646 h 64"/>
              <a:gd name="T94" fmla="*/ 2147483646 w 64"/>
              <a:gd name="T95" fmla="*/ 2147483646 h 64"/>
              <a:gd name="T96" fmla="*/ 2147483646 w 64"/>
              <a:gd name="T97" fmla="*/ 2147483646 h 64"/>
              <a:gd name="T98" fmla="*/ 2147483646 w 64"/>
              <a:gd name="T99" fmla="*/ 2147483646 h 64"/>
              <a:gd name="T100" fmla="*/ 2147483646 w 64"/>
              <a:gd name="T101" fmla="*/ 2147483646 h 64"/>
              <a:gd name="T102" fmla="*/ 2147483646 w 64"/>
              <a:gd name="T103" fmla="*/ 2147483646 h 64"/>
              <a:gd name="T104" fmla="*/ 2147483646 w 64"/>
              <a:gd name="T105" fmla="*/ 2147483646 h 64"/>
              <a:gd name="T106" fmla="*/ 2147483646 w 64"/>
              <a:gd name="T107" fmla="*/ 2147483646 h 64"/>
              <a:gd name="T108" fmla="*/ 2147483646 w 64"/>
              <a:gd name="T109" fmla="*/ 2147483646 h 64"/>
              <a:gd name="T110" fmla="*/ 2147483646 w 64"/>
              <a:gd name="T111" fmla="*/ 2147483646 h 64"/>
              <a:gd name="T112" fmla="*/ 2147483646 w 64"/>
              <a:gd name="T113" fmla="*/ 2147483646 h 64"/>
              <a:gd name="T114" fmla="*/ 2147483646 w 64"/>
              <a:gd name="T115" fmla="*/ 2147483646 h 64"/>
              <a:gd name="T116" fmla="*/ 2147483646 w 64"/>
              <a:gd name="T117" fmla="*/ 2147483646 h 64"/>
              <a:gd name="T118" fmla="*/ 2147483646 w 64"/>
              <a:gd name="T119" fmla="*/ 2147483646 h 64"/>
              <a:gd name="T120" fmla="*/ 2147483646 w 64"/>
              <a:gd name="T121" fmla="*/ 2147483646 h 64"/>
              <a:gd name="T122" fmla="*/ 2147483646 w 64"/>
              <a:gd name="T123" fmla="*/ 2147483646 h 64"/>
              <a:gd name="T124" fmla="*/ 2147483646 w 64"/>
              <a:gd name="T125" fmla="*/ 2147483646 h 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 y="34"/>
                </a:moveTo>
                <a:cubicBezTo>
                  <a:pt x="18" y="34"/>
                  <a:pt x="18" y="34"/>
                  <a:pt x="18" y="34"/>
                </a:cubicBezTo>
                <a:cubicBezTo>
                  <a:pt x="19" y="38"/>
                  <a:pt x="19" y="42"/>
                  <a:pt x="20" y="46"/>
                </a:cubicBezTo>
                <a:cubicBezTo>
                  <a:pt x="8" y="46"/>
                  <a:pt x="8" y="46"/>
                  <a:pt x="8" y="46"/>
                </a:cubicBezTo>
                <a:cubicBezTo>
                  <a:pt x="6" y="42"/>
                  <a:pt x="4" y="38"/>
                  <a:pt x="4" y="34"/>
                </a:cubicBezTo>
                <a:close/>
                <a:moveTo>
                  <a:pt x="18" y="30"/>
                </a:moveTo>
                <a:cubicBezTo>
                  <a:pt x="4" y="30"/>
                  <a:pt x="4" y="30"/>
                  <a:pt x="4" y="30"/>
                </a:cubicBezTo>
                <a:cubicBezTo>
                  <a:pt x="4" y="26"/>
                  <a:pt x="6" y="22"/>
                  <a:pt x="8" y="18"/>
                </a:cubicBezTo>
                <a:cubicBezTo>
                  <a:pt x="20" y="18"/>
                  <a:pt x="20" y="18"/>
                  <a:pt x="20" y="18"/>
                </a:cubicBezTo>
                <a:cubicBezTo>
                  <a:pt x="19" y="22"/>
                  <a:pt x="19" y="26"/>
                  <a:pt x="18" y="30"/>
                </a:cubicBezTo>
                <a:close/>
                <a:moveTo>
                  <a:pt x="24" y="18"/>
                </a:moveTo>
                <a:cubicBezTo>
                  <a:pt x="40" y="18"/>
                  <a:pt x="40" y="18"/>
                  <a:pt x="40" y="18"/>
                </a:cubicBezTo>
                <a:cubicBezTo>
                  <a:pt x="41" y="22"/>
                  <a:pt x="41" y="26"/>
                  <a:pt x="42" y="30"/>
                </a:cubicBezTo>
                <a:cubicBezTo>
                  <a:pt x="22" y="30"/>
                  <a:pt x="22" y="30"/>
                  <a:pt x="22" y="30"/>
                </a:cubicBezTo>
                <a:cubicBezTo>
                  <a:pt x="23" y="26"/>
                  <a:pt x="23" y="22"/>
                  <a:pt x="24" y="18"/>
                </a:cubicBezTo>
                <a:close/>
                <a:moveTo>
                  <a:pt x="22" y="34"/>
                </a:moveTo>
                <a:cubicBezTo>
                  <a:pt x="42" y="34"/>
                  <a:pt x="42" y="34"/>
                  <a:pt x="42" y="34"/>
                </a:cubicBezTo>
                <a:cubicBezTo>
                  <a:pt x="41" y="38"/>
                  <a:pt x="41" y="42"/>
                  <a:pt x="40" y="46"/>
                </a:cubicBezTo>
                <a:cubicBezTo>
                  <a:pt x="24" y="46"/>
                  <a:pt x="24" y="46"/>
                  <a:pt x="24" y="46"/>
                </a:cubicBezTo>
                <a:cubicBezTo>
                  <a:pt x="23" y="42"/>
                  <a:pt x="23" y="38"/>
                  <a:pt x="22" y="34"/>
                </a:cubicBezTo>
                <a:close/>
                <a:moveTo>
                  <a:pt x="46" y="34"/>
                </a:moveTo>
                <a:cubicBezTo>
                  <a:pt x="60" y="34"/>
                  <a:pt x="60" y="34"/>
                  <a:pt x="60" y="34"/>
                </a:cubicBezTo>
                <a:cubicBezTo>
                  <a:pt x="60" y="38"/>
                  <a:pt x="58" y="42"/>
                  <a:pt x="56" y="46"/>
                </a:cubicBezTo>
                <a:cubicBezTo>
                  <a:pt x="44" y="46"/>
                  <a:pt x="44" y="46"/>
                  <a:pt x="44" y="46"/>
                </a:cubicBezTo>
                <a:cubicBezTo>
                  <a:pt x="45" y="42"/>
                  <a:pt x="45" y="38"/>
                  <a:pt x="46" y="34"/>
                </a:cubicBezTo>
                <a:close/>
                <a:moveTo>
                  <a:pt x="46" y="30"/>
                </a:moveTo>
                <a:cubicBezTo>
                  <a:pt x="45" y="26"/>
                  <a:pt x="45" y="22"/>
                  <a:pt x="44" y="18"/>
                </a:cubicBezTo>
                <a:cubicBezTo>
                  <a:pt x="56" y="18"/>
                  <a:pt x="56" y="18"/>
                  <a:pt x="56" y="18"/>
                </a:cubicBezTo>
                <a:cubicBezTo>
                  <a:pt x="58" y="22"/>
                  <a:pt x="60" y="26"/>
                  <a:pt x="60" y="30"/>
                </a:cubicBezTo>
                <a:lnTo>
                  <a:pt x="46" y="30"/>
                </a:lnTo>
                <a:close/>
                <a:moveTo>
                  <a:pt x="53" y="14"/>
                </a:moveTo>
                <a:cubicBezTo>
                  <a:pt x="43" y="14"/>
                  <a:pt x="43" y="14"/>
                  <a:pt x="43" y="14"/>
                </a:cubicBezTo>
                <a:cubicBezTo>
                  <a:pt x="42" y="10"/>
                  <a:pt x="41" y="7"/>
                  <a:pt x="41" y="5"/>
                </a:cubicBezTo>
                <a:cubicBezTo>
                  <a:pt x="46" y="7"/>
                  <a:pt x="50" y="10"/>
                  <a:pt x="53" y="14"/>
                </a:cubicBezTo>
                <a:close/>
                <a:moveTo>
                  <a:pt x="36" y="4"/>
                </a:moveTo>
                <a:cubicBezTo>
                  <a:pt x="37" y="6"/>
                  <a:pt x="38" y="10"/>
                  <a:pt x="39" y="14"/>
                </a:cubicBezTo>
                <a:cubicBezTo>
                  <a:pt x="25" y="14"/>
                  <a:pt x="25" y="14"/>
                  <a:pt x="25" y="14"/>
                </a:cubicBezTo>
                <a:cubicBezTo>
                  <a:pt x="26" y="10"/>
                  <a:pt x="27" y="6"/>
                  <a:pt x="28" y="4"/>
                </a:cubicBezTo>
                <a:cubicBezTo>
                  <a:pt x="29" y="4"/>
                  <a:pt x="30" y="4"/>
                  <a:pt x="32" y="4"/>
                </a:cubicBezTo>
                <a:cubicBezTo>
                  <a:pt x="34" y="4"/>
                  <a:pt x="35" y="4"/>
                  <a:pt x="36" y="4"/>
                </a:cubicBezTo>
                <a:close/>
                <a:moveTo>
                  <a:pt x="23" y="5"/>
                </a:moveTo>
                <a:cubicBezTo>
                  <a:pt x="23" y="7"/>
                  <a:pt x="22" y="10"/>
                  <a:pt x="21" y="14"/>
                </a:cubicBezTo>
                <a:cubicBezTo>
                  <a:pt x="11" y="14"/>
                  <a:pt x="11" y="14"/>
                  <a:pt x="11" y="14"/>
                </a:cubicBezTo>
                <a:cubicBezTo>
                  <a:pt x="14" y="10"/>
                  <a:pt x="18" y="7"/>
                  <a:pt x="23" y="5"/>
                </a:cubicBezTo>
                <a:close/>
                <a:moveTo>
                  <a:pt x="11" y="50"/>
                </a:moveTo>
                <a:cubicBezTo>
                  <a:pt x="21" y="50"/>
                  <a:pt x="21" y="50"/>
                  <a:pt x="21" y="50"/>
                </a:cubicBezTo>
                <a:cubicBezTo>
                  <a:pt x="22" y="54"/>
                  <a:pt x="23" y="57"/>
                  <a:pt x="23" y="59"/>
                </a:cubicBezTo>
                <a:cubicBezTo>
                  <a:pt x="18" y="57"/>
                  <a:pt x="14" y="54"/>
                  <a:pt x="11" y="50"/>
                </a:cubicBezTo>
                <a:close/>
                <a:moveTo>
                  <a:pt x="28" y="60"/>
                </a:moveTo>
                <a:cubicBezTo>
                  <a:pt x="27" y="58"/>
                  <a:pt x="26" y="54"/>
                  <a:pt x="25" y="50"/>
                </a:cubicBezTo>
                <a:cubicBezTo>
                  <a:pt x="39" y="50"/>
                  <a:pt x="39" y="50"/>
                  <a:pt x="39" y="50"/>
                </a:cubicBezTo>
                <a:cubicBezTo>
                  <a:pt x="38" y="54"/>
                  <a:pt x="37" y="58"/>
                  <a:pt x="36" y="60"/>
                </a:cubicBezTo>
                <a:cubicBezTo>
                  <a:pt x="35" y="60"/>
                  <a:pt x="34" y="60"/>
                  <a:pt x="32" y="60"/>
                </a:cubicBezTo>
                <a:cubicBezTo>
                  <a:pt x="30" y="60"/>
                  <a:pt x="29" y="60"/>
                  <a:pt x="28" y="60"/>
                </a:cubicBezTo>
                <a:close/>
                <a:moveTo>
                  <a:pt x="41" y="59"/>
                </a:moveTo>
                <a:cubicBezTo>
                  <a:pt x="41" y="57"/>
                  <a:pt x="42" y="54"/>
                  <a:pt x="43" y="50"/>
                </a:cubicBezTo>
                <a:cubicBezTo>
                  <a:pt x="53" y="50"/>
                  <a:pt x="53" y="50"/>
                  <a:pt x="53" y="50"/>
                </a:cubicBezTo>
                <a:cubicBezTo>
                  <a:pt x="50" y="54"/>
                  <a:pt x="46" y="57"/>
                  <a:pt x="4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277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277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DATE</a:t>
            </a:r>
            <a:endParaRPr lang="zh-CN" altLang="en-US" sz="3600" b="1" smtClean="0">
              <a:solidFill>
                <a:srgbClr val="FD7400"/>
              </a:solidFill>
            </a:endParaRPr>
          </a:p>
        </p:txBody>
      </p:sp>
      <p:sp>
        <p:nvSpPr>
          <p:cNvPr id="3277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79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379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379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379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379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380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380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3802" name="矩形 9"/>
          <p:cNvSpPr>
            <a:spLocks noChangeArrowheads="1"/>
          </p:cNvSpPr>
          <p:nvPr/>
        </p:nvSpPr>
        <p:spPr bwMode="auto">
          <a:xfrm>
            <a:off x="1104900" y="4813302"/>
            <a:ext cx="212725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33803" name="矩形 10"/>
          <p:cNvSpPr>
            <a:spLocks noChangeArrowheads="1"/>
          </p:cNvSpPr>
          <p:nvPr/>
        </p:nvSpPr>
        <p:spPr bwMode="auto">
          <a:xfrm>
            <a:off x="1104901" y="45910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33804" name="矩形 11"/>
          <p:cNvSpPr>
            <a:spLocks noChangeArrowheads="1"/>
          </p:cNvSpPr>
          <p:nvPr/>
        </p:nvSpPr>
        <p:spPr bwMode="auto">
          <a:xfrm>
            <a:off x="3390900" y="4813302"/>
            <a:ext cx="212725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33805" name="矩形 12"/>
          <p:cNvSpPr>
            <a:spLocks noChangeArrowheads="1"/>
          </p:cNvSpPr>
          <p:nvPr/>
        </p:nvSpPr>
        <p:spPr bwMode="auto">
          <a:xfrm>
            <a:off x="3390901" y="45910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33806" name="矩形 13"/>
          <p:cNvSpPr>
            <a:spLocks noChangeArrowheads="1"/>
          </p:cNvSpPr>
          <p:nvPr/>
        </p:nvSpPr>
        <p:spPr bwMode="auto">
          <a:xfrm>
            <a:off x="1104901" y="3663950"/>
            <a:ext cx="2241551" cy="60960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07" name="矩形 14"/>
          <p:cNvSpPr>
            <a:spLocks noChangeArrowheads="1"/>
          </p:cNvSpPr>
          <p:nvPr/>
        </p:nvSpPr>
        <p:spPr bwMode="auto">
          <a:xfrm>
            <a:off x="1104901" y="3663950"/>
            <a:ext cx="969963" cy="60960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08" name="矩形 15"/>
          <p:cNvSpPr>
            <a:spLocks noChangeArrowheads="1"/>
          </p:cNvSpPr>
          <p:nvPr/>
        </p:nvSpPr>
        <p:spPr bwMode="auto">
          <a:xfrm>
            <a:off x="1219201" y="3771900"/>
            <a:ext cx="16128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000" b="1">
                <a:solidFill>
                  <a:srgbClr val="000000"/>
                </a:solidFill>
              </a:rPr>
              <a:t>DESCRIPTION</a:t>
            </a:r>
            <a:endParaRPr lang="zh-CN" altLang="en-US" sz="2000" b="1">
              <a:solidFill>
                <a:srgbClr val="000000"/>
              </a:solidFill>
            </a:endParaRPr>
          </a:p>
        </p:txBody>
      </p:sp>
      <p:sp>
        <p:nvSpPr>
          <p:cNvPr id="33809" name="矩形 16"/>
          <p:cNvSpPr>
            <a:spLocks noChangeArrowheads="1"/>
          </p:cNvSpPr>
          <p:nvPr/>
        </p:nvSpPr>
        <p:spPr bwMode="auto">
          <a:xfrm>
            <a:off x="1058864" y="2301875"/>
            <a:ext cx="26066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2"/>
                </a:solidFill>
              </a:rPr>
              <a:t>VESTIBULUM ANTE IPSUM </a:t>
            </a:r>
            <a:r>
              <a:rPr lang="zh-CN" altLang="en-US" sz="2400">
                <a:solidFill>
                  <a:schemeClr val="bg2"/>
                </a:solidFill>
              </a:rPr>
              <a:t>FAUCIBUS ORCI</a:t>
            </a:r>
          </a:p>
        </p:txBody>
      </p:sp>
      <p:sp>
        <p:nvSpPr>
          <p:cNvPr id="33810" name="矩形 17"/>
          <p:cNvSpPr>
            <a:spLocks noChangeArrowheads="1"/>
          </p:cNvSpPr>
          <p:nvPr/>
        </p:nvSpPr>
        <p:spPr bwMode="auto">
          <a:xfrm>
            <a:off x="9974264" y="4760913"/>
            <a:ext cx="346075" cy="411162"/>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11" name="矩形 18"/>
          <p:cNvSpPr>
            <a:spLocks noChangeArrowheads="1"/>
          </p:cNvSpPr>
          <p:nvPr/>
        </p:nvSpPr>
        <p:spPr bwMode="auto">
          <a:xfrm>
            <a:off x="9512301" y="4760913"/>
            <a:ext cx="346075" cy="411162"/>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12" name="矩形 19"/>
          <p:cNvSpPr>
            <a:spLocks noChangeArrowheads="1"/>
          </p:cNvSpPr>
          <p:nvPr/>
        </p:nvSpPr>
        <p:spPr bwMode="auto">
          <a:xfrm>
            <a:off x="9512301" y="5189538"/>
            <a:ext cx="368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rPr>
              <a:t>A</a:t>
            </a:r>
            <a:endParaRPr lang="zh-CN" altLang="en-US" sz="2400">
              <a:solidFill>
                <a:srgbClr val="000000"/>
              </a:solidFill>
            </a:endParaRPr>
          </a:p>
        </p:txBody>
      </p:sp>
      <p:sp>
        <p:nvSpPr>
          <p:cNvPr id="33813" name="矩形 20"/>
          <p:cNvSpPr>
            <a:spLocks noChangeArrowheads="1"/>
          </p:cNvSpPr>
          <p:nvPr/>
        </p:nvSpPr>
        <p:spPr bwMode="auto">
          <a:xfrm>
            <a:off x="9963151" y="5189538"/>
            <a:ext cx="368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rPr>
              <a:t>B</a:t>
            </a:r>
            <a:endParaRPr lang="zh-CN" altLang="en-US" sz="2400">
              <a:solidFill>
                <a:srgbClr val="000000"/>
              </a:solidFill>
            </a:endParaRPr>
          </a:p>
        </p:txBody>
      </p:sp>
      <p:sp>
        <p:nvSpPr>
          <p:cNvPr id="33814" name="直接连接符 21"/>
          <p:cNvSpPr>
            <a:spLocks noChangeShapeType="1"/>
          </p:cNvSpPr>
          <p:nvPr/>
        </p:nvSpPr>
        <p:spPr bwMode="auto">
          <a:xfrm>
            <a:off x="6096001" y="4410075"/>
            <a:ext cx="4940300" cy="1588"/>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33815" name="图表 2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776914" y="2462215"/>
            <a:ext cx="55753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481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482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482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482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482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482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482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3482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51676" y="1955800"/>
            <a:ext cx="4156075"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矩形 10"/>
          <p:cNvSpPr>
            <a:spLocks noChangeArrowheads="1"/>
          </p:cNvSpPr>
          <p:nvPr/>
        </p:nvSpPr>
        <p:spPr bwMode="auto">
          <a:xfrm>
            <a:off x="1055689" y="1955800"/>
            <a:ext cx="5767387" cy="412115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pic>
        <p:nvPicPr>
          <p:cNvPr id="34828" name="图表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266825" y="2068513"/>
            <a:ext cx="5048251"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9" name="矩形 12"/>
          <p:cNvSpPr>
            <a:spLocks noChangeArrowheads="1"/>
          </p:cNvSpPr>
          <p:nvPr/>
        </p:nvSpPr>
        <p:spPr bwMode="auto">
          <a:xfrm>
            <a:off x="1055689" y="4870450"/>
            <a:ext cx="5767387" cy="120650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4830" name="矩形 13"/>
          <p:cNvSpPr>
            <a:spLocks noChangeArrowheads="1"/>
          </p:cNvSpPr>
          <p:nvPr/>
        </p:nvSpPr>
        <p:spPr bwMode="auto">
          <a:xfrm>
            <a:off x="1508125" y="5105401"/>
            <a:ext cx="4470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a:t>
            </a:r>
            <a:r>
              <a:rPr lang="en-US" altLang="zh-CN" sz="1400">
                <a:solidFill>
                  <a:schemeClr val="bg1"/>
                </a:solidFill>
              </a:rPr>
              <a:t>.</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4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584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584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584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584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584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5849"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5850" name="直接连接符 9"/>
          <p:cNvSpPr>
            <a:spLocks noChangeShapeType="1"/>
          </p:cNvSpPr>
          <p:nvPr/>
        </p:nvSpPr>
        <p:spPr bwMode="auto">
          <a:xfrm>
            <a:off x="2151063" y="2946402"/>
            <a:ext cx="2132012" cy="213042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1" name="直接连接符 10"/>
          <p:cNvSpPr>
            <a:spLocks noChangeShapeType="1"/>
          </p:cNvSpPr>
          <p:nvPr/>
        </p:nvSpPr>
        <p:spPr bwMode="auto">
          <a:xfrm>
            <a:off x="6213477" y="2946402"/>
            <a:ext cx="2379663" cy="237807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2" name="直接连接符 11"/>
          <p:cNvSpPr>
            <a:spLocks noChangeShapeType="1"/>
          </p:cNvSpPr>
          <p:nvPr/>
        </p:nvSpPr>
        <p:spPr bwMode="auto">
          <a:xfrm flipH="1">
            <a:off x="4449765" y="2987677"/>
            <a:ext cx="2111375" cy="211137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3" name="直接连接符 12"/>
          <p:cNvSpPr>
            <a:spLocks noChangeShapeType="1"/>
          </p:cNvSpPr>
          <p:nvPr/>
        </p:nvSpPr>
        <p:spPr bwMode="auto">
          <a:xfrm flipH="1">
            <a:off x="8632826" y="3865563"/>
            <a:ext cx="1155700" cy="1244600"/>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4" name="椭圆 16"/>
          <p:cNvSpPr>
            <a:spLocks noChangeArrowheads="1"/>
          </p:cNvSpPr>
          <p:nvPr/>
        </p:nvSpPr>
        <p:spPr bwMode="auto">
          <a:xfrm>
            <a:off x="1862138" y="2678113"/>
            <a:ext cx="576263"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5" name="椭圆 17"/>
          <p:cNvSpPr>
            <a:spLocks noChangeArrowheads="1"/>
          </p:cNvSpPr>
          <p:nvPr/>
        </p:nvSpPr>
        <p:spPr bwMode="auto">
          <a:xfrm>
            <a:off x="4065589" y="4860927"/>
            <a:ext cx="576263" cy="576263"/>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6" name="椭圆 18"/>
          <p:cNvSpPr>
            <a:spLocks noChangeArrowheads="1"/>
          </p:cNvSpPr>
          <p:nvPr/>
        </p:nvSpPr>
        <p:spPr bwMode="auto">
          <a:xfrm>
            <a:off x="6080124" y="2830513"/>
            <a:ext cx="577851"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7" name="椭圆 19"/>
          <p:cNvSpPr>
            <a:spLocks noChangeArrowheads="1"/>
          </p:cNvSpPr>
          <p:nvPr/>
        </p:nvSpPr>
        <p:spPr bwMode="auto">
          <a:xfrm>
            <a:off x="8213725" y="4929188"/>
            <a:ext cx="577851"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8" name="矩形 25"/>
          <p:cNvSpPr>
            <a:spLocks noChangeArrowheads="1"/>
          </p:cNvSpPr>
          <p:nvPr/>
        </p:nvSpPr>
        <p:spPr bwMode="auto">
          <a:xfrm>
            <a:off x="6875464" y="2697165"/>
            <a:ext cx="29114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59" name="矩形 26"/>
          <p:cNvSpPr>
            <a:spLocks noChangeArrowheads="1"/>
          </p:cNvSpPr>
          <p:nvPr/>
        </p:nvSpPr>
        <p:spPr bwMode="auto">
          <a:xfrm>
            <a:off x="9001125" y="4876801"/>
            <a:ext cx="2265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60" name="矩形 27"/>
          <p:cNvSpPr>
            <a:spLocks noChangeArrowheads="1"/>
          </p:cNvSpPr>
          <p:nvPr/>
        </p:nvSpPr>
        <p:spPr bwMode="auto">
          <a:xfrm>
            <a:off x="2640013" y="2519365"/>
            <a:ext cx="28717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61" name="矩形 28"/>
          <p:cNvSpPr>
            <a:spLocks noChangeArrowheads="1"/>
          </p:cNvSpPr>
          <p:nvPr/>
        </p:nvSpPr>
        <p:spPr bwMode="auto">
          <a:xfrm>
            <a:off x="4911726" y="4860926"/>
            <a:ext cx="22669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pic>
        <p:nvPicPr>
          <p:cNvPr id="35862" name="图表 31"/>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58976" y="3257550"/>
            <a:ext cx="2682875"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图表 32"/>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08964" y="3257550"/>
            <a:ext cx="2741803"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4" name="图表 3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114801" y="3257550"/>
            <a:ext cx="2663825"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5" name="图表 34"/>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16638" y="3257550"/>
            <a:ext cx="2728913"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6867"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6868"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6869"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6870"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6871"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6872"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6873"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36874" name="Group 10"/>
          <p:cNvGrpSpPr>
            <a:grpSpLocks/>
          </p:cNvGrpSpPr>
          <p:nvPr/>
        </p:nvGrpSpPr>
        <p:grpSpPr bwMode="auto">
          <a:xfrm>
            <a:off x="3527426" y="2117725"/>
            <a:ext cx="3867151" cy="3868738"/>
            <a:chOff x="0" y="0"/>
            <a:chExt cx="5981159" cy="5981159"/>
          </a:xfrm>
        </p:grpSpPr>
        <p:sp>
          <p:nvSpPr>
            <p:cNvPr id="36881" name="同心圆 10"/>
            <p:cNvSpPr>
              <a:spLocks noChangeArrowheads="1"/>
            </p:cNvSpPr>
            <p:nvPr/>
          </p:nvSpPr>
          <p:spPr bwMode="auto">
            <a:xfrm>
              <a:off x="865857" y="767877"/>
              <a:ext cx="4472609" cy="4472609"/>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05" y="10800"/>
                  </a:moveTo>
                  <a:cubicBezTo>
                    <a:pt x="2805" y="15216"/>
                    <a:pt x="6384" y="18795"/>
                    <a:pt x="10800" y="18795"/>
                  </a:cubicBezTo>
                  <a:cubicBezTo>
                    <a:pt x="15216" y="18795"/>
                    <a:pt x="18795" y="15216"/>
                    <a:pt x="18795" y="10800"/>
                  </a:cubicBezTo>
                  <a:cubicBezTo>
                    <a:pt x="18795" y="6384"/>
                    <a:pt x="15216" y="2805"/>
                    <a:pt x="10800" y="2805"/>
                  </a:cubicBezTo>
                  <a:cubicBezTo>
                    <a:pt x="6384" y="2805"/>
                    <a:pt x="2805" y="6384"/>
                    <a:pt x="2805" y="10800"/>
                  </a:cubicBezTo>
                  <a:close/>
                </a:path>
              </a:pathLst>
            </a:cu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36882" name="椭圆 14"/>
            <p:cNvSpPr>
              <a:spLocks noChangeArrowheads="1"/>
            </p:cNvSpPr>
            <p:nvPr/>
          </p:nvSpPr>
          <p:spPr bwMode="auto">
            <a:xfrm>
              <a:off x="1439354" y="1365598"/>
              <a:ext cx="3301389" cy="3301389"/>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36875" name="矩形 18"/>
          <p:cNvSpPr>
            <a:spLocks noChangeArrowheads="1"/>
          </p:cNvSpPr>
          <p:nvPr/>
        </p:nvSpPr>
        <p:spPr bwMode="auto">
          <a:xfrm>
            <a:off x="8005763" y="3362326"/>
            <a:ext cx="2006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DONEC SOLLICITUDIN MOLESTIE.</a:t>
            </a:r>
            <a:endParaRPr lang="zh-CN" altLang="en-US" sz="1600" b="1">
              <a:solidFill>
                <a:schemeClr val="bg2"/>
              </a:solidFill>
            </a:endParaRPr>
          </a:p>
        </p:txBody>
      </p:sp>
      <p:sp>
        <p:nvSpPr>
          <p:cNvPr id="36876" name="矩形 19"/>
          <p:cNvSpPr>
            <a:spLocks noChangeArrowheads="1"/>
          </p:cNvSpPr>
          <p:nvPr/>
        </p:nvSpPr>
        <p:spPr bwMode="auto">
          <a:xfrm>
            <a:off x="1884363" y="4879976"/>
            <a:ext cx="24828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6877" name="矩形 20"/>
          <p:cNvSpPr>
            <a:spLocks noChangeArrowheads="1"/>
          </p:cNvSpPr>
          <p:nvPr/>
        </p:nvSpPr>
        <p:spPr bwMode="auto">
          <a:xfrm>
            <a:off x="1589088" y="2708276"/>
            <a:ext cx="24828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6878" name="矩形 21"/>
          <p:cNvSpPr>
            <a:spLocks noChangeArrowheads="1"/>
          </p:cNvSpPr>
          <p:nvPr/>
        </p:nvSpPr>
        <p:spPr bwMode="auto">
          <a:xfrm>
            <a:off x="8005763" y="3857626"/>
            <a:ext cx="227965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2"/>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36879" name="矩形 22"/>
          <p:cNvSpPr>
            <a:spLocks noChangeArrowheads="1"/>
          </p:cNvSpPr>
          <p:nvPr/>
        </p:nvSpPr>
        <p:spPr bwMode="auto">
          <a:xfrm>
            <a:off x="7977188" y="2708275"/>
            <a:ext cx="12049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rgbClr val="FD7400"/>
                </a:solidFill>
              </a:rPr>
              <a:t>65%</a:t>
            </a:r>
            <a:endParaRPr lang="zh-CN" altLang="en-US" sz="4400" b="1">
              <a:solidFill>
                <a:srgbClr val="FD7400"/>
              </a:solidFill>
            </a:endParaRPr>
          </a:p>
        </p:txBody>
      </p:sp>
      <p:sp>
        <p:nvSpPr>
          <p:cNvPr id="36880" name="矩形 2"/>
          <p:cNvSpPr>
            <a:spLocks noChangeArrowheads="1"/>
          </p:cNvSpPr>
          <p:nvPr/>
        </p:nvSpPr>
        <p:spPr bwMode="auto">
          <a:xfrm>
            <a:off x="4683126" y="3876675"/>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000000"/>
                </a:solidFill>
              </a:rPr>
              <a:t>DESCRIPTION</a:t>
            </a:r>
            <a:endParaRPr lang="zh-CN" altLang="en-US" sz="1800" b="1">
              <a:solidFill>
                <a:srgbClr val="00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789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789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OTHERS</a:t>
            </a:r>
            <a:endParaRPr lang="zh-CN" altLang="en-US" sz="3600" b="1" smtClean="0">
              <a:solidFill>
                <a:srgbClr val="FD7400"/>
              </a:solidFill>
            </a:endParaRPr>
          </a:p>
        </p:txBody>
      </p:sp>
      <p:sp>
        <p:nvSpPr>
          <p:cNvPr id="3789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891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1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Others</a:t>
            </a:r>
            <a:r>
              <a:rPr lang="zh-CN" altLang="en-US" sz="3200" dirty="0" smtClean="0"/>
              <a:t/>
            </a:r>
            <a:br>
              <a:rPr lang="zh-CN" altLang="en-US" sz="3200" dirty="0" smtClean="0"/>
            </a:br>
            <a:endParaRPr lang="zh-CN" altLang="en-US" sz="1400" b="1" dirty="0" smtClean="0">
              <a:solidFill>
                <a:schemeClr val="bg1"/>
              </a:solidFill>
            </a:endParaRPr>
          </a:p>
        </p:txBody>
      </p:sp>
      <p:sp>
        <p:nvSpPr>
          <p:cNvPr id="3891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891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891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891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892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892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Others</a:t>
            </a:r>
            <a:endParaRPr lang="zh-CN" altLang="en-US" sz="1200" b="1" smtClean="0">
              <a:solidFill>
                <a:srgbClr val="FD7400"/>
              </a:solidFill>
            </a:endParaRPr>
          </a:p>
        </p:txBody>
      </p:sp>
      <p:sp>
        <p:nvSpPr>
          <p:cNvPr id="38922" name="椭圆 9"/>
          <p:cNvSpPr>
            <a:spLocks noChangeArrowheads="1"/>
          </p:cNvSpPr>
          <p:nvPr/>
        </p:nvSpPr>
        <p:spPr bwMode="auto">
          <a:xfrm>
            <a:off x="2624139" y="22590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3" name="椭圆 10"/>
          <p:cNvSpPr>
            <a:spLocks noChangeArrowheads="1"/>
          </p:cNvSpPr>
          <p:nvPr/>
        </p:nvSpPr>
        <p:spPr bwMode="auto">
          <a:xfrm>
            <a:off x="2624139" y="33639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4" name="椭圆 11"/>
          <p:cNvSpPr>
            <a:spLocks noChangeArrowheads="1"/>
          </p:cNvSpPr>
          <p:nvPr/>
        </p:nvSpPr>
        <p:spPr bwMode="auto">
          <a:xfrm>
            <a:off x="2624139" y="44688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5" name="直接连接符 12"/>
          <p:cNvSpPr>
            <a:spLocks noChangeShapeType="1"/>
          </p:cNvSpPr>
          <p:nvPr/>
        </p:nvSpPr>
        <p:spPr bwMode="auto">
          <a:xfrm>
            <a:off x="2997200" y="1885950"/>
            <a:ext cx="0" cy="3803650"/>
          </a:xfrm>
          <a:prstGeom prst="line">
            <a:avLst/>
          </a:prstGeom>
          <a:noFill/>
          <a:ln w="635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26" name="矩形标注 13"/>
          <p:cNvSpPr>
            <a:spLocks noChangeArrowheads="1"/>
          </p:cNvSpPr>
          <p:nvPr/>
        </p:nvSpPr>
        <p:spPr bwMode="auto">
          <a:xfrm>
            <a:off x="3878263" y="23241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7" name="矩形标注 14"/>
          <p:cNvSpPr>
            <a:spLocks noChangeArrowheads="1"/>
          </p:cNvSpPr>
          <p:nvPr/>
        </p:nvSpPr>
        <p:spPr bwMode="auto">
          <a:xfrm>
            <a:off x="3878263" y="34290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8" name="矩形标注 15"/>
          <p:cNvSpPr>
            <a:spLocks noChangeArrowheads="1"/>
          </p:cNvSpPr>
          <p:nvPr/>
        </p:nvSpPr>
        <p:spPr bwMode="auto">
          <a:xfrm>
            <a:off x="3878263" y="45339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8929" name="Group 17"/>
          <p:cNvGrpSpPr>
            <a:grpSpLocks/>
          </p:cNvGrpSpPr>
          <p:nvPr/>
        </p:nvGrpSpPr>
        <p:grpSpPr bwMode="auto">
          <a:xfrm>
            <a:off x="2809875" y="2498727"/>
            <a:ext cx="374651" cy="282575"/>
            <a:chOff x="0" y="0"/>
            <a:chExt cx="239713" cy="180975"/>
          </a:xfrm>
        </p:grpSpPr>
        <p:sp>
          <p:nvSpPr>
            <p:cNvPr id="38938" name="Oval 219"/>
            <p:cNvSpPr>
              <a:spLocks noChangeArrowheads="1"/>
            </p:cNvSpPr>
            <p:nvPr/>
          </p:nvSpPr>
          <p:spPr bwMode="auto">
            <a:xfrm>
              <a:off x="74613" y="60325"/>
              <a:ext cx="90488" cy="904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8939"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8930" name="Freeform 75"/>
          <p:cNvSpPr>
            <a:spLocks noChangeAspect="1" noEditPoints="1" noChangeArrowheads="1"/>
          </p:cNvSpPr>
          <p:nvPr/>
        </p:nvSpPr>
        <p:spPr bwMode="auto">
          <a:xfrm>
            <a:off x="2817814" y="3557588"/>
            <a:ext cx="376237" cy="374650"/>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31" name="Freeform 160"/>
          <p:cNvSpPr>
            <a:spLocks noChangeAspect="1" noChangeArrowheads="1"/>
          </p:cNvSpPr>
          <p:nvPr/>
        </p:nvSpPr>
        <p:spPr bwMode="auto">
          <a:xfrm>
            <a:off x="2857501" y="4662488"/>
            <a:ext cx="295275" cy="374650"/>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32" name="矩形 21"/>
          <p:cNvSpPr>
            <a:spLocks noChangeArrowheads="1"/>
          </p:cNvSpPr>
          <p:nvPr/>
        </p:nvSpPr>
        <p:spPr bwMode="auto">
          <a:xfrm>
            <a:off x="4146551" y="2378076"/>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3" name="矩形 22"/>
          <p:cNvSpPr>
            <a:spLocks noChangeArrowheads="1"/>
          </p:cNvSpPr>
          <p:nvPr/>
        </p:nvSpPr>
        <p:spPr bwMode="auto">
          <a:xfrm>
            <a:off x="4146551" y="3476625"/>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4" name="矩形 23"/>
          <p:cNvSpPr>
            <a:spLocks noChangeArrowheads="1"/>
          </p:cNvSpPr>
          <p:nvPr/>
        </p:nvSpPr>
        <p:spPr bwMode="auto">
          <a:xfrm>
            <a:off x="4146551" y="4587876"/>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5" name="矩形 24"/>
          <p:cNvSpPr>
            <a:spLocks noChangeArrowheads="1"/>
          </p:cNvSpPr>
          <p:nvPr/>
        </p:nvSpPr>
        <p:spPr bwMode="auto">
          <a:xfrm>
            <a:off x="1069975" y="24701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
        <p:nvSpPr>
          <p:cNvPr id="38936" name="矩形 25"/>
          <p:cNvSpPr>
            <a:spLocks noChangeArrowheads="1"/>
          </p:cNvSpPr>
          <p:nvPr/>
        </p:nvSpPr>
        <p:spPr bwMode="auto">
          <a:xfrm>
            <a:off x="1069975" y="3570289"/>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
        <p:nvSpPr>
          <p:cNvPr id="38937" name="矩形 26"/>
          <p:cNvSpPr>
            <a:spLocks noChangeArrowheads="1"/>
          </p:cNvSpPr>
          <p:nvPr/>
        </p:nvSpPr>
        <p:spPr bwMode="auto">
          <a:xfrm>
            <a:off x="1069975" y="4686300"/>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993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993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Others</a:t>
            </a:r>
            <a:r>
              <a:rPr lang="zh-CN" altLang="en-US" sz="3200" dirty="0" smtClean="0"/>
              <a:t/>
            </a:r>
            <a:br>
              <a:rPr lang="zh-CN" altLang="en-US" sz="3200" dirty="0" smtClean="0"/>
            </a:br>
            <a:endParaRPr lang="zh-CN" altLang="en-US" sz="1400" b="1" dirty="0" smtClean="0">
              <a:solidFill>
                <a:schemeClr val="bg1"/>
              </a:solidFill>
            </a:endParaRPr>
          </a:p>
        </p:txBody>
      </p:sp>
      <p:sp>
        <p:nvSpPr>
          <p:cNvPr id="3994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994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994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994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994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994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Others</a:t>
            </a:r>
            <a:endParaRPr lang="zh-CN" altLang="en-US" sz="1200" b="1" smtClean="0">
              <a:solidFill>
                <a:srgbClr val="FD7400"/>
              </a:solidFill>
            </a:endParaRPr>
          </a:p>
        </p:txBody>
      </p:sp>
      <p:sp>
        <p:nvSpPr>
          <p:cNvPr id="39946" name="椭圆 17"/>
          <p:cNvSpPr>
            <a:spLocks noChangeArrowheads="1"/>
          </p:cNvSpPr>
          <p:nvPr/>
        </p:nvSpPr>
        <p:spPr bwMode="auto">
          <a:xfrm>
            <a:off x="1146175"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47" name="矩形 18"/>
          <p:cNvSpPr>
            <a:spLocks noChangeArrowheads="1"/>
          </p:cNvSpPr>
          <p:nvPr/>
        </p:nvSpPr>
        <p:spPr bwMode="auto">
          <a:xfrm>
            <a:off x="1257480"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48" name="椭圆 19"/>
          <p:cNvSpPr>
            <a:spLocks noChangeArrowheads="1"/>
          </p:cNvSpPr>
          <p:nvPr/>
        </p:nvSpPr>
        <p:spPr bwMode="auto">
          <a:xfrm>
            <a:off x="3306763"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49" name="矩形 20"/>
          <p:cNvSpPr>
            <a:spLocks noChangeArrowheads="1"/>
          </p:cNvSpPr>
          <p:nvPr/>
        </p:nvSpPr>
        <p:spPr bwMode="auto">
          <a:xfrm>
            <a:off x="3384730"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0" name="椭圆 21"/>
          <p:cNvSpPr>
            <a:spLocks noChangeArrowheads="1"/>
          </p:cNvSpPr>
          <p:nvPr/>
        </p:nvSpPr>
        <p:spPr bwMode="auto">
          <a:xfrm>
            <a:off x="5467350"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1" name="矩形 22"/>
          <p:cNvSpPr>
            <a:spLocks noChangeArrowheads="1"/>
          </p:cNvSpPr>
          <p:nvPr/>
        </p:nvSpPr>
        <p:spPr bwMode="auto">
          <a:xfrm>
            <a:off x="5577862"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2" name="椭圆 23"/>
          <p:cNvSpPr>
            <a:spLocks noChangeArrowheads="1"/>
          </p:cNvSpPr>
          <p:nvPr/>
        </p:nvSpPr>
        <p:spPr bwMode="auto">
          <a:xfrm>
            <a:off x="7626350"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3" name="矩形 24"/>
          <p:cNvSpPr>
            <a:spLocks noChangeArrowheads="1"/>
          </p:cNvSpPr>
          <p:nvPr/>
        </p:nvSpPr>
        <p:spPr bwMode="auto">
          <a:xfrm>
            <a:off x="7737654"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4" name="椭圆 25"/>
          <p:cNvSpPr>
            <a:spLocks noChangeArrowheads="1"/>
          </p:cNvSpPr>
          <p:nvPr/>
        </p:nvSpPr>
        <p:spPr bwMode="auto">
          <a:xfrm>
            <a:off x="9786938"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5" name="矩形 26"/>
          <p:cNvSpPr>
            <a:spLocks noChangeArrowheads="1"/>
          </p:cNvSpPr>
          <p:nvPr/>
        </p:nvSpPr>
        <p:spPr bwMode="auto">
          <a:xfrm>
            <a:off x="9898242"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6" name="矩形 27"/>
          <p:cNvSpPr>
            <a:spLocks noChangeArrowheads="1"/>
          </p:cNvSpPr>
          <p:nvPr/>
        </p:nvSpPr>
        <p:spPr bwMode="auto">
          <a:xfrm>
            <a:off x="987426" y="4484689"/>
            <a:ext cx="162083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57" name="矩形 28"/>
          <p:cNvSpPr>
            <a:spLocks noChangeArrowheads="1"/>
          </p:cNvSpPr>
          <p:nvPr/>
        </p:nvSpPr>
        <p:spPr bwMode="auto">
          <a:xfrm>
            <a:off x="958852" y="4095750"/>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58" name="矩形 29"/>
          <p:cNvSpPr>
            <a:spLocks noChangeArrowheads="1"/>
          </p:cNvSpPr>
          <p:nvPr/>
        </p:nvSpPr>
        <p:spPr bwMode="auto">
          <a:xfrm>
            <a:off x="3089275" y="4465640"/>
            <a:ext cx="167005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59" name="矩形 30"/>
          <p:cNvSpPr>
            <a:spLocks noChangeArrowheads="1"/>
          </p:cNvSpPr>
          <p:nvPr/>
        </p:nvSpPr>
        <p:spPr bwMode="auto">
          <a:xfrm>
            <a:off x="3146426"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0" name="矩形 31"/>
          <p:cNvSpPr>
            <a:spLocks noChangeArrowheads="1"/>
          </p:cNvSpPr>
          <p:nvPr/>
        </p:nvSpPr>
        <p:spPr bwMode="auto">
          <a:xfrm>
            <a:off x="5283202" y="4473576"/>
            <a:ext cx="16684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1" name="矩形 32"/>
          <p:cNvSpPr>
            <a:spLocks noChangeArrowheads="1"/>
          </p:cNvSpPr>
          <p:nvPr/>
        </p:nvSpPr>
        <p:spPr bwMode="auto">
          <a:xfrm>
            <a:off x="5453065"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2" name="矩形 33"/>
          <p:cNvSpPr>
            <a:spLocks noChangeArrowheads="1"/>
          </p:cNvSpPr>
          <p:nvPr/>
        </p:nvSpPr>
        <p:spPr bwMode="auto">
          <a:xfrm>
            <a:off x="7486651" y="4465639"/>
            <a:ext cx="15875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3" name="矩形 34"/>
          <p:cNvSpPr>
            <a:spLocks noChangeArrowheads="1"/>
          </p:cNvSpPr>
          <p:nvPr/>
        </p:nvSpPr>
        <p:spPr bwMode="auto">
          <a:xfrm>
            <a:off x="7550152" y="4095750"/>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4" name="矩形 35"/>
          <p:cNvSpPr>
            <a:spLocks noChangeArrowheads="1"/>
          </p:cNvSpPr>
          <p:nvPr/>
        </p:nvSpPr>
        <p:spPr bwMode="auto">
          <a:xfrm>
            <a:off x="9612313" y="4473575"/>
            <a:ext cx="165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5" name="矩形 36"/>
          <p:cNvSpPr>
            <a:spLocks noChangeArrowheads="1"/>
          </p:cNvSpPr>
          <p:nvPr/>
        </p:nvSpPr>
        <p:spPr bwMode="auto">
          <a:xfrm>
            <a:off x="9647240"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62" name="矩形 6"/>
          <p:cNvSpPr>
            <a:spLocks noChangeArrowheads="1"/>
          </p:cNvSpPr>
          <p:nvPr/>
        </p:nvSpPr>
        <p:spPr bwMode="auto">
          <a:xfrm>
            <a:off x="0" y="5211765"/>
            <a:ext cx="12192000" cy="1646237"/>
          </a:xfrm>
          <a:prstGeom prst="rect">
            <a:avLst/>
          </a:prstGeom>
          <a:gradFill rotWithShape="1">
            <a:gsLst>
              <a:gs pos="0">
                <a:srgbClr val="4F4C3F"/>
              </a:gs>
              <a:gs pos="18999">
                <a:srgbClr val="5E5B4E"/>
              </a:gs>
              <a:gs pos="45000">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40963" name="Group 3"/>
          <p:cNvGrpSpPr>
            <a:grpSpLocks noChangeAspect="1"/>
          </p:cNvGrpSpPr>
          <p:nvPr/>
        </p:nvGrpSpPr>
        <p:grpSpPr bwMode="auto">
          <a:xfrm>
            <a:off x="-68263" y="-838200"/>
            <a:ext cx="12271376" cy="8064500"/>
            <a:chOff x="0" y="51422"/>
            <a:chExt cx="8478012" cy="5571749"/>
          </a:xfrm>
        </p:grpSpPr>
        <p:pic>
          <p:nvPicPr>
            <p:cNvPr id="40967" name="图片 8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1422"/>
              <a:ext cx="8478012" cy="557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11069" y="1188196"/>
              <a:ext cx="4875689" cy="307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64" name="矩形 8"/>
          <p:cNvSpPr>
            <a:spLocks noChangeArrowheads="1"/>
          </p:cNvSpPr>
          <p:nvPr/>
        </p:nvSpPr>
        <p:spPr bwMode="auto">
          <a:xfrm>
            <a:off x="2552701" y="806450"/>
            <a:ext cx="7058025" cy="4445000"/>
          </a:xfrm>
          <a:prstGeom prst="rect">
            <a:avLst/>
          </a:prstGeom>
          <a:solidFill>
            <a:srgbClr val="000000">
              <a:alpha val="79999"/>
            </a:srgbClr>
          </a:solidFill>
          <a:ln w="12700">
            <a:solidFill>
              <a:srgbClr val="00485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40965" name="标题 7"/>
          <p:cNvSpPr>
            <a:spLocks noGrp="1" noChangeArrowheads="1"/>
          </p:cNvSpPr>
          <p:nvPr>
            <p:ph type="ctrTitle"/>
          </p:nvPr>
        </p:nvSpPr>
        <p:spPr>
          <a:xfrm>
            <a:off x="2678113" y="1295402"/>
            <a:ext cx="6808787" cy="2549525"/>
          </a:xfrm>
        </p:spPr>
        <p:txBody>
          <a:bodyPr anchor="b"/>
          <a:lstStyle/>
          <a:p>
            <a:pPr marL="0" indent="0" algn="ctr" eaLnBrk="1" hangingPunct="1"/>
            <a:r>
              <a:rPr lang="en-US" altLang="zh-CN" sz="8000" smtClean="0">
                <a:solidFill>
                  <a:srgbClr val="FD7400"/>
                </a:solidFill>
              </a:rPr>
              <a:t>THANKS FOR WATCHING</a:t>
            </a:r>
            <a:endParaRPr lang="zh-CN" altLang="en-US" sz="8000" smtClean="0">
              <a:solidFill>
                <a:srgbClr val="FD7400"/>
              </a:solidFill>
            </a:endParaRPr>
          </a:p>
        </p:txBody>
      </p:sp>
      <p:sp>
        <p:nvSpPr>
          <p:cNvPr id="28680" name="副标题 8"/>
          <p:cNvSpPr>
            <a:spLocks noGrp="1" noChangeArrowheads="1"/>
          </p:cNvSpPr>
          <p:nvPr>
            <p:ph type="subTitle" idx="4294967295"/>
          </p:nvPr>
        </p:nvSpPr>
        <p:spPr>
          <a:xfrm>
            <a:off x="3511551" y="3881440"/>
            <a:ext cx="5159375" cy="1144587"/>
          </a:xfrm>
        </p:spPr>
        <p:txBody>
          <a:bodyPr/>
          <a:lstStyle/>
          <a:p>
            <a:pPr>
              <a:defRPr/>
            </a:pPr>
            <a:r>
              <a:rPr lang="en-US" altLang="zh-CN" sz="1400" dirty="0">
                <a:solidFill>
                  <a:srgbClr val="000000"/>
                </a:solidFill>
              </a:rPr>
              <a:t>VESTIBULUM ANTE IPSUM PRIMIS IN </a:t>
            </a:r>
          </a:p>
          <a:p>
            <a:pPr marL="0" indent="0" algn="ctr" eaLnBrk="1" hangingPunct="1">
              <a:buFont typeface="Arial" panose="020B0604020202020204" pitchFamily="34" charset="0"/>
              <a:buNone/>
              <a:defRPr/>
            </a:pPr>
            <a:endParaRPr lang="zh-CN" altLang="zh-CN" sz="1400" dirty="0" smtClean="0">
              <a:solidFill>
                <a:srgbClr val="7F7F7F"/>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网站界面风格PPT模板3"/>
</p:tagLst>
</file>

<file path=ppt/theme/theme1.xml><?xml version="1.0" encoding="utf-8"?>
<a:theme xmlns:a="http://schemas.openxmlformats.org/drawingml/2006/main" name="第一PPT，www.1ppt.com">
  <a:themeElements>
    <a:clrScheme name="">
      <a:dk1>
        <a:srgbClr val="000000"/>
      </a:dk1>
      <a:lt1>
        <a:srgbClr val="FFFFFF"/>
      </a:lt1>
      <a:dk2>
        <a:srgbClr val="004358"/>
      </a:dk2>
      <a:lt2>
        <a:srgbClr val="E2DFCC"/>
      </a:lt2>
      <a:accent1>
        <a:srgbClr val="006382"/>
      </a:accent1>
      <a:accent2>
        <a:srgbClr val="1F8A70"/>
      </a:accent2>
      <a:accent3>
        <a:srgbClr val="FFFFFF"/>
      </a:accent3>
      <a:accent4>
        <a:srgbClr val="000000"/>
      </a:accent4>
      <a:accent5>
        <a:srgbClr val="AAB7C1"/>
      </a:accent5>
      <a:accent6>
        <a:srgbClr val="1B7D65"/>
      </a:accent6>
      <a:hlink>
        <a:srgbClr val="006382"/>
      </a:hlink>
      <a:folHlink>
        <a:srgbClr val="1F8A70"/>
      </a:folHlink>
    </a:clrScheme>
    <a:fontScheme name="Office 主题">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TotalTime>
  <Pages>0</Pages>
  <Words>1256</Words>
  <Characters>0</Characters>
  <Application>Microsoft Office PowerPoint</Application>
  <DocSecurity>0</DocSecurity>
  <PresentationFormat>宽屏</PresentationFormat>
  <Lines>0</Lines>
  <Paragraphs>298</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Khmer UI</vt:lpstr>
      <vt:lpstr>宋体</vt:lpstr>
      <vt:lpstr>微软雅黑</vt:lpstr>
      <vt:lpstr>Arial</vt:lpstr>
      <vt:lpstr>Bernard MT Condensed</vt:lpstr>
      <vt:lpstr>Calibri</vt:lpstr>
      <vt:lpstr>第一PPT，www.1ppt.com</vt:lpstr>
      <vt:lpstr>房产项目发展历程ppt模板</vt:lpstr>
      <vt:lpstr>ABOUT US</vt:lpstr>
      <vt:lpstr>About us </vt:lpstr>
      <vt:lpstr>About us </vt:lpstr>
      <vt:lpstr>About us </vt:lpstr>
      <vt:lpstr>TEAM</vt:lpstr>
      <vt:lpstr>Team </vt:lpstr>
      <vt:lpstr>Team </vt:lpstr>
      <vt:lpstr>Team </vt:lpstr>
      <vt:lpstr>Team </vt:lpstr>
      <vt:lpstr>WORK</vt:lpstr>
      <vt:lpstr>Work </vt:lpstr>
      <vt:lpstr>Work </vt:lpstr>
      <vt:lpstr>Work </vt:lpstr>
      <vt:lpstr>Work </vt:lpstr>
      <vt:lpstr>Work </vt:lpstr>
      <vt:lpstr>DATE</vt:lpstr>
      <vt:lpstr>Data </vt:lpstr>
      <vt:lpstr>Data </vt:lpstr>
      <vt:lpstr>Data </vt:lpstr>
      <vt:lpstr>Data </vt:lpstr>
      <vt:lpstr>OTHERS</vt:lpstr>
      <vt:lpstr>Others </vt:lpstr>
      <vt:lpstr>Others </vt:lpstr>
      <vt:lpstr>THANKS FOR WATCHING</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创意网站界面风格PPT模板3</dc:title>
  <dc:creator>第一PPT</dc:creator>
  <cp:keywords>www.1ppt.com</cp:keywords>
  <cp:lastModifiedBy>faith123</cp:lastModifiedBy>
  <cp:revision>75</cp:revision>
  <dcterms:created xsi:type="dcterms:W3CDTF">2014-07-01T21:42:00Z</dcterms:created>
  <dcterms:modified xsi:type="dcterms:W3CDTF">2020-07-08T05:54:54Z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