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24" r:id="rId2"/>
    <p:sldId id="277" r:id="rId3"/>
    <p:sldId id="266" r:id="rId4"/>
    <p:sldId id="318" r:id="rId5"/>
    <p:sldId id="260" r:id="rId6"/>
    <p:sldId id="319" r:id="rId7"/>
    <p:sldId id="289" r:id="rId8"/>
    <p:sldId id="325" r:id="rId9"/>
    <p:sldId id="312" r:id="rId10"/>
    <p:sldId id="290" r:id="rId11"/>
    <p:sldId id="267" r:id="rId12"/>
    <p:sldId id="320" r:id="rId13"/>
    <p:sldId id="326" r:id="rId14"/>
    <p:sldId id="311" r:id="rId15"/>
    <p:sldId id="298" r:id="rId16"/>
    <p:sldId id="293" r:id="rId17"/>
    <p:sldId id="315" r:id="rId18"/>
    <p:sldId id="327" r:id="rId19"/>
    <p:sldId id="313" r:id="rId20"/>
    <p:sldId id="305" r:id="rId21"/>
    <p:sldId id="316" r:id="rId22"/>
    <p:sldId id="317" r:id="rId23"/>
    <p:sldId id="300" r:id="rId24"/>
    <p:sldId id="32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342" y="-9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A836CF-DF26-4FE7-88BF-2D5550A5B474}" type="datetimeFigureOut">
              <a:rPr lang="zh-CN" altLang="en-US" smtClean="0"/>
              <a:pPr/>
              <a:t>2018/1/30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2AC421-2545-4F84-A527-1B9B71781843}" type="slidenum">
              <a:rPr lang="zh-CN" altLang="en-US" smtClean="0"/>
              <a:pPr/>
              <a:t>‹#›</a:t>
            </a:fld>
            <a:endParaRPr lang="zh-CN" altLang="en-US"/>
          </a:p>
        </p:txBody>
      </p:sp>
    </p:spTree>
    <p:extLst>
      <p:ext uri="{BB962C8B-B14F-4D97-AF65-F5344CB8AC3E}">
        <p14:creationId xmlns:p14="http://schemas.microsoft.com/office/powerpoint/2010/main" val="940806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a:t>
            </a:fld>
            <a:endParaRPr lang="zh-CN" altLang="en-US"/>
          </a:p>
        </p:txBody>
      </p:sp>
    </p:spTree>
    <p:extLst>
      <p:ext uri="{BB962C8B-B14F-4D97-AF65-F5344CB8AC3E}">
        <p14:creationId xmlns:p14="http://schemas.microsoft.com/office/powerpoint/2010/main" val="3589293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4</a:t>
            </a:fld>
            <a:endParaRPr lang="zh-CN" altLang="en-US"/>
          </a:p>
        </p:txBody>
      </p:sp>
    </p:spTree>
    <p:extLst>
      <p:ext uri="{BB962C8B-B14F-4D97-AF65-F5344CB8AC3E}">
        <p14:creationId xmlns:p14="http://schemas.microsoft.com/office/powerpoint/2010/main" val="3929500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574602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2018/1/30</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6</a:t>
            </a:fld>
            <a:endParaRPr lang="zh-CN" altLang="en-US" sz="1200"/>
          </a:p>
        </p:txBody>
      </p:sp>
    </p:spTree>
    <p:extLst>
      <p:ext uri="{BB962C8B-B14F-4D97-AF65-F5344CB8AC3E}">
        <p14:creationId xmlns:p14="http://schemas.microsoft.com/office/powerpoint/2010/main" val="9346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p:spPr>
      </p:sp>
      <p:sp>
        <p:nvSpPr>
          <p:cNvPr id="4608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608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buFont typeface="Arial" pitchFamily="34" charset="0"/>
              <a:buNone/>
            </a:pPr>
            <a:fld id="{46B38F27-74C1-47FF-8FCA-E8E3DE3DEBD0}" type="slidenum">
              <a:rPr lang="zh-CN" altLang="en-US" sz="1200">
                <a:latin typeface="Calibri" pitchFamily="34" charset="0"/>
              </a:rPr>
              <a:pPr algn="r" eaLnBrk="0" hangingPunct="0">
                <a:buFont typeface="Arial" pitchFamily="34" charset="0"/>
                <a:buNone/>
              </a:pPr>
              <a:t>7</a:t>
            </a:fld>
            <a:endParaRPr lang="en-US" altLang="zh-CN"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8</a:t>
            </a:fld>
            <a:endParaRPr lang="zh-CN" altLang="en-US"/>
          </a:p>
        </p:txBody>
      </p:sp>
    </p:spTree>
    <p:extLst>
      <p:ext uri="{BB962C8B-B14F-4D97-AF65-F5344CB8AC3E}">
        <p14:creationId xmlns:p14="http://schemas.microsoft.com/office/powerpoint/2010/main" val="296212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9</a:t>
            </a:fld>
            <a:endParaRPr lang="en-GB"/>
          </a:p>
        </p:txBody>
      </p:sp>
    </p:spTree>
    <p:extLst>
      <p:ext uri="{BB962C8B-B14F-4D97-AF65-F5344CB8AC3E}">
        <p14:creationId xmlns:p14="http://schemas.microsoft.com/office/powerpoint/2010/main" val="2807104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pPr/>
              <a:t>10</a:t>
            </a:fld>
            <a:endParaRPr lang="zh-CN" altLang="en-US"/>
          </a:p>
        </p:txBody>
      </p:sp>
    </p:spTree>
    <p:extLst>
      <p:ext uri="{BB962C8B-B14F-4D97-AF65-F5344CB8AC3E}">
        <p14:creationId xmlns:p14="http://schemas.microsoft.com/office/powerpoint/2010/main" val="3579215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12</a:t>
            </a:fld>
            <a:endParaRPr lang="zh-CN" altLang="en-US"/>
          </a:p>
        </p:txBody>
      </p:sp>
    </p:spTree>
    <p:extLst>
      <p:ext uri="{BB962C8B-B14F-4D97-AF65-F5344CB8AC3E}">
        <p14:creationId xmlns:p14="http://schemas.microsoft.com/office/powerpoint/2010/main" val="3087133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13</a:t>
            </a:fld>
            <a:endParaRPr lang="zh-CN" altLang="en-US"/>
          </a:p>
        </p:txBody>
      </p:sp>
    </p:spTree>
    <p:extLst>
      <p:ext uri="{BB962C8B-B14F-4D97-AF65-F5344CB8AC3E}">
        <p14:creationId xmlns:p14="http://schemas.microsoft.com/office/powerpoint/2010/main" val="164655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14</a:t>
            </a:fld>
            <a:endParaRPr lang="zh-CN" altLang="en-US"/>
          </a:p>
        </p:txBody>
      </p:sp>
    </p:spTree>
    <p:extLst>
      <p:ext uri="{BB962C8B-B14F-4D97-AF65-F5344CB8AC3E}">
        <p14:creationId xmlns:p14="http://schemas.microsoft.com/office/powerpoint/2010/main" val="430436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222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139706-D77A-486A-A6F9-014A950FA279}" type="slidenum">
              <a:rPr lang="zh-CN" altLang="en-US"/>
              <a:pPr fontAlgn="base">
                <a:spcBef>
                  <a:spcPct val="0"/>
                </a:spcBef>
                <a:spcAft>
                  <a:spcPct val="0"/>
                </a:spcAft>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16</a:t>
            </a:fld>
            <a:endParaRPr lang="zh-CN" altLang="en-US"/>
          </a:p>
        </p:txBody>
      </p:sp>
    </p:spTree>
    <p:extLst>
      <p:ext uri="{BB962C8B-B14F-4D97-AF65-F5344CB8AC3E}">
        <p14:creationId xmlns:p14="http://schemas.microsoft.com/office/powerpoint/2010/main" val="1794884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17</a:t>
            </a:fld>
            <a:endParaRPr lang="zh-CN" altLang="en-US"/>
          </a:p>
        </p:txBody>
      </p:sp>
    </p:spTree>
    <p:extLst>
      <p:ext uri="{BB962C8B-B14F-4D97-AF65-F5344CB8AC3E}">
        <p14:creationId xmlns:p14="http://schemas.microsoft.com/office/powerpoint/2010/main" val="3571229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18</a:t>
            </a:fld>
            <a:endParaRPr lang="zh-CN" altLang="en-US"/>
          </a:p>
        </p:txBody>
      </p:sp>
    </p:spTree>
    <p:extLst>
      <p:ext uri="{BB962C8B-B14F-4D97-AF65-F5344CB8AC3E}">
        <p14:creationId xmlns:p14="http://schemas.microsoft.com/office/powerpoint/2010/main" val="3622384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839104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21</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652703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2509035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23</a:t>
            </a:fld>
            <a:endParaRPr lang="zh-CN" altLang="en-US"/>
          </a:p>
        </p:txBody>
      </p:sp>
    </p:spTree>
    <p:extLst>
      <p:ext uri="{BB962C8B-B14F-4D97-AF65-F5344CB8AC3E}">
        <p14:creationId xmlns:p14="http://schemas.microsoft.com/office/powerpoint/2010/main" val="3359110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24</a:t>
            </a:fld>
            <a:endParaRPr lang="zh-CN" altLang="en-US"/>
          </a:p>
        </p:txBody>
      </p:sp>
    </p:spTree>
    <p:extLst>
      <p:ext uri="{BB962C8B-B14F-4D97-AF65-F5344CB8AC3E}">
        <p14:creationId xmlns:p14="http://schemas.microsoft.com/office/powerpoint/2010/main" val="3481366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517E85-7B77-4E24-AF99-7AEF9BA86F95}" type="slidenum">
              <a:rPr lang="zh-CN" altLang="en-US" smtClean="0"/>
              <a:pPr/>
              <a:t>‹#›</a:t>
            </a:fld>
            <a:endParaRPr lang="zh-CN" altLang="en-US"/>
          </a:p>
        </p:txBody>
      </p:sp>
      <p:sp>
        <p:nvSpPr>
          <p:cNvPr id="10" name="矩形 9"/>
          <p:cNvSpPr/>
          <p:nvPr userDrawn="1"/>
        </p:nvSpPr>
        <p:spPr>
          <a:xfrm>
            <a:off x="0" y="232284"/>
            <a:ext cx="25152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11"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12"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1" y="232284"/>
            <a:ext cx="25152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1" y="232284"/>
            <a:ext cx="25151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1" y="232284"/>
            <a:ext cx="2875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E0B60023-1564-4EA3-8248-2CD2B1ADA335}"/>
              </a:ext>
            </a:extLst>
          </p:cNvPr>
          <p:cNvSpPr/>
          <p:nvPr userDrawn="1"/>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34C9D673-3212-4FA3-8E33-52EF9CC65D47}"/>
              </a:ext>
            </a:extLst>
          </p:cNvPr>
          <p:cNvSpPr/>
          <p:nvPr userDrawn="1"/>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AC0A4A97-F7B3-4516-828C-C4A8E37344AD}"/>
              </a:ext>
            </a:extLst>
          </p:cNvPr>
          <p:cNvSpPr/>
          <p:nvPr userDrawn="1"/>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472612"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教学背景</a:t>
            </a:r>
          </a:p>
        </p:txBody>
      </p:sp>
    </p:spTree>
    <p:extLst>
      <p:ext uri="{BB962C8B-B14F-4D97-AF65-F5344CB8AC3E}">
        <p14:creationId xmlns:p14="http://schemas.microsoft.com/office/powerpoint/2010/main" val="1262869651"/>
      </p:ext>
    </p:extLst>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0975D3A5-46F9-4021-91F0-214F17D7013E}"/>
              </a:ext>
            </a:extLst>
          </p:cNvPr>
          <p:cNvSpPr/>
          <p:nvPr userDrawn="1"/>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6DAD91CF-AFE5-4E8B-B9D9-B511A5E07077}"/>
              </a:ext>
            </a:extLst>
          </p:cNvPr>
          <p:cNvSpPr/>
          <p:nvPr userDrawn="1"/>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C5721F57-8C02-481A-96D6-086290CA58C6}"/>
              </a:ext>
            </a:extLst>
          </p:cNvPr>
          <p:cNvSpPr/>
          <p:nvPr userDrawn="1"/>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45720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教学分析</a:t>
            </a:r>
          </a:p>
        </p:txBody>
      </p:sp>
    </p:spTree>
    <p:extLst>
      <p:ext uri="{BB962C8B-B14F-4D97-AF65-F5344CB8AC3E}">
        <p14:creationId xmlns:p14="http://schemas.microsoft.com/office/powerpoint/2010/main" val="3746119893"/>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9B14CC7F-D56F-49FE-8C4C-2DCAE132A86C}"/>
              </a:ext>
            </a:extLst>
          </p:cNvPr>
          <p:cNvSpPr/>
          <p:nvPr userDrawn="1"/>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C420FAC7-C89D-4182-AA89-155B604AD37E}"/>
              </a:ext>
            </a:extLst>
          </p:cNvPr>
          <p:cNvSpPr/>
          <p:nvPr userDrawn="1"/>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F7B9D107-C826-454D-8DE7-9847BB7DA147}"/>
              </a:ext>
            </a:extLst>
          </p:cNvPr>
          <p:cNvSpPr/>
          <p:nvPr userDrawn="1"/>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441718"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教学过程</a:t>
            </a:r>
          </a:p>
        </p:txBody>
      </p:sp>
    </p:spTree>
    <p:extLst>
      <p:ext uri="{BB962C8B-B14F-4D97-AF65-F5344CB8AC3E}">
        <p14:creationId xmlns:p14="http://schemas.microsoft.com/office/powerpoint/2010/main" val="2035712206"/>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7CDAE7EB-5ADA-46B9-BDE3-60C2D3E029AF}"/>
              </a:ext>
            </a:extLst>
          </p:cNvPr>
          <p:cNvSpPr/>
          <p:nvPr userDrawn="1"/>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7D2648B1-1C30-48F0-81A3-33D25AF3103E}"/>
              </a:ext>
            </a:extLst>
          </p:cNvPr>
          <p:cNvSpPr/>
          <p:nvPr userDrawn="1"/>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427A79DB-6C26-430D-8D3F-58DFAA030BCB}"/>
              </a:ext>
            </a:extLst>
          </p:cNvPr>
          <p:cNvSpPr/>
          <p:nvPr userDrawn="1"/>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板书设计</a:t>
            </a:r>
          </a:p>
        </p:txBody>
      </p:sp>
    </p:spTree>
    <p:extLst>
      <p:ext uri="{BB962C8B-B14F-4D97-AF65-F5344CB8AC3E}">
        <p14:creationId xmlns:p14="http://schemas.microsoft.com/office/powerpoint/2010/main" val="1541437519"/>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4706E5B-90CB-4722-B6F2-05307A05E694}"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517E85-7B77-4E24-AF99-7AEF9BA86F95}" type="slidenum">
              <a:rPr lang="zh-CN" altLang="en-US" smtClean="0"/>
              <a:pPr/>
              <a:t>‹#›</a:t>
            </a:fld>
            <a:endParaRPr lang="zh-CN" altLang="en-US"/>
          </a:p>
        </p:txBody>
      </p:sp>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496985"/>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261815"/>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Slide">
    <p:bg>
      <p:bgPr>
        <a:solidFill>
          <a:srgbClr val="1F1F1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351486"/>
      </p:ext>
    </p:extLst>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35348060"/>
      </p:ext>
    </p:extLst>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5"/>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586119" y="4788104"/>
            <a:ext cx="410853" cy="273929"/>
          </a:xfrm>
          <a:prstGeom prst="rect">
            <a:avLst/>
          </a:prstGeom>
        </p:spPr>
        <p:txBody>
          <a:bodyPr/>
          <a:lstStyle/>
          <a:p>
            <a:fld id="{ECB62A96-75BD-4D1B-A9DE-49026C62D5F2}" type="slidenum">
              <a:rPr lang="zh-CN" altLang="en-US" smtClean="0"/>
              <a:pPr/>
              <a:t>‹#›</a:t>
            </a:fld>
            <a:endParaRPr lang="zh-CN" altLang="en-US"/>
          </a:p>
        </p:txBody>
      </p:sp>
    </p:spTree>
    <p:extLst>
      <p:ext uri="{BB962C8B-B14F-4D97-AF65-F5344CB8AC3E}">
        <p14:creationId xmlns:p14="http://schemas.microsoft.com/office/powerpoint/2010/main" val="1570228082"/>
      </p:ext>
    </p:extLst>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2018/1/30</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p:transition spd="med"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2018/1/30</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5752834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矩形 5"/>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3" name="矩形 2"/>
          <p:cNvSpPr/>
          <p:nvPr userDrawn="1"/>
        </p:nvSpPr>
        <p:spPr>
          <a:xfrm>
            <a:off x="1" y="1"/>
            <a:ext cx="219516" cy="389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28646543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2018/1/30</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82862095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4706E5B-90CB-4722-B6F2-05307A05E694}" type="datetimeFigureOut">
              <a:rPr lang="zh-CN" altLang="en-US" smtClean="0"/>
              <a:pPr/>
              <a:t>2018/1/30</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18517E85-7B77-4E24-AF99-7AEF9BA86F9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9" r:id="rId8"/>
    <p:sldLayoutId id="2147483670" r:id="rId9"/>
    <p:sldLayoutId id="2147483671" r:id="rId10"/>
    <p:sldLayoutId id="2147483675" r:id="rId11"/>
    <p:sldLayoutId id="2147483676" r:id="rId12"/>
    <p:sldLayoutId id="2147483677" r:id="rId13"/>
    <p:sldLayoutId id="2147483678" r:id="rId14"/>
    <p:sldLayoutId id="2147483656" r:id="rId15"/>
    <p:sldLayoutId id="2147483657" r:id="rId16"/>
    <p:sldLayoutId id="2147483658" r:id="rId17"/>
    <p:sldLayoutId id="2147483659" r:id="rId18"/>
    <p:sldLayoutId id="2147483660" r:id="rId19"/>
    <p:sldLayoutId id="2147483662" r:id="rId20"/>
    <p:sldLayoutId id="2147483663" r:id="rId21"/>
    <p:sldLayoutId id="2147483664" r:id="rId22"/>
    <p:sldLayoutId id="2147483665" r:id="rId23"/>
    <p:sldLayoutId id="2147483666" r:id="rId24"/>
    <p:sldLayoutId id="2147483667" r:id="rId25"/>
    <p:sldLayoutId id="2147483672" r:id="rId26"/>
    <p:sldLayoutId id="2147483673" r:id="rId27"/>
    <p:sldLayoutId id="2147483674" r:id="rId28"/>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notesSlide" Target="../notesSlides/notesSlide8.xml"/><Relationship Id="rId4"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notesSlide" Target="../notesSlides/notesSlide11.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slideLayout" Target="../slideLayouts/slideLayout12.xml"/><Relationship Id="rId2" Type="http://schemas.openxmlformats.org/officeDocument/2006/relationships/tags" Target="../tags/tag8.xml"/><Relationship Id="rId16" Type="http://schemas.openxmlformats.org/officeDocument/2006/relationships/image" Target="../media/image10.jpe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9.jpeg"/><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notesSlide" Target="../notesSlides/notesSlide13.xml"/><Relationship Id="rId4"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notesSlide" Target="../notesSlides/notesSlide18.xml"/><Relationship Id="rId4"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E086CDE0-2D61-4371-9DA3-3F299D5F775D}"/>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E0F3F6E5-8897-4F84-9B42-A510BF082413}"/>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65173C5A-9C00-4F4F-95F5-A2E3275C43C2}"/>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DE3ECB04-19F3-4416-AF9E-BA5BF7F858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519" y="664332"/>
            <a:ext cx="4043940" cy="3835295"/>
          </a:xfrm>
          <a:prstGeom prst="rect">
            <a:avLst/>
          </a:prstGeom>
        </p:spPr>
      </p:pic>
      <p:sp>
        <p:nvSpPr>
          <p:cNvPr id="9" name="Rectangle 18">
            <a:extLst>
              <a:ext uri="{FF2B5EF4-FFF2-40B4-BE49-F238E27FC236}">
                <a16:creationId xmlns:a16="http://schemas.microsoft.com/office/drawing/2014/main" xmlns="" id="{F4D2E91D-8BC5-4DB6-A14B-773630FB093F}"/>
              </a:ext>
            </a:extLst>
          </p:cNvPr>
          <p:cNvSpPr>
            <a:spLocks noChangeArrowheads="1"/>
          </p:cNvSpPr>
          <p:nvPr/>
        </p:nvSpPr>
        <p:spPr bwMode="auto">
          <a:xfrm>
            <a:off x="4037896" y="2078094"/>
            <a:ext cx="45877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defRPr/>
            </a:pPr>
            <a:r>
              <a:rPr lang="zh-CN" altLang="en-US" sz="3600" b="1" dirty="0">
                <a:solidFill>
                  <a:schemeClr val="tx1">
                    <a:lumMod val="75000"/>
                    <a:lumOff val="25000"/>
                  </a:schemeClr>
                </a:solidFill>
                <a:effectLst/>
                <a:latin typeface="微软雅黑" pitchFamily="34" charset="-122"/>
                <a:ea typeface="微软雅黑" pitchFamily="34" charset="-122"/>
                <a:sym typeface="微软雅黑" pitchFamily="34" charset="-122"/>
              </a:rPr>
              <a:t>电子信息教学</a:t>
            </a:r>
            <a:r>
              <a:rPr lang="en-US" altLang="zh-CN" sz="3600" b="1" dirty="0">
                <a:solidFill>
                  <a:schemeClr val="tx1">
                    <a:lumMod val="75000"/>
                    <a:lumOff val="25000"/>
                  </a:schemeClr>
                </a:solidFill>
                <a:effectLst/>
                <a:latin typeface="微软雅黑" pitchFamily="34" charset="-122"/>
                <a:ea typeface="微软雅黑" pitchFamily="34" charset="-122"/>
                <a:sym typeface="微软雅黑" pitchFamily="34" charset="-122"/>
              </a:rPr>
              <a:t>PPT</a:t>
            </a:r>
            <a:r>
              <a:rPr lang="zh-CN" altLang="en-US" sz="3600" b="1" dirty="0">
                <a:solidFill>
                  <a:schemeClr val="tx1">
                    <a:lumMod val="75000"/>
                    <a:lumOff val="25000"/>
                  </a:schemeClr>
                </a:solidFill>
                <a:effectLst/>
                <a:latin typeface="微软雅黑" pitchFamily="34" charset="-122"/>
                <a:ea typeface="微软雅黑" pitchFamily="34" charset="-122"/>
                <a:sym typeface="微软雅黑" pitchFamily="34" charset="-122"/>
              </a:rPr>
              <a:t>模板</a:t>
            </a:r>
          </a:p>
        </p:txBody>
      </p:sp>
      <p:sp>
        <p:nvSpPr>
          <p:cNvPr id="10" name="Rectangle 20">
            <a:extLst>
              <a:ext uri="{FF2B5EF4-FFF2-40B4-BE49-F238E27FC236}">
                <a16:creationId xmlns:a16="http://schemas.microsoft.com/office/drawing/2014/main" xmlns="" id="{75F68BC8-2876-4EE5-85E7-E7D208607D07}"/>
              </a:ext>
            </a:extLst>
          </p:cNvPr>
          <p:cNvSpPr>
            <a:spLocks noChangeArrowheads="1"/>
          </p:cNvSpPr>
          <p:nvPr/>
        </p:nvSpPr>
        <p:spPr bwMode="auto">
          <a:xfrm>
            <a:off x="4406273" y="2739305"/>
            <a:ext cx="4032854" cy="24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800" dirty="0">
                <a:solidFill>
                  <a:schemeClr val="tx1">
                    <a:lumMod val="50000"/>
                    <a:lumOff val="50000"/>
                  </a:schemeClr>
                </a:solidFill>
                <a:latin typeface="Arial" pitchFamily="34" charset="0"/>
                <a:cs typeface="Arial" pitchFamily="34" charset="0"/>
              </a:rPr>
              <a:t>We have many PowerPoint </a:t>
            </a:r>
            <a:r>
              <a:rPr lang="zh-CN" altLang="en-US" sz="800" dirty="0">
                <a:solidFill>
                  <a:schemeClr val="tx1">
                    <a:lumMod val="50000"/>
                    <a:lumOff val="50000"/>
                  </a:schemeClr>
                </a:solidFill>
                <a:latin typeface="Arial" pitchFamily="34" charset="0"/>
                <a:cs typeface="Arial" pitchFamily="34" charset="0"/>
              </a:rPr>
              <a:t>templates</a:t>
            </a:r>
            <a:r>
              <a:rPr lang="en-US" altLang="zh-CN" sz="800" dirty="0">
                <a:solidFill>
                  <a:schemeClr val="tx1">
                    <a:lumMod val="50000"/>
                    <a:lumOff val="50000"/>
                  </a:schemeClr>
                </a:solidFill>
                <a:latin typeface="Arial" pitchFamily="34" charset="0"/>
                <a:cs typeface="Arial" pitchFamily="34" charset="0"/>
              </a:rPr>
              <a:t> that has been specifically designed to help anyone that is stepping into the world of PowerPoint for the very first time.</a:t>
            </a:r>
            <a:endParaRPr lang="zh-CN" altLang="en-US" sz="800" dirty="0">
              <a:solidFill>
                <a:schemeClr val="tx1">
                  <a:lumMod val="50000"/>
                  <a:lumOff val="50000"/>
                </a:schemeClr>
              </a:solidFill>
              <a:latin typeface="Arial" pitchFamily="34" charset="0"/>
              <a:cs typeface="Arial" pitchFamily="34" charset="0"/>
            </a:endParaRPr>
          </a:p>
        </p:txBody>
      </p:sp>
      <p:sp>
        <p:nvSpPr>
          <p:cNvPr id="11" name="Rectangle 18">
            <a:extLst>
              <a:ext uri="{FF2B5EF4-FFF2-40B4-BE49-F238E27FC236}">
                <a16:creationId xmlns:a16="http://schemas.microsoft.com/office/drawing/2014/main" xmlns="" id="{67E2A273-A4B7-42A3-9BB9-A43DDC6FD580}"/>
              </a:ext>
            </a:extLst>
          </p:cNvPr>
          <p:cNvSpPr>
            <a:spLocks noChangeArrowheads="1"/>
          </p:cNvSpPr>
          <p:nvPr/>
        </p:nvSpPr>
        <p:spPr bwMode="auto">
          <a:xfrm>
            <a:off x="5616116" y="1165483"/>
            <a:ext cx="13593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5400" dirty="0">
                <a:solidFill>
                  <a:schemeClr val="accent2"/>
                </a:solidFill>
                <a:latin typeface="Impact" pitchFamily="34" charset="0"/>
                <a:ea typeface="微软雅黑" pitchFamily="34" charset="-122"/>
                <a:cs typeface="宋体" pitchFamily="2" charset="-122"/>
              </a:rPr>
              <a:t>2019</a:t>
            </a:r>
          </a:p>
        </p:txBody>
      </p:sp>
      <p:sp>
        <p:nvSpPr>
          <p:cNvPr id="12" name="Rectangle 4">
            <a:extLst>
              <a:ext uri="{FF2B5EF4-FFF2-40B4-BE49-F238E27FC236}">
                <a16:creationId xmlns:a16="http://schemas.microsoft.com/office/drawing/2014/main" xmlns="" id="{ECD971B6-7A7B-4F4D-A97B-50873FAAA2F5}"/>
              </a:ext>
            </a:extLst>
          </p:cNvPr>
          <p:cNvSpPr txBox="1">
            <a:spLocks noChangeArrowheads="1"/>
          </p:cNvSpPr>
          <p:nvPr/>
        </p:nvSpPr>
        <p:spPr bwMode="auto">
          <a:xfrm>
            <a:off x="5557496" y="3146115"/>
            <a:ext cx="1296145" cy="256654"/>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100" b="0" dirty="0" smtClean="0">
                <a:solidFill>
                  <a:schemeClr val="tx1">
                    <a:lumMod val="65000"/>
                    <a:lumOff val="35000"/>
                  </a:schemeClr>
                </a:solidFill>
                <a:latin typeface="微软雅黑" panose="020B0503020204020204" pitchFamily="34" charset="-122"/>
                <a:ea typeface="微软雅黑" panose="020B0503020204020204" pitchFamily="34" charset="-122"/>
              </a:rPr>
              <a:t>汇报人</a:t>
            </a:r>
            <a:r>
              <a:rPr lang="zh-CN" altLang="en-US" sz="1100" b="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100" b="0" dirty="0" smtClean="0">
                <a:solidFill>
                  <a:schemeClr val="tx1">
                    <a:lumMod val="65000"/>
                    <a:lumOff val="35000"/>
                  </a:schemeClr>
                </a:solidFill>
                <a:latin typeface="微软雅黑" panose="020B0503020204020204" pitchFamily="34" charset="-122"/>
                <a:ea typeface="微软雅黑" panose="020B0503020204020204" pitchFamily="34" charset="-122"/>
              </a:rPr>
              <a:t>xxx</a:t>
            </a:r>
            <a:endPar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4">
            <a:extLst>
              <a:ext uri="{FF2B5EF4-FFF2-40B4-BE49-F238E27FC236}">
                <a16:creationId xmlns:a16="http://schemas.microsoft.com/office/drawing/2014/main" xmlns="" id="{ECA90A03-F344-4868-871F-CE9D17322269}"/>
              </a:ext>
            </a:extLst>
          </p:cNvPr>
          <p:cNvSpPr txBox="1">
            <a:spLocks noChangeArrowheads="1"/>
          </p:cNvSpPr>
          <p:nvPr/>
        </p:nvSpPr>
        <p:spPr bwMode="auto">
          <a:xfrm>
            <a:off x="5416102" y="3503347"/>
            <a:ext cx="1654873" cy="256654"/>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时间：</a:t>
            </a:r>
            <a:r>
              <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日</a:t>
            </a:r>
          </a:p>
        </p:txBody>
      </p:sp>
      <p:pic>
        <p:nvPicPr>
          <p:cNvPr id="2" name="爱的纪念 souvenirs d'enfance">
            <a:hlinkClick r:id="" action="ppaction://media"/>
            <a:extLst>
              <a:ext uri="{FF2B5EF4-FFF2-40B4-BE49-F238E27FC236}">
                <a16:creationId xmlns:a16="http://schemas.microsoft.com/office/drawing/2014/main" xmlns="" id="{9F09D843-6F53-460E-B9AF-6A003FAEAE7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2245897"/>
            <a:ext cx="609600" cy="609600"/>
          </a:xfrm>
          <a:prstGeom prst="rect">
            <a:avLst/>
          </a:prstGeom>
        </p:spPr>
      </p:pic>
    </p:spTree>
    <p:extLst>
      <p:ext uri="{BB962C8B-B14F-4D97-AF65-F5344CB8AC3E}">
        <p14:creationId xmlns:p14="http://schemas.microsoft.com/office/powerpoint/2010/main" val="428812841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3" presetClass="entr" presetSubtype="528"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fltVal val="0.5"/>
                                          </p:val>
                                        </p:tav>
                                        <p:tav tm="100000">
                                          <p:val>
                                            <p:strVal val="#ppt_y"/>
                                          </p:val>
                                        </p:tav>
                                      </p:tavLst>
                                    </p:anim>
                                  </p:childTnLst>
                                </p:cTn>
                              </p:par>
                            </p:childTnLst>
                          </p:cTn>
                        </p:par>
                        <p:par>
                          <p:cTn id="19" fill="hold">
                            <p:stCondLst>
                              <p:cond delay="11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215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9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4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2"/>
                </p:tgtEl>
              </p:cMediaNode>
            </p:audio>
          </p:childTnLst>
        </p:cTn>
      </p:par>
    </p:tnLst>
    <p:bldLst>
      <p:bldP spid="9" grpId="0"/>
      <p:bldP spid="10" grpId="0"/>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xmlns="" id="{DC5587B9-CEC0-4048-9C48-337082FC999F}"/>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EF5C22A1-0E6B-4D3E-A0EF-AE1A4197ED9A}"/>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94334A4B-7049-4D4E-8958-6A4626FA3E34}"/>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6"/>
          <p:cNvSpPr txBox="1"/>
          <p:nvPr/>
        </p:nvSpPr>
        <p:spPr>
          <a:xfrm>
            <a:off x="3171451" y="871050"/>
            <a:ext cx="576064" cy="992579"/>
          </a:xfrm>
          <a:prstGeom prst="rect">
            <a:avLst/>
          </a:prstGeom>
          <a:noFill/>
        </p:spPr>
        <p:txBody>
          <a:bodyPr wrap="square" lIns="68580" tIns="34290" rIns="68580" bIns="34290" rtlCol="0">
            <a:spAutoFit/>
          </a:bodyPr>
          <a:lstStyle/>
          <a:p>
            <a:r>
              <a:rPr lang="en-US" altLang="zh-CN" sz="6000" b="1" dirty="0">
                <a:solidFill>
                  <a:schemeClr val="accent1"/>
                </a:solidFill>
                <a:latin typeface="华文仿宋" panose="02010600040101010101" pitchFamily="2" charset="-122"/>
                <a:ea typeface="华文仿宋" panose="02010600040101010101" pitchFamily="2" charset="-122"/>
              </a:rPr>
              <a:t>C</a:t>
            </a:r>
            <a:endParaRPr lang="zh-CN" altLang="en-US" sz="6000" b="1" dirty="0">
              <a:solidFill>
                <a:schemeClr val="accent1"/>
              </a:solidFill>
              <a:latin typeface="华文仿宋" panose="02010600040101010101" pitchFamily="2" charset="-122"/>
              <a:ea typeface="华文仿宋" panose="02010600040101010101" pitchFamily="2" charset="-122"/>
            </a:endParaRPr>
          </a:p>
        </p:txBody>
      </p:sp>
      <p:grpSp>
        <p:nvGrpSpPr>
          <p:cNvPr id="41" name="组合 31"/>
          <p:cNvGrpSpPr/>
          <p:nvPr/>
        </p:nvGrpSpPr>
        <p:grpSpPr>
          <a:xfrm>
            <a:off x="3688342" y="1267094"/>
            <a:ext cx="2838700" cy="384064"/>
            <a:chOff x="2897943" y="2278334"/>
            <a:chExt cx="3146511" cy="384064"/>
          </a:xfrm>
        </p:grpSpPr>
        <p:sp>
          <p:nvSpPr>
            <p:cNvPr id="42" name="文本框 5"/>
            <p:cNvSpPr txBox="1"/>
            <p:nvPr/>
          </p:nvSpPr>
          <p:spPr>
            <a:xfrm>
              <a:off x="2897943" y="2285372"/>
              <a:ext cx="1440160" cy="377026"/>
            </a:xfrm>
            <a:prstGeom prst="rect">
              <a:avLst/>
            </a:prstGeom>
            <a:noFill/>
          </p:spPr>
          <p:txBody>
            <a:bodyPr wrap="square" lIns="68580" tIns="34290" rIns="68580" bIns="34290" rtlCol="0">
              <a:spAutoFit/>
            </a:bodyPr>
            <a:lstStyle/>
            <a:p>
              <a:pPr algn="dist"/>
              <a:r>
                <a:rPr lang="en-US" altLang="zh-CN" sz="2000" dirty="0">
                  <a:solidFill>
                    <a:schemeClr val="accent1"/>
                  </a:solidFill>
                  <a:latin typeface="微软雅黑" panose="020B0503020204020204" pitchFamily="34" charset="-122"/>
                  <a:ea typeface="微软雅黑" panose="020B0503020204020204" pitchFamily="34" charset="-122"/>
                </a:rPr>
                <a:t>ONTENT</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3" name="文本框 8"/>
            <p:cNvSpPr txBox="1"/>
            <p:nvPr/>
          </p:nvSpPr>
          <p:spPr>
            <a:xfrm>
              <a:off x="4240590" y="2278334"/>
              <a:ext cx="1803864" cy="377026"/>
            </a:xfrm>
            <a:prstGeom prst="rect">
              <a:avLst/>
            </a:prstGeom>
            <a:noFill/>
          </p:spPr>
          <p:txBody>
            <a:bodyPr wrap="square" lIns="68580" tIns="34290" rIns="68580" bIns="34290" rtlCol="0">
              <a:spAutoFit/>
            </a:bodyPr>
            <a:lstStyle/>
            <a:p>
              <a:pPr algn="just"/>
              <a:r>
                <a:rPr lang="en-US" altLang="zh-CN" sz="2000" dirty="0">
                  <a:solidFill>
                    <a:schemeClr val="accent1"/>
                  </a:solidFill>
                  <a:latin typeface="微软雅黑" panose="020B0503020204020204" pitchFamily="34" charset="-122"/>
                  <a:ea typeface="微软雅黑" panose="020B0503020204020204" pitchFamily="34" charset="-122"/>
                </a:rPr>
                <a:t>/  </a:t>
              </a:r>
              <a:r>
                <a:rPr lang="zh-CN" altLang="en-US" sz="2000" dirty="0">
                  <a:solidFill>
                    <a:schemeClr val="accent1"/>
                  </a:solidFill>
                  <a:latin typeface="微软雅黑" panose="020B0503020204020204" pitchFamily="34" charset="-122"/>
                  <a:ea typeface="微软雅黑" panose="020B0503020204020204" pitchFamily="34" charset="-122"/>
                </a:rPr>
                <a:t>目  录</a:t>
              </a:r>
            </a:p>
          </p:txBody>
        </p:sp>
      </p:grpSp>
      <p:sp>
        <p:nvSpPr>
          <p:cNvPr id="44" name="文本框 9"/>
          <p:cNvSpPr txBox="1"/>
          <p:nvPr/>
        </p:nvSpPr>
        <p:spPr>
          <a:xfrm>
            <a:off x="1607728" y="2316175"/>
            <a:ext cx="439864" cy="438582"/>
          </a:xfrm>
          <a:prstGeom prst="rect">
            <a:avLst/>
          </a:prstGeom>
          <a:noFill/>
        </p:spPr>
        <p:txBody>
          <a:bodyPr wrap="none" lIns="68580" tIns="34290" rIns="68580" bIns="34290" rtlCol="0">
            <a:spAutoFit/>
          </a:bodyPr>
          <a:lstStyle/>
          <a:p>
            <a:r>
              <a:rPr lang="en-US" altLang="zh-CN" sz="2400" b="1" dirty="0">
                <a:solidFill>
                  <a:schemeClr val="tx1">
                    <a:lumMod val="65000"/>
                    <a:lumOff val="35000"/>
                  </a:schemeClr>
                </a:solidFill>
                <a:latin typeface="GungsuhChe" pitchFamily="49" charset="-127"/>
                <a:ea typeface="GungsuhChe" pitchFamily="49" charset="-127"/>
              </a:rPr>
              <a:t>01</a:t>
            </a:r>
            <a:endParaRPr lang="zh-CN" altLang="en-US" sz="2400" b="1" dirty="0">
              <a:solidFill>
                <a:schemeClr val="tx1">
                  <a:lumMod val="65000"/>
                  <a:lumOff val="35000"/>
                </a:schemeClr>
              </a:solidFill>
              <a:latin typeface="GungsuhChe" pitchFamily="49" charset="-127"/>
              <a:ea typeface="GungsuhChe" pitchFamily="49" charset="-127"/>
            </a:endParaRPr>
          </a:p>
        </p:txBody>
      </p:sp>
      <p:sp>
        <p:nvSpPr>
          <p:cNvPr id="45" name="矩形 44"/>
          <p:cNvSpPr/>
          <p:nvPr/>
        </p:nvSpPr>
        <p:spPr>
          <a:xfrm>
            <a:off x="2132701" y="2377730"/>
            <a:ext cx="959237" cy="315471"/>
          </a:xfrm>
          <a:prstGeom prst="rect">
            <a:avLst/>
          </a:prstGeom>
        </p:spPr>
        <p:txBody>
          <a:bodyPr wrap="none" lIns="68580" tIns="34290" rIns="68580" bIns="34290">
            <a:spAutoFit/>
          </a:bodyPr>
          <a:lstStyle/>
          <a:p>
            <a:r>
              <a:rPr lang="zh-CN" altLang="en-US" sz="1600" dirty="0">
                <a:solidFill>
                  <a:schemeClr val="accent2"/>
                </a:solidFill>
                <a:ea typeface="微软雅黑" panose="020B0503020204020204" pitchFamily="34" charset="-122"/>
              </a:rPr>
              <a:t>教学背景</a:t>
            </a:r>
          </a:p>
        </p:txBody>
      </p:sp>
      <p:sp>
        <p:nvSpPr>
          <p:cNvPr id="46" name="文本框 16"/>
          <p:cNvSpPr txBox="1"/>
          <p:nvPr/>
        </p:nvSpPr>
        <p:spPr>
          <a:xfrm>
            <a:off x="5775240" y="2330613"/>
            <a:ext cx="486030" cy="461665"/>
          </a:xfrm>
          <a:prstGeom prst="rect">
            <a:avLst/>
          </a:prstGeom>
          <a:noFill/>
        </p:spPr>
        <p:txBody>
          <a:bodyPr wrap="none" rtlCol="0">
            <a:spAutoFit/>
          </a:bodyPr>
          <a:lstStyle/>
          <a:p>
            <a:r>
              <a:rPr lang="en-US" altLang="zh-CN" sz="2400" b="1" dirty="0">
                <a:solidFill>
                  <a:schemeClr val="tx1">
                    <a:lumMod val="65000"/>
                    <a:lumOff val="35000"/>
                  </a:schemeClr>
                </a:solidFill>
                <a:latin typeface="GungsuhChe" pitchFamily="49" charset="-127"/>
                <a:ea typeface="GungsuhChe" pitchFamily="49" charset="-127"/>
              </a:rPr>
              <a:t>02</a:t>
            </a:r>
            <a:endParaRPr lang="zh-CN" altLang="en-US" sz="2400" b="1" dirty="0">
              <a:solidFill>
                <a:schemeClr val="tx1">
                  <a:lumMod val="65000"/>
                  <a:lumOff val="35000"/>
                </a:schemeClr>
              </a:solidFill>
              <a:latin typeface="GungsuhChe" pitchFamily="49" charset="-127"/>
              <a:ea typeface="GungsuhChe" pitchFamily="49" charset="-127"/>
            </a:endParaRPr>
          </a:p>
        </p:txBody>
      </p:sp>
      <p:sp>
        <p:nvSpPr>
          <p:cNvPr id="47" name="矩形 46"/>
          <p:cNvSpPr/>
          <p:nvPr/>
        </p:nvSpPr>
        <p:spPr>
          <a:xfrm>
            <a:off x="6336196" y="2377730"/>
            <a:ext cx="1005403" cy="338554"/>
          </a:xfrm>
          <a:prstGeom prst="rect">
            <a:avLst/>
          </a:prstGeom>
        </p:spPr>
        <p:txBody>
          <a:bodyPr wrap="none">
            <a:spAutoFit/>
          </a:bodyPr>
          <a:lstStyle/>
          <a:p>
            <a:r>
              <a:rPr lang="zh-CN" altLang="en-US" sz="1600" dirty="0">
                <a:solidFill>
                  <a:schemeClr val="accent2"/>
                </a:solidFill>
                <a:ea typeface="微软雅黑" panose="020B0503020204020204" pitchFamily="34" charset="-122"/>
              </a:rPr>
              <a:t>教学分析</a:t>
            </a:r>
          </a:p>
        </p:txBody>
      </p:sp>
      <p:sp>
        <p:nvSpPr>
          <p:cNvPr id="48" name="文本框 26"/>
          <p:cNvSpPr txBox="1"/>
          <p:nvPr/>
        </p:nvSpPr>
        <p:spPr>
          <a:xfrm>
            <a:off x="1639912" y="3162803"/>
            <a:ext cx="439864" cy="438582"/>
          </a:xfrm>
          <a:prstGeom prst="rect">
            <a:avLst/>
          </a:prstGeom>
          <a:noFill/>
        </p:spPr>
        <p:txBody>
          <a:bodyPr wrap="none" lIns="68580" tIns="34290" rIns="68580" bIns="34290" rtlCol="0">
            <a:spAutoFit/>
          </a:bodyPr>
          <a:lstStyle/>
          <a:p>
            <a:r>
              <a:rPr lang="en-US" altLang="zh-CN" sz="2400" b="1" dirty="0">
                <a:solidFill>
                  <a:schemeClr val="tx1">
                    <a:lumMod val="65000"/>
                    <a:lumOff val="35000"/>
                  </a:schemeClr>
                </a:solidFill>
                <a:latin typeface="GungsuhChe" pitchFamily="49" charset="-127"/>
                <a:ea typeface="GungsuhChe" pitchFamily="49" charset="-127"/>
              </a:rPr>
              <a:t>03</a:t>
            </a:r>
            <a:endParaRPr lang="zh-CN" altLang="en-US" sz="2400" b="1" dirty="0">
              <a:solidFill>
                <a:schemeClr val="tx1">
                  <a:lumMod val="65000"/>
                  <a:lumOff val="35000"/>
                </a:schemeClr>
              </a:solidFill>
              <a:latin typeface="GungsuhChe" pitchFamily="49" charset="-127"/>
              <a:ea typeface="GungsuhChe" pitchFamily="49" charset="-127"/>
            </a:endParaRPr>
          </a:p>
        </p:txBody>
      </p:sp>
      <p:sp>
        <p:nvSpPr>
          <p:cNvPr id="49" name="矩形 48"/>
          <p:cNvSpPr/>
          <p:nvPr/>
        </p:nvSpPr>
        <p:spPr>
          <a:xfrm>
            <a:off x="2136394" y="3249599"/>
            <a:ext cx="959237" cy="315471"/>
          </a:xfrm>
          <a:prstGeom prst="rect">
            <a:avLst/>
          </a:prstGeom>
        </p:spPr>
        <p:txBody>
          <a:bodyPr wrap="none" lIns="68580" tIns="34290" rIns="68580" bIns="34290">
            <a:spAutoFit/>
          </a:bodyPr>
          <a:lstStyle/>
          <a:p>
            <a:r>
              <a:rPr lang="zh-CN" altLang="en-US" sz="1600" dirty="0">
                <a:solidFill>
                  <a:schemeClr val="accent2"/>
                </a:solidFill>
                <a:ea typeface="微软雅黑" panose="020B0503020204020204" pitchFamily="34" charset="-122"/>
              </a:rPr>
              <a:t>教学过程</a:t>
            </a:r>
          </a:p>
        </p:txBody>
      </p:sp>
      <p:sp>
        <p:nvSpPr>
          <p:cNvPr id="50" name="文本框 30"/>
          <p:cNvSpPr txBox="1"/>
          <p:nvPr/>
        </p:nvSpPr>
        <p:spPr>
          <a:xfrm>
            <a:off x="5814998" y="3180600"/>
            <a:ext cx="439864" cy="438582"/>
          </a:xfrm>
          <a:prstGeom prst="rect">
            <a:avLst/>
          </a:prstGeom>
          <a:noFill/>
        </p:spPr>
        <p:txBody>
          <a:bodyPr wrap="none" lIns="68580" tIns="34290" rIns="68580" bIns="34290" rtlCol="0">
            <a:spAutoFit/>
          </a:bodyPr>
          <a:lstStyle/>
          <a:p>
            <a:r>
              <a:rPr lang="en-US" altLang="zh-CN" sz="2400" b="1" dirty="0">
                <a:solidFill>
                  <a:schemeClr val="tx1">
                    <a:lumMod val="65000"/>
                    <a:lumOff val="35000"/>
                  </a:schemeClr>
                </a:solidFill>
                <a:latin typeface="GungsuhChe" pitchFamily="49" charset="-127"/>
                <a:ea typeface="GungsuhChe" pitchFamily="49" charset="-127"/>
              </a:rPr>
              <a:t>04</a:t>
            </a:r>
            <a:endParaRPr lang="zh-CN" altLang="en-US" sz="2400" b="1" dirty="0">
              <a:solidFill>
                <a:schemeClr val="tx1">
                  <a:lumMod val="65000"/>
                  <a:lumOff val="35000"/>
                </a:schemeClr>
              </a:solidFill>
              <a:latin typeface="GungsuhChe" pitchFamily="49" charset="-127"/>
              <a:ea typeface="GungsuhChe" pitchFamily="49" charset="-127"/>
            </a:endParaRPr>
          </a:p>
        </p:txBody>
      </p:sp>
      <p:sp>
        <p:nvSpPr>
          <p:cNvPr id="51" name="矩形 50"/>
          <p:cNvSpPr/>
          <p:nvPr/>
        </p:nvSpPr>
        <p:spPr>
          <a:xfrm>
            <a:off x="6382362" y="3254056"/>
            <a:ext cx="959237" cy="315471"/>
          </a:xfrm>
          <a:prstGeom prst="rect">
            <a:avLst/>
          </a:prstGeom>
        </p:spPr>
        <p:txBody>
          <a:bodyPr wrap="none" lIns="68580" tIns="34290" rIns="68580" bIns="34290">
            <a:spAutoFit/>
          </a:bodyPr>
          <a:lstStyle/>
          <a:p>
            <a:r>
              <a:rPr lang="zh-CN" altLang="en-US" sz="1600" dirty="0">
                <a:solidFill>
                  <a:schemeClr val="accent2"/>
                </a:solidFill>
                <a:ea typeface="微软雅黑" panose="020B0503020204020204" pitchFamily="34" charset="-122"/>
              </a:rPr>
              <a:t>板书设计</a:t>
            </a:r>
          </a:p>
        </p:txBody>
      </p:sp>
      <p:sp>
        <p:nvSpPr>
          <p:cNvPr id="52" name="圆角矩形 51"/>
          <p:cNvSpPr/>
          <p:nvPr/>
        </p:nvSpPr>
        <p:spPr>
          <a:xfrm>
            <a:off x="3851920" y="2499229"/>
            <a:ext cx="1297705" cy="13678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schemeClr val="tx1">
                  <a:lumMod val="75000"/>
                  <a:lumOff val="25000"/>
                </a:schemeClr>
              </a:solidFill>
            </a:endParaRPr>
          </a:p>
        </p:txBody>
      </p:sp>
      <p:sp>
        <p:nvSpPr>
          <p:cNvPr id="53" name="圆角矩形 52"/>
          <p:cNvSpPr/>
          <p:nvPr/>
        </p:nvSpPr>
        <p:spPr>
          <a:xfrm>
            <a:off x="3887240" y="3339573"/>
            <a:ext cx="1297705" cy="1367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40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 calcmode="lin" valueType="num">
                                      <p:cBhvr>
                                        <p:cTn id="9" dur="500" fill="hold"/>
                                        <p:tgtEl>
                                          <p:spTgt spid="40"/>
                                        </p:tgtEl>
                                        <p:attrNameLst>
                                          <p:attrName>ppt_x</p:attrName>
                                        </p:attrNameLst>
                                      </p:cBhvr>
                                      <p:tavLst>
                                        <p:tav tm="0">
                                          <p:val>
                                            <p:fltVal val="0.5"/>
                                          </p:val>
                                        </p:tav>
                                        <p:tav tm="100000">
                                          <p:val>
                                            <p:strVal val="#ppt_x"/>
                                          </p:val>
                                        </p:tav>
                                      </p:tavLst>
                                    </p:anim>
                                    <p:anim calcmode="lin" valueType="num">
                                      <p:cBhvr>
                                        <p:cTn id="10" dur="500" fill="hold"/>
                                        <p:tgtEl>
                                          <p:spTgt spid="40"/>
                                        </p:tgtEl>
                                        <p:attrNameLst>
                                          <p:attrName>ppt_y</p:attrName>
                                        </p:attrNameLst>
                                      </p:cBhvr>
                                      <p:tavLst>
                                        <p:tav tm="0">
                                          <p:val>
                                            <p:fltVal val="0.5"/>
                                          </p:val>
                                        </p:tav>
                                        <p:tav tm="100000">
                                          <p:val>
                                            <p:strVal val="#ppt_y"/>
                                          </p:val>
                                        </p:tav>
                                      </p:tavLst>
                                    </p:anim>
                                  </p:childTnLst>
                                </p:cTn>
                              </p:par>
                            </p:childTnLst>
                          </p:cTn>
                        </p:par>
                        <p:par>
                          <p:cTn id="11" fill="hold">
                            <p:stCondLst>
                              <p:cond delay="900"/>
                            </p:stCondLst>
                            <p:childTnLst>
                              <p:par>
                                <p:cTn id="12" presetID="12" presetClass="entr" presetSubtype="8"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slide(fromLeft)">
                                      <p:cBhvr>
                                        <p:cTn id="14" dur="500"/>
                                        <p:tgtEl>
                                          <p:spTgt spid="41"/>
                                        </p:tgtEl>
                                      </p:cBhvr>
                                    </p:animEffect>
                                  </p:childTnLst>
                                </p:cTn>
                              </p:par>
                            </p:childTnLst>
                          </p:cTn>
                        </p:par>
                        <p:par>
                          <p:cTn id="15" fill="hold">
                            <p:stCondLst>
                              <p:cond delay="1400"/>
                            </p:stCondLst>
                            <p:childTnLst>
                              <p:par>
                                <p:cTn id="16" presetID="23" presetClass="entr" presetSubtype="52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ppt_x</p:attrName>
                                        </p:attrNameLst>
                                      </p:cBhvr>
                                      <p:tavLst>
                                        <p:tav tm="0">
                                          <p:val>
                                            <p:fltVal val="0.5"/>
                                          </p:val>
                                        </p:tav>
                                        <p:tav tm="100000">
                                          <p:val>
                                            <p:strVal val="#ppt_x"/>
                                          </p:val>
                                        </p:tav>
                                      </p:tavLst>
                                    </p:anim>
                                    <p:anim calcmode="lin" valueType="num">
                                      <p:cBhvr>
                                        <p:cTn id="21" dur="500" fill="hold"/>
                                        <p:tgtEl>
                                          <p:spTgt spid="44"/>
                                        </p:tgtEl>
                                        <p:attrNameLst>
                                          <p:attrName>ppt_y</p:attrName>
                                        </p:attrNameLst>
                                      </p:cBhvr>
                                      <p:tavLst>
                                        <p:tav tm="0">
                                          <p:val>
                                            <p:fltVal val="0.5"/>
                                          </p:val>
                                        </p:tav>
                                        <p:tav tm="100000">
                                          <p:val>
                                            <p:strVal val="#ppt_y"/>
                                          </p:val>
                                        </p:tav>
                                      </p:tavLst>
                                    </p:anim>
                                  </p:childTnLst>
                                </p:cTn>
                              </p:par>
                            </p:childTnLst>
                          </p:cTn>
                        </p:par>
                        <p:par>
                          <p:cTn id="22" fill="hold">
                            <p:stCondLst>
                              <p:cond delay="19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slide(fromLeft)">
                                      <p:cBhvr>
                                        <p:cTn id="25" dur="500"/>
                                        <p:tgtEl>
                                          <p:spTgt spid="45"/>
                                        </p:tgtEl>
                                      </p:cBhvr>
                                    </p:animEffect>
                                  </p:childTnLst>
                                </p:cTn>
                              </p:par>
                            </p:childTnLst>
                          </p:cTn>
                        </p:par>
                        <p:par>
                          <p:cTn id="26" fill="hold">
                            <p:stCondLst>
                              <p:cond delay="2400"/>
                            </p:stCondLst>
                            <p:childTnLst>
                              <p:par>
                                <p:cTn id="27" presetID="17" presetClass="entr" presetSubtype="8"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ppt_x</p:attrName>
                                        </p:attrNameLst>
                                      </p:cBhvr>
                                      <p:tavLst>
                                        <p:tav tm="0">
                                          <p:val>
                                            <p:strVal val="#ppt_x-#ppt_w/2"/>
                                          </p:val>
                                        </p:tav>
                                        <p:tav tm="100000">
                                          <p:val>
                                            <p:strVal val="#ppt_x"/>
                                          </p:val>
                                        </p:tav>
                                      </p:tavLst>
                                    </p:anim>
                                    <p:anim calcmode="lin" valueType="num">
                                      <p:cBhvr>
                                        <p:cTn id="30" dur="500" fill="hold"/>
                                        <p:tgtEl>
                                          <p:spTgt spid="52"/>
                                        </p:tgtEl>
                                        <p:attrNameLst>
                                          <p:attrName>ppt_y</p:attrName>
                                        </p:attrNameLst>
                                      </p:cBhvr>
                                      <p:tavLst>
                                        <p:tav tm="0">
                                          <p:val>
                                            <p:strVal val="#ppt_y"/>
                                          </p:val>
                                        </p:tav>
                                        <p:tav tm="100000">
                                          <p:val>
                                            <p:strVal val="#ppt_y"/>
                                          </p:val>
                                        </p:tav>
                                      </p:tavLst>
                                    </p:anim>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strVal val="#ppt_h"/>
                                          </p:val>
                                        </p:tav>
                                        <p:tav tm="100000">
                                          <p:val>
                                            <p:strVal val="#ppt_h"/>
                                          </p:val>
                                        </p:tav>
                                      </p:tavLst>
                                    </p:anim>
                                  </p:childTnLst>
                                </p:cTn>
                              </p:par>
                            </p:childTnLst>
                          </p:cTn>
                        </p:par>
                        <p:par>
                          <p:cTn id="33" fill="hold">
                            <p:stCondLst>
                              <p:cond delay="2900"/>
                            </p:stCondLst>
                            <p:childTnLst>
                              <p:par>
                                <p:cTn id="34" presetID="23" presetClass="entr" presetSubtype="528"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 calcmode="lin" valueType="num">
                                      <p:cBhvr>
                                        <p:cTn id="38" dur="500" fill="hold"/>
                                        <p:tgtEl>
                                          <p:spTgt spid="46"/>
                                        </p:tgtEl>
                                        <p:attrNameLst>
                                          <p:attrName>ppt_x</p:attrName>
                                        </p:attrNameLst>
                                      </p:cBhvr>
                                      <p:tavLst>
                                        <p:tav tm="0">
                                          <p:val>
                                            <p:fltVal val="0.5"/>
                                          </p:val>
                                        </p:tav>
                                        <p:tav tm="100000">
                                          <p:val>
                                            <p:strVal val="#ppt_x"/>
                                          </p:val>
                                        </p:tav>
                                      </p:tavLst>
                                    </p:anim>
                                    <p:anim calcmode="lin" valueType="num">
                                      <p:cBhvr>
                                        <p:cTn id="39" dur="500" fill="hold"/>
                                        <p:tgtEl>
                                          <p:spTgt spid="46"/>
                                        </p:tgtEl>
                                        <p:attrNameLst>
                                          <p:attrName>ppt_y</p:attrName>
                                        </p:attrNameLst>
                                      </p:cBhvr>
                                      <p:tavLst>
                                        <p:tav tm="0">
                                          <p:val>
                                            <p:fltVal val="0.5"/>
                                          </p:val>
                                        </p:tav>
                                        <p:tav tm="100000">
                                          <p:val>
                                            <p:strVal val="#ppt_y"/>
                                          </p:val>
                                        </p:tav>
                                      </p:tavLst>
                                    </p:anim>
                                  </p:childTnLst>
                                </p:cTn>
                              </p:par>
                            </p:childTnLst>
                          </p:cTn>
                        </p:par>
                        <p:par>
                          <p:cTn id="40" fill="hold">
                            <p:stCondLst>
                              <p:cond delay="3400"/>
                            </p:stCondLst>
                            <p:childTnLst>
                              <p:par>
                                <p:cTn id="41" presetID="12" presetClass="entr" presetSubtype="8"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slide(fromLeft)">
                                      <p:cBhvr>
                                        <p:cTn id="43" dur="500"/>
                                        <p:tgtEl>
                                          <p:spTgt spid="47"/>
                                        </p:tgtEl>
                                      </p:cBhvr>
                                    </p:animEffect>
                                  </p:childTnLst>
                                </p:cTn>
                              </p:par>
                            </p:childTnLst>
                          </p:cTn>
                        </p:par>
                        <p:par>
                          <p:cTn id="44" fill="hold">
                            <p:stCondLst>
                              <p:cond delay="3900"/>
                            </p:stCondLst>
                            <p:childTnLst>
                              <p:par>
                                <p:cTn id="45" presetID="23" presetClass="entr" presetSubtype="528"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 calcmode="lin" valueType="num">
                                      <p:cBhvr>
                                        <p:cTn id="49" dur="500" fill="hold"/>
                                        <p:tgtEl>
                                          <p:spTgt spid="48"/>
                                        </p:tgtEl>
                                        <p:attrNameLst>
                                          <p:attrName>ppt_x</p:attrName>
                                        </p:attrNameLst>
                                      </p:cBhvr>
                                      <p:tavLst>
                                        <p:tav tm="0">
                                          <p:val>
                                            <p:fltVal val="0.5"/>
                                          </p:val>
                                        </p:tav>
                                        <p:tav tm="100000">
                                          <p:val>
                                            <p:strVal val="#ppt_x"/>
                                          </p:val>
                                        </p:tav>
                                      </p:tavLst>
                                    </p:anim>
                                    <p:anim calcmode="lin" valueType="num">
                                      <p:cBhvr>
                                        <p:cTn id="50" dur="500" fill="hold"/>
                                        <p:tgtEl>
                                          <p:spTgt spid="48"/>
                                        </p:tgtEl>
                                        <p:attrNameLst>
                                          <p:attrName>ppt_y</p:attrName>
                                        </p:attrNameLst>
                                      </p:cBhvr>
                                      <p:tavLst>
                                        <p:tav tm="0">
                                          <p:val>
                                            <p:fltVal val="0.5"/>
                                          </p:val>
                                        </p:tav>
                                        <p:tav tm="100000">
                                          <p:val>
                                            <p:strVal val="#ppt_y"/>
                                          </p:val>
                                        </p:tav>
                                      </p:tavLst>
                                    </p:anim>
                                  </p:childTnLst>
                                </p:cTn>
                              </p:par>
                            </p:childTnLst>
                          </p:cTn>
                        </p:par>
                        <p:par>
                          <p:cTn id="51" fill="hold">
                            <p:stCondLst>
                              <p:cond delay="4400"/>
                            </p:stCondLst>
                            <p:childTnLst>
                              <p:par>
                                <p:cTn id="52" presetID="12" presetClass="entr" presetSubtype="8"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slide(fromLeft)">
                                      <p:cBhvr>
                                        <p:cTn id="54" dur="500"/>
                                        <p:tgtEl>
                                          <p:spTgt spid="49"/>
                                        </p:tgtEl>
                                      </p:cBhvr>
                                    </p:animEffect>
                                  </p:childTnLst>
                                </p:cTn>
                              </p:par>
                            </p:childTnLst>
                          </p:cTn>
                        </p:par>
                        <p:par>
                          <p:cTn id="55" fill="hold">
                            <p:stCondLst>
                              <p:cond delay="4900"/>
                            </p:stCondLst>
                            <p:childTnLst>
                              <p:par>
                                <p:cTn id="56" presetID="17"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ppt_x</p:attrName>
                                        </p:attrNameLst>
                                      </p:cBhvr>
                                      <p:tavLst>
                                        <p:tav tm="0">
                                          <p:val>
                                            <p:strVal val="#ppt_x-#ppt_w/2"/>
                                          </p:val>
                                        </p:tav>
                                        <p:tav tm="100000">
                                          <p:val>
                                            <p:strVal val="#ppt_x"/>
                                          </p:val>
                                        </p:tav>
                                      </p:tavLst>
                                    </p:anim>
                                    <p:anim calcmode="lin" valueType="num">
                                      <p:cBhvr>
                                        <p:cTn id="59" dur="500" fill="hold"/>
                                        <p:tgtEl>
                                          <p:spTgt spid="53"/>
                                        </p:tgtEl>
                                        <p:attrNameLst>
                                          <p:attrName>ppt_y</p:attrName>
                                        </p:attrNameLst>
                                      </p:cBhvr>
                                      <p:tavLst>
                                        <p:tav tm="0">
                                          <p:val>
                                            <p:strVal val="#ppt_y"/>
                                          </p:val>
                                        </p:tav>
                                        <p:tav tm="100000">
                                          <p:val>
                                            <p:strVal val="#ppt_y"/>
                                          </p:val>
                                        </p:tav>
                                      </p:tavLst>
                                    </p:anim>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strVal val="#ppt_h"/>
                                          </p:val>
                                        </p:tav>
                                        <p:tav tm="100000">
                                          <p:val>
                                            <p:strVal val="#ppt_h"/>
                                          </p:val>
                                        </p:tav>
                                      </p:tavLst>
                                    </p:anim>
                                  </p:childTnLst>
                                </p:cTn>
                              </p:par>
                            </p:childTnLst>
                          </p:cTn>
                        </p:par>
                        <p:par>
                          <p:cTn id="62" fill="hold">
                            <p:stCondLst>
                              <p:cond delay="5400"/>
                            </p:stCondLst>
                            <p:childTnLst>
                              <p:par>
                                <p:cTn id="63" presetID="23" presetClass="entr" presetSubtype="528"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 calcmode="lin" valueType="num">
                                      <p:cBhvr>
                                        <p:cTn id="67" dur="500" fill="hold"/>
                                        <p:tgtEl>
                                          <p:spTgt spid="50"/>
                                        </p:tgtEl>
                                        <p:attrNameLst>
                                          <p:attrName>ppt_x</p:attrName>
                                        </p:attrNameLst>
                                      </p:cBhvr>
                                      <p:tavLst>
                                        <p:tav tm="0">
                                          <p:val>
                                            <p:fltVal val="0.5"/>
                                          </p:val>
                                        </p:tav>
                                        <p:tav tm="100000">
                                          <p:val>
                                            <p:strVal val="#ppt_x"/>
                                          </p:val>
                                        </p:tav>
                                      </p:tavLst>
                                    </p:anim>
                                    <p:anim calcmode="lin" valueType="num">
                                      <p:cBhvr>
                                        <p:cTn id="68" dur="500" fill="hold"/>
                                        <p:tgtEl>
                                          <p:spTgt spid="50"/>
                                        </p:tgtEl>
                                        <p:attrNameLst>
                                          <p:attrName>ppt_y</p:attrName>
                                        </p:attrNameLst>
                                      </p:cBhvr>
                                      <p:tavLst>
                                        <p:tav tm="0">
                                          <p:val>
                                            <p:fltVal val="0.5"/>
                                          </p:val>
                                        </p:tav>
                                        <p:tav tm="100000">
                                          <p:val>
                                            <p:strVal val="#ppt_y"/>
                                          </p:val>
                                        </p:tav>
                                      </p:tavLst>
                                    </p:anim>
                                  </p:childTnLst>
                                </p:cTn>
                              </p:par>
                            </p:childTnLst>
                          </p:cTn>
                        </p:par>
                        <p:par>
                          <p:cTn id="69" fill="hold">
                            <p:stCondLst>
                              <p:cond delay="5900"/>
                            </p:stCondLst>
                            <p:childTnLst>
                              <p:par>
                                <p:cTn id="70" presetID="12" presetClass="entr" presetSubtype="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slide(fromLeft)">
                                      <p:cBhvr>
                                        <p:cTn id="7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45" grpId="0"/>
      <p:bldP spid="46" grpId="0"/>
      <p:bldP spid="47" grpId="0"/>
      <p:bldP spid="48" grpId="0"/>
      <p:bldP spid="49" grpId="0"/>
      <p:bldP spid="50" grpId="0"/>
      <p:bldP spid="51" grpId="0"/>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9FC8243-2025-4F4D-8FD4-9E9CC2CB73F3}"/>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15DACC77-2309-4DEB-8CD2-14F4AA610832}"/>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CE200952-755E-467E-BB44-F0079612C9E7}"/>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矩形 1"/>
          <p:cNvSpPr/>
          <p:nvPr>
            <p:custDataLst>
              <p:tags r:id="rId1"/>
            </p:custDataLst>
          </p:nvPr>
        </p:nvSpPr>
        <p:spPr>
          <a:xfrm>
            <a:off x="1439652" y="1204392"/>
            <a:ext cx="3384376" cy="1908212"/>
          </a:xfrm>
          <a:prstGeom prst="rect">
            <a:avLst/>
          </a:prstGeom>
          <a:noFill/>
          <a:ln>
            <a:no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lnSpc>
                <a:spcPct val="90000"/>
              </a:lnSpc>
            </a:pPr>
            <a:r>
              <a:rPr lang="en-US" altLang="zh-CN" sz="4000" b="1" dirty="0">
                <a:solidFill>
                  <a:schemeClr val="accent2"/>
                </a:solidFill>
                <a:latin typeface="方正姚体" panose="02010601030101010101" pitchFamily="2" charset="-122"/>
                <a:ea typeface="方正姚体" panose="02010601030101010101" pitchFamily="2" charset="-122"/>
                <a:cs typeface="Arial" panose="020B0604020202020204" pitchFamily="34" charset="0"/>
              </a:rPr>
              <a:t>PART</a:t>
            </a:r>
            <a:r>
              <a:rPr kumimoji="1" lang="en-US" altLang="zh-CN" sz="9600" b="1" dirty="0">
                <a:solidFill>
                  <a:schemeClr val="accent2"/>
                </a:solidFill>
                <a:latin typeface="方正姚体" panose="02010601030101010101" pitchFamily="2" charset="-122"/>
                <a:ea typeface="方正姚体" panose="02010601030101010101" pitchFamily="2" charset="-122"/>
                <a:cs typeface="IrisUPC" pitchFamily="34" charset="-34"/>
              </a:rPr>
              <a:t>1</a:t>
            </a:r>
            <a:endParaRPr kumimoji="1" lang="zh-CN" altLang="en-US" sz="4800" b="1" dirty="0">
              <a:solidFill>
                <a:schemeClr val="accent2"/>
              </a:solidFill>
              <a:latin typeface="方正姚体" panose="02010601030101010101" pitchFamily="2" charset="-122"/>
              <a:ea typeface="方正姚体" panose="02010601030101010101" pitchFamily="2" charset="-122"/>
              <a:cs typeface="IrisUPC" pitchFamily="34" charset="-34"/>
            </a:endParaRPr>
          </a:p>
        </p:txBody>
      </p:sp>
      <p:sp>
        <p:nvSpPr>
          <p:cNvPr id="4" name="PA_矩形 3"/>
          <p:cNvSpPr/>
          <p:nvPr>
            <p:custDataLst>
              <p:tags r:id="rId2"/>
            </p:custDataLst>
          </p:nvPr>
        </p:nvSpPr>
        <p:spPr>
          <a:xfrm>
            <a:off x="4175956" y="1920842"/>
            <a:ext cx="1779974" cy="561692"/>
          </a:xfrm>
          <a:prstGeom prst="rect">
            <a:avLst/>
          </a:prstGeom>
        </p:spPr>
        <p:txBody>
          <a:bodyPr wrap="none" lIns="68580" tIns="34290" rIns="68580" bIns="34290">
            <a:spAutoFit/>
          </a:bodyPr>
          <a:lstStyle/>
          <a:p>
            <a:r>
              <a:rPr lang="zh-CN" altLang="en-US" sz="3200" dirty="0">
                <a:solidFill>
                  <a:schemeClr val="accent2"/>
                </a:solidFill>
                <a:ea typeface="微软雅黑" panose="020B0503020204020204" pitchFamily="34" charset="-122"/>
              </a:rPr>
              <a:t>教学背景</a:t>
            </a:r>
          </a:p>
        </p:txBody>
      </p:sp>
      <p:sp>
        <p:nvSpPr>
          <p:cNvPr id="5" name="PA_矩形 4"/>
          <p:cNvSpPr/>
          <p:nvPr>
            <p:custDataLst>
              <p:tags r:id="rId3"/>
            </p:custDataLst>
          </p:nvPr>
        </p:nvSpPr>
        <p:spPr>
          <a:xfrm>
            <a:off x="4175955" y="2535610"/>
            <a:ext cx="3556926"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 name="圆角矩形 51">
            <a:extLst>
              <a:ext uri="{FF2B5EF4-FFF2-40B4-BE49-F238E27FC236}">
                <a16:creationId xmlns:a16="http://schemas.microsoft.com/office/drawing/2014/main" xmlns="" id="{151BBFA8-BB34-4DDE-A973-DB5821C33AE4}"/>
              </a:ext>
            </a:extLst>
          </p:cNvPr>
          <p:cNvSpPr/>
          <p:nvPr/>
        </p:nvSpPr>
        <p:spPr>
          <a:xfrm>
            <a:off x="2267744" y="2748934"/>
            <a:ext cx="1656184" cy="13678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schemeClr val="tx1">
                  <a:lumMod val="75000"/>
                  <a:lumOff val="25000"/>
                </a:schemeClr>
              </a:solidFill>
            </a:endParaRPr>
          </a:p>
        </p:txBody>
      </p:sp>
      <p:pic>
        <p:nvPicPr>
          <p:cNvPr id="11" name="图片 10">
            <a:extLst>
              <a:ext uri="{FF2B5EF4-FFF2-40B4-BE49-F238E27FC236}">
                <a16:creationId xmlns:a16="http://schemas.microsoft.com/office/drawing/2014/main" xmlns="" id="{5C5AE63D-5166-40BA-A8D4-9F6A1D7D6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0699" y="2482534"/>
            <a:ext cx="2219263" cy="2104762"/>
          </a:xfrm>
          <a:prstGeom prst="rect">
            <a:avLst/>
          </a:prstGeom>
        </p:spPr>
      </p:pic>
    </p:spTree>
    <p:extLst>
      <p:ext uri="{BB962C8B-B14F-4D97-AF65-F5344CB8AC3E}">
        <p14:creationId xmlns:p14="http://schemas.microsoft.com/office/powerpoint/2010/main" val="315235992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900"/>
                            </p:stCondLst>
                            <p:childTnLst>
                              <p:par>
                                <p:cTn id="17" presetID="17"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ppt_w/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par>
                          <p:cTn id="23" fill="hold">
                            <p:stCondLst>
                              <p:cond delay="2400"/>
                            </p:stCondLst>
                            <p:childTnLst>
                              <p:par>
                                <p:cTn id="24" presetID="23" presetClass="entr" presetSubtype="528" fill="hold" grpId="0" nodeType="afterEffect">
                                  <p:stCondLst>
                                    <p:cond delay="0"/>
                                  </p:stCondLst>
                                  <p:iterate type="wd">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700" fill="hold"/>
                                        <p:tgtEl>
                                          <p:spTgt spid="4"/>
                                        </p:tgtEl>
                                        <p:attrNameLst>
                                          <p:attrName>ppt_w</p:attrName>
                                        </p:attrNameLst>
                                      </p:cBhvr>
                                      <p:tavLst>
                                        <p:tav tm="0">
                                          <p:val>
                                            <p:fltVal val="0"/>
                                          </p:val>
                                        </p:tav>
                                        <p:tav tm="100000">
                                          <p:val>
                                            <p:strVal val="#ppt_w"/>
                                          </p:val>
                                        </p:tav>
                                      </p:tavLst>
                                    </p:anim>
                                    <p:anim calcmode="lin" valueType="num">
                                      <p:cBhvr>
                                        <p:cTn id="27" dur="700" fill="hold"/>
                                        <p:tgtEl>
                                          <p:spTgt spid="4"/>
                                        </p:tgtEl>
                                        <p:attrNameLst>
                                          <p:attrName>ppt_h</p:attrName>
                                        </p:attrNameLst>
                                      </p:cBhvr>
                                      <p:tavLst>
                                        <p:tav tm="0">
                                          <p:val>
                                            <p:fltVal val="0"/>
                                          </p:val>
                                        </p:tav>
                                        <p:tav tm="100000">
                                          <p:val>
                                            <p:strVal val="#ppt_h"/>
                                          </p:val>
                                        </p:tav>
                                      </p:tavLst>
                                    </p:anim>
                                    <p:anim calcmode="lin" valueType="num">
                                      <p:cBhvr>
                                        <p:cTn id="28" dur="700" fill="hold"/>
                                        <p:tgtEl>
                                          <p:spTgt spid="4"/>
                                        </p:tgtEl>
                                        <p:attrNameLst>
                                          <p:attrName>ppt_x</p:attrName>
                                        </p:attrNameLst>
                                      </p:cBhvr>
                                      <p:tavLst>
                                        <p:tav tm="0">
                                          <p:val>
                                            <p:fltVal val="0.5"/>
                                          </p:val>
                                        </p:tav>
                                        <p:tav tm="100000">
                                          <p:val>
                                            <p:strVal val="#ppt_x"/>
                                          </p:val>
                                        </p:tav>
                                      </p:tavLst>
                                    </p:anim>
                                    <p:anim calcmode="lin" valueType="num">
                                      <p:cBhvr>
                                        <p:cTn id="29" dur="700" fill="hold"/>
                                        <p:tgtEl>
                                          <p:spTgt spid="4"/>
                                        </p:tgtEl>
                                        <p:attrNameLst>
                                          <p:attrName>ppt_y</p:attrName>
                                        </p:attrNameLst>
                                      </p:cBhvr>
                                      <p:tavLst>
                                        <p:tav tm="0">
                                          <p:val>
                                            <p:fltVal val="0.5"/>
                                          </p:val>
                                        </p:tav>
                                        <p:tav tm="100000">
                                          <p:val>
                                            <p:strVal val="#ppt_y"/>
                                          </p:val>
                                        </p:tav>
                                      </p:tavLst>
                                    </p:anim>
                                  </p:childTnLst>
                                </p:cTn>
                              </p:par>
                              <p:par>
                                <p:cTn id="30" presetID="42" presetClass="entr" presetSubtype="0" fill="hold" grpId="0" nodeType="withEffect">
                                  <p:stCondLst>
                                    <p:cond delay="6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autoUpdateAnimBg="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a:xfrm>
            <a:off x="4572000" y="1543526"/>
            <a:ext cx="0" cy="274404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061628" y="1546788"/>
            <a:ext cx="357791" cy="357901"/>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32" name="TextBox 31"/>
          <p:cNvSpPr txBox="1"/>
          <p:nvPr/>
        </p:nvSpPr>
        <p:spPr>
          <a:xfrm>
            <a:off x="5096929" y="1627569"/>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01</a:t>
            </a:r>
          </a:p>
        </p:txBody>
      </p:sp>
      <p:sp>
        <p:nvSpPr>
          <p:cNvPr id="67" name="Oval 66"/>
          <p:cNvSpPr/>
          <p:nvPr/>
        </p:nvSpPr>
        <p:spPr>
          <a:xfrm>
            <a:off x="5061628" y="2310740"/>
            <a:ext cx="357791" cy="357901"/>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68" name="TextBox 67"/>
          <p:cNvSpPr txBox="1"/>
          <p:nvPr/>
        </p:nvSpPr>
        <p:spPr>
          <a:xfrm>
            <a:off x="5096929" y="2391522"/>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02</a:t>
            </a:r>
          </a:p>
        </p:txBody>
      </p:sp>
      <p:sp>
        <p:nvSpPr>
          <p:cNvPr id="72" name="Oval 71"/>
          <p:cNvSpPr/>
          <p:nvPr/>
        </p:nvSpPr>
        <p:spPr>
          <a:xfrm>
            <a:off x="5061628" y="3838645"/>
            <a:ext cx="357791" cy="357901"/>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73" name="TextBox 72"/>
          <p:cNvSpPr txBox="1"/>
          <p:nvPr/>
        </p:nvSpPr>
        <p:spPr>
          <a:xfrm>
            <a:off x="5096929" y="3919426"/>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04</a:t>
            </a:r>
          </a:p>
        </p:txBody>
      </p:sp>
      <p:sp>
        <p:nvSpPr>
          <p:cNvPr id="77" name="Oval 76"/>
          <p:cNvSpPr/>
          <p:nvPr/>
        </p:nvSpPr>
        <p:spPr>
          <a:xfrm>
            <a:off x="5061628" y="3074693"/>
            <a:ext cx="357791" cy="357901"/>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78" name="TextBox 77"/>
          <p:cNvSpPr txBox="1"/>
          <p:nvPr/>
        </p:nvSpPr>
        <p:spPr>
          <a:xfrm>
            <a:off x="5096929" y="3155474"/>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03</a:t>
            </a:r>
          </a:p>
        </p:txBody>
      </p:sp>
      <p:sp>
        <p:nvSpPr>
          <p:cNvPr id="20" name="Oval 5"/>
          <p:cNvSpPr>
            <a:spLocks noChangeArrowheads="1"/>
          </p:cNvSpPr>
          <p:nvPr/>
        </p:nvSpPr>
        <p:spPr bwMode="auto">
          <a:xfrm>
            <a:off x="2503867" y="2429017"/>
            <a:ext cx="212649" cy="215495"/>
          </a:xfrm>
          <a:prstGeom prst="ellipse">
            <a:avLst/>
          </a:pr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22" name="Freeform 7"/>
          <p:cNvSpPr/>
          <p:nvPr/>
        </p:nvSpPr>
        <p:spPr bwMode="auto">
          <a:xfrm>
            <a:off x="2338473" y="2665366"/>
            <a:ext cx="544825" cy="1148378"/>
          </a:xfrm>
          <a:custGeom>
            <a:avLst/>
            <a:gdLst>
              <a:gd name="T0" fmla="*/ 728 w 916"/>
              <a:gd name="T1" fmla="*/ 0 h 1939"/>
              <a:gd name="T2" fmla="*/ 589 w 916"/>
              <a:gd name="T3" fmla="*/ 0 h 1939"/>
              <a:gd name="T4" fmla="*/ 569 w 916"/>
              <a:gd name="T5" fmla="*/ 148 h 1939"/>
              <a:gd name="T6" fmla="*/ 525 w 916"/>
              <a:gd name="T7" fmla="*/ 294 h 1939"/>
              <a:gd name="T8" fmla="*/ 498 w 916"/>
              <a:gd name="T9" fmla="*/ 186 h 1939"/>
              <a:gd name="T10" fmla="*/ 476 w 916"/>
              <a:gd name="T11" fmla="*/ 127 h 1939"/>
              <a:gd name="T12" fmla="*/ 504 w 916"/>
              <a:gd name="T13" fmla="*/ 90 h 1939"/>
              <a:gd name="T14" fmla="*/ 458 w 916"/>
              <a:gd name="T15" fmla="*/ 46 h 1939"/>
              <a:gd name="T16" fmla="*/ 412 w 916"/>
              <a:gd name="T17" fmla="*/ 90 h 1939"/>
              <a:gd name="T18" fmla="*/ 440 w 916"/>
              <a:gd name="T19" fmla="*/ 127 h 1939"/>
              <a:gd name="T20" fmla="*/ 417 w 916"/>
              <a:gd name="T21" fmla="*/ 186 h 1939"/>
              <a:gd name="T22" fmla="*/ 391 w 916"/>
              <a:gd name="T23" fmla="*/ 294 h 1939"/>
              <a:gd name="T24" fmla="*/ 347 w 916"/>
              <a:gd name="T25" fmla="*/ 148 h 1939"/>
              <a:gd name="T26" fmla="*/ 327 w 916"/>
              <a:gd name="T27" fmla="*/ 0 h 1939"/>
              <a:gd name="T28" fmla="*/ 187 w 916"/>
              <a:gd name="T29" fmla="*/ 0 h 1939"/>
              <a:gd name="T30" fmla="*/ 0 w 916"/>
              <a:gd name="T31" fmla="*/ 189 h 1939"/>
              <a:gd name="T32" fmla="*/ 0 w 916"/>
              <a:gd name="T33" fmla="*/ 869 h 1939"/>
              <a:gd name="T34" fmla="*/ 76 w 916"/>
              <a:gd name="T35" fmla="*/ 945 h 1939"/>
              <a:gd name="T36" fmla="*/ 149 w 916"/>
              <a:gd name="T37" fmla="*/ 869 h 1939"/>
              <a:gd name="T38" fmla="*/ 149 w 916"/>
              <a:gd name="T39" fmla="*/ 302 h 1939"/>
              <a:gd name="T40" fmla="*/ 223 w 916"/>
              <a:gd name="T41" fmla="*/ 302 h 1939"/>
              <a:gd name="T42" fmla="*/ 223 w 916"/>
              <a:gd name="T43" fmla="*/ 1837 h 1939"/>
              <a:gd name="T44" fmla="*/ 326 w 916"/>
              <a:gd name="T45" fmla="*/ 1939 h 1939"/>
              <a:gd name="T46" fmla="*/ 427 w 916"/>
              <a:gd name="T47" fmla="*/ 1837 h 1939"/>
              <a:gd name="T48" fmla="*/ 427 w 916"/>
              <a:gd name="T49" fmla="*/ 932 h 1939"/>
              <a:gd name="T50" fmla="*/ 490 w 916"/>
              <a:gd name="T51" fmla="*/ 932 h 1939"/>
              <a:gd name="T52" fmla="*/ 490 w 916"/>
              <a:gd name="T53" fmla="*/ 1837 h 1939"/>
              <a:gd name="T54" fmla="*/ 591 w 916"/>
              <a:gd name="T55" fmla="*/ 1939 h 1939"/>
              <a:gd name="T56" fmla="*/ 693 w 916"/>
              <a:gd name="T57" fmla="*/ 1837 h 1939"/>
              <a:gd name="T58" fmla="*/ 693 w 916"/>
              <a:gd name="T59" fmla="*/ 302 h 1939"/>
              <a:gd name="T60" fmla="*/ 766 w 916"/>
              <a:gd name="T61" fmla="*/ 302 h 1939"/>
              <a:gd name="T62" fmla="*/ 766 w 916"/>
              <a:gd name="T63" fmla="*/ 869 h 1939"/>
              <a:gd name="T64" fmla="*/ 840 w 916"/>
              <a:gd name="T65" fmla="*/ 945 h 1939"/>
              <a:gd name="T66" fmla="*/ 916 w 916"/>
              <a:gd name="T67" fmla="*/ 869 h 1939"/>
              <a:gd name="T68" fmla="*/ 916 w 916"/>
              <a:gd name="T69" fmla="*/ 189 h 1939"/>
              <a:gd name="T70" fmla="*/ 728 w 916"/>
              <a:gd name="T71" fmla="*/ 0 h 1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1939">
                <a:moveTo>
                  <a:pt x="728" y="0"/>
                </a:moveTo>
                <a:cubicBezTo>
                  <a:pt x="677" y="0"/>
                  <a:pt x="631" y="0"/>
                  <a:pt x="589" y="0"/>
                </a:cubicBezTo>
                <a:cubicBezTo>
                  <a:pt x="587" y="18"/>
                  <a:pt x="582" y="81"/>
                  <a:pt x="569" y="148"/>
                </a:cubicBezTo>
                <a:cubicBezTo>
                  <a:pt x="561" y="186"/>
                  <a:pt x="525" y="294"/>
                  <a:pt x="525" y="294"/>
                </a:cubicBezTo>
                <a:cubicBezTo>
                  <a:pt x="525" y="294"/>
                  <a:pt x="505" y="211"/>
                  <a:pt x="498" y="186"/>
                </a:cubicBezTo>
                <a:cubicBezTo>
                  <a:pt x="494" y="167"/>
                  <a:pt x="476" y="127"/>
                  <a:pt x="476" y="127"/>
                </a:cubicBezTo>
                <a:cubicBezTo>
                  <a:pt x="504" y="90"/>
                  <a:pt x="504" y="90"/>
                  <a:pt x="504" y="90"/>
                </a:cubicBezTo>
                <a:cubicBezTo>
                  <a:pt x="458" y="46"/>
                  <a:pt x="458" y="46"/>
                  <a:pt x="458" y="46"/>
                </a:cubicBezTo>
                <a:cubicBezTo>
                  <a:pt x="412" y="90"/>
                  <a:pt x="412" y="90"/>
                  <a:pt x="412" y="90"/>
                </a:cubicBezTo>
                <a:cubicBezTo>
                  <a:pt x="440" y="127"/>
                  <a:pt x="440" y="127"/>
                  <a:pt x="440" y="127"/>
                </a:cubicBezTo>
                <a:cubicBezTo>
                  <a:pt x="440" y="127"/>
                  <a:pt x="422" y="167"/>
                  <a:pt x="417" y="186"/>
                </a:cubicBezTo>
                <a:cubicBezTo>
                  <a:pt x="410" y="211"/>
                  <a:pt x="391" y="294"/>
                  <a:pt x="391" y="294"/>
                </a:cubicBezTo>
                <a:cubicBezTo>
                  <a:pt x="391" y="294"/>
                  <a:pt x="355" y="186"/>
                  <a:pt x="347" y="148"/>
                </a:cubicBezTo>
                <a:cubicBezTo>
                  <a:pt x="333" y="81"/>
                  <a:pt x="328" y="18"/>
                  <a:pt x="327" y="0"/>
                </a:cubicBezTo>
                <a:cubicBezTo>
                  <a:pt x="187" y="0"/>
                  <a:pt x="187" y="0"/>
                  <a:pt x="187" y="0"/>
                </a:cubicBezTo>
                <a:cubicBezTo>
                  <a:pt x="84" y="0"/>
                  <a:pt x="0" y="85"/>
                  <a:pt x="0" y="189"/>
                </a:cubicBezTo>
                <a:cubicBezTo>
                  <a:pt x="0" y="270"/>
                  <a:pt x="0" y="869"/>
                  <a:pt x="0" y="869"/>
                </a:cubicBezTo>
                <a:cubicBezTo>
                  <a:pt x="0" y="911"/>
                  <a:pt x="34" y="945"/>
                  <a:pt x="76" y="945"/>
                </a:cubicBezTo>
                <a:cubicBezTo>
                  <a:pt x="116" y="945"/>
                  <a:pt x="149" y="911"/>
                  <a:pt x="149" y="869"/>
                </a:cubicBezTo>
                <a:cubicBezTo>
                  <a:pt x="149" y="805"/>
                  <a:pt x="149" y="302"/>
                  <a:pt x="149" y="302"/>
                </a:cubicBezTo>
                <a:cubicBezTo>
                  <a:pt x="223" y="302"/>
                  <a:pt x="223" y="302"/>
                  <a:pt x="223" y="302"/>
                </a:cubicBezTo>
                <a:cubicBezTo>
                  <a:pt x="223" y="782"/>
                  <a:pt x="223" y="1837"/>
                  <a:pt x="223" y="1837"/>
                </a:cubicBezTo>
                <a:cubicBezTo>
                  <a:pt x="223" y="1894"/>
                  <a:pt x="269" y="1939"/>
                  <a:pt x="326" y="1939"/>
                </a:cubicBezTo>
                <a:cubicBezTo>
                  <a:pt x="381" y="1939"/>
                  <a:pt x="427" y="1894"/>
                  <a:pt x="427" y="1837"/>
                </a:cubicBezTo>
                <a:cubicBezTo>
                  <a:pt x="427" y="932"/>
                  <a:pt x="427" y="932"/>
                  <a:pt x="427" y="932"/>
                </a:cubicBezTo>
                <a:cubicBezTo>
                  <a:pt x="490" y="932"/>
                  <a:pt x="490" y="932"/>
                  <a:pt x="490" y="932"/>
                </a:cubicBezTo>
                <a:cubicBezTo>
                  <a:pt x="490" y="1837"/>
                  <a:pt x="490" y="1837"/>
                  <a:pt x="490" y="1837"/>
                </a:cubicBezTo>
                <a:cubicBezTo>
                  <a:pt x="490" y="1894"/>
                  <a:pt x="535" y="1939"/>
                  <a:pt x="591" y="1939"/>
                </a:cubicBezTo>
                <a:cubicBezTo>
                  <a:pt x="646" y="1939"/>
                  <a:pt x="693" y="1894"/>
                  <a:pt x="693" y="1837"/>
                </a:cubicBezTo>
                <a:cubicBezTo>
                  <a:pt x="693" y="805"/>
                  <a:pt x="693" y="302"/>
                  <a:pt x="693" y="302"/>
                </a:cubicBezTo>
                <a:cubicBezTo>
                  <a:pt x="766" y="302"/>
                  <a:pt x="766" y="302"/>
                  <a:pt x="766" y="302"/>
                </a:cubicBezTo>
                <a:cubicBezTo>
                  <a:pt x="766" y="777"/>
                  <a:pt x="766" y="869"/>
                  <a:pt x="766" y="869"/>
                </a:cubicBezTo>
                <a:cubicBezTo>
                  <a:pt x="766" y="911"/>
                  <a:pt x="800" y="945"/>
                  <a:pt x="840" y="945"/>
                </a:cubicBezTo>
                <a:cubicBezTo>
                  <a:pt x="882" y="945"/>
                  <a:pt x="916" y="911"/>
                  <a:pt x="916" y="869"/>
                </a:cubicBezTo>
                <a:cubicBezTo>
                  <a:pt x="916" y="593"/>
                  <a:pt x="916" y="189"/>
                  <a:pt x="916" y="189"/>
                </a:cubicBezTo>
                <a:cubicBezTo>
                  <a:pt x="916" y="85"/>
                  <a:pt x="831" y="0"/>
                  <a:pt x="728" y="0"/>
                </a:cubicBezTo>
                <a:close/>
              </a:path>
            </a:pathLst>
          </a:cu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5" name="Freeform 18"/>
          <p:cNvSpPr/>
          <p:nvPr/>
        </p:nvSpPr>
        <p:spPr bwMode="auto">
          <a:xfrm>
            <a:off x="2943274" y="3034299"/>
            <a:ext cx="530567" cy="946031"/>
          </a:xfrm>
          <a:custGeom>
            <a:avLst/>
            <a:gdLst>
              <a:gd name="T0" fmla="*/ 1668 w 1668"/>
              <a:gd name="T1" fmla="*/ 339 h 2965"/>
              <a:gd name="T2" fmla="*/ 1330 w 1668"/>
              <a:gd name="T3" fmla="*/ 0 h 2965"/>
              <a:gd name="T4" fmla="*/ 1092 w 1668"/>
              <a:gd name="T5" fmla="*/ 98 h 2965"/>
              <a:gd name="T6" fmla="*/ 1063 w 1668"/>
              <a:gd name="T7" fmla="*/ 119 h 2965"/>
              <a:gd name="T8" fmla="*/ 636 w 1668"/>
              <a:gd name="T9" fmla="*/ 546 h 2965"/>
              <a:gd name="T10" fmla="*/ 123 w 1668"/>
              <a:gd name="T11" fmla="*/ 546 h 2965"/>
              <a:gd name="T12" fmla="*/ 0 w 1668"/>
              <a:gd name="T13" fmla="*/ 668 h 2965"/>
              <a:gd name="T14" fmla="*/ 123 w 1668"/>
              <a:gd name="T15" fmla="*/ 790 h 2965"/>
              <a:gd name="T16" fmla="*/ 664 w 1668"/>
              <a:gd name="T17" fmla="*/ 790 h 2965"/>
              <a:gd name="T18" fmla="*/ 664 w 1668"/>
              <a:gd name="T19" fmla="*/ 790 h 2965"/>
              <a:gd name="T20" fmla="*/ 692 w 1668"/>
              <a:gd name="T21" fmla="*/ 790 h 2965"/>
              <a:gd name="T22" fmla="*/ 692 w 1668"/>
              <a:gd name="T23" fmla="*/ 787 h 2965"/>
              <a:gd name="T24" fmla="*/ 744 w 1668"/>
              <a:gd name="T25" fmla="*/ 757 h 2965"/>
              <a:gd name="T26" fmla="*/ 991 w 1668"/>
              <a:gd name="T27" fmla="*/ 510 h 2965"/>
              <a:gd name="T28" fmla="*/ 991 w 1668"/>
              <a:gd name="T29" fmla="*/ 1283 h 2965"/>
              <a:gd name="T30" fmla="*/ 209 w 1668"/>
              <a:gd name="T31" fmla="*/ 1283 h 2965"/>
              <a:gd name="T32" fmla="*/ 196 w 1668"/>
              <a:gd name="T33" fmla="*/ 1283 h 2965"/>
              <a:gd name="T34" fmla="*/ 184 w 1668"/>
              <a:gd name="T35" fmla="*/ 1283 h 2965"/>
              <a:gd name="T36" fmla="*/ 0 w 1668"/>
              <a:gd name="T37" fmla="*/ 1467 h 2965"/>
              <a:gd name="T38" fmla="*/ 0 w 1668"/>
              <a:gd name="T39" fmla="*/ 1491 h 2965"/>
              <a:gd name="T40" fmla="*/ 0 w 1668"/>
              <a:gd name="T41" fmla="*/ 1491 h 2965"/>
              <a:gd name="T42" fmla="*/ 0 w 1668"/>
              <a:gd name="T43" fmla="*/ 1491 h 2965"/>
              <a:gd name="T44" fmla="*/ 0 w 1668"/>
              <a:gd name="T45" fmla="*/ 2780 h 2965"/>
              <a:gd name="T46" fmla="*/ 184 w 1668"/>
              <a:gd name="T47" fmla="*/ 2965 h 2965"/>
              <a:gd name="T48" fmla="*/ 369 w 1668"/>
              <a:gd name="T49" fmla="*/ 2780 h 2965"/>
              <a:gd name="T50" fmla="*/ 369 w 1668"/>
              <a:gd name="T51" fmla="*/ 1700 h 2965"/>
              <a:gd name="T52" fmla="*/ 1460 w 1668"/>
              <a:gd name="T53" fmla="*/ 1700 h 2965"/>
              <a:gd name="T54" fmla="*/ 1668 w 1668"/>
              <a:gd name="T55" fmla="*/ 1491 h 2965"/>
              <a:gd name="T56" fmla="*/ 1668 w 1668"/>
              <a:gd name="T57" fmla="*/ 1361 h 2965"/>
              <a:gd name="T58" fmla="*/ 1668 w 1668"/>
              <a:gd name="T59" fmla="*/ 339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8" h="2965">
                <a:moveTo>
                  <a:pt x="1668" y="339"/>
                </a:moveTo>
                <a:cubicBezTo>
                  <a:pt x="1668" y="152"/>
                  <a:pt x="1517" y="0"/>
                  <a:pt x="1330" y="0"/>
                </a:cubicBezTo>
                <a:cubicBezTo>
                  <a:pt x="1237" y="0"/>
                  <a:pt x="1153" y="37"/>
                  <a:pt x="1092" y="98"/>
                </a:cubicBezTo>
                <a:cubicBezTo>
                  <a:pt x="1081" y="103"/>
                  <a:pt x="1072" y="110"/>
                  <a:pt x="1063" y="119"/>
                </a:cubicBezTo>
                <a:cubicBezTo>
                  <a:pt x="636" y="546"/>
                  <a:pt x="636" y="546"/>
                  <a:pt x="636" y="546"/>
                </a:cubicBezTo>
                <a:cubicBezTo>
                  <a:pt x="123" y="546"/>
                  <a:pt x="123" y="546"/>
                  <a:pt x="123" y="546"/>
                </a:cubicBezTo>
                <a:cubicBezTo>
                  <a:pt x="55" y="546"/>
                  <a:pt x="0" y="600"/>
                  <a:pt x="0" y="668"/>
                </a:cubicBezTo>
                <a:cubicBezTo>
                  <a:pt x="0" y="736"/>
                  <a:pt x="55" y="790"/>
                  <a:pt x="123" y="790"/>
                </a:cubicBezTo>
                <a:cubicBezTo>
                  <a:pt x="664" y="790"/>
                  <a:pt x="664" y="790"/>
                  <a:pt x="664" y="790"/>
                </a:cubicBezTo>
                <a:cubicBezTo>
                  <a:pt x="664" y="790"/>
                  <a:pt x="664" y="790"/>
                  <a:pt x="664" y="790"/>
                </a:cubicBezTo>
                <a:cubicBezTo>
                  <a:pt x="692" y="790"/>
                  <a:pt x="692" y="790"/>
                  <a:pt x="692" y="790"/>
                </a:cubicBezTo>
                <a:cubicBezTo>
                  <a:pt x="692" y="787"/>
                  <a:pt x="692" y="787"/>
                  <a:pt x="692" y="787"/>
                </a:cubicBezTo>
                <a:cubicBezTo>
                  <a:pt x="711" y="782"/>
                  <a:pt x="729" y="772"/>
                  <a:pt x="744" y="757"/>
                </a:cubicBezTo>
                <a:cubicBezTo>
                  <a:pt x="991" y="510"/>
                  <a:pt x="991" y="510"/>
                  <a:pt x="991" y="510"/>
                </a:cubicBezTo>
                <a:cubicBezTo>
                  <a:pt x="991" y="1283"/>
                  <a:pt x="991" y="1283"/>
                  <a:pt x="991" y="1283"/>
                </a:cubicBezTo>
                <a:cubicBezTo>
                  <a:pt x="209" y="1283"/>
                  <a:pt x="209" y="1283"/>
                  <a:pt x="209" y="1283"/>
                </a:cubicBezTo>
                <a:cubicBezTo>
                  <a:pt x="205" y="1283"/>
                  <a:pt x="200" y="1283"/>
                  <a:pt x="196" y="1283"/>
                </a:cubicBezTo>
                <a:cubicBezTo>
                  <a:pt x="192" y="1283"/>
                  <a:pt x="188" y="1283"/>
                  <a:pt x="184" y="1283"/>
                </a:cubicBezTo>
                <a:cubicBezTo>
                  <a:pt x="83" y="1283"/>
                  <a:pt x="0" y="1365"/>
                  <a:pt x="0" y="1467"/>
                </a:cubicBezTo>
                <a:cubicBezTo>
                  <a:pt x="0" y="1491"/>
                  <a:pt x="0" y="1491"/>
                  <a:pt x="0" y="1491"/>
                </a:cubicBezTo>
                <a:cubicBezTo>
                  <a:pt x="0" y="1491"/>
                  <a:pt x="0" y="1491"/>
                  <a:pt x="0" y="1491"/>
                </a:cubicBezTo>
                <a:cubicBezTo>
                  <a:pt x="0" y="1491"/>
                  <a:pt x="0" y="1491"/>
                  <a:pt x="0" y="1491"/>
                </a:cubicBezTo>
                <a:cubicBezTo>
                  <a:pt x="0" y="2780"/>
                  <a:pt x="0" y="2780"/>
                  <a:pt x="0" y="2780"/>
                </a:cubicBezTo>
                <a:cubicBezTo>
                  <a:pt x="0" y="2882"/>
                  <a:pt x="83" y="2965"/>
                  <a:pt x="184" y="2965"/>
                </a:cubicBezTo>
                <a:cubicBezTo>
                  <a:pt x="286" y="2965"/>
                  <a:pt x="369" y="2882"/>
                  <a:pt x="369" y="2780"/>
                </a:cubicBezTo>
                <a:cubicBezTo>
                  <a:pt x="369" y="1700"/>
                  <a:pt x="369" y="1700"/>
                  <a:pt x="369" y="1700"/>
                </a:cubicBezTo>
                <a:cubicBezTo>
                  <a:pt x="1460" y="1700"/>
                  <a:pt x="1460" y="1700"/>
                  <a:pt x="1460" y="1700"/>
                </a:cubicBezTo>
                <a:cubicBezTo>
                  <a:pt x="1575" y="1700"/>
                  <a:pt x="1668" y="1606"/>
                  <a:pt x="1668" y="1491"/>
                </a:cubicBezTo>
                <a:cubicBezTo>
                  <a:pt x="1668" y="1471"/>
                  <a:pt x="1668" y="1386"/>
                  <a:pt x="1668" y="1361"/>
                </a:cubicBezTo>
                <a:lnTo>
                  <a:pt x="1668" y="339"/>
                </a:lnTo>
                <a:close/>
              </a:path>
            </a:pathLst>
          </a:cu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6" name="Oval 19"/>
          <p:cNvSpPr>
            <a:spLocks noChangeArrowheads="1"/>
          </p:cNvSpPr>
          <p:nvPr/>
        </p:nvSpPr>
        <p:spPr bwMode="auto">
          <a:xfrm>
            <a:off x="3249321" y="2784616"/>
            <a:ext cx="216993" cy="217060"/>
          </a:xfrm>
          <a:prstGeom prst="ellipse">
            <a:avLst/>
          </a:pr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9" name="Freeform 20"/>
          <p:cNvSpPr/>
          <p:nvPr/>
        </p:nvSpPr>
        <p:spPr bwMode="auto">
          <a:xfrm>
            <a:off x="3073720" y="3113344"/>
            <a:ext cx="543110" cy="952305"/>
          </a:xfrm>
          <a:custGeom>
            <a:avLst/>
            <a:gdLst>
              <a:gd name="T0" fmla="*/ 1521 w 1705"/>
              <a:gd name="T1" fmla="*/ 0 h 2985"/>
              <a:gd name="T2" fmla="*/ 1521 w 1705"/>
              <a:gd name="T3" fmla="*/ 0 h 2985"/>
              <a:gd name="T4" fmla="*/ 1338 w 1705"/>
              <a:gd name="T5" fmla="*/ 184 h 2985"/>
              <a:gd name="T6" fmla="*/ 1338 w 1705"/>
              <a:gd name="T7" fmla="*/ 1507 h 2985"/>
              <a:gd name="T8" fmla="*/ 184 w 1705"/>
              <a:gd name="T9" fmla="*/ 1507 h 2985"/>
              <a:gd name="T10" fmla="*/ 0 w 1705"/>
              <a:gd name="T11" fmla="*/ 1691 h 2985"/>
              <a:gd name="T12" fmla="*/ 184 w 1705"/>
              <a:gd name="T13" fmla="*/ 1874 h 2985"/>
              <a:gd name="T14" fmla="*/ 789 w 1705"/>
              <a:gd name="T15" fmla="*/ 1874 h 2985"/>
              <a:gd name="T16" fmla="*/ 789 w 1705"/>
              <a:gd name="T17" fmla="*/ 2818 h 2985"/>
              <a:gd name="T18" fmla="*/ 368 w 1705"/>
              <a:gd name="T19" fmla="*/ 2818 h 2985"/>
              <a:gd name="T20" fmla="*/ 284 w 1705"/>
              <a:gd name="T21" fmla="*/ 2901 h 2985"/>
              <a:gd name="T22" fmla="*/ 368 w 1705"/>
              <a:gd name="T23" fmla="*/ 2985 h 2985"/>
              <a:gd name="T24" fmla="*/ 1280 w 1705"/>
              <a:gd name="T25" fmla="*/ 2985 h 2985"/>
              <a:gd name="T26" fmla="*/ 1363 w 1705"/>
              <a:gd name="T27" fmla="*/ 2901 h 2985"/>
              <a:gd name="T28" fmla="*/ 1280 w 1705"/>
              <a:gd name="T29" fmla="*/ 2818 h 2985"/>
              <a:gd name="T30" fmla="*/ 917 w 1705"/>
              <a:gd name="T31" fmla="*/ 2818 h 2985"/>
              <a:gd name="T32" fmla="*/ 917 w 1705"/>
              <a:gd name="T33" fmla="*/ 1874 h 2985"/>
              <a:gd name="T34" fmla="*/ 1521 w 1705"/>
              <a:gd name="T35" fmla="*/ 1874 h 2985"/>
              <a:gd name="T36" fmla="*/ 1521 w 1705"/>
              <a:gd name="T37" fmla="*/ 1874 h 2985"/>
              <a:gd name="T38" fmla="*/ 1705 w 1705"/>
              <a:gd name="T39" fmla="*/ 1691 h 2985"/>
              <a:gd name="T40" fmla="*/ 1705 w 1705"/>
              <a:gd name="T41" fmla="*/ 184 h 2985"/>
              <a:gd name="T42" fmla="*/ 1521 w 1705"/>
              <a:gd name="T43" fmla="*/ 0 h 2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05" h="2985">
                <a:moveTo>
                  <a:pt x="1521" y="0"/>
                </a:moveTo>
                <a:cubicBezTo>
                  <a:pt x="1521" y="0"/>
                  <a:pt x="1521" y="0"/>
                  <a:pt x="1521" y="0"/>
                </a:cubicBezTo>
                <a:cubicBezTo>
                  <a:pt x="1420" y="0"/>
                  <a:pt x="1338" y="82"/>
                  <a:pt x="1338" y="184"/>
                </a:cubicBezTo>
                <a:cubicBezTo>
                  <a:pt x="1338" y="1507"/>
                  <a:pt x="1338" y="1507"/>
                  <a:pt x="1338" y="1507"/>
                </a:cubicBezTo>
                <a:cubicBezTo>
                  <a:pt x="184" y="1507"/>
                  <a:pt x="184" y="1507"/>
                  <a:pt x="184" y="1507"/>
                </a:cubicBezTo>
                <a:cubicBezTo>
                  <a:pt x="83" y="1507"/>
                  <a:pt x="0" y="1590"/>
                  <a:pt x="0" y="1691"/>
                </a:cubicBezTo>
                <a:cubicBezTo>
                  <a:pt x="0" y="1792"/>
                  <a:pt x="83" y="1874"/>
                  <a:pt x="184" y="1874"/>
                </a:cubicBezTo>
                <a:cubicBezTo>
                  <a:pt x="789" y="1874"/>
                  <a:pt x="789" y="1874"/>
                  <a:pt x="789" y="1874"/>
                </a:cubicBezTo>
                <a:cubicBezTo>
                  <a:pt x="789" y="2818"/>
                  <a:pt x="789" y="2818"/>
                  <a:pt x="789" y="2818"/>
                </a:cubicBezTo>
                <a:cubicBezTo>
                  <a:pt x="368" y="2818"/>
                  <a:pt x="368" y="2818"/>
                  <a:pt x="368" y="2818"/>
                </a:cubicBezTo>
                <a:cubicBezTo>
                  <a:pt x="322" y="2818"/>
                  <a:pt x="284" y="2855"/>
                  <a:pt x="284" y="2901"/>
                </a:cubicBezTo>
                <a:cubicBezTo>
                  <a:pt x="284" y="2948"/>
                  <a:pt x="322" y="2985"/>
                  <a:pt x="368" y="2985"/>
                </a:cubicBezTo>
                <a:cubicBezTo>
                  <a:pt x="1280" y="2985"/>
                  <a:pt x="1280" y="2985"/>
                  <a:pt x="1280" y="2985"/>
                </a:cubicBezTo>
                <a:cubicBezTo>
                  <a:pt x="1326" y="2985"/>
                  <a:pt x="1363" y="2948"/>
                  <a:pt x="1363" y="2901"/>
                </a:cubicBezTo>
                <a:cubicBezTo>
                  <a:pt x="1363" y="2855"/>
                  <a:pt x="1326" y="2818"/>
                  <a:pt x="1280" y="2818"/>
                </a:cubicBezTo>
                <a:cubicBezTo>
                  <a:pt x="917" y="2818"/>
                  <a:pt x="917" y="2818"/>
                  <a:pt x="917" y="2818"/>
                </a:cubicBezTo>
                <a:cubicBezTo>
                  <a:pt x="917" y="1874"/>
                  <a:pt x="917" y="1874"/>
                  <a:pt x="917" y="1874"/>
                </a:cubicBezTo>
                <a:cubicBezTo>
                  <a:pt x="1521" y="1874"/>
                  <a:pt x="1521" y="1874"/>
                  <a:pt x="1521" y="1874"/>
                </a:cubicBezTo>
                <a:cubicBezTo>
                  <a:pt x="1521" y="1874"/>
                  <a:pt x="1521" y="1874"/>
                  <a:pt x="1521" y="1874"/>
                </a:cubicBezTo>
                <a:cubicBezTo>
                  <a:pt x="1623" y="1874"/>
                  <a:pt x="1705" y="1792"/>
                  <a:pt x="1705" y="1691"/>
                </a:cubicBezTo>
                <a:cubicBezTo>
                  <a:pt x="1705" y="184"/>
                  <a:pt x="1705" y="184"/>
                  <a:pt x="1705" y="184"/>
                </a:cubicBezTo>
                <a:cubicBezTo>
                  <a:pt x="1705" y="82"/>
                  <a:pt x="1623" y="0"/>
                  <a:pt x="1521" y="0"/>
                </a:cubicBezTo>
                <a:close/>
              </a:path>
            </a:pathLst>
          </a:custGeom>
          <a:solidFill>
            <a:schemeClr val="accent3"/>
          </a:solidFill>
          <a:ln>
            <a:noFill/>
          </a:ln>
        </p:spPr>
        <p:txBody>
          <a:bodyPr vert="horz" wrap="square" lIns="91440" tIns="45720" rIns="91440" bIns="45720" numCol="1" anchor="t" anchorCtr="0" compatLnSpc="1"/>
          <a:lstStyle/>
          <a:p>
            <a:endParaRPr lang="en-US" sz="1600" dirty="0"/>
          </a:p>
        </p:txBody>
      </p:sp>
      <p:sp>
        <p:nvSpPr>
          <p:cNvPr id="13" name="Freeform 21"/>
          <p:cNvSpPr/>
          <p:nvPr/>
        </p:nvSpPr>
        <p:spPr bwMode="auto">
          <a:xfrm>
            <a:off x="1747930" y="3034299"/>
            <a:ext cx="530567" cy="946031"/>
          </a:xfrm>
          <a:custGeom>
            <a:avLst/>
            <a:gdLst>
              <a:gd name="T0" fmla="*/ 0 w 1668"/>
              <a:gd name="T1" fmla="*/ 339 h 2965"/>
              <a:gd name="T2" fmla="*/ 339 w 1668"/>
              <a:gd name="T3" fmla="*/ 0 h 2965"/>
              <a:gd name="T4" fmla="*/ 577 w 1668"/>
              <a:gd name="T5" fmla="*/ 98 h 2965"/>
              <a:gd name="T6" fmla="*/ 606 w 1668"/>
              <a:gd name="T7" fmla="*/ 119 h 2965"/>
              <a:gd name="T8" fmla="*/ 1033 w 1668"/>
              <a:gd name="T9" fmla="*/ 546 h 2965"/>
              <a:gd name="T10" fmla="*/ 1546 w 1668"/>
              <a:gd name="T11" fmla="*/ 546 h 2965"/>
              <a:gd name="T12" fmla="*/ 1668 w 1668"/>
              <a:gd name="T13" fmla="*/ 668 h 2965"/>
              <a:gd name="T14" fmla="*/ 1546 w 1668"/>
              <a:gd name="T15" fmla="*/ 790 h 2965"/>
              <a:gd name="T16" fmla="*/ 1005 w 1668"/>
              <a:gd name="T17" fmla="*/ 790 h 2965"/>
              <a:gd name="T18" fmla="*/ 1005 w 1668"/>
              <a:gd name="T19" fmla="*/ 790 h 2965"/>
              <a:gd name="T20" fmla="*/ 977 w 1668"/>
              <a:gd name="T21" fmla="*/ 790 h 2965"/>
              <a:gd name="T22" fmla="*/ 977 w 1668"/>
              <a:gd name="T23" fmla="*/ 787 h 2965"/>
              <a:gd name="T24" fmla="*/ 925 w 1668"/>
              <a:gd name="T25" fmla="*/ 757 h 2965"/>
              <a:gd name="T26" fmla="*/ 678 w 1668"/>
              <a:gd name="T27" fmla="*/ 510 h 2965"/>
              <a:gd name="T28" fmla="*/ 678 w 1668"/>
              <a:gd name="T29" fmla="*/ 1283 h 2965"/>
              <a:gd name="T30" fmla="*/ 1460 w 1668"/>
              <a:gd name="T31" fmla="*/ 1283 h 2965"/>
              <a:gd name="T32" fmla="*/ 1472 w 1668"/>
              <a:gd name="T33" fmla="*/ 1283 h 2965"/>
              <a:gd name="T34" fmla="*/ 1484 w 1668"/>
              <a:gd name="T35" fmla="*/ 1283 h 2965"/>
              <a:gd name="T36" fmla="*/ 1668 w 1668"/>
              <a:gd name="T37" fmla="*/ 1467 h 2965"/>
              <a:gd name="T38" fmla="*/ 1668 w 1668"/>
              <a:gd name="T39" fmla="*/ 1491 h 2965"/>
              <a:gd name="T40" fmla="*/ 1668 w 1668"/>
              <a:gd name="T41" fmla="*/ 1491 h 2965"/>
              <a:gd name="T42" fmla="*/ 1668 w 1668"/>
              <a:gd name="T43" fmla="*/ 1491 h 2965"/>
              <a:gd name="T44" fmla="*/ 1668 w 1668"/>
              <a:gd name="T45" fmla="*/ 2780 h 2965"/>
              <a:gd name="T46" fmla="*/ 1484 w 1668"/>
              <a:gd name="T47" fmla="*/ 2965 h 2965"/>
              <a:gd name="T48" fmla="*/ 1300 w 1668"/>
              <a:gd name="T49" fmla="*/ 2780 h 2965"/>
              <a:gd name="T50" fmla="*/ 1300 w 1668"/>
              <a:gd name="T51" fmla="*/ 1700 h 2965"/>
              <a:gd name="T52" fmla="*/ 209 w 1668"/>
              <a:gd name="T53" fmla="*/ 1700 h 2965"/>
              <a:gd name="T54" fmla="*/ 0 w 1668"/>
              <a:gd name="T55" fmla="*/ 1491 h 2965"/>
              <a:gd name="T56" fmla="*/ 0 w 1668"/>
              <a:gd name="T57" fmla="*/ 1361 h 2965"/>
              <a:gd name="T58" fmla="*/ 0 w 1668"/>
              <a:gd name="T59" fmla="*/ 339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8" h="2965">
                <a:moveTo>
                  <a:pt x="0" y="339"/>
                </a:moveTo>
                <a:cubicBezTo>
                  <a:pt x="0" y="152"/>
                  <a:pt x="152" y="0"/>
                  <a:pt x="339" y="0"/>
                </a:cubicBezTo>
                <a:cubicBezTo>
                  <a:pt x="432" y="0"/>
                  <a:pt x="516" y="37"/>
                  <a:pt x="577" y="98"/>
                </a:cubicBezTo>
                <a:cubicBezTo>
                  <a:pt x="587" y="103"/>
                  <a:pt x="597" y="110"/>
                  <a:pt x="606" y="119"/>
                </a:cubicBezTo>
                <a:cubicBezTo>
                  <a:pt x="1033" y="546"/>
                  <a:pt x="1033" y="546"/>
                  <a:pt x="1033" y="546"/>
                </a:cubicBezTo>
                <a:cubicBezTo>
                  <a:pt x="1546" y="546"/>
                  <a:pt x="1546" y="546"/>
                  <a:pt x="1546" y="546"/>
                </a:cubicBezTo>
                <a:cubicBezTo>
                  <a:pt x="1613" y="546"/>
                  <a:pt x="1668" y="600"/>
                  <a:pt x="1668" y="668"/>
                </a:cubicBezTo>
                <a:cubicBezTo>
                  <a:pt x="1668" y="736"/>
                  <a:pt x="1613" y="790"/>
                  <a:pt x="1546" y="790"/>
                </a:cubicBezTo>
                <a:cubicBezTo>
                  <a:pt x="1005" y="790"/>
                  <a:pt x="1005" y="790"/>
                  <a:pt x="1005" y="790"/>
                </a:cubicBezTo>
                <a:cubicBezTo>
                  <a:pt x="1005" y="790"/>
                  <a:pt x="1005" y="790"/>
                  <a:pt x="1005" y="790"/>
                </a:cubicBezTo>
                <a:cubicBezTo>
                  <a:pt x="977" y="790"/>
                  <a:pt x="977" y="790"/>
                  <a:pt x="977" y="790"/>
                </a:cubicBezTo>
                <a:cubicBezTo>
                  <a:pt x="977" y="787"/>
                  <a:pt x="977" y="787"/>
                  <a:pt x="977" y="787"/>
                </a:cubicBezTo>
                <a:cubicBezTo>
                  <a:pt x="958" y="782"/>
                  <a:pt x="940" y="772"/>
                  <a:pt x="925" y="757"/>
                </a:cubicBezTo>
                <a:cubicBezTo>
                  <a:pt x="678" y="510"/>
                  <a:pt x="678" y="510"/>
                  <a:pt x="678" y="510"/>
                </a:cubicBezTo>
                <a:cubicBezTo>
                  <a:pt x="678" y="1283"/>
                  <a:pt x="678" y="1283"/>
                  <a:pt x="678" y="1283"/>
                </a:cubicBezTo>
                <a:cubicBezTo>
                  <a:pt x="1460" y="1283"/>
                  <a:pt x="1460" y="1283"/>
                  <a:pt x="1460" y="1283"/>
                </a:cubicBezTo>
                <a:cubicBezTo>
                  <a:pt x="1464" y="1283"/>
                  <a:pt x="1468" y="1283"/>
                  <a:pt x="1472" y="1283"/>
                </a:cubicBezTo>
                <a:cubicBezTo>
                  <a:pt x="1476" y="1283"/>
                  <a:pt x="1480" y="1283"/>
                  <a:pt x="1484" y="1283"/>
                </a:cubicBezTo>
                <a:cubicBezTo>
                  <a:pt x="1586" y="1283"/>
                  <a:pt x="1668" y="1365"/>
                  <a:pt x="1668" y="1467"/>
                </a:cubicBezTo>
                <a:cubicBezTo>
                  <a:pt x="1668" y="1491"/>
                  <a:pt x="1668" y="1491"/>
                  <a:pt x="1668" y="1491"/>
                </a:cubicBezTo>
                <a:cubicBezTo>
                  <a:pt x="1668" y="1491"/>
                  <a:pt x="1668" y="1491"/>
                  <a:pt x="1668" y="1491"/>
                </a:cubicBezTo>
                <a:cubicBezTo>
                  <a:pt x="1668" y="1491"/>
                  <a:pt x="1668" y="1491"/>
                  <a:pt x="1668" y="1491"/>
                </a:cubicBezTo>
                <a:cubicBezTo>
                  <a:pt x="1668" y="2780"/>
                  <a:pt x="1668" y="2780"/>
                  <a:pt x="1668" y="2780"/>
                </a:cubicBezTo>
                <a:cubicBezTo>
                  <a:pt x="1668" y="2882"/>
                  <a:pt x="1586" y="2965"/>
                  <a:pt x="1484" y="2965"/>
                </a:cubicBezTo>
                <a:cubicBezTo>
                  <a:pt x="1382" y="2965"/>
                  <a:pt x="1300" y="2882"/>
                  <a:pt x="1300" y="2780"/>
                </a:cubicBezTo>
                <a:cubicBezTo>
                  <a:pt x="1300" y="1700"/>
                  <a:pt x="1300" y="1700"/>
                  <a:pt x="1300" y="1700"/>
                </a:cubicBezTo>
                <a:cubicBezTo>
                  <a:pt x="209" y="1700"/>
                  <a:pt x="209" y="1700"/>
                  <a:pt x="209" y="1700"/>
                </a:cubicBezTo>
                <a:cubicBezTo>
                  <a:pt x="94" y="1700"/>
                  <a:pt x="0" y="1606"/>
                  <a:pt x="0" y="1491"/>
                </a:cubicBezTo>
                <a:cubicBezTo>
                  <a:pt x="0" y="1471"/>
                  <a:pt x="0" y="1386"/>
                  <a:pt x="0" y="1361"/>
                </a:cubicBezTo>
                <a:lnTo>
                  <a:pt x="0" y="339"/>
                </a:lnTo>
                <a:close/>
              </a:path>
            </a:pathLst>
          </a:cu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4" name="Oval 22"/>
          <p:cNvSpPr>
            <a:spLocks noChangeArrowheads="1"/>
          </p:cNvSpPr>
          <p:nvPr/>
        </p:nvSpPr>
        <p:spPr bwMode="auto">
          <a:xfrm>
            <a:off x="1755455" y="2784616"/>
            <a:ext cx="216993" cy="217060"/>
          </a:xfrm>
          <a:prstGeom prst="ellipse">
            <a:avLst/>
          </a:pr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1" name="Freeform 23"/>
          <p:cNvSpPr/>
          <p:nvPr/>
        </p:nvSpPr>
        <p:spPr bwMode="auto">
          <a:xfrm>
            <a:off x="1604940" y="3113344"/>
            <a:ext cx="543110" cy="952305"/>
          </a:xfrm>
          <a:custGeom>
            <a:avLst/>
            <a:gdLst>
              <a:gd name="T0" fmla="*/ 184 w 1705"/>
              <a:gd name="T1" fmla="*/ 0 h 2985"/>
              <a:gd name="T2" fmla="*/ 184 w 1705"/>
              <a:gd name="T3" fmla="*/ 0 h 2985"/>
              <a:gd name="T4" fmla="*/ 368 w 1705"/>
              <a:gd name="T5" fmla="*/ 184 h 2985"/>
              <a:gd name="T6" fmla="*/ 368 w 1705"/>
              <a:gd name="T7" fmla="*/ 1507 h 2985"/>
              <a:gd name="T8" fmla="*/ 1521 w 1705"/>
              <a:gd name="T9" fmla="*/ 1507 h 2985"/>
              <a:gd name="T10" fmla="*/ 1705 w 1705"/>
              <a:gd name="T11" fmla="*/ 1691 h 2985"/>
              <a:gd name="T12" fmla="*/ 1521 w 1705"/>
              <a:gd name="T13" fmla="*/ 1874 h 2985"/>
              <a:gd name="T14" fmla="*/ 917 w 1705"/>
              <a:gd name="T15" fmla="*/ 1874 h 2985"/>
              <a:gd name="T16" fmla="*/ 917 w 1705"/>
              <a:gd name="T17" fmla="*/ 2818 h 2985"/>
              <a:gd name="T18" fmla="*/ 1337 w 1705"/>
              <a:gd name="T19" fmla="*/ 2818 h 2985"/>
              <a:gd name="T20" fmla="*/ 1421 w 1705"/>
              <a:gd name="T21" fmla="*/ 2901 h 2985"/>
              <a:gd name="T22" fmla="*/ 1337 w 1705"/>
              <a:gd name="T23" fmla="*/ 2985 h 2985"/>
              <a:gd name="T24" fmla="*/ 426 w 1705"/>
              <a:gd name="T25" fmla="*/ 2985 h 2985"/>
              <a:gd name="T26" fmla="*/ 342 w 1705"/>
              <a:gd name="T27" fmla="*/ 2901 h 2985"/>
              <a:gd name="T28" fmla="*/ 426 w 1705"/>
              <a:gd name="T29" fmla="*/ 2818 h 2985"/>
              <a:gd name="T30" fmla="*/ 789 w 1705"/>
              <a:gd name="T31" fmla="*/ 2818 h 2985"/>
              <a:gd name="T32" fmla="*/ 789 w 1705"/>
              <a:gd name="T33" fmla="*/ 1874 h 2985"/>
              <a:gd name="T34" fmla="*/ 184 w 1705"/>
              <a:gd name="T35" fmla="*/ 1874 h 2985"/>
              <a:gd name="T36" fmla="*/ 184 w 1705"/>
              <a:gd name="T37" fmla="*/ 1874 h 2985"/>
              <a:gd name="T38" fmla="*/ 0 w 1705"/>
              <a:gd name="T39" fmla="*/ 1691 h 2985"/>
              <a:gd name="T40" fmla="*/ 0 w 1705"/>
              <a:gd name="T41" fmla="*/ 184 h 2985"/>
              <a:gd name="T42" fmla="*/ 184 w 1705"/>
              <a:gd name="T43" fmla="*/ 0 h 2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05" h="2985">
                <a:moveTo>
                  <a:pt x="184" y="0"/>
                </a:moveTo>
                <a:cubicBezTo>
                  <a:pt x="184" y="0"/>
                  <a:pt x="184" y="0"/>
                  <a:pt x="184" y="0"/>
                </a:cubicBezTo>
                <a:cubicBezTo>
                  <a:pt x="285" y="0"/>
                  <a:pt x="368" y="82"/>
                  <a:pt x="368" y="184"/>
                </a:cubicBezTo>
                <a:cubicBezTo>
                  <a:pt x="368" y="1507"/>
                  <a:pt x="368" y="1507"/>
                  <a:pt x="368" y="1507"/>
                </a:cubicBezTo>
                <a:cubicBezTo>
                  <a:pt x="1521" y="1507"/>
                  <a:pt x="1521" y="1507"/>
                  <a:pt x="1521" y="1507"/>
                </a:cubicBezTo>
                <a:cubicBezTo>
                  <a:pt x="1622" y="1507"/>
                  <a:pt x="1705" y="1590"/>
                  <a:pt x="1705" y="1691"/>
                </a:cubicBezTo>
                <a:cubicBezTo>
                  <a:pt x="1705" y="1792"/>
                  <a:pt x="1622" y="1874"/>
                  <a:pt x="1521" y="1874"/>
                </a:cubicBezTo>
                <a:cubicBezTo>
                  <a:pt x="917" y="1874"/>
                  <a:pt x="917" y="1874"/>
                  <a:pt x="917" y="1874"/>
                </a:cubicBezTo>
                <a:cubicBezTo>
                  <a:pt x="917" y="2818"/>
                  <a:pt x="917" y="2818"/>
                  <a:pt x="917" y="2818"/>
                </a:cubicBezTo>
                <a:cubicBezTo>
                  <a:pt x="1337" y="2818"/>
                  <a:pt x="1337" y="2818"/>
                  <a:pt x="1337" y="2818"/>
                </a:cubicBezTo>
                <a:cubicBezTo>
                  <a:pt x="1384" y="2818"/>
                  <a:pt x="1421" y="2855"/>
                  <a:pt x="1421" y="2901"/>
                </a:cubicBezTo>
                <a:cubicBezTo>
                  <a:pt x="1421" y="2948"/>
                  <a:pt x="1384" y="2985"/>
                  <a:pt x="1337" y="2985"/>
                </a:cubicBezTo>
                <a:cubicBezTo>
                  <a:pt x="426" y="2985"/>
                  <a:pt x="426" y="2985"/>
                  <a:pt x="426" y="2985"/>
                </a:cubicBezTo>
                <a:cubicBezTo>
                  <a:pt x="380" y="2985"/>
                  <a:pt x="342" y="2948"/>
                  <a:pt x="342" y="2901"/>
                </a:cubicBezTo>
                <a:cubicBezTo>
                  <a:pt x="342" y="2855"/>
                  <a:pt x="380" y="2818"/>
                  <a:pt x="426" y="2818"/>
                </a:cubicBezTo>
                <a:cubicBezTo>
                  <a:pt x="789" y="2818"/>
                  <a:pt x="789" y="2818"/>
                  <a:pt x="789" y="2818"/>
                </a:cubicBezTo>
                <a:cubicBezTo>
                  <a:pt x="789" y="1874"/>
                  <a:pt x="789" y="1874"/>
                  <a:pt x="789" y="1874"/>
                </a:cubicBezTo>
                <a:cubicBezTo>
                  <a:pt x="184" y="1874"/>
                  <a:pt x="184" y="1874"/>
                  <a:pt x="184" y="1874"/>
                </a:cubicBezTo>
                <a:cubicBezTo>
                  <a:pt x="184" y="1874"/>
                  <a:pt x="184" y="1874"/>
                  <a:pt x="184" y="1874"/>
                </a:cubicBezTo>
                <a:cubicBezTo>
                  <a:pt x="83" y="1874"/>
                  <a:pt x="0" y="1792"/>
                  <a:pt x="0" y="1691"/>
                </a:cubicBezTo>
                <a:cubicBezTo>
                  <a:pt x="0" y="184"/>
                  <a:pt x="0" y="184"/>
                  <a:pt x="0" y="184"/>
                </a:cubicBezTo>
                <a:cubicBezTo>
                  <a:pt x="0" y="82"/>
                  <a:pt x="83" y="0"/>
                  <a:pt x="184" y="0"/>
                </a:cubicBezTo>
                <a:close/>
              </a:path>
            </a:pathLst>
          </a:custGeom>
          <a:solidFill>
            <a:schemeClr val="accent3"/>
          </a:solidFill>
          <a:ln>
            <a:noFill/>
          </a:ln>
        </p:spPr>
        <p:txBody>
          <a:bodyPr vert="horz" wrap="square" lIns="91440" tIns="45720" rIns="91440" bIns="45720" numCol="1" anchor="t" anchorCtr="0" compatLnSpc="1"/>
          <a:lstStyle/>
          <a:p>
            <a:endParaRPr lang="en-US" sz="1600" dirty="0"/>
          </a:p>
        </p:txBody>
      </p:sp>
      <p:sp>
        <p:nvSpPr>
          <p:cNvPr id="12" name="Freeform 24"/>
          <p:cNvSpPr/>
          <p:nvPr/>
        </p:nvSpPr>
        <p:spPr bwMode="auto">
          <a:xfrm>
            <a:off x="2048961" y="3311584"/>
            <a:ext cx="1123849" cy="754064"/>
          </a:xfrm>
          <a:custGeom>
            <a:avLst/>
            <a:gdLst>
              <a:gd name="T0" fmla="*/ 3346 w 3529"/>
              <a:gd name="T1" fmla="*/ 0 h 2365"/>
              <a:gd name="T2" fmla="*/ 184 w 3529"/>
              <a:gd name="T3" fmla="*/ 0 h 2365"/>
              <a:gd name="T4" fmla="*/ 0 w 3529"/>
              <a:gd name="T5" fmla="*/ 129 h 2365"/>
              <a:gd name="T6" fmla="*/ 184 w 3529"/>
              <a:gd name="T7" fmla="*/ 258 h 2365"/>
              <a:gd name="T8" fmla="*/ 991 w 3529"/>
              <a:gd name="T9" fmla="*/ 258 h 2365"/>
              <a:gd name="T10" fmla="*/ 991 w 3529"/>
              <a:gd name="T11" fmla="*/ 2161 h 2365"/>
              <a:gd name="T12" fmla="*/ 844 w 3529"/>
              <a:gd name="T13" fmla="*/ 2161 h 2365"/>
              <a:gd name="T14" fmla="*/ 742 w 3529"/>
              <a:gd name="T15" fmla="*/ 2263 h 2365"/>
              <a:gd name="T16" fmla="*/ 844 w 3529"/>
              <a:gd name="T17" fmla="*/ 2365 h 2365"/>
              <a:gd name="T18" fmla="*/ 991 w 3529"/>
              <a:gd name="T19" fmla="*/ 2365 h 2365"/>
              <a:gd name="T20" fmla="*/ 2538 w 3529"/>
              <a:gd name="T21" fmla="*/ 2365 h 2365"/>
              <a:gd name="T22" fmla="*/ 2686 w 3529"/>
              <a:gd name="T23" fmla="*/ 2365 h 2365"/>
              <a:gd name="T24" fmla="*/ 2788 w 3529"/>
              <a:gd name="T25" fmla="*/ 2263 h 2365"/>
              <a:gd name="T26" fmla="*/ 2686 w 3529"/>
              <a:gd name="T27" fmla="*/ 2161 h 2365"/>
              <a:gd name="T28" fmla="*/ 2538 w 3529"/>
              <a:gd name="T29" fmla="*/ 2161 h 2365"/>
              <a:gd name="T30" fmla="*/ 2538 w 3529"/>
              <a:gd name="T31" fmla="*/ 258 h 2365"/>
              <a:gd name="T32" fmla="*/ 3346 w 3529"/>
              <a:gd name="T33" fmla="*/ 258 h 2365"/>
              <a:gd name="T34" fmla="*/ 3529 w 3529"/>
              <a:gd name="T35" fmla="*/ 129 h 2365"/>
              <a:gd name="T36" fmla="*/ 3346 w 3529"/>
              <a:gd name="T37" fmla="*/ 0 h 2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29" h="2365">
                <a:moveTo>
                  <a:pt x="3346" y="0"/>
                </a:moveTo>
                <a:cubicBezTo>
                  <a:pt x="184" y="0"/>
                  <a:pt x="184" y="0"/>
                  <a:pt x="184" y="0"/>
                </a:cubicBezTo>
                <a:cubicBezTo>
                  <a:pt x="83" y="0"/>
                  <a:pt x="0" y="58"/>
                  <a:pt x="0" y="129"/>
                </a:cubicBezTo>
                <a:cubicBezTo>
                  <a:pt x="0" y="200"/>
                  <a:pt x="83" y="258"/>
                  <a:pt x="184" y="258"/>
                </a:cubicBezTo>
                <a:cubicBezTo>
                  <a:pt x="991" y="258"/>
                  <a:pt x="991" y="258"/>
                  <a:pt x="991" y="258"/>
                </a:cubicBezTo>
                <a:cubicBezTo>
                  <a:pt x="991" y="2161"/>
                  <a:pt x="991" y="2161"/>
                  <a:pt x="991" y="2161"/>
                </a:cubicBezTo>
                <a:cubicBezTo>
                  <a:pt x="844" y="2161"/>
                  <a:pt x="844" y="2161"/>
                  <a:pt x="844" y="2161"/>
                </a:cubicBezTo>
                <a:cubicBezTo>
                  <a:pt x="787" y="2161"/>
                  <a:pt x="742" y="2207"/>
                  <a:pt x="742" y="2263"/>
                </a:cubicBezTo>
                <a:cubicBezTo>
                  <a:pt x="742" y="2320"/>
                  <a:pt x="787" y="2365"/>
                  <a:pt x="844" y="2365"/>
                </a:cubicBezTo>
                <a:cubicBezTo>
                  <a:pt x="991" y="2365"/>
                  <a:pt x="991" y="2365"/>
                  <a:pt x="991" y="2365"/>
                </a:cubicBezTo>
                <a:cubicBezTo>
                  <a:pt x="2538" y="2365"/>
                  <a:pt x="2538" y="2365"/>
                  <a:pt x="2538" y="2365"/>
                </a:cubicBezTo>
                <a:cubicBezTo>
                  <a:pt x="2686" y="2365"/>
                  <a:pt x="2686" y="2365"/>
                  <a:pt x="2686" y="2365"/>
                </a:cubicBezTo>
                <a:cubicBezTo>
                  <a:pt x="2742" y="2365"/>
                  <a:pt x="2788" y="2320"/>
                  <a:pt x="2788" y="2263"/>
                </a:cubicBezTo>
                <a:cubicBezTo>
                  <a:pt x="2788" y="2207"/>
                  <a:pt x="2742" y="2161"/>
                  <a:pt x="2686" y="2161"/>
                </a:cubicBezTo>
                <a:cubicBezTo>
                  <a:pt x="2538" y="2161"/>
                  <a:pt x="2538" y="2161"/>
                  <a:pt x="2538" y="2161"/>
                </a:cubicBezTo>
                <a:cubicBezTo>
                  <a:pt x="2538" y="258"/>
                  <a:pt x="2538" y="258"/>
                  <a:pt x="2538" y="258"/>
                </a:cubicBezTo>
                <a:cubicBezTo>
                  <a:pt x="3346" y="258"/>
                  <a:pt x="3346" y="258"/>
                  <a:pt x="3346" y="258"/>
                </a:cubicBezTo>
                <a:cubicBezTo>
                  <a:pt x="3447" y="258"/>
                  <a:pt x="3529" y="200"/>
                  <a:pt x="3529" y="129"/>
                </a:cubicBezTo>
                <a:cubicBezTo>
                  <a:pt x="3529" y="58"/>
                  <a:pt x="3447" y="0"/>
                  <a:pt x="3346" y="0"/>
                </a:cubicBezTo>
                <a:close/>
              </a:path>
            </a:pathLst>
          </a:custGeom>
          <a:solidFill>
            <a:schemeClr val="accent2"/>
          </a:solidFill>
          <a:ln>
            <a:noFill/>
          </a:ln>
        </p:spPr>
        <p:txBody>
          <a:bodyPr vert="horz" wrap="square" lIns="91440" tIns="45720" rIns="91440" bIns="45720" numCol="1" anchor="t" anchorCtr="0" compatLnSpc="1"/>
          <a:lstStyle/>
          <a:p>
            <a:endParaRPr lang="en-US" sz="1600" dirty="0"/>
          </a:p>
        </p:txBody>
      </p:sp>
      <p:sp>
        <p:nvSpPr>
          <p:cNvPr id="21" name="Rectangle 6"/>
          <p:cNvSpPr>
            <a:spLocks noChangeArrowheads="1"/>
          </p:cNvSpPr>
          <p:nvPr/>
        </p:nvSpPr>
        <p:spPr bwMode="auto">
          <a:xfrm>
            <a:off x="2793786" y="2447094"/>
            <a:ext cx="1588" cy="1588"/>
          </a:xfrm>
          <a:prstGeom prst="rect">
            <a:avLst/>
          </a:prstGeom>
          <a:solidFill>
            <a:srgbClr val="ED1C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600" dirty="0"/>
          </a:p>
        </p:txBody>
      </p:sp>
      <p:sp>
        <p:nvSpPr>
          <p:cNvPr id="39" name="Oval Callout 38"/>
          <p:cNvSpPr/>
          <p:nvPr/>
        </p:nvSpPr>
        <p:spPr>
          <a:xfrm flipH="1">
            <a:off x="1639091" y="2406858"/>
            <a:ext cx="384048" cy="316686"/>
          </a:xfrm>
          <a:prstGeom prst="wedgeEllipseCallout">
            <a:avLst>
              <a:gd name="adj1" fmla="val -25369"/>
              <a:gd name="adj2" fmla="val 700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42" name="Freeform 52"/>
          <p:cNvSpPr>
            <a:spLocks noEditPoints="1"/>
          </p:cNvSpPr>
          <p:nvPr/>
        </p:nvSpPr>
        <p:spPr bwMode="auto">
          <a:xfrm>
            <a:off x="1766159" y="2487463"/>
            <a:ext cx="123705" cy="155472"/>
          </a:xfrm>
          <a:custGeom>
            <a:avLst/>
            <a:gdLst>
              <a:gd name="T0" fmla="*/ 226 w 226"/>
              <a:gd name="T1" fmla="*/ 173 h 286"/>
              <a:gd name="T2" fmla="*/ 113 w 226"/>
              <a:gd name="T3" fmla="*/ 286 h 286"/>
              <a:gd name="T4" fmla="*/ 0 w 226"/>
              <a:gd name="T5" fmla="*/ 173 h 286"/>
              <a:gd name="T6" fmla="*/ 69 w 226"/>
              <a:gd name="T7" fmla="*/ 70 h 286"/>
              <a:gd name="T8" fmla="*/ 41 w 226"/>
              <a:gd name="T9" fmla="*/ 8 h 286"/>
              <a:gd name="T10" fmla="*/ 50 w 226"/>
              <a:gd name="T11" fmla="*/ 0 h 286"/>
              <a:gd name="T12" fmla="*/ 176 w 226"/>
              <a:gd name="T13" fmla="*/ 0 h 286"/>
              <a:gd name="T14" fmla="*/ 186 w 226"/>
              <a:gd name="T15" fmla="*/ 8 h 286"/>
              <a:gd name="T16" fmla="*/ 158 w 226"/>
              <a:gd name="T17" fmla="*/ 70 h 286"/>
              <a:gd name="T18" fmla="*/ 226 w 226"/>
              <a:gd name="T19" fmla="*/ 173 h 286"/>
              <a:gd name="T20" fmla="*/ 156 w 226"/>
              <a:gd name="T21" fmla="*/ 145 h 286"/>
              <a:gd name="T22" fmla="*/ 159 w 226"/>
              <a:gd name="T23" fmla="*/ 146 h 286"/>
              <a:gd name="T24" fmla="*/ 174 w 226"/>
              <a:gd name="T25" fmla="*/ 115 h 286"/>
              <a:gd name="T26" fmla="*/ 172 w 226"/>
              <a:gd name="T27" fmla="*/ 114 h 286"/>
              <a:gd name="T28" fmla="*/ 167 w 226"/>
              <a:gd name="T29" fmla="*/ 116 h 286"/>
              <a:gd name="T30" fmla="*/ 163 w 226"/>
              <a:gd name="T31" fmla="*/ 115 h 286"/>
              <a:gd name="T32" fmla="*/ 119 w 226"/>
              <a:gd name="T33" fmla="*/ 103 h 286"/>
              <a:gd name="T34" fmla="*/ 119 w 226"/>
              <a:gd name="T35" fmla="*/ 97 h 286"/>
              <a:gd name="T36" fmla="*/ 126 w 226"/>
              <a:gd name="T37" fmla="*/ 90 h 286"/>
              <a:gd name="T38" fmla="*/ 126 w 226"/>
              <a:gd name="T39" fmla="*/ 87 h 286"/>
              <a:gd name="T40" fmla="*/ 99 w 226"/>
              <a:gd name="T41" fmla="*/ 87 h 286"/>
              <a:gd name="T42" fmla="*/ 99 w 226"/>
              <a:gd name="T43" fmla="*/ 90 h 286"/>
              <a:gd name="T44" fmla="*/ 105 w 226"/>
              <a:gd name="T45" fmla="*/ 97 h 286"/>
              <a:gd name="T46" fmla="*/ 105 w 226"/>
              <a:gd name="T47" fmla="*/ 102 h 286"/>
              <a:gd name="T48" fmla="*/ 52 w 226"/>
              <a:gd name="T49" fmla="*/ 144 h 286"/>
              <a:gd name="T50" fmla="*/ 105 w 226"/>
              <a:gd name="T51" fmla="*/ 182 h 286"/>
              <a:gd name="T52" fmla="*/ 105 w 226"/>
              <a:gd name="T53" fmla="*/ 215 h 286"/>
              <a:gd name="T54" fmla="*/ 65 w 226"/>
              <a:gd name="T55" fmla="*/ 193 h 286"/>
              <a:gd name="T56" fmla="*/ 62 w 226"/>
              <a:gd name="T57" fmla="*/ 192 h 286"/>
              <a:gd name="T58" fmla="*/ 48 w 226"/>
              <a:gd name="T59" fmla="*/ 224 h 286"/>
              <a:gd name="T60" fmla="*/ 50 w 226"/>
              <a:gd name="T61" fmla="*/ 226 h 286"/>
              <a:gd name="T62" fmla="*/ 54 w 226"/>
              <a:gd name="T63" fmla="*/ 224 h 286"/>
              <a:gd name="T64" fmla="*/ 57 w 226"/>
              <a:gd name="T65" fmla="*/ 225 h 286"/>
              <a:gd name="T66" fmla="*/ 105 w 226"/>
              <a:gd name="T67" fmla="*/ 239 h 286"/>
              <a:gd name="T68" fmla="*/ 105 w 226"/>
              <a:gd name="T69" fmla="*/ 245 h 286"/>
              <a:gd name="T70" fmla="*/ 99 w 226"/>
              <a:gd name="T71" fmla="*/ 252 h 286"/>
              <a:gd name="T72" fmla="*/ 99 w 226"/>
              <a:gd name="T73" fmla="*/ 255 h 286"/>
              <a:gd name="T74" fmla="*/ 126 w 226"/>
              <a:gd name="T75" fmla="*/ 255 h 286"/>
              <a:gd name="T76" fmla="*/ 126 w 226"/>
              <a:gd name="T77" fmla="*/ 252 h 286"/>
              <a:gd name="T78" fmla="*/ 119 w 226"/>
              <a:gd name="T79" fmla="*/ 245 h 286"/>
              <a:gd name="T80" fmla="*/ 119 w 226"/>
              <a:gd name="T81" fmla="*/ 239 h 286"/>
              <a:gd name="T82" fmla="*/ 174 w 226"/>
              <a:gd name="T83" fmla="*/ 195 h 286"/>
              <a:gd name="T84" fmla="*/ 123 w 226"/>
              <a:gd name="T85" fmla="*/ 155 h 286"/>
              <a:gd name="T86" fmla="*/ 119 w 226"/>
              <a:gd name="T87" fmla="*/ 155 h 286"/>
              <a:gd name="T88" fmla="*/ 119 w 226"/>
              <a:gd name="T89" fmla="*/ 125 h 286"/>
              <a:gd name="T90" fmla="*/ 144 w 226"/>
              <a:gd name="T91" fmla="*/ 132 h 286"/>
              <a:gd name="T92" fmla="*/ 156 w 226"/>
              <a:gd name="T93" fmla="*/ 145 h 286"/>
              <a:gd name="T94" fmla="*/ 105 w 226"/>
              <a:gd name="T95" fmla="*/ 125 h 286"/>
              <a:gd name="T96" fmla="*/ 105 w 226"/>
              <a:gd name="T97" fmla="*/ 154 h 286"/>
              <a:gd name="T98" fmla="*/ 79 w 226"/>
              <a:gd name="T99" fmla="*/ 141 h 286"/>
              <a:gd name="T100" fmla="*/ 82 w 226"/>
              <a:gd name="T101" fmla="*/ 133 h 286"/>
              <a:gd name="T102" fmla="*/ 105 w 226"/>
              <a:gd name="T103" fmla="*/ 125 h 286"/>
              <a:gd name="T104" fmla="*/ 119 w 226"/>
              <a:gd name="T105" fmla="*/ 185 h 286"/>
              <a:gd name="T106" fmla="*/ 146 w 226"/>
              <a:gd name="T107" fmla="*/ 197 h 286"/>
              <a:gd name="T108" fmla="*/ 119 w 226"/>
              <a:gd name="T109" fmla="*/ 216 h 286"/>
              <a:gd name="T110" fmla="*/ 119 w 226"/>
              <a:gd name="T111" fmla="*/ 18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6" h="286">
                <a:moveTo>
                  <a:pt x="226" y="173"/>
                </a:moveTo>
                <a:cubicBezTo>
                  <a:pt x="226" y="236"/>
                  <a:pt x="175" y="286"/>
                  <a:pt x="113" y="286"/>
                </a:cubicBezTo>
                <a:cubicBezTo>
                  <a:pt x="51" y="286"/>
                  <a:pt x="0" y="236"/>
                  <a:pt x="0" y="173"/>
                </a:cubicBezTo>
                <a:cubicBezTo>
                  <a:pt x="0" y="127"/>
                  <a:pt x="28" y="87"/>
                  <a:pt x="69" y="70"/>
                </a:cubicBezTo>
                <a:cubicBezTo>
                  <a:pt x="41" y="8"/>
                  <a:pt x="41" y="8"/>
                  <a:pt x="41" y="8"/>
                </a:cubicBezTo>
                <a:cubicBezTo>
                  <a:pt x="41" y="2"/>
                  <a:pt x="44" y="0"/>
                  <a:pt x="50" y="0"/>
                </a:cubicBezTo>
                <a:cubicBezTo>
                  <a:pt x="176" y="0"/>
                  <a:pt x="176" y="0"/>
                  <a:pt x="176" y="0"/>
                </a:cubicBezTo>
                <a:cubicBezTo>
                  <a:pt x="182" y="0"/>
                  <a:pt x="186" y="2"/>
                  <a:pt x="186" y="8"/>
                </a:cubicBezTo>
                <a:cubicBezTo>
                  <a:pt x="158" y="70"/>
                  <a:pt x="158" y="70"/>
                  <a:pt x="158" y="70"/>
                </a:cubicBezTo>
                <a:cubicBezTo>
                  <a:pt x="198" y="87"/>
                  <a:pt x="226" y="127"/>
                  <a:pt x="226" y="173"/>
                </a:cubicBezTo>
                <a:close/>
                <a:moveTo>
                  <a:pt x="156" y="145"/>
                </a:moveTo>
                <a:cubicBezTo>
                  <a:pt x="159" y="146"/>
                  <a:pt x="159" y="146"/>
                  <a:pt x="159" y="146"/>
                </a:cubicBezTo>
                <a:cubicBezTo>
                  <a:pt x="174" y="115"/>
                  <a:pt x="174" y="115"/>
                  <a:pt x="174" y="115"/>
                </a:cubicBezTo>
                <a:cubicBezTo>
                  <a:pt x="172" y="114"/>
                  <a:pt x="172" y="114"/>
                  <a:pt x="172" y="114"/>
                </a:cubicBezTo>
                <a:cubicBezTo>
                  <a:pt x="170" y="115"/>
                  <a:pt x="169" y="116"/>
                  <a:pt x="167" y="116"/>
                </a:cubicBezTo>
                <a:cubicBezTo>
                  <a:pt x="166" y="116"/>
                  <a:pt x="165" y="116"/>
                  <a:pt x="163" y="115"/>
                </a:cubicBezTo>
                <a:cubicBezTo>
                  <a:pt x="142" y="107"/>
                  <a:pt x="132" y="103"/>
                  <a:pt x="119" y="103"/>
                </a:cubicBezTo>
                <a:cubicBezTo>
                  <a:pt x="119" y="97"/>
                  <a:pt x="119" y="97"/>
                  <a:pt x="119" y="97"/>
                </a:cubicBezTo>
                <a:cubicBezTo>
                  <a:pt x="119" y="94"/>
                  <a:pt x="121" y="92"/>
                  <a:pt x="126" y="90"/>
                </a:cubicBezTo>
                <a:cubicBezTo>
                  <a:pt x="126" y="87"/>
                  <a:pt x="126" y="87"/>
                  <a:pt x="126" y="87"/>
                </a:cubicBezTo>
                <a:cubicBezTo>
                  <a:pt x="99" y="87"/>
                  <a:pt x="99" y="87"/>
                  <a:pt x="99" y="87"/>
                </a:cubicBezTo>
                <a:cubicBezTo>
                  <a:pt x="99" y="90"/>
                  <a:pt x="99" y="90"/>
                  <a:pt x="99" y="90"/>
                </a:cubicBezTo>
                <a:cubicBezTo>
                  <a:pt x="104" y="92"/>
                  <a:pt x="105" y="94"/>
                  <a:pt x="105" y="97"/>
                </a:cubicBezTo>
                <a:cubicBezTo>
                  <a:pt x="105" y="102"/>
                  <a:pt x="105" y="102"/>
                  <a:pt x="105" y="102"/>
                </a:cubicBezTo>
                <a:cubicBezTo>
                  <a:pt x="72" y="103"/>
                  <a:pt x="52" y="119"/>
                  <a:pt x="52" y="144"/>
                </a:cubicBezTo>
                <a:cubicBezTo>
                  <a:pt x="52" y="170"/>
                  <a:pt x="66" y="179"/>
                  <a:pt x="105" y="182"/>
                </a:cubicBezTo>
                <a:cubicBezTo>
                  <a:pt x="105" y="215"/>
                  <a:pt x="105" y="215"/>
                  <a:pt x="105" y="215"/>
                </a:cubicBezTo>
                <a:cubicBezTo>
                  <a:pt x="78" y="213"/>
                  <a:pt x="65" y="202"/>
                  <a:pt x="65" y="193"/>
                </a:cubicBezTo>
                <a:cubicBezTo>
                  <a:pt x="62" y="192"/>
                  <a:pt x="62" y="192"/>
                  <a:pt x="62" y="192"/>
                </a:cubicBezTo>
                <a:cubicBezTo>
                  <a:pt x="48" y="224"/>
                  <a:pt x="48" y="224"/>
                  <a:pt x="48" y="224"/>
                </a:cubicBezTo>
                <a:cubicBezTo>
                  <a:pt x="50" y="226"/>
                  <a:pt x="50" y="226"/>
                  <a:pt x="50" y="226"/>
                </a:cubicBezTo>
                <a:cubicBezTo>
                  <a:pt x="52" y="224"/>
                  <a:pt x="53" y="224"/>
                  <a:pt x="54" y="224"/>
                </a:cubicBezTo>
                <a:cubicBezTo>
                  <a:pt x="55" y="224"/>
                  <a:pt x="56" y="224"/>
                  <a:pt x="57" y="225"/>
                </a:cubicBezTo>
                <a:cubicBezTo>
                  <a:pt x="74" y="233"/>
                  <a:pt x="90" y="238"/>
                  <a:pt x="105" y="239"/>
                </a:cubicBezTo>
                <a:cubicBezTo>
                  <a:pt x="105" y="245"/>
                  <a:pt x="105" y="245"/>
                  <a:pt x="105" y="245"/>
                </a:cubicBezTo>
                <a:cubicBezTo>
                  <a:pt x="105" y="249"/>
                  <a:pt x="104" y="251"/>
                  <a:pt x="99" y="252"/>
                </a:cubicBezTo>
                <a:cubicBezTo>
                  <a:pt x="99" y="255"/>
                  <a:pt x="99" y="255"/>
                  <a:pt x="99" y="255"/>
                </a:cubicBezTo>
                <a:cubicBezTo>
                  <a:pt x="126" y="255"/>
                  <a:pt x="126" y="255"/>
                  <a:pt x="126" y="255"/>
                </a:cubicBezTo>
                <a:cubicBezTo>
                  <a:pt x="126" y="252"/>
                  <a:pt x="126" y="252"/>
                  <a:pt x="126" y="252"/>
                </a:cubicBezTo>
                <a:cubicBezTo>
                  <a:pt x="121" y="251"/>
                  <a:pt x="119" y="249"/>
                  <a:pt x="119" y="245"/>
                </a:cubicBezTo>
                <a:cubicBezTo>
                  <a:pt x="119" y="239"/>
                  <a:pt x="119" y="239"/>
                  <a:pt x="119" y="239"/>
                </a:cubicBezTo>
                <a:cubicBezTo>
                  <a:pt x="153" y="237"/>
                  <a:pt x="174" y="220"/>
                  <a:pt x="174" y="195"/>
                </a:cubicBezTo>
                <a:cubicBezTo>
                  <a:pt x="174" y="171"/>
                  <a:pt x="156" y="159"/>
                  <a:pt x="123" y="155"/>
                </a:cubicBezTo>
                <a:cubicBezTo>
                  <a:pt x="119" y="155"/>
                  <a:pt x="119" y="155"/>
                  <a:pt x="119" y="155"/>
                </a:cubicBezTo>
                <a:cubicBezTo>
                  <a:pt x="119" y="125"/>
                  <a:pt x="119" y="125"/>
                  <a:pt x="119" y="125"/>
                </a:cubicBezTo>
                <a:cubicBezTo>
                  <a:pt x="127" y="126"/>
                  <a:pt x="135" y="128"/>
                  <a:pt x="144" y="132"/>
                </a:cubicBezTo>
                <a:cubicBezTo>
                  <a:pt x="154" y="138"/>
                  <a:pt x="156" y="140"/>
                  <a:pt x="156" y="145"/>
                </a:cubicBezTo>
                <a:close/>
                <a:moveTo>
                  <a:pt x="105" y="125"/>
                </a:moveTo>
                <a:cubicBezTo>
                  <a:pt x="105" y="154"/>
                  <a:pt x="105" y="154"/>
                  <a:pt x="105" y="154"/>
                </a:cubicBezTo>
                <a:cubicBezTo>
                  <a:pt x="88" y="152"/>
                  <a:pt x="79" y="151"/>
                  <a:pt x="79" y="141"/>
                </a:cubicBezTo>
                <a:cubicBezTo>
                  <a:pt x="79" y="138"/>
                  <a:pt x="80" y="136"/>
                  <a:pt x="82" y="133"/>
                </a:cubicBezTo>
                <a:cubicBezTo>
                  <a:pt x="87" y="127"/>
                  <a:pt x="94" y="126"/>
                  <a:pt x="105" y="125"/>
                </a:cubicBezTo>
                <a:close/>
                <a:moveTo>
                  <a:pt x="119" y="185"/>
                </a:moveTo>
                <a:cubicBezTo>
                  <a:pt x="140" y="187"/>
                  <a:pt x="146" y="188"/>
                  <a:pt x="146" y="197"/>
                </a:cubicBezTo>
                <a:cubicBezTo>
                  <a:pt x="146" y="207"/>
                  <a:pt x="138" y="214"/>
                  <a:pt x="119" y="216"/>
                </a:cubicBezTo>
                <a:lnTo>
                  <a:pt x="119" y="185"/>
                </a:lnTo>
                <a:close/>
              </a:path>
            </a:pathLst>
          </a:custGeom>
          <a:solidFill>
            <a:schemeClr val="bg1"/>
          </a:solidFill>
          <a:ln>
            <a:noFill/>
          </a:ln>
        </p:spPr>
        <p:txBody>
          <a:bodyPr vert="horz" wrap="square" lIns="91440" tIns="45720" rIns="91440" bIns="45720" numCol="1" anchor="t" anchorCtr="0" compatLnSpc="1"/>
          <a:lstStyle/>
          <a:p>
            <a:endParaRPr lang="en-US" sz="1600" dirty="0"/>
          </a:p>
        </p:txBody>
      </p:sp>
      <p:sp>
        <p:nvSpPr>
          <p:cNvPr id="4" name="Oval Callout 3"/>
          <p:cNvSpPr/>
          <p:nvPr/>
        </p:nvSpPr>
        <p:spPr>
          <a:xfrm>
            <a:off x="3217045" y="2406858"/>
            <a:ext cx="384048" cy="316686"/>
          </a:xfrm>
          <a:prstGeom prst="wedgeEllipseCallout">
            <a:avLst>
              <a:gd name="adj1" fmla="val -25369"/>
              <a:gd name="adj2" fmla="val 700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43" name="Freeform 70"/>
          <p:cNvSpPr>
            <a:spLocks noEditPoints="1"/>
          </p:cNvSpPr>
          <p:nvPr/>
        </p:nvSpPr>
        <p:spPr bwMode="auto">
          <a:xfrm>
            <a:off x="3324450" y="2483695"/>
            <a:ext cx="169240" cy="169292"/>
          </a:xfrm>
          <a:custGeom>
            <a:avLst/>
            <a:gdLst>
              <a:gd name="T0" fmla="*/ 280 w 280"/>
              <a:gd name="T1" fmla="*/ 140 h 280"/>
              <a:gd name="T2" fmla="*/ 140 w 280"/>
              <a:gd name="T3" fmla="*/ 280 h 280"/>
              <a:gd name="T4" fmla="*/ 0 w 280"/>
              <a:gd name="T5" fmla="*/ 140 h 280"/>
              <a:gd name="T6" fmla="*/ 140 w 280"/>
              <a:gd name="T7" fmla="*/ 0 h 280"/>
              <a:gd name="T8" fmla="*/ 280 w 280"/>
              <a:gd name="T9" fmla="*/ 140 h 280"/>
              <a:gd name="T10" fmla="*/ 249 w 280"/>
              <a:gd name="T11" fmla="*/ 140 h 280"/>
              <a:gd name="T12" fmla="*/ 140 w 280"/>
              <a:gd name="T13" fmla="*/ 31 h 280"/>
              <a:gd name="T14" fmla="*/ 30 w 280"/>
              <a:gd name="T15" fmla="*/ 140 h 280"/>
              <a:gd name="T16" fmla="*/ 140 w 280"/>
              <a:gd name="T17" fmla="*/ 249 h 280"/>
              <a:gd name="T18" fmla="*/ 249 w 280"/>
              <a:gd name="T19" fmla="*/ 140 h 280"/>
              <a:gd name="T20" fmla="*/ 57 w 280"/>
              <a:gd name="T21" fmla="*/ 131 h 280"/>
              <a:gd name="T22" fmla="*/ 65 w 280"/>
              <a:gd name="T23" fmla="*/ 139 h 280"/>
              <a:gd name="T24" fmla="*/ 57 w 280"/>
              <a:gd name="T25" fmla="*/ 148 h 280"/>
              <a:gd name="T26" fmla="*/ 49 w 280"/>
              <a:gd name="T27" fmla="*/ 139 h 280"/>
              <a:gd name="T28" fmla="*/ 57 w 280"/>
              <a:gd name="T29" fmla="*/ 131 h 280"/>
              <a:gd name="T30" fmla="*/ 181 w 280"/>
              <a:gd name="T31" fmla="*/ 126 h 280"/>
              <a:gd name="T32" fmla="*/ 144 w 280"/>
              <a:gd name="T33" fmla="*/ 126 h 280"/>
              <a:gd name="T34" fmla="*/ 99 w 280"/>
              <a:gd name="T35" fmla="*/ 77 h 280"/>
              <a:gd name="T36" fmla="*/ 77 w 280"/>
              <a:gd name="T37" fmla="*/ 98 h 280"/>
              <a:gd name="T38" fmla="*/ 126 w 280"/>
              <a:gd name="T39" fmla="*/ 152 h 280"/>
              <a:gd name="T40" fmla="*/ 137 w 280"/>
              <a:gd name="T41" fmla="*/ 157 h 280"/>
              <a:gd name="T42" fmla="*/ 181 w 280"/>
              <a:gd name="T43" fmla="*/ 157 h 280"/>
              <a:gd name="T44" fmla="*/ 181 w 280"/>
              <a:gd name="T45" fmla="*/ 126 h 280"/>
              <a:gd name="T46" fmla="*/ 83 w 280"/>
              <a:gd name="T47" fmla="*/ 192 h 280"/>
              <a:gd name="T48" fmla="*/ 91 w 280"/>
              <a:gd name="T49" fmla="*/ 200 h 280"/>
              <a:gd name="T50" fmla="*/ 83 w 280"/>
              <a:gd name="T51" fmla="*/ 208 h 280"/>
              <a:gd name="T52" fmla="*/ 75 w 280"/>
              <a:gd name="T53" fmla="*/ 200 h 280"/>
              <a:gd name="T54" fmla="*/ 83 w 280"/>
              <a:gd name="T55" fmla="*/ 192 h 280"/>
              <a:gd name="T56" fmla="*/ 139 w 280"/>
              <a:gd name="T57" fmla="*/ 214 h 280"/>
              <a:gd name="T58" fmla="*/ 147 w 280"/>
              <a:gd name="T59" fmla="*/ 222 h 280"/>
              <a:gd name="T60" fmla="*/ 139 w 280"/>
              <a:gd name="T61" fmla="*/ 230 h 280"/>
              <a:gd name="T62" fmla="*/ 131 w 280"/>
              <a:gd name="T63" fmla="*/ 222 h 280"/>
              <a:gd name="T64" fmla="*/ 139 w 280"/>
              <a:gd name="T65" fmla="*/ 214 h 280"/>
              <a:gd name="T66" fmla="*/ 139 w 280"/>
              <a:gd name="T67" fmla="*/ 50 h 280"/>
              <a:gd name="T68" fmla="*/ 148 w 280"/>
              <a:gd name="T69" fmla="*/ 58 h 280"/>
              <a:gd name="T70" fmla="*/ 139 w 280"/>
              <a:gd name="T71" fmla="*/ 66 h 280"/>
              <a:gd name="T72" fmla="*/ 131 w 280"/>
              <a:gd name="T73" fmla="*/ 58 h 280"/>
              <a:gd name="T74" fmla="*/ 139 w 280"/>
              <a:gd name="T75" fmla="*/ 50 h 280"/>
              <a:gd name="T76" fmla="*/ 197 w 280"/>
              <a:gd name="T77" fmla="*/ 72 h 280"/>
              <a:gd name="T78" fmla="*/ 205 w 280"/>
              <a:gd name="T79" fmla="*/ 80 h 280"/>
              <a:gd name="T80" fmla="*/ 197 w 280"/>
              <a:gd name="T81" fmla="*/ 89 h 280"/>
              <a:gd name="T82" fmla="*/ 189 w 280"/>
              <a:gd name="T83" fmla="*/ 80 h 280"/>
              <a:gd name="T84" fmla="*/ 197 w 280"/>
              <a:gd name="T85" fmla="*/ 72 h 280"/>
              <a:gd name="T86" fmla="*/ 199 w 280"/>
              <a:gd name="T87" fmla="*/ 189 h 280"/>
              <a:gd name="T88" fmla="*/ 208 w 280"/>
              <a:gd name="T89" fmla="*/ 197 h 280"/>
              <a:gd name="T90" fmla="*/ 199 w 280"/>
              <a:gd name="T91" fmla="*/ 205 h 280"/>
              <a:gd name="T92" fmla="*/ 191 w 280"/>
              <a:gd name="T93" fmla="*/ 197 h 280"/>
              <a:gd name="T94" fmla="*/ 199 w 280"/>
              <a:gd name="T95" fmla="*/ 189 h 280"/>
              <a:gd name="T96" fmla="*/ 222 w 280"/>
              <a:gd name="T97" fmla="*/ 131 h 280"/>
              <a:gd name="T98" fmla="*/ 230 w 280"/>
              <a:gd name="T99" fmla="*/ 139 h 280"/>
              <a:gd name="T100" fmla="*/ 222 w 280"/>
              <a:gd name="T101" fmla="*/ 148 h 280"/>
              <a:gd name="T102" fmla="*/ 214 w 280"/>
              <a:gd name="T103" fmla="*/ 139 h 280"/>
              <a:gd name="T104" fmla="*/ 222 w 280"/>
              <a:gd name="T105" fmla="*/ 1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280">
                <a:moveTo>
                  <a:pt x="280" y="140"/>
                </a:moveTo>
                <a:cubicBezTo>
                  <a:pt x="280" y="217"/>
                  <a:pt x="217" y="280"/>
                  <a:pt x="140" y="280"/>
                </a:cubicBezTo>
                <a:cubicBezTo>
                  <a:pt x="62" y="280"/>
                  <a:pt x="0" y="217"/>
                  <a:pt x="0" y="140"/>
                </a:cubicBezTo>
                <a:cubicBezTo>
                  <a:pt x="0" y="63"/>
                  <a:pt x="62" y="0"/>
                  <a:pt x="140" y="0"/>
                </a:cubicBezTo>
                <a:cubicBezTo>
                  <a:pt x="217" y="0"/>
                  <a:pt x="280" y="63"/>
                  <a:pt x="280" y="140"/>
                </a:cubicBezTo>
                <a:close/>
                <a:moveTo>
                  <a:pt x="249" y="140"/>
                </a:moveTo>
                <a:cubicBezTo>
                  <a:pt x="249" y="80"/>
                  <a:pt x="200" y="31"/>
                  <a:pt x="140" y="31"/>
                </a:cubicBezTo>
                <a:cubicBezTo>
                  <a:pt x="80" y="31"/>
                  <a:pt x="30" y="80"/>
                  <a:pt x="30" y="140"/>
                </a:cubicBezTo>
                <a:cubicBezTo>
                  <a:pt x="30" y="200"/>
                  <a:pt x="80" y="249"/>
                  <a:pt x="140" y="249"/>
                </a:cubicBezTo>
                <a:cubicBezTo>
                  <a:pt x="200" y="249"/>
                  <a:pt x="249" y="200"/>
                  <a:pt x="249" y="140"/>
                </a:cubicBezTo>
                <a:close/>
                <a:moveTo>
                  <a:pt x="57" y="131"/>
                </a:moveTo>
                <a:cubicBezTo>
                  <a:pt x="61" y="131"/>
                  <a:pt x="65" y="135"/>
                  <a:pt x="65" y="139"/>
                </a:cubicBezTo>
                <a:cubicBezTo>
                  <a:pt x="65" y="144"/>
                  <a:pt x="61" y="148"/>
                  <a:pt x="57" y="148"/>
                </a:cubicBezTo>
                <a:cubicBezTo>
                  <a:pt x="53" y="148"/>
                  <a:pt x="49" y="144"/>
                  <a:pt x="49" y="139"/>
                </a:cubicBezTo>
                <a:cubicBezTo>
                  <a:pt x="49" y="135"/>
                  <a:pt x="53" y="131"/>
                  <a:pt x="57" y="131"/>
                </a:cubicBezTo>
                <a:close/>
                <a:moveTo>
                  <a:pt x="181" y="126"/>
                </a:moveTo>
                <a:cubicBezTo>
                  <a:pt x="144" y="126"/>
                  <a:pt x="144" y="126"/>
                  <a:pt x="144" y="126"/>
                </a:cubicBezTo>
                <a:cubicBezTo>
                  <a:pt x="99" y="77"/>
                  <a:pt x="99" y="77"/>
                  <a:pt x="99" y="77"/>
                </a:cubicBezTo>
                <a:cubicBezTo>
                  <a:pt x="85" y="63"/>
                  <a:pt x="63" y="84"/>
                  <a:pt x="77" y="98"/>
                </a:cubicBezTo>
                <a:cubicBezTo>
                  <a:pt x="126" y="152"/>
                  <a:pt x="126" y="152"/>
                  <a:pt x="126" y="152"/>
                </a:cubicBezTo>
                <a:cubicBezTo>
                  <a:pt x="129" y="155"/>
                  <a:pt x="133" y="157"/>
                  <a:pt x="137" y="157"/>
                </a:cubicBezTo>
                <a:cubicBezTo>
                  <a:pt x="181" y="157"/>
                  <a:pt x="181" y="157"/>
                  <a:pt x="181" y="157"/>
                </a:cubicBezTo>
                <a:cubicBezTo>
                  <a:pt x="200" y="157"/>
                  <a:pt x="202" y="126"/>
                  <a:pt x="181" y="126"/>
                </a:cubicBezTo>
                <a:close/>
                <a:moveTo>
                  <a:pt x="83" y="192"/>
                </a:moveTo>
                <a:cubicBezTo>
                  <a:pt x="87" y="192"/>
                  <a:pt x="91" y="195"/>
                  <a:pt x="91" y="200"/>
                </a:cubicBezTo>
                <a:cubicBezTo>
                  <a:pt x="91" y="204"/>
                  <a:pt x="87" y="208"/>
                  <a:pt x="83" y="208"/>
                </a:cubicBezTo>
                <a:cubicBezTo>
                  <a:pt x="79" y="208"/>
                  <a:pt x="75" y="204"/>
                  <a:pt x="75" y="200"/>
                </a:cubicBezTo>
                <a:cubicBezTo>
                  <a:pt x="75" y="195"/>
                  <a:pt x="79" y="192"/>
                  <a:pt x="83" y="192"/>
                </a:cubicBezTo>
                <a:close/>
                <a:moveTo>
                  <a:pt x="139" y="214"/>
                </a:moveTo>
                <a:cubicBezTo>
                  <a:pt x="143" y="214"/>
                  <a:pt x="147" y="218"/>
                  <a:pt x="147" y="222"/>
                </a:cubicBezTo>
                <a:cubicBezTo>
                  <a:pt x="147" y="226"/>
                  <a:pt x="143" y="230"/>
                  <a:pt x="139" y="230"/>
                </a:cubicBezTo>
                <a:cubicBezTo>
                  <a:pt x="135" y="230"/>
                  <a:pt x="131" y="226"/>
                  <a:pt x="131" y="222"/>
                </a:cubicBezTo>
                <a:cubicBezTo>
                  <a:pt x="131" y="218"/>
                  <a:pt x="135" y="214"/>
                  <a:pt x="139" y="214"/>
                </a:cubicBezTo>
                <a:close/>
                <a:moveTo>
                  <a:pt x="139" y="50"/>
                </a:moveTo>
                <a:cubicBezTo>
                  <a:pt x="144" y="50"/>
                  <a:pt x="148" y="54"/>
                  <a:pt x="148" y="58"/>
                </a:cubicBezTo>
                <a:cubicBezTo>
                  <a:pt x="148" y="62"/>
                  <a:pt x="144" y="66"/>
                  <a:pt x="139" y="66"/>
                </a:cubicBezTo>
                <a:cubicBezTo>
                  <a:pt x="135" y="66"/>
                  <a:pt x="131" y="62"/>
                  <a:pt x="131" y="58"/>
                </a:cubicBezTo>
                <a:cubicBezTo>
                  <a:pt x="131" y="54"/>
                  <a:pt x="135" y="50"/>
                  <a:pt x="139" y="50"/>
                </a:cubicBezTo>
                <a:close/>
                <a:moveTo>
                  <a:pt x="197" y="72"/>
                </a:moveTo>
                <a:cubicBezTo>
                  <a:pt x="201" y="72"/>
                  <a:pt x="205" y="76"/>
                  <a:pt x="205" y="80"/>
                </a:cubicBezTo>
                <a:cubicBezTo>
                  <a:pt x="205" y="85"/>
                  <a:pt x="201" y="89"/>
                  <a:pt x="197" y="89"/>
                </a:cubicBezTo>
                <a:cubicBezTo>
                  <a:pt x="192" y="89"/>
                  <a:pt x="189" y="85"/>
                  <a:pt x="189" y="80"/>
                </a:cubicBezTo>
                <a:cubicBezTo>
                  <a:pt x="189" y="76"/>
                  <a:pt x="192" y="72"/>
                  <a:pt x="197" y="72"/>
                </a:cubicBezTo>
                <a:close/>
                <a:moveTo>
                  <a:pt x="199" y="189"/>
                </a:moveTo>
                <a:cubicBezTo>
                  <a:pt x="204" y="189"/>
                  <a:pt x="208" y="193"/>
                  <a:pt x="208" y="197"/>
                </a:cubicBezTo>
                <a:cubicBezTo>
                  <a:pt x="208" y="201"/>
                  <a:pt x="204" y="205"/>
                  <a:pt x="199" y="205"/>
                </a:cubicBezTo>
                <a:cubicBezTo>
                  <a:pt x="195" y="205"/>
                  <a:pt x="191" y="201"/>
                  <a:pt x="191" y="197"/>
                </a:cubicBezTo>
                <a:cubicBezTo>
                  <a:pt x="191" y="193"/>
                  <a:pt x="195" y="189"/>
                  <a:pt x="199" y="189"/>
                </a:cubicBezTo>
                <a:close/>
                <a:moveTo>
                  <a:pt x="222" y="131"/>
                </a:moveTo>
                <a:cubicBezTo>
                  <a:pt x="227" y="131"/>
                  <a:pt x="230" y="135"/>
                  <a:pt x="230" y="139"/>
                </a:cubicBezTo>
                <a:cubicBezTo>
                  <a:pt x="230" y="144"/>
                  <a:pt x="227" y="148"/>
                  <a:pt x="222" y="148"/>
                </a:cubicBezTo>
                <a:cubicBezTo>
                  <a:pt x="218" y="148"/>
                  <a:pt x="214" y="144"/>
                  <a:pt x="214" y="139"/>
                </a:cubicBezTo>
                <a:cubicBezTo>
                  <a:pt x="214" y="135"/>
                  <a:pt x="218" y="131"/>
                  <a:pt x="222" y="131"/>
                </a:cubicBezTo>
                <a:close/>
              </a:path>
            </a:pathLst>
          </a:custGeom>
          <a:solidFill>
            <a:schemeClr val="bg1"/>
          </a:solidFill>
          <a:ln>
            <a:noFill/>
          </a:ln>
        </p:spPr>
        <p:txBody>
          <a:bodyPr vert="horz" wrap="square" lIns="91440" tIns="45720" rIns="91440" bIns="45720" numCol="1" anchor="t" anchorCtr="0" compatLnSpc="1"/>
          <a:lstStyle/>
          <a:p>
            <a:endParaRPr lang="en-US" sz="1600" dirty="0"/>
          </a:p>
        </p:txBody>
      </p:sp>
      <p:sp>
        <p:nvSpPr>
          <p:cNvPr id="49" name="TextBox 51"/>
          <p:cNvSpPr txBox="1"/>
          <p:nvPr/>
        </p:nvSpPr>
        <p:spPr>
          <a:xfrm>
            <a:off x="893196" y="1560915"/>
            <a:ext cx="3433991" cy="373949"/>
          </a:xfrm>
          <a:prstGeom prst="rect">
            <a:avLst/>
          </a:prstGeom>
          <a:noFill/>
        </p:spPr>
        <p:txBody>
          <a:bodyPr wrap="square" lIns="68580" tIns="34290" rIns="68580" bIns="34290" rtlCol="0">
            <a:spAutoFit/>
          </a:bodyPr>
          <a:lstStyle/>
          <a:p>
            <a:pPr algn="ctr">
              <a:lnSpc>
                <a:spcPct val="110000"/>
              </a:lnSpc>
              <a:spcBef>
                <a:spcPct val="0"/>
              </a:spcBef>
              <a:buNone/>
            </a:pPr>
            <a:r>
              <a:rPr sz="900" dirty="0">
                <a:solidFill>
                  <a:schemeClr val="tx1">
                    <a:lumMod val="50000"/>
                    <a:lumOff val="50000"/>
                  </a:schemeClr>
                </a:solidFill>
                <a:latin typeface="微软雅黑" panose="020B0503020204020204" pitchFamily="34" charset="-122"/>
                <a:ea typeface="微软雅黑" panose="020B0503020204020204" pitchFamily="34" charset="-122"/>
              </a:rPr>
              <a:t>单击此处编辑内容，建议您在展示时采用微软雅黑字体单击此处编辑内容，建议您在展示时采用微软雅黑字体</a:t>
            </a:r>
          </a:p>
        </p:txBody>
      </p:sp>
      <p:sp>
        <p:nvSpPr>
          <p:cNvPr id="50" name="Text Placeholder 2"/>
          <p:cNvSpPr txBox="1"/>
          <p:nvPr/>
        </p:nvSpPr>
        <p:spPr>
          <a:xfrm>
            <a:off x="5527063" y="1519414"/>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50000"/>
                  <a:lumOff val="50000"/>
                </a:schemeClr>
              </a:solidFill>
              <a:latin typeface="Bebas Neue" panose="020B0606020202050201" pitchFamily="34" charset="0"/>
              <a:ea typeface="微软雅黑" panose="020B0503020204020204" pitchFamily="34" charset="-122"/>
            </a:endParaRPr>
          </a:p>
        </p:txBody>
      </p:sp>
      <p:sp>
        <p:nvSpPr>
          <p:cNvPr id="51" name="TextBox 61"/>
          <p:cNvSpPr txBox="1"/>
          <p:nvPr/>
        </p:nvSpPr>
        <p:spPr>
          <a:xfrm>
            <a:off x="5612082" y="1819239"/>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
        <p:nvSpPr>
          <p:cNvPr id="52" name="Text Placeholder 2"/>
          <p:cNvSpPr txBox="1"/>
          <p:nvPr/>
        </p:nvSpPr>
        <p:spPr>
          <a:xfrm>
            <a:off x="5530533" y="2310740"/>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61"/>
          <p:cNvSpPr txBox="1"/>
          <p:nvPr/>
        </p:nvSpPr>
        <p:spPr>
          <a:xfrm>
            <a:off x="5615551" y="2610566"/>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
        <p:nvSpPr>
          <p:cNvPr id="54" name="Text Placeholder 2"/>
          <p:cNvSpPr txBox="1"/>
          <p:nvPr/>
        </p:nvSpPr>
        <p:spPr>
          <a:xfrm>
            <a:off x="5527063" y="3034299"/>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61"/>
          <p:cNvSpPr txBox="1"/>
          <p:nvPr/>
        </p:nvSpPr>
        <p:spPr>
          <a:xfrm>
            <a:off x="5612082" y="3334124"/>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
        <p:nvSpPr>
          <p:cNvPr id="56" name="Text Placeholder 2"/>
          <p:cNvSpPr txBox="1"/>
          <p:nvPr/>
        </p:nvSpPr>
        <p:spPr>
          <a:xfrm>
            <a:off x="5527063" y="3840926"/>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61"/>
          <p:cNvSpPr txBox="1"/>
          <p:nvPr/>
        </p:nvSpPr>
        <p:spPr>
          <a:xfrm>
            <a:off x="5612082" y="4140751"/>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Tree>
    <p:extLst>
      <p:ext uri="{BB962C8B-B14F-4D97-AF65-F5344CB8AC3E}">
        <p14:creationId xmlns:p14="http://schemas.microsoft.com/office/powerpoint/2010/main" val="256479967"/>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1000"/>
                                        <p:tgtEl>
                                          <p:spTgt spid="49"/>
                                        </p:tgtEl>
                                      </p:cBhvr>
                                    </p:animEffect>
                                    <p:anim calcmode="lin" valueType="num">
                                      <p:cBhvr>
                                        <p:cTn id="52" dur="1000" fill="hold"/>
                                        <p:tgtEl>
                                          <p:spTgt spid="49"/>
                                        </p:tgtEl>
                                        <p:attrNameLst>
                                          <p:attrName>ppt_x</p:attrName>
                                        </p:attrNameLst>
                                      </p:cBhvr>
                                      <p:tavLst>
                                        <p:tav tm="0">
                                          <p:val>
                                            <p:strVal val="#ppt_x"/>
                                          </p:val>
                                        </p:tav>
                                        <p:tav tm="100000">
                                          <p:val>
                                            <p:strVal val="#ppt_x"/>
                                          </p:val>
                                        </p:tav>
                                      </p:tavLst>
                                    </p:anim>
                                    <p:anim calcmode="lin" valueType="num">
                                      <p:cBhvr>
                                        <p:cTn id="5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1+#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fill="hold"/>
                                        <p:tgtEl>
                                          <p:spTgt spid="28"/>
                                        </p:tgtEl>
                                        <p:attrNameLst>
                                          <p:attrName>ppt_x</p:attrName>
                                        </p:attrNameLst>
                                      </p:cBhvr>
                                      <p:tavLst>
                                        <p:tav tm="0">
                                          <p:val>
                                            <p:strVal val="1+#ppt_w/2"/>
                                          </p:val>
                                        </p:tav>
                                        <p:tav tm="100000">
                                          <p:val>
                                            <p:strVal val="#ppt_x"/>
                                          </p:val>
                                        </p:tav>
                                      </p:tavLst>
                                    </p:anim>
                                    <p:anim calcmode="lin" valueType="num">
                                      <p:cBhvr additive="base">
                                        <p:cTn id="63" dur="500" fill="hold"/>
                                        <p:tgtEl>
                                          <p:spTgt spid="2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fill="hold"/>
                                        <p:tgtEl>
                                          <p:spTgt spid="32"/>
                                        </p:tgtEl>
                                        <p:attrNameLst>
                                          <p:attrName>ppt_x</p:attrName>
                                        </p:attrNameLst>
                                      </p:cBhvr>
                                      <p:tavLst>
                                        <p:tav tm="0">
                                          <p:val>
                                            <p:strVal val="1+#ppt_w/2"/>
                                          </p:val>
                                        </p:tav>
                                        <p:tav tm="100000">
                                          <p:val>
                                            <p:strVal val="#ppt_x"/>
                                          </p:val>
                                        </p:tav>
                                      </p:tavLst>
                                    </p:anim>
                                    <p:anim calcmode="lin" valueType="num">
                                      <p:cBhvr additive="base">
                                        <p:cTn id="67" dur="500" fill="hold"/>
                                        <p:tgtEl>
                                          <p:spTgt spid="32"/>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additive="base">
                                        <p:cTn id="70" dur="500" fill="hold"/>
                                        <p:tgtEl>
                                          <p:spTgt spid="67"/>
                                        </p:tgtEl>
                                        <p:attrNameLst>
                                          <p:attrName>ppt_x</p:attrName>
                                        </p:attrNameLst>
                                      </p:cBhvr>
                                      <p:tavLst>
                                        <p:tav tm="0">
                                          <p:val>
                                            <p:strVal val="1+#ppt_w/2"/>
                                          </p:val>
                                        </p:tav>
                                        <p:tav tm="100000">
                                          <p:val>
                                            <p:strVal val="#ppt_x"/>
                                          </p:val>
                                        </p:tav>
                                      </p:tavLst>
                                    </p:anim>
                                    <p:anim calcmode="lin" valueType="num">
                                      <p:cBhvr additive="base">
                                        <p:cTn id="71" dur="500" fill="hold"/>
                                        <p:tgtEl>
                                          <p:spTgt spid="67"/>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1+#ppt_w/2"/>
                                          </p:val>
                                        </p:tav>
                                        <p:tav tm="100000">
                                          <p:val>
                                            <p:strVal val="#ppt_x"/>
                                          </p:val>
                                        </p:tav>
                                      </p:tavLst>
                                    </p:anim>
                                    <p:anim calcmode="lin" valueType="num">
                                      <p:cBhvr additive="base">
                                        <p:cTn id="75" dur="500" fill="hold"/>
                                        <p:tgtEl>
                                          <p:spTgt spid="6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72"/>
                                        </p:tgtEl>
                                        <p:attrNameLst>
                                          <p:attrName>style.visibility</p:attrName>
                                        </p:attrNameLst>
                                      </p:cBhvr>
                                      <p:to>
                                        <p:strVal val="visible"/>
                                      </p:to>
                                    </p:set>
                                    <p:anim calcmode="lin" valueType="num">
                                      <p:cBhvr additive="base">
                                        <p:cTn id="78" dur="500" fill="hold"/>
                                        <p:tgtEl>
                                          <p:spTgt spid="72"/>
                                        </p:tgtEl>
                                        <p:attrNameLst>
                                          <p:attrName>ppt_x</p:attrName>
                                        </p:attrNameLst>
                                      </p:cBhvr>
                                      <p:tavLst>
                                        <p:tav tm="0">
                                          <p:val>
                                            <p:strVal val="1+#ppt_w/2"/>
                                          </p:val>
                                        </p:tav>
                                        <p:tav tm="100000">
                                          <p:val>
                                            <p:strVal val="#ppt_x"/>
                                          </p:val>
                                        </p:tav>
                                      </p:tavLst>
                                    </p:anim>
                                    <p:anim calcmode="lin" valueType="num">
                                      <p:cBhvr additive="base">
                                        <p:cTn id="79" dur="500" fill="hold"/>
                                        <p:tgtEl>
                                          <p:spTgt spid="72"/>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73"/>
                                        </p:tgtEl>
                                        <p:attrNameLst>
                                          <p:attrName>style.visibility</p:attrName>
                                        </p:attrNameLst>
                                      </p:cBhvr>
                                      <p:to>
                                        <p:strVal val="visible"/>
                                      </p:to>
                                    </p:set>
                                    <p:anim calcmode="lin" valueType="num">
                                      <p:cBhvr additive="base">
                                        <p:cTn id="82" dur="500" fill="hold"/>
                                        <p:tgtEl>
                                          <p:spTgt spid="73"/>
                                        </p:tgtEl>
                                        <p:attrNameLst>
                                          <p:attrName>ppt_x</p:attrName>
                                        </p:attrNameLst>
                                      </p:cBhvr>
                                      <p:tavLst>
                                        <p:tav tm="0">
                                          <p:val>
                                            <p:strVal val="1+#ppt_w/2"/>
                                          </p:val>
                                        </p:tav>
                                        <p:tav tm="100000">
                                          <p:val>
                                            <p:strVal val="#ppt_x"/>
                                          </p:val>
                                        </p:tav>
                                      </p:tavLst>
                                    </p:anim>
                                    <p:anim calcmode="lin" valueType="num">
                                      <p:cBhvr additive="base">
                                        <p:cTn id="83" dur="500" fill="hold"/>
                                        <p:tgtEl>
                                          <p:spTgt spid="7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77"/>
                                        </p:tgtEl>
                                        <p:attrNameLst>
                                          <p:attrName>style.visibility</p:attrName>
                                        </p:attrNameLst>
                                      </p:cBhvr>
                                      <p:to>
                                        <p:strVal val="visible"/>
                                      </p:to>
                                    </p:set>
                                    <p:anim calcmode="lin" valueType="num">
                                      <p:cBhvr additive="base">
                                        <p:cTn id="86" dur="500" fill="hold"/>
                                        <p:tgtEl>
                                          <p:spTgt spid="77"/>
                                        </p:tgtEl>
                                        <p:attrNameLst>
                                          <p:attrName>ppt_x</p:attrName>
                                        </p:attrNameLst>
                                      </p:cBhvr>
                                      <p:tavLst>
                                        <p:tav tm="0">
                                          <p:val>
                                            <p:strVal val="1+#ppt_w/2"/>
                                          </p:val>
                                        </p:tav>
                                        <p:tav tm="100000">
                                          <p:val>
                                            <p:strVal val="#ppt_x"/>
                                          </p:val>
                                        </p:tav>
                                      </p:tavLst>
                                    </p:anim>
                                    <p:anim calcmode="lin" valueType="num">
                                      <p:cBhvr additive="base">
                                        <p:cTn id="87" dur="500" fill="hold"/>
                                        <p:tgtEl>
                                          <p:spTgt spid="77"/>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78"/>
                                        </p:tgtEl>
                                        <p:attrNameLst>
                                          <p:attrName>style.visibility</p:attrName>
                                        </p:attrNameLst>
                                      </p:cBhvr>
                                      <p:to>
                                        <p:strVal val="visible"/>
                                      </p:to>
                                    </p:set>
                                    <p:anim calcmode="lin" valueType="num">
                                      <p:cBhvr additive="base">
                                        <p:cTn id="90" dur="500" fill="hold"/>
                                        <p:tgtEl>
                                          <p:spTgt spid="78"/>
                                        </p:tgtEl>
                                        <p:attrNameLst>
                                          <p:attrName>ppt_x</p:attrName>
                                        </p:attrNameLst>
                                      </p:cBhvr>
                                      <p:tavLst>
                                        <p:tav tm="0">
                                          <p:val>
                                            <p:strVal val="1+#ppt_w/2"/>
                                          </p:val>
                                        </p:tav>
                                        <p:tav tm="100000">
                                          <p:val>
                                            <p:strVal val="#ppt_x"/>
                                          </p:val>
                                        </p:tav>
                                      </p:tavLst>
                                    </p:anim>
                                    <p:anim calcmode="lin" valueType="num">
                                      <p:cBhvr additive="base">
                                        <p:cTn id="91" dur="500" fill="hold"/>
                                        <p:tgtEl>
                                          <p:spTgt spid="78"/>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fill="hold"/>
                                        <p:tgtEl>
                                          <p:spTgt spid="50"/>
                                        </p:tgtEl>
                                        <p:attrNameLst>
                                          <p:attrName>ppt_x</p:attrName>
                                        </p:attrNameLst>
                                      </p:cBhvr>
                                      <p:tavLst>
                                        <p:tav tm="0">
                                          <p:val>
                                            <p:strVal val="1+#ppt_w/2"/>
                                          </p:val>
                                        </p:tav>
                                        <p:tav tm="100000">
                                          <p:val>
                                            <p:strVal val="#ppt_x"/>
                                          </p:val>
                                        </p:tav>
                                      </p:tavLst>
                                    </p:anim>
                                    <p:anim calcmode="lin" valueType="num">
                                      <p:cBhvr additive="base">
                                        <p:cTn id="95" dur="500" fill="hold"/>
                                        <p:tgtEl>
                                          <p:spTgt spid="50"/>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fill="hold"/>
                                        <p:tgtEl>
                                          <p:spTgt spid="51"/>
                                        </p:tgtEl>
                                        <p:attrNameLst>
                                          <p:attrName>ppt_x</p:attrName>
                                        </p:attrNameLst>
                                      </p:cBhvr>
                                      <p:tavLst>
                                        <p:tav tm="0">
                                          <p:val>
                                            <p:strVal val="1+#ppt_w/2"/>
                                          </p:val>
                                        </p:tav>
                                        <p:tav tm="100000">
                                          <p:val>
                                            <p:strVal val="#ppt_x"/>
                                          </p:val>
                                        </p:tav>
                                      </p:tavLst>
                                    </p:anim>
                                    <p:anim calcmode="lin" valueType="num">
                                      <p:cBhvr additive="base">
                                        <p:cTn id="99" dur="500" fill="hold"/>
                                        <p:tgtEl>
                                          <p:spTgt spid="51"/>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52"/>
                                        </p:tgtEl>
                                        <p:attrNameLst>
                                          <p:attrName>style.visibility</p:attrName>
                                        </p:attrNameLst>
                                      </p:cBhvr>
                                      <p:to>
                                        <p:strVal val="visible"/>
                                      </p:to>
                                    </p:set>
                                    <p:anim calcmode="lin" valueType="num">
                                      <p:cBhvr additive="base">
                                        <p:cTn id="102" dur="500" fill="hold"/>
                                        <p:tgtEl>
                                          <p:spTgt spid="52"/>
                                        </p:tgtEl>
                                        <p:attrNameLst>
                                          <p:attrName>ppt_x</p:attrName>
                                        </p:attrNameLst>
                                      </p:cBhvr>
                                      <p:tavLst>
                                        <p:tav tm="0">
                                          <p:val>
                                            <p:strVal val="1+#ppt_w/2"/>
                                          </p:val>
                                        </p:tav>
                                        <p:tav tm="100000">
                                          <p:val>
                                            <p:strVal val="#ppt_x"/>
                                          </p:val>
                                        </p:tav>
                                      </p:tavLst>
                                    </p:anim>
                                    <p:anim calcmode="lin" valueType="num">
                                      <p:cBhvr additive="base">
                                        <p:cTn id="103" dur="500" fill="hold"/>
                                        <p:tgtEl>
                                          <p:spTgt spid="52"/>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53"/>
                                        </p:tgtEl>
                                        <p:attrNameLst>
                                          <p:attrName>style.visibility</p:attrName>
                                        </p:attrNameLst>
                                      </p:cBhvr>
                                      <p:to>
                                        <p:strVal val="visible"/>
                                      </p:to>
                                    </p:set>
                                    <p:anim calcmode="lin" valueType="num">
                                      <p:cBhvr additive="base">
                                        <p:cTn id="106" dur="500" fill="hold"/>
                                        <p:tgtEl>
                                          <p:spTgt spid="53"/>
                                        </p:tgtEl>
                                        <p:attrNameLst>
                                          <p:attrName>ppt_x</p:attrName>
                                        </p:attrNameLst>
                                      </p:cBhvr>
                                      <p:tavLst>
                                        <p:tav tm="0">
                                          <p:val>
                                            <p:strVal val="1+#ppt_w/2"/>
                                          </p:val>
                                        </p:tav>
                                        <p:tav tm="100000">
                                          <p:val>
                                            <p:strVal val="#ppt_x"/>
                                          </p:val>
                                        </p:tav>
                                      </p:tavLst>
                                    </p:anim>
                                    <p:anim calcmode="lin" valueType="num">
                                      <p:cBhvr additive="base">
                                        <p:cTn id="107" dur="500" fill="hold"/>
                                        <p:tgtEl>
                                          <p:spTgt spid="53"/>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500" fill="hold"/>
                                        <p:tgtEl>
                                          <p:spTgt spid="54"/>
                                        </p:tgtEl>
                                        <p:attrNameLst>
                                          <p:attrName>ppt_x</p:attrName>
                                        </p:attrNameLst>
                                      </p:cBhvr>
                                      <p:tavLst>
                                        <p:tav tm="0">
                                          <p:val>
                                            <p:strVal val="1+#ppt_w/2"/>
                                          </p:val>
                                        </p:tav>
                                        <p:tav tm="100000">
                                          <p:val>
                                            <p:strVal val="#ppt_x"/>
                                          </p:val>
                                        </p:tav>
                                      </p:tavLst>
                                    </p:anim>
                                    <p:anim calcmode="lin" valueType="num">
                                      <p:cBhvr additive="base">
                                        <p:cTn id="111" dur="500" fill="hold"/>
                                        <p:tgtEl>
                                          <p:spTgt spid="54"/>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0"/>
                                  </p:stCondLst>
                                  <p:childTnLst>
                                    <p:set>
                                      <p:cBhvr>
                                        <p:cTn id="113" dur="1" fill="hold">
                                          <p:stCondLst>
                                            <p:cond delay="0"/>
                                          </p:stCondLst>
                                        </p:cTn>
                                        <p:tgtEl>
                                          <p:spTgt spid="55"/>
                                        </p:tgtEl>
                                        <p:attrNameLst>
                                          <p:attrName>style.visibility</p:attrName>
                                        </p:attrNameLst>
                                      </p:cBhvr>
                                      <p:to>
                                        <p:strVal val="visible"/>
                                      </p:to>
                                    </p:set>
                                    <p:anim calcmode="lin" valueType="num">
                                      <p:cBhvr additive="base">
                                        <p:cTn id="114" dur="500" fill="hold"/>
                                        <p:tgtEl>
                                          <p:spTgt spid="55"/>
                                        </p:tgtEl>
                                        <p:attrNameLst>
                                          <p:attrName>ppt_x</p:attrName>
                                        </p:attrNameLst>
                                      </p:cBhvr>
                                      <p:tavLst>
                                        <p:tav tm="0">
                                          <p:val>
                                            <p:strVal val="1+#ppt_w/2"/>
                                          </p:val>
                                        </p:tav>
                                        <p:tav tm="100000">
                                          <p:val>
                                            <p:strVal val="#ppt_x"/>
                                          </p:val>
                                        </p:tav>
                                      </p:tavLst>
                                    </p:anim>
                                    <p:anim calcmode="lin" valueType="num">
                                      <p:cBhvr additive="base">
                                        <p:cTn id="115" dur="500" fill="hold"/>
                                        <p:tgtEl>
                                          <p:spTgt spid="55"/>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56"/>
                                        </p:tgtEl>
                                        <p:attrNameLst>
                                          <p:attrName>style.visibility</p:attrName>
                                        </p:attrNameLst>
                                      </p:cBhvr>
                                      <p:to>
                                        <p:strVal val="visible"/>
                                      </p:to>
                                    </p:set>
                                    <p:anim calcmode="lin" valueType="num">
                                      <p:cBhvr additive="base">
                                        <p:cTn id="118" dur="500" fill="hold"/>
                                        <p:tgtEl>
                                          <p:spTgt spid="56"/>
                                        </p:tgtEl>
                                        <p:attrNameLst>
                                          <p:attrName>ppt_x</p:attrName>
                                        </p:attrNameLst>
                                      </p:cBhvr>
                                      <p:tavLst>
                                        <p:tav tm="0">
                                          <p:val>
                                            <p:strVal val="1+#ppt_w/2"/>
                                          </p:val>
                                        </p:tav>
                                        <p:tav tm="100000">
                                          <p:val>
                                            <p:strVal val="#ppt_x"/>
                                          </p:val>
                                        </p:tav>
                                      </p:tavLst>
                                    </p:anim>
                                    <p:anim calcmode="lin" valueType="num">
                                      <p:cBhvr additive="base">
                                        <p:cTn id="119" dur="500" fill="hold"/>
                                        <p:tgtEl>
                                          <p:spTgt spid="56"/>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0"/>
                                  </p:stCondLst>
                                  <p:childTnLst>
                                    <p:set>
                                      <p:cBhvr>
                                        <p:cTn id="121" dur="1" fill="hold">
                                          <p:stCondLst>
                                            <p:cond delay="0"/>
                                          </p:stCondLst>
                                        </p:cTn>
                                        <p:tgtEl>
                                          <p:spTgt spid="57"/>
                                        </p:tgtEl>
                                        <p:attrNameLst>
                                          <p:attrName>style.visibility</p:attrName>
                                        </p:attrNameLst>
                                      </p:cBhvr>
                                      <p:to>
                                        <p:strVal val="visible"/>
                                      </p:to>
                                    </p:set>
                                    <p:anim calcmode="lin" valueType="num">
                                      <p:cBhvr additive="base">
                                        <p:cTn id="122" dur="500" fill="hold"/>
                                        <p:tgtEl>
                                          <p:spTgt spid="57"/>
                                        </p:tgtEl>
                                        <p:attrNameLst>
                                          <p:attrName>ppt_x</p:attrName>
                                        </p:attrNameLst>
                                      </p:cBhvr>
                                      <p:tavLst>
                                        <p:tav tm="0">
                                          <p:val>
                                            <p:strVal val="1+#ppt_w/2"/>
                                          </p:val>
                                        </p:tav>
                                        <p:tav tm="100000">
                                          <p:val>
                                            <p:strVal val="#ppt_x"/>
                                          </p:val>
                                        </p:tav>
                                      </p:tavLst>
                                    </p:anim>
                                    <p:anim calcmode="lin" valueType="num">
                                      <p:cBhvr additive="base">
                                        <p:cTn id="123"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67" grpId="0" animBg="1"/>
      <p:bldP spid="68" grpId="0"/>
      <p:bldP spid="72" grpId="0" animBg="1"/>
      <p:bldP spid="73" grpId="0"/>
      <p:bldP spid="77" grpId="0" animBg="1"/>
      <p:bldP spid="78" grpId="0"/>
      <p:bldP spid="20" grpId="0" animBg="1"/>
      <p:bldP spid="22" grpId="0" animBg="1"/>
      <p:bldP spid="15" grpId="0" animBg="1"/>
      <p:bldP spid="16" grpId="0" animBg="1"/>
      <p:bldP spid="9" grpId="0" animBg="1"/>
      <p:bldP spid="13" grpId="0" animBg="1"/>
      <p:bldP spid="14" grpId="0" animBg="1"/>
      <p:bldP spid="11" grpId="0" animBg="1"/>
      <p:bldP spid="12" grpId="0" animBg="1"/>
      <p:bldP spid="21" grpId="0" animBg="1"/>
      <p:bldP spid="39" grpId="0" animBg="1"/>
      <p:bldP spid="42" grpId="0" animBg="1"/>
      <p:bldP spid="4" grpId="0" animBg="1"/>
      <p:bldP spid="43" grpId="0" animBg="1"/>
      <p:bldP spid="49" grpId="0"/>
      <p:bldP spid="50" grpId="0"/>
      <p:bldP spid="51" grpId="0"/>
      <p:bldP spid="52" grpId="0"/>
      <p:bldP spid="53" grpId="0"/>
      <p:bldP spid="54"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35796" y="1792982"/>
            <a:ext cx="3600400" cy="2283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10384" y="1792981"/>
            <a:ext cx="2746179" cy="2283133"/>
          </a:xfrm>
          <a:prstGeom prst="rect">
            <a:avLst/>
          </a:prstGeom>
          <a:blipFill dpi="0" rotWithShape="1">
            <a:blip r:embed="rId3"/>
            <a:srcRect/>
            <a:stretch>
              <a:fillRect r="-1141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p:nvPr/>
        </p:nvSpPr>
        <p:spPr>
          <a:xfrm>
            <a:off x="6336196" y="1792981"/>
            <a:ext cx="2817485" cy="228313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2906267" y="2354454"/>
            <a:ext cx="3225781" cy="11079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Tree>
    <p:extLst>
      <p:ext uri="{BB962C8B-B14F-4D97-AF65-F5344CB8AC3E}">
        <p14:creationId xmlns:p14="http://schemas.microsoft.com/office/powerpoint/2010/main" val="291983894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6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14:presetBounceEnd="6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6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3" name="文本框 22"/>
          <p:cNvSpPr>
            <a:spLocks noChangeArrowheads="1"/>
          </p:cNvSpPr>
          <p:nvPr/>
        </p:nvSpPr>
        <p:spPr bwMode="auto">
          <a:xfrm>
            <a:off x="1428490" y="3396711"/>
            <a:ext cx="1292662" cy="11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sp>
        <p:nvSpPr>
          <p:cNvPr id="6164" name="文本框 23"/>
          <p:cNvSpPr>
            <a:spLocks noChangeArrowheads="1"/>
          </p:cNvSpPr>
          <p:nvPr/>
        </p:nvSpPr>
        <p:spPr bwMode="auto">
          <a:xfrm>
            <a:off x="2775087" y="3396711"/>
            <a:ext cx="1292662" cy="111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sp>
        <p:nvSpPr>
          <p:cNvPr id="6165" name="文本框 24"/>
          <p:cNvSpPr>
            <a:spLocks noChangeArrowheads="1"/>
          </p:cNvSpPr>
          <p:nvPr/>
        </p:nvSpPr>
        <p:spPr bwMode="auto">
          <a:xfrm>
            <a:off x="4134029" y="3396711"/>
            <a:ext cx="1292662" cy="11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sp>
        <p:nvSpPr>
          <p:cNvPr id="6166" name="文本框 25"/>
          <p:cNvSpPr>
            <a:spLocks noChangeArrowheads="1"/>
          </p:cNvSpPr>
          <p:nvPr/>
        </p:nvSpPr>
        <p:spPr bwMode="auto">
          <a:xfrm>
            <a:off x="6585087" y="3396711"/>
            <a:ext cx="1292662" cy="11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grpSp>
        <p:nvGrpSpPr>
          <p:cNvPr id="6" name="组合 8"/>
          <p:cNvGrpSpPr/>
          <p:nvPr/>
        </p:nvGrpSpPr>
        <p:grpSpPr>
          <a:xfrm>
            <a:off x="1362075" y="1498269"/>
            <a:ext cx="1607344" cy="1607840"/>
            <a:chOff x="1816100" y="1997075"/>
            <a:chExt cx="2143125" cy="2143125"/>
          </a:xfrm>
        </p:grpSpPr>
        <p:sp>
          <p:nvSpPr>
            <p:cNvPr id="6151" name="椭圆 10"/>
            <p:cNvSpPr>
              <a:spLocks noChangeArrowheads="1"/>
            </p:cNvSpPr>
            <p:nvPr/>
          </p:nvSpPr>
          <p:spPr bwMode="auto">
            <a:xfrm>
              <a:off x="1816100" y="1997075"/>
              <a:ext cx="2143125" cy="2143125"/>
            </a:xfrm>
            <a:prstGeom prst="ellipse">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2" name="文本框 21"/>
            <p:cNvSpPr>
              <a:spLocks noChangeArrowheads="1"/>
            </p:cNvSpPr>
            <p:nvPr/>
          </p:nvSpPr>
          <p:spPr bwMode="auto">
            <a:xfrm>
              <a:off x="2430463" y="3281362"/>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7"/>
            <p:cNvGrpSpPr/>
            <p:nvPr/>
          </p:nvGrpSpPr>
          <p:grpSpPr>
            <a:xfrm>
              <a:off x="2571750" y="2500270"/>
              <a:ext cx="488950" cy="506413"/>
              <a:chOff x="2632101" y="8053357"/>
              <a:chExt cx="488950" cy="506413"/>
            </a:xfrm>
          </p:grpSpPr>
          <p:sp>
            <p:nvSpPr>
              <p:cNvPr id="104" name="Freeform 53"/>
              <p:cNvSpPr>
                <a:spLocks noEditPoints="1"/>
              </p:cNvSpPr>
              <p:nvPr/>
            </p:nvSpPr>
            <p:spPr bwMode="auto">
              <a:xfrm>
                <a:off x="2632101" y="8053357"/>
                <a:ext cx="488950" cy="506413"/>
              </a:xfrm>
              <a:custGeom>
                <a:avLst/>
                <a:gdLst>
                  <a:gd name="T0" fmla="*/ 411 w 419"/>
                  <a:gd name="T1" fmla="*/ 353 h 434"/>
                  <a:gd name="T2" fmla="*/ 276 w 419"/>
                  <a:gd name="T3" fmla="*/ 143 h 434"/>
                  <a:gd name="T4" fmla="*/ 277 w 419"/>
                  <a:gd name="T5" fmla="*/ 56 h 434"/>
                  <a:gd name="T6" fmla="*/ 304 w 419"/>
                  <a:gd name="T7" fmla="*/ 56 h 434"/>
                  <a:gd name="T8" fmla="*/ 304 w 419"/>
                  <a:gd name="T9" fmla="*/ 0 h 434"/>
                  <a:gd name="T10" fmla="*/ 115 w 419"/>
                  <a:gd name="T11" fmla="*/ 0 h 434"/>
                  <a:gd name="T12" fmla="*/ 115 w 419"/>
                  <a:gd name="T13" fmla="*/ 56 h 434"/>
                  <a:gd name="T14" fmla="*/ 141 w 419"/>
                  <a:gd name="T15" fmla="*/ 56 h 434"/>
                  <a:gd name="T16" fmla="*/ 141 w 419"/>
                  <a:gd name="T17" fmla="*/ 147 h 434"/>
                  <a:gd name="T18" fmla="*/ 8 w 419"/>
                  <a:gd name="T19" fmla="*/ 353 h 434"/>
                  <a:gd name="T20" fmla="*/ 8 w 419"/>
                  <a:gd name="T21" fmla="*/ 354 h 434"/>
                  <a:gd name="T22" fmla="*/ 0 w 419"/>
                  <a:gd name="T23" fmla="*/ 383 h 434"/>
                  <a:gd name="T24" fmla="*/ 43 w 419"/>
                  <a:gd name="T25" fmla="*/ 434 h 434"/>
                  <a:gd name="T26" fmla="*/ 376 w 419"/>
                  <a:gd name="T27" fmla="*/ 434 h 434"/>
                  <a:gd name="T28" fmla="*/ 419 w 419"/>
                  <a:gd name="T29" fmla="*/ 383 h 434"/>
                  <a:gd name="T30" fmla="*/ 411 w 419"/>
                  <a:gd name="T31" fmla="*/ 353 h 434"/>
                  <a:gd name="T32" fmla="*/ 376 w 419"/>
                  <a:gd name="T33" fmla="*/ 421 h 434"/>
                  <a:gd name="T34" fmla="*/ 43 w 419"/>
                  <a:gd name="T35" fmla="*/ 421 h 434"/>
                  <a:gd name="T36" fmla="*/ 13 w 419"/>
                  <a:gd name="T37" fmla="*/ 383 h 434"/>
                  <a:gd name="T38" fmla="*/ 19 w 419"/>
                  <a:gd name="T39" fmla="*/ 360 h 434"/>
                  <a:gd name="T40" fmla="*/ 19 w 419"/>
                  <a:gd name="T41" fmla="*/ 359 h 434"/>
                  <a:gd name="T42" fmla="*/ 153 w 419"/>
                  <a:gd name="T43" fmla="*/ 151 h 434"/>
                  <a:gd name="T44" fmla="*/ 153 w 419"/>
                  <a:gd name="T45" fmla="*/ 57 h 434"/>
                  <a:gd name="T46" fmla="*/ 264 w 419"/>
                  <a:gd name="T47" fmla="*/ 57 h 434"/>
                  <a:gd name="T48" fmla="*/ 263 w 419"/>
                  <a:gd name="T49" fmla="*/ 146 h 434"/>
                  <a:gd name="T50" fmla="*/ 398 w 419"/>
                  <a:gd name="T51" fmla="*/ 357 h 434"/>
                  <a:gd name="T52" fmla="*/ 400 w 419"/>
                  <a:gd name="T53" fmla="*/ 359 h 434"/>
                  <a:gd name="T54" fmla="*/ 406 w 419"/>
                  <a:gd name="T55" fmla="*/ 383 h 434"/>
                  <a:gd name="T56" fmla="*/ 376 w 419"/>
                  <a:gd name="T57" fmla="*/ 42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9" h="434">
                    <a:moveTo>
                      <a:pt x="411" y="353"/>
                    </a:moveTo>
                    <a:cubicBezTo>
                      <a:pt x="276" y="143"/>
                      <a:pt x="276" y="143"/>
                      <a:pt x="276" y="143"/>
                    </a:cubicBezTo>
                    <a:cubicBezTo>
                      <a:pt x="277" y="56"/>
                      <a:pt x="277" y="56"/>
                      <a:pt x="277" y="56"/>
                    </a:cubicBezTo>
                    <a:cubicBezTo>
                      <a:pt x="304" y="56"/>
                      <a:pt x="304" y="56"/>
                      <a:pt x="304" y="56"/>
                    </a:cubicBezTo>
                    <a:cubicBezTo>
                      <a:pt x="304" y="0"/>
                      <a:pt x="304" y="0"/>
                      <a:pt x="304" y="0"/>
                    </a:cubicBezTo>
                    <a:cubicBezTo>
                      <a:pt x="115" y="0"/>
                      <a:pt x="115" y="0"/>
                      <a:pt x="115" y="0"/>
                    </a:cubicBezTo>
                    <a:cubicBezTo>
                      <a:pt x="115" y="56"/>
                      <a:pt x="115" y="56"/>
                      <a:pt x="115" y="56"/>
                    </a:cubicBezTo>
                    <a:cubicBezTo>
                      <a:pt x="141" y="56"/>
                      <a:pt x="141" y="56"/>
                      <a:pt x="141" y="56"/>
                    </a:cubicBezTo>
                    <a:cubicBezTo>
                      <a:pt x="141" y="147"/>
                      <a:pt x="141" y="147"/>
                      <a:pt x="141" y="147"/>
                    </a:cubicBezTo>
                    <a:cubicBezTo>
                      <a:pt x="8" y="353"/>
                      <a:pt x="8" y="353"/>
                      <a:pt x="8" y="353"/>
                    </a:cubicBezTo>
                    <a:cubicBezTo>
                      <a:pt x="8" y="354"/>
                      <a:pt x="8" y="354"/>
                      <a:pt x="8" y="354"/>
                    </a:cubicBezTo>
                    <a:cubicBezTo>
                      <a:pt x="2" y="364"/>
                      <a:pt x="0" y="372"/>
                      <a:pt x="0" y="383"/>
                    </a:cubicBezTo>
                    <a:cubicBezTo>
                      <a:pt x="0" y="411"/>
                      <a:pt x="19" y="434"/>
                      <a:pt x="43" y="434"/>
                    </a:cubicBezTo>
                    <a:cubicBezTo>
                      <a:pt x="376" y="434"/>
                      <a:pt x="376" y="434"/>
                      <a:pt x="376" y="434"/>
                    </a:cubicBezTo>
                    <a:cubicBezTo>
                      <a:pt x="400" y="434"/>
                      <a:pt x="419" y="411"/>
                      <a:pt x="419" y="383"/>
                    </a:cubicBezTo>
                    <a:cubicBezTo>
                      <a:pt x="419" y="372"/>
                      <a:pt x="416" y="362"/>
                      <a:pt x="411" y="353"/>
                    </a:cubicBezTo>
                    <a:close/>
                    <a:moveTo>
                      <a:pt x="376" y="421"/>
                    </a:moveTo>
                    <a:cubicBezTo>
                      <a:pt x="43" y="421"/>
                      <a:pt x="43" y="421"/>
                      <a:pt x="43" y="421"/>
                    </a:cubicBezTo>
                    <a:cubicBezTo>
                      <a:pt x="26" y="421"/>
                      <a:pt x="13" y="404"/>
                      <a:pt x="13" y="383"/>
                    </a:cubicBezTo>
                    <a:cubicBezTo>
                      <a:pt x="13" y="374"/>
                      <a:pt x="14" y="368"/>
                      <a:pt x="19" y="360"/>
                    </a:cubicBezTo>
                    <a:cubicBezTo>
                      <a:pt x="19" y="359"/>
                      <a:pt x="19" y="359"/>
                      <a:pt x="19" y="359"/>
                    </a:cubicBezTo>
                    <a:cubicBezTo>
                      <a:pt x="153" y="151"/>
                      <a:pt x="153" y="151"/>
                      <a:pt x="153" y="151"/>
                    </a:cubicBezTo>
                    <a:cubicBezTo>
                      <a:pt x="153" y="57"/>
                      <a:pt x="153" y="57"/>
                      <a:pt x="153" y="57"/>
                    </a:cubicBezTo>
                    <a:cubicBezTo>
                      <a:pt x="264" y="57"/>
                      <a:pt x="264" y="57"/>
                      <a:pt x="264" y="57"/>
                    </a:cubicBezTo>
                    <a:cubicBezTo>
                      <a:pt x="263" y="146"/>
                      <a:pt x="263" y="146"/>
                      <a:pt x="263" y="146"/>
                    </a:cubicBezTo>
                    <a:cubicBezTo>
                      <a:pt x="398" y="357"/>
                      <a:pt x="398" y="357"/>
                      <a:pt x="398" y="357"/>
                    </a:cubicBezTo>
                    <a:cubicBezTo>
                      <a:pt x="400" y="359"/>
                      <a:pt x="400" y="359"/>
                      <a:pt x="400" y="359"/>
                    </a:cubicBezTo>
                    <a:cubicBezTo>
                      <a:pt x="404" y="366"/>
                      <a:pt x="406" y="374"/>
                      <a:pt x="406" y="383"/>
                    </a:cubicBezTo>
                    <a:cubicBezTo>
                      <a:pt x="406" y="404"/>
                      <a:pt x="392" y="421"/>
                      <a:pt x="376" y="4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54"/>
              <p:cNvSpPr>
                <a:spLocks/>
              </p:cNvSpPr>
              <p:nvPr/>
            </p:nvSpPr>
            <p:spPr bwMode="auto">
              <a:xfrm>
                <a:off x="2713063" y="8274020"/>
                <a:ext cx="327025" cy="228600"/>
              </a:xfrm>
              <a:custGeom>
                <a:avLst/>
                <a:gdLst>
                  <a:gd name="T0" fmla="*/ 275 w 281"/>
                  <a:gd name="T1" fmla="*/ 145 h 196"/>
                  <a:gd name="T2" fmla="*/ 182 w 281"/>
                  <a:gd name="T3" fmla="*/ 0 h 196"/>
                  <a:gd name="T4" fmla="*/ 97 w 281"/>
                  <a:gd name="T5" fmla="*/ 0 h 196"/>
                  <a:gd name="T6" fmla="*/ 5 w 281"/>
                  <a:gd name="T7" fmla="*/ 147 h 196"/>
                  <a:gd name="T8" fmla="*/ 4 w 281"/>
                  <a:gd name="T9" fmla="*/ 147 h 196"/>
                  <a:gd name="T10" fmla="*/ 0 w 281"/>
                  <a:gd name="T11" fmla="*/ 165 h 196"/>
                  <a:gd name="T12" fmla="*/ 25 w 281"/>
                  <a:gd name="T13" fmla="*/ 196 h 196"/>
                  <a:gd name="T14" fmla="*/ 256 w 281"/>
                  <a:gd name="T15" fmla="*/ 196 h 196"/>
                  <a:gd name="T16" fmla="*/ 281 w 281"/>
                  <a:gd name="T17" fmla="*/ 165 h 196"/>
                  <a:gd name="T18" fmla="*/ 276 w 281"/>
                  <a:gd name="T19" fmla="*/ 147 h 196"/>
                  <a:gd name="T20" fmla="*/ 275 w 281"/>
                  <a:gd name="T21" fmla="*/ 14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 h="196">
                    <a:moveTo>
                      <a:pt x="275" y="145"/>
                    </a:moveTo>
                    <a:cubicBezTo>
                      <a:pt x="182" y="0"/>
                      <a:pt x="182" y="0"/>
                      <a:pt x="182" y="0"/>
                    </a:cubicBezTo>
                    <a:cubicBezTo>
                      <a:pt x="97" y="0"/>
                      <a:pt x="97" y="0"/>
                      <a:pt x="97" y="0"/>
                    </a:cubicBezTo>
                    <a:cubicBezTo>
                      <a:pt x="5" y="147"/>
                      <a:pt x="5" y="147"/>
                      <a:pt x="5" y="147"/>
                    </a:cubicBezTo>
                    <a:cubicBezTo>
                      <a:pt x="4" y="147"/>
                      <a:pt x="4" y="147"/>
                      <a:pt x="4" y="147"/>
                    </a:cubicBezTo>
                    <a:cubicBezTo>
                      <a:pt x="1" y="153"/>
                      <a:pt x="0" y="158"/>
                      <a:pt x="0" y="165"/>
                    </a:cubicBezTo>
                    <a:cubicBezTo>
                      <a:pt x="0" y="182"/>
                      <a:pt x="11" y="196"/>
                      <a:pt x="25" y="196"/>
                    </a:cubicBezTo>
                    <a:cubicBezTo>
                      <a:pt x="256" y="196"/>
                      <a:pt x="256" y="196"/>
                      <a:pt x="256" y="196"/>
                    </a:cubicBezTo>
                    <a:cubicBezTo>
                      <a:pt x="270" y="196"/>
                      <a:pt x="281" y="182"/>
                      <a:pt x="281" y="165"/>
                    </a:cubicBezTo>
                    <a:cubicBezTo>
                      <a:pt x="281" y="158"/>
                      <a:pt x="279" y="152"/>
                      <a:pt x="276" y="147"/>
                    </a:cubicBezTo>
                    <a:lnTo>
                      <a:pt x="275" y="1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9"/>
          <p:cNvGrpSpPr/>
          <p:nvPr/>
        </p:nvGrpSpPr>
        <p:grpSpPr>
          <a:xfrm>
            <a:off x="2571750" y="1498269"/>
            <a:ext cx="1607344" cy="1607840"/>
            <a:chOff x="3429000" y="1997075"/>
            <a:chExt cx="2143125" cy="2143125"/>
          </a:xfrm>
        </p:grpSpPr>
        <p:sp>
          <p:nvSpPr>
            <p:cNvPr id="6152" name="椭圆 11"/>
            <p:cNvSpPr>
              <a:spLocks noChangeArrowheads="1"/>
            </p:cNvSpPr>
            <p:nvPr/>
          </p:nvSpPr>
          <p:spPr bwMode="auto">
            <a:xfrm>
              <a:off x="3429000" y="1997075"/>
              <a:ext cx="2143125" cy="2143125"/>
            </a:xfrm>
            <a:prstGeom prst="ellipse">
              <a:avLst/>
            </a:prstGeom>
            <a:solidFill>
              <a:schemeClr val="accent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59" name="文本框 18"/>
            <p:cNvSpPr>
              <a:spLocks noChangeArrowheads="1"/>
            </p:cNvSpPr>
            <p:nvPr/>
          </p:nvSpPr>
          <p:spPr bwMode="auto">
            <a:xfrm>
              <a:off x="4059239" y="3267075"/>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6"/>
            <p:cNvGrpSpPr/>
            <p:nvPr/>
          </p:nvGrpSpPr>
          <p:grpSpPr>
            <a:xfrm>
              <a:off x="4171156" y="2465417"/>
              <a:ext cx="604837" cy="600075"/>
              <a:chOff x="2571776" y="5678457"/>
              <a:chExt cx="604837" cy="600075"/>
            </a:xfrm>
          </p:grpSpPr>
          <p:sp>
            <p:nvSpPr>
              <p:cNvPr id="74" name="Freeform 23"/>
              <p:cNvSpPr>
                <a:spLocks noEditPoints="1"/>
              </p:cNvSpPr>
              <p:nvPr/>
            </p:nvSpPr>
            <p:spPr bwMode="auto">
              <a:xfrm>
                <a:off x="2571776" y="5678457"/>
                <a:ext cx="604837" cy="600075"/>
              </a:xfrm>
              <a:custGeom>
                <a:avLst/>
                <a:gdLst>
                  <a:gd name="T0" fmla="*/ 506 w 519"/>
                  <a:gd name="T1" fmla="*/ 172 h 515"/>
                  <a:gd name="T2" fmla="*/ 506 w 519"/>
                  <a:gd name="T3" fmla="*/ 111 h 515"/>
                  <a:gd name="T4" fmla="*/ 378 w 519"/>
                  <a:gd name="T5" fmla="*/ 0 h 515"/>
                  <a:gd name="T6" fmla="*/ 261 w 519"/>
                  <a:gd name="T7" fmla="*/ 98 h 515"/>
                  <a:gd name="T8" fmla="*/ 145 w 519"/>
                  <a:gd name="T9" fmla="*/ 0 h 515"/>
                  <a:gd name="T10" fmla="*/ 17 w 519"/>
                  <a:gd name="T11" fmla="*/ 111 h 515"/>
                  <a:gd name="T12" fmla="*/ 17 w 519"/>
                  <a:gd name="T13" fmla="*/ 172 h 515"/>
                  <a:gd name="T14" fmla="*/ 17 w 519"/>
                  <a:gd name="T15" fmla="*/ 343 h 515"/>
                  <a:gd name="T16" fmla="*/ 114 w 519"/>
                  <a:gd name="T17" fmla="*/ 502 h 515"/>
                  <a:gd name="T18" fmla="*/ 176 w 519"/>
                  <a:gd name="T19" fmla="*/ 502 h 515"/>
                  <a:gd name="T20" fmla="*/ 347 w 519"/>
                  <a:gd name="T21" fmla="*/ 502 h 515"/>
                  <a:gd name="T22" fmla="*/ 408 w 519"/>
                  <a:gd name="T23" fmla="*/ 502 h 515"/>
                  <a:gd name="T24" fmla="*/ 519 w 519"/>
                  <a:gd name="T25" fmla="*/ 374 h 515"/>
                  <a:gd name="T26" fmla="*/ 421 w 519"/>
                  <a:gd name="T27" fmla="*/ 258 h 515"/>
                  <a:gd name="T28" fmla="*/ 378 w 519"/>
                  <a:gd name="T29" fmla="*/ 15 h 515"/>
                  <a:gd name="T30" fmla="*/ 495 w 519"/>
                  <a:gd name="T31" fmla="*/ 121 h 515"/>
                  <a:gd name="T32" fmla="*/ 495 w 519"/>
                  <a:gd name="T33" fmla="*/ 162 h 515"/>
                  <a:gd name="T34" fmla="*/ 272 w 519"/>
                  <a:gd name="T35" fmla="*/ 109 h 515"/>
                  <a:gd name="T36" fmla="*/ 28 w 519"/>
                  <a:gd name="T37" fmla="*/ 162 h 515"/>
                  <a:gd name="T38" fmla="*/ 125 w 519"/>
                  <a:gd name="T39" fmla="*/ 24 h 515"/>
                  <a:gd name="T40" fmla="*/ 166 w 519"/>
                  <a:gd name="T41" fmla="*/ 24 h 515"/>
                  <a:gd name="T42" fmla="*/ 122 w 519"/>
                  <a:gd name="T43" fmla="*/ 256 h 515"/>
                  <a:gd name="T44" fmla="*/ 113 w 519"/>
                  <a:gd name="T45" fmla="*/ 247 h 515"/>
                  <a:gd name="T46" fmla="*/ 251 w 519"/>
                  <a:gd name="T47" fmla="*/ 406 h 515"/>
                  <a:gd name="T48" fmla="*/ 145 w 519"/>
                  <a:gd name="T49" fmla="*/ 500 h 515"/>
                  <a:gd name="T50" fmla="*/ 28 w 519"/>
                  <a:gd name="T51" fmla="*/ 394 h 515"/>
                  <a:gd name="T52" fmla="*/ 113 w 519"/>
                  <a:gd name="T53" fmla="*/ 268 h 515"/>
                  <a:gd name="T54" fmla="*/ 251 w 519"/>
                  <a:gd name="T55" fmla="*/ 406 h 515"/>
                  <a:gd name="T56" fmla="*/ 398 w 519"/>
                  <a:gd name="T57" fmla="*/ 492 h 515"/>
                  <a:gd name="T58" fmla="*/ 357 w 519"/>
                  <a:gd name="T59" fmla="*/ 491 h 515"/>
                  <a:gd name="T60" fmla="*/ 272 w 519"/>
                  <a:gd name="T61" fmla="*/ 406 h 515"/>
                  <a:gd name="T62" fmla="*/ 401 w 519"/>
                  <a:gd name="T63" fmla="*/ 259 h 515"/>
                  <a:gd name="T64" fmla="*/ 504 w 519"/>
                  <a:gd name="T65" fmla="*/ 37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9" h="515">
                    <a:moveTo>
                      <a:pt x="421" y="258"/>
                    </a:moveTo>
                    <a:cubicBezTo>
                      <a:pt x="506" y="172"/>
                      <a:pt x="506" y="172"/>
                      <a:pt x="506" y="172"/>
                    </a:cubicBezTo>
                    <a:cubicBezTo>
                      <a:pt x="514" y="164"/>
                      <a:pt x="519" y="153"/>
                      <a:pt x="519" y="142"/>
                    </a:cubicBezTo>
                    <a:cubicBezTo>
                      <a:pt x="519" y="130"/>
                      <a:pt x="514" y="119"/>
                      <a:pt x="506" y="111"/>
                    </a:cubicBezTo>
                    <a:cubicBezTo>
                      <a:pt x="408" y="13"/>
                      <a:pt x="408" y="13"/>
                      <a:pt x="408" y="13"/>
                    </a:cubicBezTo>
                    <a:cubicBezTo>
                      <a:pt x="400" y="5"/>
                      <a:pt x="389" y="0"/>
                      <a:pt x="378" y="0"/>
                    </a:cubicBezTo>
                    <a:cubicBezTo>
                      <a:pt x="366" y="0"/>
                      <a:pt x="355" y="5"/>
                      <a:pt x="347" y="13"/>
                    </a:cubicBezTo>
                    <a:cubicBezTo>
                      <a:pt x="261" y="98"/>
                      <a:pt x="261" y="98"/>
                      <a:pt x="261" y="98"/>
                    </a:cubicBezTo>
                    <a:cubicBezTo>
                      <a:pt x="176" y="13"/>
                      <a:pt x="176" y="13"/>
                      <a:pt x="176" y="13"/>
                    </a:cubicBezTo>
                    <a:cubicBezTo>
                      <a:pt x="168" y="5"/>
                      <a:pt x="157" y="0"/>
                      <a:pt x="145" y="0"/>
                    </a:cubicBezTo>
                    <a:cubicBezTo>
                      <a:pt x="134" y="0"/>
                      <a:pt x="123" y="5"/>
                      <a:pt x="115" y="13"/>
                    </a:cubicBezTo>
                    <a:cubicBezTo>
                      <a:pt x="17" y="111"/>
                      <a:pt x="17" y="111"/>
                      <a:pt x="17" y="111"/>
                    </a:cubicBezTo>
                    <a:cubicBezTo>
                      <a:pt x="9" y="119"/>
                      <a:pt x="4" y="130"/>
                      <a:pt x="4" y="142"/>
                    </a:cubicBezTo>
                    <a:cubicBezTo>
                      <a:pt x="4" y="153"/>
                      <a:pt x="9" y="164"/>
                      <a:pt x="17" y="172"/>
                    </a:cubicBezTo>
                    <a:cubicBezTo>
                      <a:pt x="102" y="258"/>
                      <a:pt x="102" y="258"/>
                      <a:pt x="102" y="258"/>
                    </a:cubicBezTo>
                    <a:cubicBezTo>
                      <a:pt x="17" y="343"/>
                      <a:pt x="17" y="343"/>
                      <a:pt x="17" y="343"/>
                    </a:cubicBezTo>
                    <a:cubicBezTo>
                      <a:pt x="0" y="360"/>
                      <a:pt x="0" y="388"/>
                      <a:pt x="17" y="405"/>
                    </a:cubicBezTo>
                    <a:cubicBezTo>
                      <a:pt x="114" y="502"/>
                      <a:pt x="114" y="502"/>
                      <a:pt x="114" y="502"/>
                    </a:cubicBezTo>
                    <a:cubicBezTo>
                      <a:pt x="123" y="510"/>
                      <a:pt x="134" y="515"/>
                      <a:pt x="145" y="515"/>
                    </a:cubicBezTo>
                    <a:cubicBezTo>
                      <a:pt x="157" y="515"/>
                      <a:pt x="168" y="510"/>
                      <a:pt x="176" y="502"/>
                    </a:cubicBezTo>
                    <a:cubicBezTo>
                      <a:pt x="261" y="417"/>
                      <a:pt x="261" y="417"/>
                      <a:pt x="261" y="417"/>
                    </a:cubicBezTo>
                    <a:cubicBezTo>
                      <a:pt x="347" y="502"/>
                      <a:pt x="347" y="502"/>
                      <a:pt x="347" y="502"/>
                    </a:cubicBezTo>
                    <a:cubicBezTo>
                      <a:pt x="355" y="510"/>
                      <a:pt x="366" y="515"/>
                      <a:pt x="378" y="515"/>
                    </a:cubicBezTo>
                    <a:cubicBezTo>
                      <a:pt x="389" y="515"/>
                      <a:pt x="400" y="510"/>
                      <a:pt x="408" y="502"/>
                    </a:cubicBezTo>
                    <a:cubicBezTo>
                      <a:pt x="506" y="405"/>
                      <a:pt x="506" y="405"/>
                      <a:pt x="506" y="405"/>
                    </a:cubicBezTo>
                    <a:cubicBezTo>
                      <a:pt x="514" y="396"/>
                      <a:pt x="519" y="385"/>
                      <a:pt x="519" y="374"/>
                    </a:cubicBezTo>
                    <a:cubicBezTo>
                      <a:pt x="519" y="362"/>
                      <a:pt x="514" y="351"/>
                      <a:pt x="506" y="343"/>
                    </a:cubicBezTo>
                    <a:lnTo>
                      <a:pt x="421" y="258"/>
                    </a:lnTo>
                    <a:close/>
                    <a:moveTo>
                      <a:pt x="357" y="24"/>
                    </a:moveTo>
                    <a:cubicBezTo>
                      <a:pt x="363" y="18"/>
                      <a:pt x="370" y="15"/>
                      <a:pt x="378" y="15"/>
                    </a:cubicBezTo>
                    <a:cubicBezTo>
                      <a:pt x="385" y="15"/>
                      <a:pt x="393" y="18"/>
                      <a:pt x="398" y="24"/>
                    </a:cubicBezTo>
                    <a:cubicBezTo>
                      <a:pt x="495" y="121"/>
                      <a:pt x="495" y="121"/>
                      <a:pt x="495" y="121"/>
                    </a:cubicBezTo>
                    <a:cubicBezTo>
                      <a:pt x="501" y="127"/>
                      <a:pt x="504" y="134"/>
                      <a:pt x="504" y="142"/>
                    </a:cubicBezTo>
                    <a:cubicBezTo>
                      <a:pt x="504" y="149"/>
                      <a:pt x="501" y="157"/>
                      <a:pt x="495" y="162"/>
                    </a:cubicBezTo>
                    <a:cubicBezTo>
                      <a:pt x="410" y="247"/>
                      <a:pt x="410" y="247"/>
                      <a:pt x="410" y="247"/>
                    </a:cubicBezTo>
                    <a:cubicBezTo>
                      <a:pt x="272" y="109"/>
                      <a:pt x="272" y="109"/>
                      <a:pt x="272" y="109"/>
                    </a:cubicBezTo>
                    <a:lnTo>
                      <a:pt x="357" y="24"/>
                    </a:lnTo>
                    <a:close/>
                    <a:moveTo>
                      <a:pt x="28" y="162"/>
                    </a:moveTo>
                    <a:cubicBezTo>
                      <a:pt x="16" y="151"/>
                      <a:pt x="16" y="132"/>
                      <a:pt x="28" y="121"/>
                    </a:cubicBezTo>
                    <a:cubicBezTo>
                      <a:pt x="125" y="24"/>
                      <a:pt x="125" y="24"/>
                      <a:pt x="125" y="24"/>
                    </a:cubicBezTo>
                    <a:cubicBezTo>
                      <a:pt x="130" y="18"/>
                      <a:pt x="138" y="15"/>
                      <a:pt x="145" y="15"/>
                    </a:cubicBezTo>
                    <a:cubicBezTo>
                      <a:pt x="153" y="15"/>
                      <a:pt x="160" y="18"/>
                      <a:pt x="166" y="24"/>
                    </a:cubicBezTo>
                    <a:cubicBezTo>
                      <a:pt x="260" y="118"/>
                      <a:pt x="260" y="118"/>
                      <a:pt x="260" y="118"/>
                    </a:cubicBezTo>
                    <a:cubicBezTo>
                      <a:pt x="122" y="256"/>
                      <a:pt x="122" y="256"/>
                      <a:pt x="122" y="256"/>
                    </a:cubicBezTo>
                    <a:cubicBezTo>
                      <a:pt x="113" y="247"/>
                      <a:pt x="113" y="247"/>
                      <a:pt x="113" y="247"/>
                    </a:cubicBezTo>
                    <a:cubicBezTo>
                      <a:pt x="113" y="247"/>
                      <a:pt x="113" y="247"/>
                      <a:pt x="113" y="247"/>
                    </a:cubicBezTo>
                    <a:lnTo>
                      <a:pt x="28" y="162"/>
                    </a:lnTo>
                    <a:close/>
                    <a:moveTo>
                      <a:pt x="251" y="406"/>
                    </a:moveTo>
                    <a:cubicBezTo>
                      <a:pt x="166" y="491"/>
                      <a:pt x="166" y="491"/>
                      <a:pt x="166" y="491"/>
                    </a:cubicBezTo>
                    <a:cubicBezTo>
                      <a:pt x="160" y="497"/>
                      <a:pt x="153" y="500"/>
                      <a:pt x="145" y="500"/>
                    </a:cubicBezTo>
                    <a:cubicBezTo>
                      <a:pt x="138" y="500"/>
                      <a:pt x="130" y="497"/>
                      <a:pt x="125" y="492"/>
                    </a:cubicBezTo>
                    <a:cubicBezTo>
                      <a:pt x="28" y="394"/>
                      <a:pt x="28" y="394"/>
                      <a:pt x="28" y="394"/>
                    </a:cubicBezTo>
                    <a:cubicBezTo>
                      <a:pt x="16" y="383"/>
                      <a:pt x="16" y="365"/>
                      <a:pt x="28" y="353"/>
                    </a:cubicBezTo>
                    <a:cubicBezTo>
                      <a:pt x="113" y="268"/>
                      <a:pt x="113" y="268"/>
                      <a:pt x="113" y="268"/>
                    </a:cubicBezTo>
                    <a:cubicBezTo>
                      <a:pt x="204" y="359"/>
                      <a:pt x="204" y="359"/>
                      <a:pt x="204" y="359"/>
                    </a:cubicBezTo>
                    <a:lnTo>
                      <a:pt x="251" y="406"/>
                    </a:lnTo>
                    <a:close/>
                    <a:moveTo>
                      <a:pt x="495" y="394"/>
                    </a:moveTo>
                    <a:cubicBezTo>
                      <a:pt x="398" y="492"/>
                      <a:pt x="398" y="492"/>
                      <a:pt x="398" y="492"/>
                    </a:cubicBezTo>
                    <a:cubicBezTo>
                      <a:pt x="393" y="497"/>
                      <a:pt x="385" y="500"/>
                      <a:pt x="378" y="500"/>
                    </a:cubicBezTo>
                    <a:cubicBezTo>
                      <a:pt x="370" y="500"/>
                      <a:pt x="363" y="497"/>
                      <a:pt x="357" y="491"/>
                    </a:cubicBezTo>
                    <a:cubicBezTo>
                      <a:pt x="272" y="406"/>
                      <a:pt x="272" y="406"/>
                      <a:pt x="272" y="406"/>
                    </a:cubicBezTo>
                    <a:cubicBezTo>
                      <a:pt x="272" y="406"/>
                      <a:pt x="272" y="406"/>
                      <a:pt x="272" y="406"/>
                    </a:cubicBezTo>
                    <a:cubicBezTo>
                      <a:pt x="263" y="397"/>
                      <a:pt x="263" y="397"/>
                      <a:pt x="263" y="397"/>
                    </a:cubicBezTo>
                    <a:cubicBezTo>
                      <a:pt x="401" y="259"/>
                      <a:pt x="401" y="259"/>
                      <a:pt x="401" y="259"/>
                    </a:cubicBezTo>
                    <a:cubicBezTo>
                      <a:pt x="495" y="353"/>
                      <a:pt x="495" y="353"/>
                      <a:pt x="495" y="353"/>
                    </a:cubicBezTo>
                    <a:cubicBezTo>
                      <a:pt x="501" y="359"/>
                      <a:pt x="504" y="366"/>
                      <a:pt x="504" y="374"/>
                    </a:cubicBezTo>
                    <a:cubicBezTo>
                      <a:pt x="504" y="381"/>
                      <a:pt x="501" y="389"/>
                      <a:pt x="495" y="3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4"/>
              <p:cNvSpPr>
                <a:spLocks/>
              </p:cNvSpPr>
              <p:nvPr/>
            </p:nvSpPr>
            <p:spPr bwMode="auto">
              <a:xfrm>
                <a:off x="2717826" y="5818157"/>
                <a:ext cx="15875" cy="15875"/>
              </a:xfrm>
              <a:custGeom>
                <a:avLst/>
                <a:gdLst>
                  <a:gd name="T0" fmla="*/ 12 w 14"/>
                  <a:gd name="T1" fmla="*/ 12 h 14"/>
                  <a:gd name="T2" fmla="*/ 12 w 14"/>
                  <a:gd name="T3" fmla="*/ 3 h 14"/>
                  <a:gd name="T4" fmla="*/ 2 w 14"/>
                  <a:gd name="T5" fmla="*/ 3 h 14"/>
                  <a:gd name="T6" fmla="*/ 2 w 14"/>
                  <a:gd name="T7" fmla="*/ 12 h 14"/>
                  <a:gd name="T8" fmla="*/ 12 w 14"/>
                  <a:gd name="T9" fmla="*/ 12 h 14"/>
                </a:gdLst>
                <a:ahLst/>
                <a:cxnLst>
                  <a:cxn ang="0">
                    <a:pos x="T0" y="T1"/>
                  </a:cxn>
                  <a:cxn ang="0">
                    <a:pos x="T2" y="T3"/>
                  </a:cxn>
                  <a:cxn ang="0">
                    <a:pos x="T4" y="T5"/>
                  </a:cxn>
                  <a:cxn ang="0">
                    <a:pos x="T6" y="T7"/>
                  </a:cxn>
                  <a:cxn ang="0">
                    <a:pos x="T8" y="T9"/>
                  </a:cxn>
                </a:cxnLst>
                <a:rect l="0" t="0" r="r" b="b"/>
                <a:pathLst>
                  <a:path w="14" h="14">
                    <a:moveTo>
                      <a:pt x="12" y="12"/>
                    </a:moveTo>
                    <a:cubicBezTo>
                      <a:pt x="14" y="9"/>
                      <a:pt x="14" y="5"/>
                      <a:pt x="12" y="3"/>
                    </a:cubicBezTo>
                    <a:cubicBezTo>
                      <a:pt x="9" y="0"/>
                      <a:pt x="5" y="0"/>
                      <a:pt x="2" y="3"/>
                    </a:cubicBezTo>
                    <a:cubicBezTo>
                      <a:pt x="0" y="5"/>
                      <a:pt x="0" y="9"/>
                      <a:pt x="2" y="12"/>
                    </a:cubicBezTo>
                    <a:cubicBezTo>
                      <a:pt x="5" y="14"/>
                      <a:pt x="9" y="14"/>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5"/>
              <p:cNvSpPr>
                <a:spLocks/>
              </p:cNvSpPr>
              <p:nvPr/>
            </p:nvSpPr>
            <p:spPr bwMode="auto">
              <a:xfrm>
                <a:off x="2728938" y="5726082"/>
                <a:ext cx="17462" cy="17463"/>
              </a:xfrm>
              <a:custGeom>
                <a:avLst/>
                <a:gdLst>
                  <a:gd name="T0" fmla="*/ 12 w 14"/>
                  <a:gd name="T1" fmla="*/ 12 h 15"/>
                  <a:gd name="T2" fmla="*/ 12 w 14"/>
                  <a:gd name="T3" fmla="*/ 3 h 15"/>
                  <a:gd name="T4" fmla="*/ 3 w 14"/>
                  <a:gd name="T5" fmla="*/ 3 h 15"/>
                  <a:gd name="T6" fmla="*/ 3 w 14"/>
                  <a:gd name="T7" fmla="*/ 12 h 15"/>
                  <a:gd name="T8" fmla="*/ 12 w 14"/>
                  <a:gd name="T9" fmla="*/ 12 h 15"/>
                </a:gdLst>
                <a:ahLst/>
                <a:cxnLst>
                  <a:cxn ang="0">
                    <a:pos x="T0" y="T1"/>
                  </a:cxn>
                  <a:cxn ang="0">
                    <a:pos x="T2" y="T3"/>
                  </a:cxn>
                  <a:cxn ang="0">
                    <a:pos x="T4" y="T5"/>
                  </a:cxn>
                  <a:cxn ang="0">
                    <a:pos x="T6" y="T7"/>
                  </a:cxn>
                  <a:cxn ang="0">
                    <a:pos x="T8" y="T9"/>
                  </a:cxn>
                </a:cxnLst>
                <a:rect l="0" t="0" r="r" b="b"/>
                <a:pathLst>
                  <a:path w="14" h="15">
                    <a:moveTo>
                      <a:pt x="12" y="12"/>
                    </a:moveTo>
                    <a:cubicBezTo>
                      <a:pt x="14" y="10"/>
                      <a:pt x="14" y="6"/>
                      <a:pt x="12" y="3"/>
                    </a:cubicBezTo>
                    <a:cubicBezTo>
                      <a:pt x="9" y="0"/>
                      <a:pt x="5" y="0"/>
                      <a:pt x="3" y="3"/>
                    </a:cubicBezTo>
                    <a:cubicBezTo>
                      <a:pt x="0" y="6"/>
                      <a:pt x="0" y="10"/>
                      <a:pt x="3" y="12"/>
                    </a:cubicBezTo>
                    <a:cubicBezTo>
                      <a:pt x="5" y="15"/>
                      <a:pt x="9" y="15"/>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6"/>
              <p:cNvSpPr>
                <a:spLocks/>
              </p:cNvSpPr>
              <p:nvPr/>
            </p:nvSpPr>
            <p:spPr bwMode="auto">
              <a:xfrm>
                <a:off x="2814663" y="5811807"/>
                <a:ext cx="17462" cy="15875"/>
              </a:xfrm>
              <a:custGeom>
                <a:avLst/>
                <a:gdLst>
                  <a:gd name="T0" fmla="*/ 12 w 15"/>
                  <a:gd name="T1" fmla="*/ 11 h 14"/>
                  <a:gd name="T2" fmla="*/ 12 w 15"/>
                  <a:gd name="T3" fmla="*/ 2 h 14"/>
                  <a:gd name="T4" fmla="*/ 3 w 15"/>
                  <a:gd name="T5" fmla="*/ 2 h 14"/>
                  <a:gd name="T6" fmla="*/ 3 w 15"/>
                  <a:gd name="T7" fmla="*/ 11 h 14"/>
                  <a:gd name="T8" fmla="*/ 12 w 15"/>
                  <a:gd name="T9" fmla="*/ 11 h 14"/>
                </a:gdLst>
                <a:ahLst/>
                <a:cxnLst>
                  <a:cxn ang="0">
                    <a:pos x="T0" y="T1"/>
                  </a:cxn>
                  <a:cxn ang="0">
                    <a:pos x="T2" y="T3"/>
                  </a:cxn>
                  <a:cxn ang="0">
                    <a:pos x="T4" y="T5"/>
                  </a:cxn>
                  <a:cxn ang="0">
                    <a:pos x="T6" y="T7"/>
                  </a:cxn>
                  <a:cxn ang="0">
                    <a:pos x="T8" y="T9"/>
                  </a:cxn>
                </a:cxnLst>
                <a:rect l="0" t="0" r="r" b="b"/>
                <a:pathLst>
                  <a:path w="15" h="14">
                    <a:moveTo>
                      <a:pt x="12" y="11"/>
                    </a:moveTo>
                    <a:cubicBezTo>
                      <a:pt x="15" y="9"/>
                      <a:pt x="15" y="5"/>
                      <a:pt x="12" y="2"/>
                    </a:cubicBezTo>
                    <a:cubicBezTo>
                      <a:pt x="9" y="0"/>
                      <a:pt x="5" y="0"/>
                      <a:pt x="3" y="2"/>
                    </a:cubicBezTo>
                    <a:cubicBezTo>
                      <a:pt x="0" y="5"/>
                      <a:pt x="0" y="9"/>
                      <a:pt x="3" y="11"/>
                    </a:cubicBezTo>
                    <a:cubicBezTo>
                      <a:pt x="5" y="14"/>
                      <a:pt x="9" y="14"/>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7"/>
              <p:cNvSpPr>
                <a:spLocks/>
              </p:cNvSpPr>
              <p:nvPr/>
            </p:nvSpPr>
            <p:spPr bwMode="auto">
              <a:xfrm>
                <a:off x="2624163" y="5830857"/>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9"/>
                      <a:pt x="3" y="12"/>
                    </a:cubicBezTo>
                    <a:cubicBezTo>
                      <a:pt x="5" y="15"/>
                      <a:pt x="10" y="15"/>
                      <a:pt x="12" y="12"/>
                    </a:cubicBezTo>
                    <a:cubicBezTo>
                      <a:pt x="15" y="9"/>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8"/>
              <p:cNvSpPr>
                <a:spLocks/>
              </p:cNvSpPr>
              <p:nvPr/>
            </p:nvSpPr>
            <p:spPr bwMode="auto">
              <a:xfrm>
                <a:off x="2709888" y="5914995"/>
                <a:ext cx="17462" cy="17463"/>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6" y="0"/>
                      <a:pt x="3" y="3"/>
                    </a:cubicBezTo>
                    <a:cubicBezTo>
                      <a:pt x="0" y="5"/>
                      <a:pt x="0" y="10"/>
                      <a:pt x="3" y="12"/>
                    </a:cubicBezTo>
                    <a:cubicBezTo>
                      <a:pt x="6" y="15"/>
                      <a:pt x="10" y="15"/>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9"/>
              <p:cNvSpPr>
                <a:spLocks/>
              </p:cNvSpPr>
              <p:nvPr/>
            </p:nvSpPr>
            <p:spPr bwMode="auto">
              <a:xfrm>
                <a:off x="3016276" y="6116607"/>
                <a:ext cx="15875" cy="15875"/>
              </a:xfrm>
              <a:custGeom>
                <a:avLst/>
                <a:gdLst>
                  <a:gd name="T0" fmla="*/ 2 w 14"/>
                  <a:gd name="T1" fmla="*/ 3 h 14"/>
                  <a:gd name="T2" fmla="*/ 2 w 14"/>
                  <a:gd name="T3" fmla="*/ 12 h 14"/>
                  <a:gd name="T4" fmla="*/ 12 w 14"/>
                  <a:gd name="T5" fmla="*/ 12 h 14"/>
                  <a:gd name="T6" fmla="*/ 12 w 14"/>
                  <a:gd name="T7" fmla="*/ 3 h 14"/>
                  <a:gd name="T8" fmla="*/ 2 w 14"/>
                  <a:gd name="T9" fmla="*/ 3 h 14"/>
                </a:gdLst>
                <a:ahLst/>
                <a:cxnLst>
                  <a:cxn ang="0">
                    <a:pos x="T0" y="T1"/>
                  </a:cxn>
                  <a:cxn ang="0">
                    <a:pos x="T2" y="T3"/>
                  </a:cxn>
                  <a:cxn ang="0">
                    <a:pos x="T4" y="T5"/>
                  </a:cxn>
                  <a:cxn ang="0">
                    <a:pos x="T6" y="T7"/>
                  </a:cxn>
                  <a:cxn ang="0">
                    <a:pos x="T8" y="T9"/>
                  </a:cxn>
                </a:cxnLst>
                <a:rect l="0" t="0" r="r" b="b"/>
                <a:pathLst>
                  <a:path w="14" h="14">
                    <a:moveTo>
                      <a:pt x="2" y="3"/>
                    </a:moveTo>
                    <a:cubicBezTo>
                      <a:pt x="0" y="5"/>
                      <a:pt x="0" y="9"/>
                      <a:pt x="2" y="12"/>
                    </a:cubicBezTo>
                    <a:cubicBezTo>
                      <a:pt x="5" y="14"/>
                      <a:pt x="9" y="14"/>
                      <a:pt x="12" y="12"/>
                    </a:cubicBezTo>
                    <a:cubicBezTo>
                      <a:pt x="14" y="9"/>
                      <a:pt x="14" y="5"/>
                      <a:pt x="12" y="3"/>
                    </a:cubicBezTo>
                    <a:cubicBezTo>
                      <a:pt x="9" y="0"/>
                      <a:pt x="5" y="0"/>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0"/>
              <p:cNvSpPr>
                <a:spLocks/>
              </p:cNvSpPr>
              <p:nvPr/>
            </p:nvSpPr>
            <p:spPr bwMode="auto">
              <a:xfrm>
                <a:off x="3027388" y="6024532"/>
                <a:ext cx="15875" cy="17463"/>
              </a:xfrm>
              <a:custGeom>
                <a:avLst/>
                <a:gdLst>
                  <a:gd name="T0" fmla="*/ 3 w 14"/>
                  <a:gd name="T1" fmla="*/ 3 h 15"/>
                  <a:gd name="T2" fmla="*/ 3 w 14"/>
                  <a:gd name="T3" fmla="*/ 12 h 15"/>
                  <a:gd name="T4" fmla="*/ 12 w 14"/>
                  <a:gd name="T5" fmla="*/ 12 h 15"/>
                  <a:gd name="T6" fmla="*/ 12 w 14"/>
                  <a:gd name="T7" fmla="*/ 3 h 15"/>
                  <a:gd name="T8" fmla="*/ 3 w 14"/>
                  <a:gd name="T9" fmla="*/ 3 h 15"/>
                </a:gdLst>
                <a:ahLst/>
                <a:cxnLst>
                  <a:cxn ang="0">
                    <a:pos x="T0" y="T1"/>
                  </a:cxn>
                  <a:cxn ang="0">
                    <a:pos x="T2" y="T3"/>
                  </a:cxn>
                  <a:cxn ang="0">
                    <a:pos x="T4" y="T5"/>
                  </a:cxn>
                  <a:cxn ang="0">
                    <a:pos x="T6" y="T7"/>
                  </a:cxn>
                  <a:cxn ang="0">
                    <a:pos x="T8" y="T9"/>
                  </a:cxn>
                </a:cxnLst>
                <a:rect l="0" t="0" r="r" b="b"/>
                <a:pathLst>
                  <a:path w="14" h="15">
                    <a:moveTo>
                      <a:pt x="3" y="3"/>
                    </a:moveTo>
                    <a:cubicBezTo>
                      <a:pt x="0" y="6"/>
                      <a:pt x="0" y="10"/>
                      <a:pt x="3" y="12"/>
                    </a:cubicBezTo>
                    <a:cubicBezTo>
                      <a:pt x="5" y="15"/>
                      <a:pt x="9" y="15"/>
                      <a:pt x="12" y="12"/>
                    </a:cubicBezTo>
                    <a:cubicBezTo>
                      <a:pt x="14" y="10"/>
                      <a:pt x="14" y="6"/>
                      <a:pt x="12" y="3"/>
                    </a:cubicBezTo>
                    <a:cubicBezTo>
                      <a:pt x="9"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1"/>
              <p:cNvSpPr>
                <a:spLocks/>
              </p:cNvSpPr>
              <p:nvPr/>
            </p:nvSpPr>
            <p:spPr bwMode="auto">
              <a:xfrm>
                <a:off x="3113113" y="6110257"/>
                <a:ext cx="17462" cy="15875"/>
              </a:xfrm>
              <a:custGeom>
                <a:avLst/>
                <a:gdLst>
                  <a:gd name="T0" fmla="*/ 3 w 15"/>
                  <a:gd name="T1" fmla="*/ 2 h 14"/>
                  <a:gd name="T2" fmla="*/ 3 w 15"/>
                  <a:gd name="T3" fmla="*/ 11 h 14"/>
                  <a:gd name="T4" fmla="*/ 12 w 15"/>
                  <a:gd name="T5" fmla="*/ 11 h 14"/>
                  <a:gd name="T6" fmla="*/ 12 w 15"/>
                  <a:gd name="T7" fmla="*/ 2 h 14"/>
                  <a:gd name="T8" fmla="*/ 3 w 15"/>
                  <a:gd name="T9" fmla="*/ 2 h 14"/>
                </a:gdLst>
                <a:ahLst/>
                <a:cxnLst>
                  <a:cxn ang="0">
                    <a:pos x="T0" y="T1"/>
                  </a:cxn>
                  <a:cxn ang="0">
                    <a:pos x="T2" y="T3"/>
                  </a:cxn>
                  <a:cxn ang="0">
                    <a:pos x="T4" y="T5"/>
                  </a:cxn>
                  <a:cxn ang="0">
                    <a:pos x="T6" y="T7"/>
                  </a:cxn>
                  <a:cxn ang="0">
                    <a:pos x="T8" y="T9"/>
                  </a:cxn>
                </a:cxnLst>
                <a:rect l="0" t="0" r="r" b="b"/>
                <a:pathLst>
                  <a:path w="15" h="14">
                    <a:moveTo>
                      <a:pt x="3" y="2"/>
                    </a:moveTo>
                    <a:cubicBezTo>
                      <a:pt x="0" y="5"/>
                      <a:pt x="0" y="9"/>
                      <a:pt x="3" y="11"/>
                    </a:cubicBezTo>
                    <a:cubicBezTo>
                      <a:pt x="5" y="14"/>
                      <a:pt x="9" y="14"/>
                      <a:pt x="12" y="11"/>
                    </a:cubicBezTo>
                    <a:cubicBezTo>
                      <a:pt x="15" y="9"/>
                      <a:pt x="15" y="5"/>
                      <a:pt x="12" y="2"/>
                    </a:cubicBezTo>
                    <a:cubicBezTo>
                      <a:pt x="9" y="0"/>
                      <a:pt x="5"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2"/>
              <p:cNvSpPr>
                <a:spLocks/>
              </p:cNvSpPr>
              <p:nvPr/>
            </p:nvSpPr>
            <p:spPr bwMode="auto">
              <a:xfrm>
                <a:off x="2922613" y="6129307"/>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9"/>
                      <a:pt x="3" y="12"/>
                    </a:cubicBezTo>
                    <a:cubicBezTo>
                      <a:pt x="5" y="15"/>
                      <a:pt x="10" y="15"/>
                      <a:pt x="12" y="12"/>
                    </a:cubicBezTo>
                    <a:cubicBezTo>
                      <a:pt x="15" y="9"/>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3"/>
              <p:cNvSpPr>
                <a:spLocks/>
              </p:cNvSpPr>
              <p:nvPr/>
            </p:nvSpPr>
            <p:spPr bwMode="auto">
              <a:xfrm>
                <a:off x="3008338" y="6213445"/>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10"/>
                      <a:pt x="3" y="12"/>
                    </a:cubicBezTo>
                    <a:cubicBezTo>
                      <a:pt x="5" y="15"/>
                      <a:pt x="10" y="15"/>
                      <a:pt x="12" y="12"/>
                    </a:cubicBezTo>
                    <a:cubicBezTo>
                      <a:pt x="15" y="10"/>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10"/>
          <p:cNvGrpSpPr/>
          <p:nvPr/>
        </p:nvGrpSpPr>
        <p:grpSpPr>
          <a:xfrm>
            <a:off x="3796904" y="1498269"/>
            <a:ext cx="1607344" cy="1607840"/>
            <a:chOff x="5062538" y="1997075"/>
            <a:chExt cx="2143125" cy="2143125"/>
          </a:xfrm>
        </p:grpSpPr>
        <p:sp>
          <p:nvSpPr>
            <p:cNvPr id="6153" name="椭圆 12"/>
            <p:cNvSpPr>
              <a:spLocks noChangeArrowheads="1"/>
            </p:cNvSpPr>
            <p:nvPr/>
          </p:nvSpPr>
          <p:spPr bwMode="auto">
            <a:xfrm>
              <a:off x="5062538" y="1997075"/>
              <a:ext cx="2143125" cy="2143125"/>
            </a:xfrm>
            <a:prstGeom prst="ellipse">
              <a:avLst/>
            </a:prstGeom>
            <a:solidFill>
              <a:schemeClr val="accent3"/>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0" name="文本框 19"/>
            <p:cNvSpPr>
              <a:spLocks noChangeArrowheads="1"/>
            </p:cNvSpPr>
            <p:nvPr/>
          </p:nvSpPr>
          <p:spPr bwMode="auto">
            <a:xfrm>
              <a:off x="5756275" y="3251200"/>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2"/>
            <p:cNvSpPr>
              <a:spLocks noEditPoints="1"/>
            </p:cNvSpPr>
            <p:nvPr/>
          </p:nvSpPr>
          <p:spPr bwMode="auto">
            <a:xfrm>
              <a:off x="5799138" y="2497167"/>
              <a:ext cx="560387" cy="606425"/>
            </a:xfrm>
            <a:custGeom>
              <a:avLst/>
              <a:gdLst>
                <a:gd name="T0" fmla="*/ 480 w 480"/>
                <a:gd name="T1" fmla="*/ 277 h 520"/>
                <a:gd name="T2" fmla="*/ 429 w 480"/>
                <a:gd name="T3" fmla="*/ 227 h 520"/>
                <a:gd name="T4" fmla="*/ 379 w 480"/>
                <a:gd name="T5" fmla="*/ 277 h 520"/>
                <a:gd name="T6" fmla="*/ 416 w 480"/>
                <a:gd name="T7" fmla="*/ 326 h 520"/>
                <a:gd name="T8" fmla="*/ 396 w 480"/>
                <a:gd name="T9" fmla="*/ 485 h 520"/>
                <a:gd name="T10" fmla="*/ 320 w 480"/>
                <a:gd name="T11" fmla="*/ 495 h 520"/>
                <a:gd name="T12" fmla="*/ 245 w 480"/>
                <a:gd name="T13" fmla="*/ 485 h 520"/>
                <a:gd name="T14" fmla="*/ 224 w 480"/>
                <a:gd name="T15" fmla="*/ 312 h 520"/>
                <a:gd name="T16" fmla="*/ 325 w 480"/>
                <a:gd name="T17" fmla="*/ 297 h 520"/>
                <a:gd name="T18" fmla="*/ 391 w 480"/>
                <a:gd name="T19" fmla="*/ 134 h 520"/>
                <a:gd name="T20" fmla="*/ 399 w 480"/>
                <a:gd name="T21" fmla="*/ 39 h 520"/>
                <a:gd name="T22" fmla="*/ 271 w 480"/>
                <a:gd name="T23" fmla="*/ 20 h 520"/>
                <a:gd name="T24" fmla="*/ 242 w 480"/>
                <a:gd name="T25" fmla="*/ 0 h 520"/>
                <a:gd name="T26" fmla="*/ 209 w 480"/>
                <a:gd name="T27" fmla="*/ 32 h 520"/>
                <a:gd name="T28" fmla="*/ 242 w 480"/>
                <a:gd name="T29" fmla="*/ 64 h 520"/>
                <a:gd name="T30" fmla="*/ 272 w 480"/>
                <a:gd name="T31" fmla="*/ 44 h 520"/>
                <a:gd name="T32" fmla="*/ 379 w 480"/>
                <a:gd name="T33" fmla="*/ 54 h 520"/>
                <a:gd name="T34" fmla="*/ 357 w 480"/>
                <a:gd name="T35" fmla="*/ 167 h 520"/>
                <a:gd name="T36" fmla="*/ 314 w 480"/>
                <a:gd name="T37" fmla="*/ 275 h 520"/>
                <a:gd name="T38" fmla="*/ 211 w 480"/>
                <a:gd name="T39" fmla="*/ 288 h 520"/>
                <a:gd name="T40" fmla="*/ 109 w 480"/>
                <a:gd name="T41" fmla="*/ 275 h 520"/>
                <a:gd name="T42" fmla="*/ 56 w 480"/>
                <a:gd name="T43" fmla="*/ 168 h 520"/>
                <a:gd name="T44" fmla="*/ 30 w 480"/>
                <a:gd name="T45" fmla="*/ 54 h 520"/>
                <a:gd name="T46" fmla="*/ 132 w 480"/>
                <a:gd name="T47" fmla="*/ 43 h 520"/>
                <a:gd name="T48" fmla="*/ 162 w 480"/>
                <a:gd name="T49" fmla="*/ 64 h 520"/>
                <a:gd name="T50" fmla="*/ 195 w 480"/>
                <a:gd name="T51" fmla="*/ 32 h 520"/>
                <a:gd name="T52" fmla="*/ 162 w 480"/>
                <a:gd name="T53" fmla="*/ 0 h 520"/>
                <a:gd name="T54" fmla="*/ 133 w 480"/>
                <a:gd name="T55" fmla="*/ 19 h 520"/>
                <a:gd name="T56" fmla="*/ 10 w 480"/>
                <a:gd name="T57" fmla="*/ 40 h 520"/>
                <a:gd name="T58" fmla="*/ 13 w 480"/>
                <a:gd name="T59" fmla="*/ 112 h 520"/>
                <a:gd name="T60" fmla="*/ 98 w 480"/>
                <a:gd name="T61" fmla="*/ 297 h 520"/>
                <a:gd name="T62" fmla="*/ 199 w 480"/>
                <a:gd name="T63" fmla="*/ 312 h 520"/>
                <a:gd name="T64" fmla="*/ 204 w 480"/>
                <a:gd name="T65" fmla="*/ 394 h 520"/>
                <a:gd name="T66" fmla="*/ 233 w 480"/>
                <a:gd name="T67" fmla="*/ 506 h 520"/>
                <a:gd name="T68" fmla="*/ 319 w 480"/>
                <a:gd name="T69" fmla="*/ 520 h 520"/>
                <a:gd name="T70" fmla="*/ 322 w 480"/>
                <a:gd name="T71" fmla="*/ 520 h 520"/>
                <a:gd name="T72" fmla="*/ 322 w 480"/>
                <a:gd name="T73" fmla="*/ 520 h 520"/>
                <a:gd name="T74" fmla="*/ 408 w 480"/>
                <a:gd name="T75" fmla="*/ 506 h 520"/>
                <a:gd name="T76" fmla="*/ 436 w 480"/>
                <a:gd name="T77" fmla="*/ 394 h 520"/>
                <a:gd name="T78" fmla="*/ 441 w 480"/>
                <a:gd name="T79" fmla="*/ 326 h 520"/>
                <a:gd name="T80" fmla="*/ 480 w 480"/>
                <a:gd name="T81" fmla="*/ 277 h 520"/>
                <a:gd name="T82" fmla="*/ 242 w 480"/>
                <a:gd name="T83" fmla="*/ 40 h 520"/>
                <a:gd name="T84" fmla="*/ 234 w 480"/>
                <a:gd name="T85" fmla="*/ 32 h 520"/>
                <a:gd name="T86" fmla="*/ 242 w 480"/>
                <a:gd name="T87" fmla="*/ 24 h 520"/>
                <a:gd name="T88" fmla="*/ 249 w 480"/>
                <a:gd name="T89" fmla="*/ 32 h 520"/>
                <a:gd name="T90" fmla="*/ 242 w 480"/>
                <a:gd name="T91" fmla="*/ 40 h 520"/>
                <a:gd name="T92" fmla="*/ 162 w 480"/>
                <a:gd name="T93" fmla="*/ 24 h 520"/>
                <a:gd name="T94" fmla="*/ 170 w 480"/>
                <a:gd name="T95" fmla="*/ 32 h 520"/>
                <a:gd name="T96" fmla="*/ 162 w 480"/>
                <a:gd name="T97" fmla="*/ 40 h 520"/>
                <a:gd name="T98" fmla="*/ 154 w 480"/>
                <a:gd name="T99" fmla="*/ 32 h 520"/>
                <a:gd name="T100" fmla="*/ 162 w 480"/>
                <a:gd name="T101" fmla="*/ 24 h 520"/>
                <a:gd name="T102" fmla="*/ 429 w 480"/>
                <a:gd name="T103" fmla="*/ 298 h 520"/>
                <a:gd name="T104" fmla="*/ 408 w 480"/>
                <a:gd name="T105" fmla="*/ 277 h 520"/>
                <a:gd name="T106" fmla="*/ 429 w 480"/>
                <a:gd name="T107" fmla="*/ 256 h 520"/>
                <a:gd name="T108" fmla="*/ 450 w 480"/>
                <a:gd name="T109" fmla="*/ 277 h 520"/>
                <a:gd name="T110" fmla="*/ 429 w 480"/>
                <a:gd name="T111" fmla="*/ 298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0" h="520">
                  <a:moveTo>
                    <a:pt x="480" y="277"/>
                  </a:moveTo>
                  <a:cubicBezTo>
                    <a:pt x="480" y="249"/>
                    <a:pt x="457" y="227"/>
                    <a:pt x="429" y="227"/>
                  </a:cubicBezTo>
                  <a:cubicBezTo>
                    <a:pt x="401" y="227"/>
                    <a:pt x="379" y="249"/>
                    <a:pt x="379" y="277"/>
                  </a:cubicBezTo>
                  <a:cubicBezTo>
                    <a:pt x="379" y="300"/>
                    <a:pt x="395" y="320"/>
                    <a:pt x="416" y="326"/>
                  </a:cubicBezTo>
                  <a:cubicBezTo>
                    <a:pt x="413" y="398"/>
                    <a:pt x="405" y="473"/>
                    <a:pt x="396" y="485"/>
                  </a:cubicBezTo>
                  <a:cubicBezTo>
                    <a:pt x="381" y="492"/>
                    <a:pt x="343" y="495"/>
                    <a:pt x="320" y="495"/>
                  </a:cubicBezTo>
                  <a:cubicBezTo>
                    <a:pt x="298" y="495"/>
                    <a:pt x="259" y="492"/>
                    <a:pt x="245" y="485"/>
                  </a:cubicBezTo>
                  <a:cubicBezTo>
                    <a:pt x="235" y="472"/>
                    <a:pt x="227" y="388"/>
                    <a:pt x="224" y="312"/>
                  </a:cubicBezTo>
                  <a:cubicBezTo>
                    <a:pt x="250" y="311"/>
                    <a:pt x="301" y="308"/>
                    <a:pt x="325" y="297"/>
                  </a:cubicBezTo>
                  <a:cubicBezTo>
                    <a:pt x="355" y="281"/>
                    <a:pt x="387" y="149"/>
                    <a:pt x="391" y="134"/>
                  </a:cubicBezTo>
                  <a:cubicBezTo>
                    <a:pt x="410" y="54"/>
                    <a:pt x="402" y="44"/>
                    <a:pt x="399" y="39"/>
                  </a:cubicBezTo>
                  <a:cubicBezTo>
                    <a:pt x="386" y="22"/>
                    <a:pt x="325" y="19"/>
                    <a:pt x="271" y="20"/>
                  </a:cubicBezTo>
                  <a:cubicBezTo>
                    <a:pt x="267" y="8"/>
                    <a:pt x="255" y="0"/>
                    <a:pt x="242" y="0"/>
                  </a:cubicBezTo>
                  <a:cubicBezTo>
                    <a:pt x="224" y="0"/>
                    <a:pt x="209" y="14"/>
                    <a:pt x="209" y="32"/>
                  </a:cubicBezTo>
                  <a:cubicBezTo>
                    <a:pt x="209" y="50"/>
                    <a:pt x="224" y="64"/>
                    <a:pt x="242" y="64"/>
                  </a:cubicBezTo>
                  <a:cubicBezTo>
                    <a:pt x="255" y="64"/>
                    <a:pt x="267" y="56"/>
                    <a:pt x="272" y="44"/>
                  </a:cubicBezTo>
                  <a:cubicBezTo>
                    <a:pt x="317" y="44"/>
                    <a:pt x="368" y="47"/>
                    <a:pt x="379" y="54"/>
                  </a:cubicBezTo>
                  <a:cubicBezTo>
                    <a:pt x="380" y="65"/>
                    <a:pt x="374" y="108"/>
                    <a:pt x="357" y="167"/>
                  </a:cubicBezTo>
                  <a:cubicBezTo>
                    <a:pt x="337" y="238"/>
                    <a:pt x="320" y="271"/>
                    <a:pt x="314" y="275"/>
                  </a:cubicBezTo>
                  <a:cubicBezTo>
                    <a:pt x="293" y="285"/>
                    <a:pt x="234" y="288"/>
                    <a:pt x="211" y="288"/>
                  </a:cubicBezTo>
                  <a:cubicBezTo>
                    <a:pt x="188" y="288"/>
                    <a:pt x="130" y="285"/>
                    <a:pt x="109" y="275"/>
                  </a:cubicBezTo>
                  <a:cubicBezTo>
                    <a:pt x="102" y="271"/>
                    <a:pt x="80" y="234"/>
                    <a:pt x="56" y="168"/>
                  </a:cubicBezTo>
                  <a:cubicBezTo>
                    <a:pt x="32" y="102"/>
                    <a:pt x="26" y="61"/>
                    <a:pt x="30" y="54"/>
                  </a:cubicBezTo>
                  <a:cubicBezTo>
                    <a:pt x="38" y="42"/>
                    <a:pt x="87" y="39"/>
                    <a:pt x="132" y="43"/>
                  </a:cubicBezTo>
                  <a:cubicBezTo>
                    <a:pt x="137" y="56"/>
                    <a:pt x="148" y="64"/>
                    <a:pt x="162" y="64"/>
                  </a:cubicBezTo>
                  <a:cubicBezTo>
                    <a:pt x="180" y="64"/>
                    <a:pt x="195" y="50"/>
                    <a:pt x="195" y="32"/>
                  </a:cubicBezTo>
                  <a:cubicBezTo>
                    <a:pt x="195" y="14"/>
                    <a:pt x="180" y="0"/>
                    <a:pt x="162" y="0"/>
                  </a:cubicBezTo>
                  <a:cubicBezTo>
                    <a:pt x="149" y="0"/>
                    <a:pt x="138" y="7"/>
                    <a:pt x="133" y="19"/>
                  </a:cubicBezTo>
                  <a:cubicBezTo>
                    <a:pt x="99" y="16"/>
                    <a:pt x="28" y="13"/>
                    <a:pt x="10" y="40"/>
                  </a:cubicBezTo>
                  <a:cubicBezTo>
                    <a:pt x="4" y="47"/>
                    <a:pt x="0" y="62"/>
                    <a:pt x="13" y="112"/>
                  </a:cubicBezTo>
                  <a:cubicBezTo>
                    <a:pt x="27" y="167"/>
                    <a:pt x="70" y="282"/>
                    <a:pt x="98" y="297"/>
                  </a:cubicBezTo>
                  <a:cubicBezTo>
                    <a:pt x="122" y="309"/>
                    <a:pt x="174" y="311"/>
                    <a:pt x="199" y="312"/>
                  </a:cubicBezTo>
                  <a:cubicBezTo>
                    <a:pt x="200" y="329"/>
                    <a:pt x="202" y="361"/>
                    <a:pt x="204" y="394"/>
                  </a:cubicBezTo>
                  <a:cubicBezTo>
                    <a:pt x="212" y="488"/>
                    <a:pt x="223" y="501"/>
                    <a:pt x="233" y="506"/>
                  </a:cubicBezTo>
                  <a:cubicBezTo>
                    <a:pt x="255" y="518"/>
                    <a:pt x="305" y="519"/>
                    <a:pt x="319" y="520"/>
                  </a:cubicBezTo>
                  <a:cubicBezTo>
                    <a:pt x="322" y="520"/>
                    <a:pt x="322" y="520"/>
                    <a:pt x="322" y="520"/>
                  </a:cubicBezTo>
                  <a:cubicBezTo>
                    <a:pt x="322" y="520"/>
                    <a:pt x="322" y="520"/>
                    <a:pt x="322" y="520"/>
                  </a:cubicBezTo>
                  <a:cubicBezTo>
                    <a:pt x="335" y="519"/>
                    <a:pt x="386" y="518"/>
                    <a:pt x="408" y="506"/>
                  </a:cubicBezTo>
                  <a:cubicBezTo>
                    <a:pt x="418" y="501"/>
                    <a:pt x="428" y="488"/>
                    <a:pt x="436" y="394"/>
                  </a:cubicBezTo>
                  <a:cubicBezTo>
                    <a:pt x="438" y="369"/>
                    <a:pt x="440" y="344"/>
                    <a:pt x="441" y="326"/>
                  </a:cubicBezTo>
                  <a:cubicBezTo>
                    <a:pt x="463" y="321"/>
                    <a:pt x="480" y="301"/>
                    <a:pt x="480" y="277"/>
                  </a:cubicBezTo>
                  <a:close/>
                  <a:moveTo>
                    <a:pt x="242" y="40"/>
                  </a:moveTo>
                  <a:cubicBezTo>
                    <a:pt x="237" y="40"/>
                    <a:pt x="234" y="36"/>
                    <a:pt x="234" y="32"/>
                  </a:cubicBezTo>
                  <a:cubicBezTo>
                    <a:pt x="234" y="28"/>
                    <a:pt x="237" y="24"/>
                    <a:pt x="242" y="24"/>
                  </a:cubicBezTo>
                  <a:cubicBezTo>
                    <a:pt x="246" y="24"/>
                    <a:pt x="249" y="28"/>
                    <a:pt x="249" y="32"/>
                  </a:cubicBezTo>
                  <a:cubicBezTo>
                    <a:pt x="249" y="36"/>
                    <a:pt x="246" y="40"/>
                    <a:pt x="242" y="40"/>
                  </a:cubicBezTo>
                  <a:close/>
                  <a:moveTo>
                    <a:pt x="162" y="24"/>
                  </a:moveTo>
                  <a:cubicBezTo>
                    <a:pt x="167" y="24"/>
                    <a:pt x="170" y="28"/>
                    <a:pt x="170" y="32"/>
                  </a:cubicBezTo>
                  <a:cubicBezTo>
                    <a:pt x="170" y="36"/>
                    <a:pt x="167" y="40"/>
                    <a:pt x="162" y="40"/>
                  </a:cubicBezTo>
                  <a:cubicBezTo>
                    <a:pt x="158" y="40"/>
                    <a:pt x="154" y="36"/>
                    <a:pt x="154" y="32"/>
                  </a:cubicBezTo>
                  <a:cubicBezTo>
                    <a:pt x="154" y="28"/>
                    <a:pt x="158" y="24"/>
                    <a:pt x="162" y="24"/>
                  </a:cubicBezTo>
                  <a:close/>
                  <a:moveTo>
                    <a:pt x="429" y="298"/>
                  </a:moveTo>
                  <a:cubicBezTo>
                    <a:pt x="418" y="298"/>
                    <a:pt x="408" y="289"/>
                    <a:pt x="408" y="277"/>
                  </a:cubicBezTo>
                  <a:cubicBezTo>
                    <a:pt x="408" y="266"/>
                    <a:pt x="418" y="256"/>
                    <a:pt x="429" y="256"/>
                  </a:cubicBezTo>
                  <a:cubicBezTo>
                    <a:pt x="441" y="256"/>
                    <a:pt x="450" y="266"/>
                    <a:pt x="450" y="277"/>
                  </a:cubicBezTo>
                  <a:cubicBezTo>
                    <a:pt x="450" y="289"/>
                    <a:pt x="441" y="298"/>
                    <a:pt x="429"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2"/>
          <p:cNvGrpSpPr/>
          <p:nvPr/>
        </p:nvGrpSpPr>
        <p:grpSpPr>
          <a:xfrm>
            <a:off x="6153150" y="1498269"/>
            <a:ext cx="1607344" cy="1607840"/>
            <a:chOff x="8204200" y="1997075"/>
            <a:chExt cx="2143125" cy="2143125"/>
          </a:xfrm>
        </p:grpSpPr>
        <p:grpSp>
          <p:nvGrpSpPr>
            <p:cNvPr id="12" name="组合 11"/>
            <p:cNvGrpSpPr/>
            <p:nvPr/>
          </p:nvGrpSpPr>
          <p:grpSpPr>
            <a:xfrm>
              <a:off x="8204200" y="1997075"/>
              <a:ext cx="2143125" cy="2143125"/>
              <a:chOff x="8204200" y="1997075"/>
              <a:chExt cx="2143125" cy="2143125"/>
            </a:xfrm>
          </p:grpSpPr>
          <p:sp>
            <p:nvSpPr>
              <p:cNvPr id="6154" name="椭圆 13"/>
              <p:cNvSpPr>
                <a:spLocks noChangeArrowheads="1"/>
              </p:cNvSpPr>
              <p:nvPr/>
            </p:nvSpPr>
            <p:spPr bwMode="auto">
              <a:xfrm>
                <a:off x="8204200" y="1997075"/>
                <a:ext cx="2143125" cy="2143125"/>
              </a:xfrm>
              <a:prstGeom prst="ellipse">
                <a:avLst/>
              </a:prstGeom>
              <a:solidFill>
                <a:schemeClr val="accent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1" name="文本框 20"/>
              <p:cNvSpPr>
                <a:spLocks noChangeArrowheads="1"/>
              </p:cNvSpPr>
              <p:nvPr/>
            </p:nvSpPr>
            <p:spPr bwMode="auto">
              <a:xfrm>
                <a:off x="8897939" y="3200399"/>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11"/>
            <p:cNvGrpSpPr/>
            <p:nvPr/>
          </p:nvGrpSpPr>
          <p:grpSpPr>
            <a:xfrm>
              <a:off x="8982074" y="2428905"/>
              <a:ext cx="587375" cy="588963"/>
              <a:chOff x="-2031232" y="6174580"/>
              <a:chExt cx="587375" cy="588963"/>
            </a:xfrm>
          </p:grpSpPr>
          <p:sp>
            <p:nvSpPr>
              <p:cNvPr id="113" name="Freeform 56"/>
              <p:cNvSpPr>
                <a:spLocks/>
              </p:cNvSpPr>
              <p:nvPr/>
            </p:nvSpPr>
            <p:spPr bwMode="auto">
              <a:xfrm>
                <a:off x="-1870894" y="6174580"/>
                <a:ext cx="266700" cy="436563"/>
              </a:xfrm>
              <a:custGeom>
                <a:avLst/>
                <a:gdLst>
                  <a:gd name="T0" fmla="*/ 16 w 230"/>
                  <a:gd name="T1" fmla="*/ 185 h 375"/>
                  <a:gd name="T2" fmla="*/ 64 w 230"/>
                  <a:gd name="T3" fmla="*/ 254 h 375"/>
                  <a:gd name="T4" fmla="*/ 61 w 230"/>
                  <a:gd name="T5" fmla="*/ 285 h 375"/>
                  <a:gd name="T6" fmla="*/ 46 w 230"/>
                  <a:gd name="T7" fmla="*/ 290 h 375"/>
                  <a:gd name="T8" fmla="*/ 54 w 230"/>
                  <a:gd name="T9" fmla="*/ 321 h 375"/>
                  <a:gd name="T10" fmla="*/ 65 w 230"/>
                  <a:gd name="T11" fmla="*/ 347 h 375"/>
                  <a:gd name="T12" fmla="*/ 75 w 230"/>
                  <a:gd name="T13" fmla="*/ 367 h 375"/>
                  <a:gd name="T14" fmla="*/ 77 w 230"/>
                  <a:gd name="T15" fmla="*/ 370 h 375"/>
                  <a:gd name="T16" fmla="*/ 85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5 h 375"/>
                  <a:gd name="T28" fmla="*/ 135 w 230"/>
                  <a:gd name="T29" fmla="*/ 374 h 375"/>
                  <a:gd name="T30" fmla="*/ 145 w 230"/>
                  <a:gd name="T31" fmla="*/ 373 h 375"/>
                  <a:gd name="T32" fmla="*/ 156 w 230"/>
                  <a:gd name="T33" fmla="*/ 371 h 375"/>
                  <a:gd name="T34" fmla="*/ 159 w 230"/>
                  <a:gd name="T35" fmla="*/ 369 h 375"/>
                  <a:gd name="T36" fmla="*/ 166 w 230"/>
                  <a:gd name="T37" fmla="*/ 357 h 375"/>
                  <a:gd name="T38" fmla="*/ 176 w 230"/>
                  <a:gd name="T39" fmla="*/ 327 h 375"/>
                  <a:gd name="T40" fmla="*/ 184 w 230"/>
                  <a:gd name="T41" fmla="*/ 290 h 375"/>
                  <a:gd name="T42" fmla="*/ 169 w 230"/>
                  <a:gd name="T43" fmla="*/ 285 h 375"/>
                  <a:gd name="T44" fmla="*/ 166 w 230"/>
                  <a:gd name="T45" fmla="*/ 255 h 375"/>
                  <a:gd name="T46" fmla="*/ 216 w 230"/>
                  <a:gd name="T47" fmla="*/ 184 h 375"/>
                  <a:gd name="T48" fmla="*/ 226 w 230"/>
                  <a:gd name="T49" fmla="*/ 178 h 375"/>
                  <a:gd name="T50" fmla="*/ 226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1" y="285"/>
                      <a:pt x="61" y="285"/>
                      <a:pt x="61" y="285"/>
                    </a:cubicBezTo>
                    <a:cubicBezTo>
                      <a:pt x="46" y="290"/>
                      <a:pt x="46" y="290"/>
                      <a:pt x="46" y="290"/>
                    </a:cubicBezTo>
                    <a:cubicBezTo>
                      <a:pt x="47" y="299"/>
                      <a:pt x="51" y="310"/>
                      <a:pt x="54" y="321"/>
                    </a:cubicBezTo>
                    <a:cubicBezTo>
                      <a:pt x="58" y="330"/>
                      <a:pt x="61" y="339"/>
                      <a:pt x="65" y="347"/>
                    </a:cubicBezTo>
                    <a:cubicBezTo>
                      <a:pt x="68" y="356"/>
                      <a:pt x="72" y="363"/>
                      <a:pt x="75" y="367"/>
                    </a:cubicBezTo>
                    <a:cubicBezTo>
                      <a:pt x="76" y="368"/>
                      <a:pt x="77" y="369"/>
                      <a:pt x="77" y="370"/>
                    </a:cubicBezTo>
                    <a:cubicBezTo>
                      <a:pt x="79" y="370"/>
                      <a:pt x="82" y="371"/>
                      <a:pt x="85" y="372"/>
                    </a:cubicBezTo>
                    <a:cubicBezTo>
                      <a:pt x="88" y="372"/>
                      <a:pt x="91" y="373"/>
                      <a:pt x="95" y="373"/>
                    </a:cubicBezTo>
                    <a:cubicBezTo>
                      <a:pt x="98" y="374"/>
                      <a:pt x="102" y="374"/>
                      <a:pt x="105" y="374"/>
                    </a:cubicBezTo>
                    <a:cubicBezTo>
                      <a:pt x="109" y="374"/>
                      <a:pt x="112" y="375"/>
                      <a:pt x="115" y="375"/>
                    </a:cubicBezTo>
                    <a:cubicBezTo>
                      <a:pt x="116" y="375"/>
                      <a:pt x="117" y="375"/>
                      <a:pt x="118" y="375"/>
                    </a:cubicBezTo>
                    <a:cubicBezTo>
                      <a:pt x="120" y="375"/>
                      <a:pt x="122" y="375"/>
                      <a:pt x="125" y="375"/>
                    </a:cubicBezTo>
                    <a:cubicBezTo>
                      <a:pt x="128" y="374"/>
                      <a:pt x="132" y="374"/>
                      <a:pt x="135" y="374"/>
                    </a:cubicBezTo>
                    <a:cubicBezTo>
                      <a:pt x="139" y="374"/>
                      <a:pt x="142" y="373"/>
                      <a:pt x="145" y="373"/>
                    </a:cubicBezTo>
                    <a:cubicBezTo>
                      <a:pt x="149" y="372"/>
                      <a:pt x="153" y="372"/>
                      <a:pt x="156" y="371"/>
                    </a:cubicBezTo>
                    <a:cubicBezTo>
                      <a:pt x="157" y="370"/>
                      <a:pt x="158" y="370"/>
                      <a:pt x="159" y="369"/>
                    </a:cubicBezTo>
                    <a:cubicBezTo>
                      <a:pt x="161" y="368"/>
                      <a:pt x="163" y="364"/>
                      <a:pt x="166" y="357"/>
                    </a:cubicBezTo>
                    <a:cubicBezTo>
                      <a:pt x="169" y="349"/>
                      <a:pt x="173" y="338"/>
                      <a:pt x="176" y="327"/>
                    </a:cubicBezTo>
                    <a:cubicBezTo>
                      <a:pt x="179" y="314"/>
                      <a:pt x="183" y="300"/>
                      <a:pt x="184" y="290"/>
                    </a:cubicBezTo>
                    <a:cubicBezTo>
                      <a:pt x="169" y="285"/>
                      <a:pt x="169" y="285"/>
                      <a:pt x="169" y="285"/>
                    </a:cubicBezTo>
                    <a:cubicBezTo>
                      <a:pt x="166" y="255"/>
                      <a:pt x="166" y="255"/>
                      <a:pt x="166" y="255"/>
                    </a:cubicBezTo>
                    <a:cubicBezTo>
                      <a:pt x="189" y="240"/>
                      <a:pt x="206" y="215"/>
                      <a:pt x="216" y="184"/>
                    </a:cubicBezTo>
                    <a:cubicBezTo>
                      <a:pt x="219" y="183"/>
                      <a:pt x="224" y="181"/>
                      <a:pt x="226" y="178"/>
                    </a:cubicBezTo>
                    <a:cubicBezTo>
                      <a:pt x="229" y="173"/>
                      <a:pt x="230" y="133"/>
                      <a:pt x="226" y="126"/>
                    </a:cubicBezTo>
                    <a:cubicBezTo>
                      <a:pt x="225" y="124"/>
                      <a:pt x="224" y="124"/>
                      <a:pt x="222" y="123"/>
                    </a:cubicBezTo>
                    <a:cubicBezTo>
                      <a:pt x="218" y="54"/>
                      <a:pt x="172"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57"/>
              <p:cNvSpPr>
                <a:spLocks noEditPoints="1"/>
              </p:cNvSpPr>
              <p:nvPr/>
            </p:nvSpPr>
            <p:spPr bwMode="auto">
              <a:xfrm>
                <a:off x="-2031232" y="6515893"/>
                <a:ext cx="587375" cy="247650"/>
              </a:xfrm>
              <a:custGeom>
                <a:avLst/>
                <a:gdLst>
                  <a:gd name="T0" fmla="*/ 332 w 504"/>
                  <a:gd name="T1" fmla="*/ 0 h 212"/>
                  <a:gd name="T2" fmla="*/ 303 w 504"/>
                  <a:gd name="T3" fmla="*/ 85 h 212"/>
                  <a:gd name="T4" fmla="*/ 282 w 504"/>
                  <a:gd name="T5" fmla="*/ 91 h 212"/>
                  <a:gd name="T6" fmla="*/ 261 w 504"/>
                  <a:gd name="T7" fmla="*/ 92 h 212"/>
                  <a:gd name="T8" fmla="*/ 269 w 504"/>
                  <a:gd name="T9" fmla="*/ 160 h 212"/>
                  <a:gd name="T10" fmla="*/ 286 w 504"/>
                  <a:gd name="T11" fmla="*/ 163 h 212"/>
                  <a:gd name="T12" fmla="*/ 299 w 504"/>
                  <a:gd name="T13" fmla="*/ 164 h 212"/>
                  <a:gd name="T14" fmla="*/ 317 w 504"/>
                  <a:gd name="T15" fmla="*/ 163 h 212"/>
                  <a:gd name="T16" fmla="*/ 330 w 504"/>
                  <a:gd name="T17" fmla="*/ 157 h 212"/>
                  <a:gd name="T18" fmla="*/ 335 w 504"/>
                  <a:gd name="T19" fmla="*/ 96 h 212"/>
                  <a:gd name="T20" fmla="*/ 328 w 504"/>
                  <a:gd name="T21" fmla="*/ 91 h 212"/>
                  <a:gd name="T22" fmla="*/ 325 w 504"/>
                  <a:gd name="T23" fmla="*/ 68 h 212"/>
                  <a:gd name="T24" fmla="*/ 333 w 504"/>
                  <a:gd name="T25" fmla="*/ 60 h 212"/>
                  <a:gd name="T26" fmla="*/ 340 w 504"/>
                  <a:gd name="T27" fmla="*/ 57 h 212"/>
                  <a:gd name="T28" fmla="*/ 345 w 504"/>
                  <a:gd name="T29" fmla="*/ 57 h 212"/>
                  <a:gd name="T30" fmla="*/ 353 w 504"/>
                  <a:gd name="T31" fmla="*/ 60 h 212"/>
                  <a:gd name="T32" fmla="*/ 360 w 504"/>
                  <a:gd name="T33" fmla="*/ 68 h 212"/>
                  <a:gd name="T34" fmla="*/ 358 w 504"/>
                  <a:gd name="T35" fmla="*/ 91 h 212"/>
                  <a:gd name="T36" fmla="*/ 350 w 504"/>
                  <a:gd name="T37" fmla="*/ 96 h 212"/>
                  <a:gd name="T38" fmla="*/ 336 w 504"/>
                  <a:gd name="T39" fmla="*/ 169 h 212"/>
                  <a:gd name="T40" fmla="*/ 324 w 504"/>
                  <a:gd name="T41" fmla="*/ 174 h 212"/>
                  <a:gd name="T42" fmla="*/ 305 w 504"/>
                  <a:gd name="T43" fmla="*/ 175 h 212"/>
                  <a:gd name="T44" fmla="*/ 299 w 504"/>
                  <a:gd name="T45" fmla="*/ 176 h 212"/>
                  <a:gd name="T46" fmla="*/ 286 w 504"/>
                  <a:gd name="T47" fmla="*/ 175 h 212"/>
                  <a:gd name="T48" fmla="*/ 268 w 504"/>
                  <a:gd name="T49" fmla="*/ 172 h 212"/>
                  <a:gd name="T50" fmla="*/ 255 w 504"/>
                  <a:gd name="T51" fmla="*/ 154 h 212"/>
                  <a:gd name="T52" fmla="*/ 232 w 504"/>
                  <a:gd name="T53" fmla="*/ 91 h 212"/>
                  <a:gd name="T54" fmla="*/ 209 w 504"/>
                  <a:gd name="T55" fmla="*/ 86 h 212"/>
                  <a:gd name="T56" fmla="*/ 181 w 504"/>
                  <a:gd name="T57" fmla="*/ 34 h 212"/>
                  <a:gd name="T58" fmla="*/ 22 w 504"/>
                  <a:gd name="T59" fmla="*/ 62 h 212"/>
                  <a:gd name="T60" fmla="*/ 253 w 504"/>
                  <a:gd name="T61" fmla="*/ 212 h 212"/>
                  <a:gd name="T62" fmla="*/ 169 w 504"/>
                  <a:gd name="T63" fmla="*/ 128 h 212"/>
                  <a:gd name="T64" fmla="*/ 153 w 504"/>
                  <a:gd name="T65" fmla="*/ 128 h 212"/>
                  <a:gd name="T66" fmla="*/ 137 w 504"/>
                  <a:gd name="T67" fmla="*/ 128 h 212"/>
                  <a:gd name="T68" fmla="*/ 133 w 504"/>
                  <a:gd name="T69" fmla="*/ 164 h 212"/>
                  <a:gd name="T70" fmla="*/ 130 w 504"/>
                  <a:gd name="T71" fmla="*/ 164 h 212"/>
                  <a:gd name="T72" fmla="*/ 127 w 504"/>
                  <a:gd name="T73" fmla="*/ 164 h 212"/>
                  <a:gd name="T74" fmla="*/ 124 w 504"/>
                  <a:gd name="T75" fmla="*/ 164 h 212"/>
                  <a:gd name="T76" fmla="*/ 122 w 504"/>
                  <a:gd name="T77" fmla="*/ 164 h 212"/>
                  <a:gd name="T78" fmla="*/ 119 w 504"/>
                  <a:gd name="T79" fmla="*/ 164 h 212"/>
                  <a:gd name="T80" fmla="*/ 110 w 504"/>
                  <a:gd name="T81" fmla="*/ 128 h 212"/>
                  <a:gd name="T82" fmla="*/ 94 w 504"/>
                  <a:gd name="T83" fmla="*/ 128 h 212"/>
                  <a:gd name="T84" fmla="*/ 84 w 504"/>
                  <a:gd name="T85" fmla="*/ 113 h 212"/>
                  <a:gd name="T86" fmla="*/ 100 w 504"/>
                  <a:gd name="T87" fmla="*/ 113 h 212"/>
                  <a:gd name="T88" fmla="*/ 116 w 504"/>
                  <a:gd name="T89" fmla="*/ 113 h 212"/>
                  <a:gd name="T90" fmla="*/ 120 w 504"/>
                  <a:gd name="T91" fmla="*/ 78 h 212"/>
                  <a:gd name="T92" fmla="*/ 122 w 504"/>
                  <a:gd name="T93" fmla="*/ 78 h 212"/>
                  <a:gd name="T94" fmla="*/ 125 w 504"/>
                  <a:gd name="T95" fmla="*/ 78 h 212"/>
                  <a:gd name="T96" fmla="*/ 128 w 504"/>
                  <a:gd name="T97" fmla="*/ 78 h 212"/>
                  <a:gd name="T98" fmla="*/ 131 w 504"/>
                  <a:gd name="T99" fmla="*/ 78 h 212"/>
                  <a:gd name="T100" fmla="*/ 134 w 504"/>
                  <a:gd name="T101" fmla="*/ 78 h 212"/>
                  <a:gd name="T102" fmla="*/ 142 w 504"/>
                  <a:gd name="T103" fmla="*/ 113 h 212"/>
                  <a:gd name="T104" fmla="*/ 158 w 504"/>
                  <a:gd name="T105" fmla="*/ 113 h 212"/>
                  <a:gd name="T106" fmla="*/ 169 w 504"/>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4" h="212">
                    <a:moveTo>
                      <a:pt x="482" y="62"/>
                    </a:moveTo>
                    <a:cubicBezTo>
                      <a:pt x="474" y="51"/>
                      <a:pt x="442" y="41"/>
                      <a:pt x="442" y="41"/>
                    </a:cubicBezTo>
                    <a:cubicBezTo>
                      <a:pt x="332" y="0"/>
                      <a:pt x="332" y="0"/>
                      <a:pt x="332" y="0"/>
                    </a:cubicBezTo>
                    <a:cubicBezTo>
                      <a:pt x="330" y="10"/>
                      <a:pt x="327" y="25"/>
                      <a:pt x="323" y="40"/>
                    </a:cubicBezTo>
                    <a:cubicBezTo>
                      <a:pt x="320" y="50"/>
                      <a:pt x="316" y="61"/>
                      <a:pt x="313" y="69"/>
                    </a:cubicBezTo>
                    <a:cubicBezTo>
                      <a:pt x="309" y="76"/>
                      <a:pt x="306" y="82"/>
                      <a:pt x="303" y="85"/>
                    </a:cubicBezTo>
                    <a:cubicBezTo>
                      <a:pt x="302" y="85"/>
                      <a:pt x="302" y="86"/>
                      <a:pt x="301" y="86"/>
                    </a:cubicBezTo>
                    <a:cubicBezTo>
                      <a:pt x="299" y="87"/>
                      <a:pt x="296" y="88"/>
                      <a:pt x="293" y="89"/>
                    </a:cubicBezTo>
                    <a:cubicBezTo>
                      <a:pt x="289" y="89"/>
                      <a:pt x="286" y="90"/>
                      <a:pt x="282" y="91"/>
                    </a:cubicBezTo>
                    <a:cubicBezTo>
                      <a:pt x="279" y="91"/>
                      <a:pt x="276" y="91"/>
                      <a:pt x="272" y="92"/>
                    </a:cubicBezTo>
                    <a:cubicBezTo>
                      <a:pt x="269" y="92"/>
                      <a:pt x="265" y="92"/>
                      <a:pt x="262" y="92"/>
                    </a:cubicBezTo>
                    <a:cubicBezTo>
                      <a:pt x="262" y="92"/>
                      <a:pt x="261" y="92"/>
                      <a:pt x="261" y="92"/>
                    </a:cubicBezTo>
                    <a:cubicBezTo>
                      <a:pt x="261" y="97"/>
                      <a:pt x="261" y="101"/>
                      <a:pt x="262" y="105"/>
                    </a:cubicBezTo>
                    <a:cubicBezTo>
                      <a:pt x="263" y="127"/>
                      <a:pt x="265" y="149"/>
                      <a:pt x="268" y="157"/>
                    </a:cubicBezTo>
                    <a:cubicBezTo>
                      <a:pt x="268" y="158"/>
                      <a:pt x="269" y="160"/>
                      <a:pt x="269" y="160"/>
                    </a:cubicBezTo>
                    <a:cubicBezTo>
                      <a:pt x="270" y="161"/>
                      <a:pt x="272" y="161"/>
                      <a:pt x="274" y="162"/>
                    </a:cubicBezTo>
                    <a:cubicBezTo>
                      <a:pt x="276" y="162"/>
                      <a:pt x="278" y="162"/>
                      <a:pt x="280" y="163"/>
                    </a:cubicBezTo>
                    <a:cubicBezTo>
                      <a:pt x="282" y="163"/>
                      <a:pt x="284" y="163"/>
                      <a:pt x="286" y="163"/>
                    </a:cubicBezTo>
                    <a:cubicBezTo>
                      <a:pt x="289" y="164"/>
                      <a:pt x="291" y="164"/>
                      <a:pt x="293" y="164"/>
                    </a:cubicBezTo>
                    <a:cubicBezTo>
                      <a:pt x="295" y="164"/>
                      <a:pt x="297" y="164"/>
                      <a:pt x="299" y="164"/>
                    </a:cubicBezTo>
                    <a:cubicBezTo>
                      <a:pt x="299" y="164"/>
                      <a:pt x="299" y="164"/>
                      <a:pt x="299" y="164"/>
                    </a:cubicBezTo>
                    <a:cubicBezTo>
                      <a:pt x="301" y="164"/>
                      <a:pt x="303" y="164"/>
                      <a:pt x="305" y="164"/>
                    </a:cubicBezTo>
                    <a:cubicBezTo>
                      <a:pt x="307" y="164"/>
                      <a:pt x="309" y="164"/>
                      <a:pt x="311" y="163"/>
                    </a:cubicBezTo>
                    <a:cubicBezTo>
                      <a:pt x="313" y="163"/>
                      <a:pt x="315" y="163"/>
                      <a:pt x="317" y="163"/>
                    </a:cubicBezTo>
                    <a:cubicBezTo>
                      <a:pt x="320" y="162"/>
                      <a:pt x="322" y="162"/>
                      <a:pt x="324" y="162"/>
                    </a:cubicBezTo>
                    <a:cubicBezTo>
                      <a:pt x="326" y="161"/>
                      <a:pt x="327" y="161"/>
                      <a:pt x="329" y="160"/>
                    </a:cubicBezTo>
                    <a:cubicBezTo>
                      <a:pt x="329" y="160"/>
                      <a:pt x="329" y="158"/>
                      <a:pt x="330" y="157"/>
                    </a:cubicBezTo>
                    <a:cubicBezTo>
                      <a:pt x="333" y="149"/>
                      <a:pt x="335" y="127"/>
                      <a:pt x="336" y="105"/>
                    </a:cubicBezTo>
                    <a:cubicBezTo>
                      <a:pt x="336" y="102"/>
                      <a:pt x="336" y="99"/>
                      <a:pt x="336" y="96"/>
                    </a:cubicBezTo>
                    <a:cubicBezTo>
                      <a:pt x="336" y="96"/>
                      <a:pt x="336" y="96"/>
                      <a:pt x="335" y="96"/>
                    </a:cubicBezTo>
                    <a:cubicBezTo>
                      <a:pt x="334" y="96"/>
                      <a:pt x="333" y="95"/>
                      <a:pt x="333" y="95"/>
                    </a:cubicBezTo>
                    <a:cubicBezTo>
                      <a:pt x="332" y="94"/>
                      <a:pt x="331" y="94"/>
                      <a:pt x="330" y="93"/>
                    </a:cubicBezTo>
                    <a:cubicBezTo>
                      <a:pt x="329" y="92"/>
                      <a:pt x="328" y="91"/>
                      <a:pt x="328" y="91"/>
                    </a:cubicBezTo>
                    <a:cubicBezTo>
                      <a:pt x="327" y="89"/>
                      <a:pt x="326" y="88"/>
                      <a:pt x="325" y="87"/>
                    </a:cubicBezTo>
                    <a:cubicBezTo>
                      <a:pt x="323" y="84"/>
                      <a:pt x="323" y="81"/>
                      <a:pt x="323" y="77"/>
                    </a:cubicBezTo>
                    <a:cubicBezTo>
                      <a:pt x="323" y="74"/>
                      <a:pt x="323" y="70"/>
                      <a:pt x="325" y="68"/>
                    </a:cubicBezTo>
                    <a:cubicBezTo>
                      <a:pt x="326" y="66"/>
                      <a:pt x="327" y="65"/>
                      <a:pt x="328" y="64"/>
                    </a:cubicBezTo>
                    <a:cubicBezTo>
                      <a:pt x="328" y="63"/>
                      <a:pt x="329" y="62"/>
                      <a:pt x="330" y="62"/>
                    </a:cubicBezTo>
                    <a:cubicBezTo>
                      <a:pt x="331" y="61"/>
                      <a:pt x="332" y="60"/>
                      <a:pt x="333" y="60"/>
                    </a:cubicBezTo>
                    <a:cubicBezTo>
                      <a:pt x="333" y="59"/>
                      <a:pt x="334" y="59"/>
                      <a:pt x="335" y="59"/>
                    </a:cubicBezTo>
                    <a:cubicBezTo>
                      <a:pt x="336" y="58"/>
                      <a:pt x="337" y="58"/>
                      <a:pt x="338" y="58"/>
                    </a:cubicBezTo>
                    <a:cubicBezTo>
                      <a:pt x="338" y="58"/>
                      <a:pt x="339" y="58"/>
                      <a:pt x="340" y="57"/>
                    </a:cubicBezTo>
                    <a:cubicBezTo>
                      <a:pt x="341" y="57"/>
                      <a:pt x="342" y="57"/>
                      <a:pt x="343" y="57"/>
                    </a:cubicBezTo>
                    <a:cubicBezTo>
                      <a:pt x="343" y="57"/>
                      <a:pt x="343" y="57"/>
                      <a:pt x="343" y="57"/>
                    </a:cubicBezTo>
                    <a:cubicBezTo>
                      <a:pt x="343" y="57"/>
                      <a:pt x="344" y="57"/>
                      <a:pt x="345" y="57"/>
                    </a:cubicBezTo>
                    <a:cubicBezTo>
                      <a:pt x="346" y="57"/>
                      <a:pt x="347" y="58"/>
                      <a:pt x="348" y="58"/>
                    </a:cubicBezTo>
                    <a:cubicBezTo>
                      <a:pt x="349" y="58"/>
                      <a:pt x="349" y="58"/>
                      <a:pt x="350" y="59"/>
                    </a:cubicBezTo>
                    <a:cubicBezTo>
                      <a:pt x="351" y="59"/>
                      <a:pt x="352" y="59"/>
                      <a:pt x="353" y="60"/>
                    </a:cubicBezTo>
                    <a:cubicBezTo>
                      <a:pt x="354" y="60"/>
                      <a:pt x="354" y="61"/>
                      <a:pt x="355" y="62"/>
                    </a:cubicBezTo>
                    <a:cubicBezTo>
                      <a:pt x="356" y="62"/>
                      <a:pt x="357" y="63"/>
                      <a:pt x="358" y="64"/>
                    </a:cubicBezTo>
                    <a:cubicBezTo>
                      <a:pt x="359" y="65"/>
                      <a:pt x="360" y="66"/>
                      <a:pt x="360" y="68"/>
                    </a:cubicBezTo>
                    <a:cubicBezTo>
                      <a:pt x="362" y="70"/>
                      <a:pt x="363" y="74"/>
                      <a:pt x="363" y="77"/>
                    </a:cubicBezTo>
                    <a:cubicBezTo>
                      <a:pt x="363" y="81"/>
                      <a:pt x="362" y="84"/>
                      <a:pt x="360" y="87"/>
                    </a:cubicBezTo>
                    <a:cubicBezTo>
                      <a:pt x="360" y="88"/>
                      <a:pt x="359" y="89"/>
                      <a:pt x="358" y="91"/>
                    </a:cubicBezTo>
                    <a:cubicBezTo>
                      <a:pt x="357" y="91"/>
                      <a:pt x="356" y="92"/>
                      <a:pt x="355" y="93"/>
                    </a:cubicBezTo>
                    <a:cubicBezTo>
                      <a:pt x="354" y="94"/>
                      <a:pt x="354" y="94"/>
                      <a:pt x="353" y="95"/>
                    </a:cubicBezTo>
                    <a:cubicBezTo>
                      <a:pt x="352" y="95"/>
                      <a:pt x="351" y="96"/>
                      <a:pt x="350" y="96"/>
                    </a:cubicBezTo>
                    <a:cubicBezTo>
                      <a:pt x="349" y="96"/>
                      <a:pt x="349" y="96"/>
                      <a:pt x="348" y="97"/>
                    </a:cubicBezTo>
                    <a:cubicBezTo>
                      <a:pt x="347" y="123"/>
                      <a:pt x="345" y="142"/>
                      <a:pt x="342" y="154"/>
                    </a:cubicBezTo>
                    <a:cubicBezTo>
                      <a:pt x="340" y="162"/>
                      <a:pt x="338" y="167"/>
                      <a:pt x="336" y="169"/>
                    </a:cubicBezTo>
                    <a:cubicBezTo>
                      <a:pt x="336" y="169"/>
                      <a:pt x="335" y="170"/>
                      <a:pt x="335" y="170"/>
                    </a:cubicBezTo>
                    <a:cubicBezTo>
                      <a:pt x="333" y="171"/>
                      <a:pt x="332" y="171"/>
                      <a:pt x="330" y="172"/>
                    </a:cubicBezTo>
                    <a:cubicBezTo>
                      <a:pt x="328" y="173"/>
                      <a:pt x="326" y="173"/>
                      <a:pt x="324" y="174"/>
                    </a:cubicBezTo>
                    <a:cubicBezTo>
                      <a:pt x="322" y="174"/>
                      <a:pt x="320" y="174"/>
                      <a:pt x="317" y="174"/>
                    </a:cubicBezTo>
                    <a:cubicBezTo>
                      <a:pt x="315" y="175"/>
                      <a:pt x="313" y="175"/>
                      <a:pt x="311" y="175"/>
                    </a:cubicBezTo>
                    <a:cubicBezTo>
                      <a:pt x="309" y="175"/>
                      <a:pt x="307" y="175"/>
                      <a:pt x="305" y="175"/>
                    </a:cubicBezTo>
                    <a:cubicBezTo>
                      <a:pt x="303" y="176"/>
                      <a:pt x="301" y="176"/>
                      <a:pt x="299" y="176"/>
                    </a:cubicBezTo>
                    <a:cubicBezTo>
                      <a:pt x="299" y="176"/>
                      <a:pt x="299" y="176"/>
                      <a:pt x="299" y="176"/>
                    </a:cubicBezTo>
                    <a:cubicBezTo>
                      <a:pt x="299" y="176"/>
                      <a:pt x="299" y="176"/>
                      <a:pt x="299" y="176"/>
                    </a:cubicBezTo>
                    <a:cubicBezTo>
                      <a:pt x="298" y="176"/>
                      <a:pt x="298" y="176"/>
                      <a:pt x="298" y="176"/>
                    </a:cubicBezTo>
                    <a:cubicBezTo>
                      <a:pt x="297" y="176"/>
                      <a:pt x="295" y="176"/>
                      <a:pt x="293" y="175"/>
                    </a:cubicBezTo>
                    <a:cubicBezTo>
                      <a:pt x="291" y="175"/>
                      <a:pt x="289" y="175"/>
                      <a:pt x="286" y="175"/>
                    </a:cubicBezTo>
                    <a:cubicBezTo>
                      <a:pt x="284" y="175"/>
                      <a:pt x="282" y="175"/>
                      <a:pt x="280" y="174"/>
                    </a:cubicBezTo>
                    <a:cubicBezTo>
                      <a:pt x="278" y="174"/>
                      <a:pt x="276" y="174"/>
                      <a:pt x="274" y="174"/>
                    </a:cubicBezTo>
                    <a:cubicBezTo>
                      <a:pt x="272" y="173"/>
                      <a:pt x="270" y="173"/>
                      <a:pt x="268" y="172"/>
                    </a:cubicBezTo>
                    <a:cubicBezTo>
                      <a:pt x="266" y="171"/>
                      <a:pt x="264" y="171"/>
                      <a:pt x="263" y="170"/>
                    </a:cubicBezTo>
                    <a:cubicBezTo>
                      <a:pt x="263" y="170"/>
                      <a:pt x="262" y="169"/>
                      <a:pt x="262" y="169"/>
                    </a:cubicBezTo>
                    <a:cubicBezTo>
                      <a:pt x="259" y="167"/>
                      <a:pt x="257" y="162"/>
                      <a:pt x="255" y="154"/>
                    </a:cubicBezTo>
                    <a:cubicBezTo>
                      <a:pt x="252" y="141"/>
                      <a:pt x="250" y="121"/>
                      <a:pt x="249" y="92"/>
                    </a:cubicBezTo>
                    <a:cubicBezTo>
                      <a:pt x="247" y="92"/>
                      <a:pt x="245" y="92"/>
                      <a:pt x="242" y="92"/>
                    </a:cubicBezTo>
                    <a:cubicBezTo>
                      <a:pt x="239" y="92"/>
                      <a:pt x="235" y="91"/>
                      <a:pt x="232" y="91"/>
                    </a:cubicBezTo>
                    <a:cubicBezTo>
                      <a:pt x="228" y="91"/>
                      <a:pt x="225" y="90"/>
                      <a:pt x="222" y="90"/>
                    </a:cubicBezTo>
                    <a:cubicBezTo>
                      <a:pt x="218" y="89"/>
                      <a:pt x="215" y="88"/>
                      <a:pt x="212" y="87"/>
                    </a:cubicBezTo>
                    <a:cubicBezTo>
                      <a:pt x="211" y="87"/>
                      <a:pt x="210" y="86"/>
                      <a:pt x="209" y="86"/>
                    </a:cubicBezTo>
                    <a:cubicBezTo>
                      <a:pt x="207" y="85"/>
                      <a:pt x="204" y="82"/>
                      <a:pt x="202" y="78"/>
                    </a:cubicBezTo>
                    <a:cubicBezTo>
                      <a:pt x="198" y="73"/>
                      <a:pt x="195" y="67"/>
                      <a:pt x="191" y="59"/>
                    </a:cubicBezTo>
                    <a:cubicBezTo>
                      <a:pt x="188" y="51"/>
                      <a:pt x="184" y="42"/>
                      <a:pt x="181" y="34"/>
                    </a:cubicBezTo>
                    <a:cubicBezTo>
                      <a:pt x="177" y="21"/>
                      <a:pt x="174" y="9"/>
                      <a:pt x="172" y="0"/>
                    </a:cubicBezTo>
                    <a:cubicBezTo>
                      <a:pt x="62" y="41"/>
                      <a:pt x="62" y="41"/>
                      <a:pt x="62" y="41"/>
                    </a:cubicBezTo>
                    <a:cubicBezTo>
                      <a:pt x="62" y="41"/>
                      <a:pt x="30" y="51"/>
                      <a:pt x="22" y="62"/>
                    </a:cubicBezTo>
                    <a:cubicBezTo>
                      <a:pt x="14" y="73"/>
                      <a:pt x="0" y="212"/>
                      <a:pt x="10" y="212"/>
                    </a:cubicBezTo>
                    <a:cubicBezTo>
                      <a:pt x="22" y="212"/>
                      <a:pt x="234" y="212"/>
                      <a:pt x="251" y="212"/>
                    </a:cubicBezTo>
                    <a:cubicBezTo>
                      <a:pt x="252" y="212"/>
                      <a:pt x="253" y="212"/>
                      <a:pt x="253" y="212"/>
                    </a:cubicBezTo>
                    <a:cubicBezTo>
                      <a:pt x="270" y="212"/>
                      <a:pt x="482" y="212"/>
                      <a:pt x="494" y="212"/>
                    </a:cubicBezTo>
                    <a:cubicBezTo>
                      <a:pt x="504" y="212"/>
                      <a:pt x="490" y="73"/>
                      <a:pt x="482" y="62"/>
                    </a:cubicBezTo>
                    <a:close/>
                    <a:moveTo>
                      <a:pt x="169" y="128"/>
                    </a:moveTo>
                    <a:cubicBezTo>
                      <a:pt x="164" y="128"/>
                      <a:pt x="164" y="128"/>
                      <a:pt x="164" y="128"/>
                    </a:cubicBezTo>
                    <a:cubicBezTo>
                      <a:pt x="158" y="128"/>
                      <a:pt x="158" y="128"/>
                      <a:pt x="158" y="128"/>
                    </a:cubicBezTo>
                    <a:cubicBezTo>
                      <a:pt x="153" y="128"/>
                      <a:pt x="153" y="128"/>
                      <a:pt x="153" y="128"/>
                    </a:cubicBezTo>
                    <a:cubicBezTo>
                      <a:pt x="148" y="128"/>
                      <a:pt x="148" y="128"/>
                      <a:pt x="148" y="128"/>
                    </a:cubicBezTo>
                    <a:cubicBezTo>
                      <a:pt x="142" y="128"/>
                      <a:pt x="142" y="128"/>
                      <a:pt x="142" y="128"/>
                    </a:cubicBezTo>
                    <a:cubicBezTo>
                      <a:pt x="137" y="128"/>
                      <a:pt x="137" y="128"/>
                      <a:pt x="137" y="128"/>
                    </a:cubicBezTo>
                    <a:cubicBezTo>
                      <a:pt x="134" y="128"/>
                      <a:pt x="134" y="128"/>
                      <a:pt x="134" y="128"/>
                    </a:cubicBezTo>
                    <a:cubicBezTo>
                      <a:pt x="134" y="164"/>
                      <a:pt x="134" y="164"/>
                      <a:pt x="134" y="164"/>
                    </a:cubicBezTo>
                    <a:cubicBezTo>
                      <a:pt x="133" y="164"/>
                      <a:pt x="133" y="164"/>
                      <a:pt x="133" y="164"/>
                    </a:cubicBezTo>
                    <a:cubicBezTo>
                      <a:pt x="132" y="164"/>
                      <a:pt x="132" y="164"/>
                      <a:pt x="132" y="164"/>
                    </a:cubicBezTo>
                    <a:cubicBezTo>
                      <a:pt x="131" y="164"/>
                      <a:pt x="131" y="164"/>
                      <a:pt x="131" y="164"/>
                    </a:cubicBezTo>
                    <a:cubicBezTo>
                      <a:pt x="130" y="164"/>
                      <a:pt x="130" y="164"/>
                      <a:pt x="130" y="164"/>
                    </a:cubicBezTo>
                    <a:cubicBezTo>
                      <a:pt x="129" y="164"/>
                      <a:pt x="129" y="164"/>
                      <a:pt x="129" y="164"/>
                    </a:cubicBezTo>
                    <a:cubicBezTo>
                      <a:pt x="128" y="164"/>
                      <a:pt x="128" y="164"/>
                      <a:pt x="128" y="164"/>
                    </a:cubicBezTo>
                    <a:cubicBezTo>
                      <a:pt x="127" y="164"/>
                      <a:pt x="127" y="164"/>
                      <a:pt x="127" y="164"/>
                    </a:cubicBezTo>
                    <a:cubicBezTo>
                      <a:pt x="126" y="164"/>
                      <a:pt x="126" y="164"/>
                      <a:pt x="126" y="164"/>
                    </a:cubicBezTo>
                    <a:cubicBezTo>
                      <a:pt x="125" y="164"/>
                      <a:pt x="125" y="164"/>
                      <a:pt x="125" y="164"/>
                    </a:cubicBezTo>
                    <a:cubicBezTo>
                      <a:pt x="124" y="164"/>
                      <a:pt x="124" y="164"/>
                      <a:pt x="124" y="164"/>
                    </a:cubicBezTo>
                    <a:cubicBezTo>
                      <a:pt x="123" y="164"/>
                      <a:pt x="123" y="164"/>
                      <a:pt x="123" y="164"/>
                    </a:cubicBezTo>
                    <a:cubicBezTo>
                      <a:pt x="122" y="164"/>
                      <a:pt x="122" y="164"/>
                      <a:pt x="122" y="164"/>
                    </a:cubicBezTo>
                    <a:cubicBezTo>
                      <a:pt x="122" y="164"/>
                      <a:pt x="122" y="164"/>
                      <a:pt x="122" y="164"/>
                    </a:cubicBezTo>
                    <a:cubicBezTo>
                      <a:pt x="121" y="164"/>
                      <a:pt x="121" y="164"/>
                      <a:pt x="121" y="164"/>
                    </a:cubicBezTo>
                    <a:cubicBezTo>
                      <a:pt x="120" y="164"/>
                      <a:pt x="120" y="164"/>
                      <a:pt x="120" y="164"/>
                    </a:cubicBezTo>
                    <a:cubicBezTo>
                      <a:pt x="119" y="164"/>
                      <a:pt x="119" y="164"/>
                      <a:pt x="119" y="164"/>
                    </a:cubicBezTo>
                    <a:cubicBezTo>
                      <a:pt x="119" y="128"/>
                      <a:pt x="119" y="128"/>
                      <a:pt x="119" y="128"/>
                    </a:cubicBezTo>
                    <a:cubicBezTo>
                      <a:pt x="116" y="128"/>
                      <a:pt x="116" y="128"/>
                      <a:pt x="116" y="128"/>
                    </a:cubicBezTo>
                    <a:cubicBezTo>
                      <a:pt x="110" y="128"/>
                      <a:pt x="110" y="128"/>
                      <a:pt x="110" y="128"/>
                    </a:cubicBezTo>
                    <a:cubicBezTo>
                      <a:pt x="105" y="128"/>
                      <a:pt x="105" y="128"/>
                      <a:pt x="105" y="128"/>
                    </a:cubicBezTo>
                    <a:cubicBezTo>
                      <a:pt x="100" y="128"/>
                      <a:pt x="100" y="128"/>
                      <a:pt x="100" y="128"/>
                    </a:cubicBezTo>
                    <a:cubicBezTo>
                      <a:pt x="94" y="128"/>
                      <a:pt x="94" y="128"/>
                      <a:pt x="94" y="128"/>
                    </a:cubicBezTo>
                    <a:cubicBezTo>
                      <a:pt x="89" y="128"/>
                      <a:pt x="89" y="128"/>
                      <a:pt x="89" y="128"/>
                    </a:cubicBezTo>
                    <a:cubicBezTo>
                      <a:pt x="84" y="128"/>
                      <a:pt x="84" y="128"/>
                      <a:pt x="84" y="128"/>
                    </a:cubicBezTo>
                    <a:cubicBezTo>
                      <a:pt x="84" y="113"/>
                      <a:pt x="84" y="113"/>
                      <a:pt x="84" y="113"/>
                    </a:cubicBezTo>
                    <a:cubicBezTo>
                      <a:pt x="89" y="113"/>
                      <a:pt x="89" y="113"/>
                      <a:pt x="89" y="113"/>
                    </a:cubicBezTo>
                    <a:cubicBezTo>
                      <a:pt x="94" y="113"/>
                      <a:pt x="94" y="113"/>
                      <a:pt x="94" y="113"/>
                    </a:cubicBezTo>
                    <a:cubicBezTo>
                      <a:pt x="100" y="113"/>
                      <a:pt x="100" y="113"/>
                      <a:pt x="100" y="113"/>
                    </a:cubicBezTo>
                    <a:cubicBezTo>
                      <a:pt x="105" y="113"/>
                      <a:pt x="105" y="113"/>
                      <a:pt x="105" y="113"/>
                    </a:cubicBezTo>
                    <a:cubicBezTo>
                      <a:pt x="110" y="113"/>
                      <a:pt x="110" y="113"/>
                      <a:pt x="110"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4" y="113"/>
                      <a:pt x="134" y="113"/>
                      <a:pt x="134" y="113"/>
                    </a:cubicBezTo>
                    <a:cubicBezTo>
                      <a:pt x="137" y="113"/>
                      <a:pt x="137" y="113"/>
                      <a:pt x="137" y="113"/>
                    </a:cubicBezTo>
                    <a:cubicBezTo>
                      <a:pt x="142" y="113"/>
                      <a:pt x="142" y="113"/>
                      <a:pt x="142" y="113"/>
                    </a:cubicBezTo>
                    <a:cubicBezTo>
                      <a:pt x="148" y="113"/>
                      <a:pt x="148" y="113"/>
                      <a:pt x="148" y="113"/>
                    </a:cubicBezTo>
                    <a:cubicBezTo>
                      <a:pt x="153" y="113"/>
                      <a:pt x="153" y="113"/>
                      <a:pt x="153" y="113"/>
                    </a:cubicBezTo>
                    <a:cubicBezTo>
                      <a:pt x="158" y="113"/>
                      <a:pt x="158" y="113"/>
                      <a:pt x="158" y="113"/>
                    </a:cubicBezTo>
                    <a:cubicBezTo>
                      <a:pt x="164" y="113"/>
                      <a:pt x="164" y="113"/>
                      <a:pt x="164" y="113"/>
                    </a:cubicBezTo>
                    <a:cubicBezTo>
                      <a:pt x="169" y="113"/>
                      <a:pt x="169" y="113"/>
                      <a:pt x="169" y="113"/>
                    </a:cubicBezTo>
                    <a:lnTo>
                      <a:pt x="16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156401973"/>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163"/>
                                        </p:tgtEl>
                                        <p:attrNameLst>
                                          <p:attrName>style.visibility</p:attrName>
                                        </p:attrNameLst>
                                      </p:cBhvr>
                                      <p:to>
                                        <p:strVal val="visible"/>
                                      </p:to>
                                    </p:set>
                                    <p:animEffect transition="in" filter="wipe(left)">
                                      <p:cBhvr>
                                        <p:cTn id="13" dur="500"/>
                                        <p:tgtEl>
                                          <p:spTgt spid="616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164"/>
                                        </p:tgtEl>
                                        <p:attrNameLst>
                                          <p:attrName>style.visibility</p:attrName>
                                        </p:attrNameLst>
                                      </p:cBhvr>
                                      <p:to>
                                        <p:strVal val="visible"/>
                                      </p:to>
                                    </p:set>
                                    <p:animEffect transition="in" filter="wipe(left)">
                                      <p:cBhvr>
                                        <p:cTn id="23" dur="500"/>
                                        <p:tgtEl>
                                          <p:spTgt spid="6164"/>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6165"/>
                                        </p:tgtEl>
                                        <p:attrNameLst>
                                          <p:attrName>style.visibility</p:attrName>
                                        </p:attrNameLst>
                                      </p:cBhvr>
                                      <p:to>
                                        <p:strVal val="visible"/>
                                      </p:to>
                                    </p:set>
                                    <p:animEffect transition="in" filter="wipe(left)">
                                      <p:cBhvr>
                                        <p:cTn id="33" dur="500"/>
                                        <p:tgtEl>
                                          <p:spTgt spid="6165"/>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6166"/>
                                        </p:tgtEl>
                                        <p:attrNameLst>
                                          <p:attrName>style.visibility</p:attrName>
                                        </p:attrNameLst>
                                      </p:cBhvr>
                                      <p:to>
                                        <p:strVal val="visible"/>
                                      </p:to>
                                    </p:set>
                                    <p:animEffect transition="in" filter="wipe(left)">
                                      <p:cBhvr>
                                        <p:cTn id="43" dur="500"/>
                                        <p:tgtEl>
                                          <p:spTgt spid="6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3" grpId="0"/>
      <p:bldP spid="6164" grpId="0"/>
      <p:bldP spid="6165" grpId="0"/>
      <p:bldP spid="61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对角圆角矩形 59"/>
          <p:cNvSpPr>
            <a:spLocks noChangeArrowheads="1"/>
          </p:cNvSpPr>
          <p:nvPr/>
        </p:nvSpPr>
        <p:spPr bwMode="auto">
          <a:xfrm>
            <a:off x="1417639" y="1240396"/>
            <a:ext cx="1341437" cy="352103"/>
          </a:xfrm>
          <a:custGeom>
            <a:avLst/>
            <a:gdLst>
              <a:gd name="T0" fmla="*/ 17661850 w 1343546"/>
              <a:gd name="T1" fmla="*/ 6024175 h 573340"/>
              <a:gd name="T2" fmla="*/ 8830949 w 1343546"/>
              <a:gd name="T3" fmla="*/ 12048308 h 573340"/>
              <a:gd name="T4" fmla="*/ 0 w 1343546"/>
              <a:gd name="T5" fmla="*/ 6024175 h 573340"/>
              <a:gd name="T6" fmla="*/ 8830949 w 1343546"/>
              <a:gd name="T7" fmla="*/ 0 h 573340"/>
              <a:gd name="T8" fmla="*/ 0 60000 65536"/>
              <a:gd name="T9" fmla="*/ 5898240 60000 65536"/>
              <a:gd name="T10" fmla="*/ 11796480 60000 65536"/>
              <a:gd name="T11" fmla="*/ 17694720 60000 65536"/>
              <a:gd name="T12" fmla="*/ 27988 w 1343546"/>
              <a:gd name="T13" fmla="*/ 27988 h 573340"/>
              <a:gd name="T14" fmla="*/ 1315558 w 1343546"/>
              <a:gd name="T15" fmla="*/ 545352 h 573340"/>
            </a:gdLst>
            <a:ahLst/>
            <a:cxnLst>
              <a:cxn ang="T8">
                <a:pos x="T0" y="T1"/>
              </a:cxn>
              <a:cxn ang="T9">
                <a:pos x="T2" y="T3"/>
              </a:cxn>
              <a:cxn ang="T10">
                <a:pos x="T4" y="T5"/>
              </a:cxn>
              <a:cxn ang="T11">
                <a:pos x="T6" y="T7"/>
              </a:cxn>
            </a:cxnLst>
            <a:rect l="T12" t="T13" r="T14" b="T15"/>
            <a:pathLst>
              <a:path w="1343546" h="573340">
                <a:moveTo>
                  <a:pt x="95559" y="0"/>
                </a:moveTo>
                <a:lnTo>
                  <a:pt x="1343546" y="0"/>
                </a:lnTo>
                <a:lnTo>
                  <a:pt x="1343546" y="477781"/>
                </a:lnTo>
                <a:cubicBezTo>
                  <a:pt x="1343546" y="530556"/>
                  <a:pt x="1300762" y="573339"/>
                  <a:pt x="1247987" y="573340"/>
                </a:cubicBezTo>
                <a:lnTo>
                  <a:pt x="0" y="573340"/>
                </a:lnTo>
                <a:lnTo>
                  <a:pt x="0" y="95559"/>
                </a:lnTo>
                <a:cubicBezTo>
                  <a:pt x="0" y="42783"/>
                  <a:pt x="42783" y="0"/>
                  <a:pt x="95558" y="0"/>
                </a:cubicBezTo>
                <a:close/>
              </a:path>
            </a:pathLst>
          </a:custGeom>
          <a:solidFill>
            <a:schemeClr val="accent1"/>
          </a:solidFill>
          <a:ln w="25400" algn="ctr">
            <a:noFill/>
            <a:miter lim="800000"/>
            <a:headEnd/>
            <a:tailEnd/>
          </a:ln>
        </p:spPr>
        <p:txBody>
          <a:bodyPr lIns="100270" tIns="50136" rIns="100270" bIns="50136" anchor="ctr"/>
          <a:lstStyle/>
          <a:p>
            <a:pPr algn="ctr" defTabSz="930275"/>
            <a:r>
              <a:rPr lang="zh-CN" altLang="en-US" sz="1400" dirty="0">
                <a:solidFill>
                  <a:schemeClr val="bg1"/>
                </a:solidFill>
                <a:latin typeface="微软雅黑" pitchFamily="34" charset="-122"/>
                <a:ea typeface="微软雅黑" pitchFamily="34" charset="-122"/>
              </a:rPr>
              <a:t>添加内容</a:t>
            </a:r>
          </a:p>
        </p:txBody>
      </p:sp>
      <p:sp>
        <p:nvSpPr>
          <p:cNvPr id="27658" name="对角圆角矩形 80"/>
          <p:cNvSpPr>
            <a:spLocks noChangeArrowheads="1"/>
          </p:cNvSpPr>
          <p:nvPr/>
        </p:nvSpPr>
        <p:spPr bwMode="auto">
          <a:xfrm>
            <a:off x="2419351" y="2083359"/>
            <a:ext cx="1343025" cy="352103"/>
          </a:xfrm>
          <a:custGeom>
            <a:avLst/>
            <a:gdLst>
              <a:gd name="T0" fmla="*/ 17762482 w 1345257"/>
              <a:gd name="T1" fmla="*/ 6023982 h 573342"/>
              <a:gd name="T2" fmla="*/ 8881249 w 1345257"/>
              <a:gd name="T3" fmla="*/ 12047948 h 573342"/>
              <a:gd name="T4" fmla="*/ 0 w 1345257"/>
              <a:gd name="T5" fmla="*/ 6023982 h 573342"/>
              <a:gd name="T6" fmla="*/ 8881249 w 1345257"/>
              <a:gd name="T7" fmla="*/ 0 h 573342"/>
              <a:gd name="T8" fmla="*/ 0 60000 65536"/>
              <a:gd name="T9" fmla="*/ 5898240 60000 65536"/>
              <a:gd name="T10" fmla="*/ 11796480 60000 65536"/>
              <a:gd name="T11" fmla="*/ 17694720 60000 65536"/>
              <a:gd name="T12" fmla="*/ 27988 w 1345257"/>
              <a:gd name="T13" fmla="*/ 27988 h 573342"/>
              <a:gd name="T14" fmla="*/ 1317269 w 1345257"/>
              <a:gd name="T15" fmla="*/ 545354 h 573342"/>
            </a:gdLst>
            <a:ahLst/>
            <a:cxnLst>
              <a:cxn ang="T8">
                <a:pos x="T0" y="T1"/>
              </a:cxn>
              <a:cxn ang="T9">
                <a:pos x="T2" y="T3"/>
              </a:cxn>
              <a:cxn ang="T10">
                <a:pos x="T4" y="T5"/>
              </a:cxn>
              <a:cxn ang="T11">
                <a:pos x="T6" y="T7"/>
              </a:cxn>
            </a:cxnLst>
            <a:rect l="T12" t="T13" r="T14" b="T15"/>
            <a:pathLst>
              <a:path w="1345257" h="573342">
                <a:moveTo>
                  <a:pt x="95559" y="0"/>
                </a:moveTo>
                <a:lnTo>
                  <a:pt x="1345257" y="0"/>
                </a:lnTo>
                <a:lnTo>
                  <a:pt x="1345257" y="477783"/>
                </a:lnTo>
                <a:cubicBezTo>
                  <a:pt x="1345257" y="530558"/>
                  <a:pt x="1302473" y="573341"/>
                  <a:pt x="1249698" y="573342"/>
                </a:cubicBezTo>
                <a:lnTo>
                  <a:pt x="0" y="573342"/>
                </a:lnTo>
                <a:lnTo>
                  <a:pt x="0" y="95559"/>
                </a:lnTo>
                <a:cubicBezTo>
                  <a:pt x="0" y="42783"/>
                  <a:pt x="42783" y="0"/>
                  <a:pt x="95558" y="0"/>
                </a:cubicBezTo>
                <a:close/>
              </a:path>
            </a:pathLst>
          </a:custGeom>
          <a:solidFill>
            <a:schemeClr val="accent2"/>
          </a:solidFill>
          <a:ln w="25400" algn="ctr">
            <a:noFill/>
            <a:miter lim="800000"/>
            <a:headEnd/>
            <a:tailEnd/>
          </a:ln>
        </p:spPr>
        <p:txBody>
          <a:bodyPr lIns="100270" tIns="50136" rIns="100270" bIns="50136" anchor="ctr"/>
          <a:lstStyle/>
          <a:p>
            <a:pPr algn="ctr" defTabSz="930275"/>
            <a:r>
              <a:rPr lang="zh-CN" altLang="en-US" sz="1400">
                <a:solidFill>
                  <a:schemeClr val="bg1"/>
                </a:solidFill>
                <a:latin typeface="微软雅黑" pitchFamily="34" charset="-122"/>
                <a:ea typeface="微软雅黑" pitchFamily="34" charset="-122"/>
              </a:rPr>
              <a:t>添加内容</a:t>
            </a:r>
          </a:p>
        </p:txBody>
      </p:sp>
      <p:sp>
        <p:nvSpPr>
          <p:cNvPr id="27659" name="对角圆角矩形 81"/>
          <p:cNvSpPr>
            <a:spLocks noChangeArrowheads="1"/>
          </p:cNvSpPr>
          <p:nvPr/>
        </p:nvSpPr>
        <p:spPr bwMode="auto">
          <a:xfrm>
            <a:off x="3413125" y="2930151"/>
            <a:ext cx="1346200" cy="353035"/>
          </a:xfrm>
          <a:custGeom>
            <a:avLst/>
            <a:gdLst>
              <a:gd name="T0" fmla="*/ 17934383 w 1345257"/>
              <a:gd name="T1" fmla="*/ 5857612 h 573340"/>
              <a:gd name="T2" fmla="*/ 8967207 w 1345257"/>
              <a:gd name="T3" fmla="*/ 11715202 h 573340"/>
              <a:gd name="T4" fmla="*/ 0 w 1345257"/>
              <a:gd name="T5" fmla="*/ 5857612 h 573340"/>
              <a:gd name="T6" fmla="*/ 8967207 w 1345257"/>
              <a:gd name="T7" fmla="*/ 0 h 573340"/>
              <a:gd name="T8" fmla="*/ 0 60000 65536"/>
              <a:gd name="T9" fmla="*/ 5898240 60000 65536"/>
              <a:gd name="T10" fmla="*/ 11796480 60000 65536"/>
              <a:gd name="T11" fmla="*/ 17694720 60000 65536"/>
              <a:gd name="T12" fmla="*/ 27988 w 1345257"/>
              <a:gd name="T13" fmla="*/ 27988 h 573340"/>
              <a:gd name="T14" fmla="*/ 1317269 w 1345257"/>
              <a:gd name="T15" fmla="*/ 545352 h 573340"/>
            </a:gdLst>
            <a:ahLst/>
            <a:cxnLst>
              <a:cxn ang="T8">
                <a:pos x="T0" y="T1"/>
              </a:cxn>
              <a:cxn ang="T9">
                <a:pos x="T2" y="T3"/>
              </a:cxn>
              <a:cxn ang="T10">
                <a:pos x="T4" y="T5"/>
              </a:cxn>
              <a:cxn ang="T11">
                <a:pos x="T6" y="T7"/>
              </a:cxn>
            </a:cxnLst>
            <a:rect l="T12" t="T13" r="T14" b="T15"/>
            <a:pathLst>
              <a:path w="1345257" h="573340">
                <a:moveTo>
                  <a:pt x="95559" y="0"/>
                </a:moveTo>
                <a:lnTo>
                  <a:pt x="1345257" y="0"/>
                </a:lnTo>
                <a:lnTo>
                  <a:pt x="1345257" y="477781"/>
                </a:lnTo>
                <a:cubicBezTo>
                  <a:pt x="1345257" y="530556"/>
                  <a:pt x="1302473" y="573339"/>
                  <a:pt x="1249698" y="573340"/>
                </a:cubicBezTo>
                <a:lnTo>
                  <a:pt x="0" y="573340"/>
                </a:lnTo>
                <a:lnTo>
                  <a:pt x="0" y="95559"/>
                </a:lnTo>
                <a:cubicBezTo>
                  <a:pt x="0" y="42783"/>
                  <a:pt x="42783" y="0"/>
                  <a:pt x="95558" y="0"/>
                </a:cubicBezTo>
                <a:close/>
              </a:path>
            </a:pathLst>
          </a:custGeom>
          <a:solidFill>
            <a:schemeClr val="accent3"/>
          </a:solidFill>
          <a:ln w="25400" algn="ctr">
            <a:noFill/>
            <a:miter lim="800000"/>
            <a:headEnd/>
            <a:tailEnd/>
          </a:ln>
        </p:spPr>
        <p:txBody>
          <a:bodyPr lIns="100270" tIns="50136" rIns="100270" bIns="50136" anchor="ctr"/>
          <a:lstStyle/>
          <a:p>
            <a:pPr algn="ctr" defTabSz="930275" fontAlgn="auto">
              <a:spcBef>
                <a:spcPts val="0"/>
              </a:spcBef>
              <a:spcAft>
                <a:spcPts val="0"/>
              </a:spcAft>
              <a:defRPr/>
            </a:pPr>
            <a:r>
              <a:rPr lang="zh-CN" altLang="en-US" sz="1400">
                <a:solidFill>
                  <a:schemeClr val="bg1"/>
                </a:solidFill>
                <a:latin typeface="微软雅黑" pitchFamily="34" charset="-122"/>
                <a:ea typeface="微软雅黑" pitchFamily="34" charset="-122"/>
              </a:rPr>
              <a:t>添加内容</a:t>
            </a:r>
          </a:p>
        </p:txBody>
      </p:sp>
      <p:sp>
        <p:nvSpPr>
          <p:cNvPr id="27660" name="对角圆角矩形 82"/>
          <p:cNvSpPr>
            <a:spLocks noChangeArrowheads="1"/>
          </p:cNvSpPr>
          <p:nvPr/>
        </p:nvSpPr>
        <p:spPr bwMode="auto">
          <a:xfrm>
            <a:off x="4414838" y="3775634"/>
            <a:ext cx="1344612" cy="352103"/>
          </a:xfrm>
          <a:custGeom>
            <a:avLst/>
            <a:gdLst>
              <a:gd name="T0" fmla="*/ 17831364 w 1343546"/>
              <a:gd name="T1" fmla="*/ 5753844 h 573342"/>
              <a:gd name="T2" fmla="*/ 8915682 w 1343546"/>
              <a:gd name="T3" fmla="*/ 11507677 h 573342"/>
              <a:gd name="T4" fmla="*/ 0 w 1343546"/>
              <a:gd name="T5" fmla="*/ 5753844 h 573342"/>
              <a:gd name="T6" fmla="*/ 8915682 w 1343546"/>
              <a:gd name="T7" fmla="*/ 0 h 573342"/>
              <a:gd name="T8" fmla="*/ 0 60000 65536"/>
              <a:gd name="T9" fmla="*/ 5898240 60000 65536"/>
              <a:gd name="T10" fmla="*/ 11796480 60000 65536"/>
              <a:gd name="T11" fmla="*/ 17694720 60000 65536"/>
              <a:gd name="T12" fmla="*/ 27988 w 1343546"/>
              <a:gd name="T13" fmla="*/ 27988 h 573342"/>
              <a:gd name="T14" fmla="*/ 1315558 w 1343546"/>
              <a:gd name="T15" fmla="*/ 545354 h 573342"/>
            </a:gdLst>
            <a:ahLst/>
            <a:cxnLst>
              <a:cxn ang="T8">
                <a:pos x="T0" y="T1"/>
              </a:cxn>
              <a:cxn ang="T9">
                <a:pos x="T2" y="T3"/>
              </a:cxn>
              <a:cxn ang="T10">
                <a:pos x="T4" y="T5"/>
              </a:cxn>
              <a:cxn ang="T11">
                <a:pos x="T6" y="T7"/>
              </a:cxn>
            </a:cxnLst>
            <a:rect l="T12" t="T13" r="T14" b="T15"/>
            <a:pathLst>
              <a:path w="1343546" h="573342">
                <a:moveTo>
                  <a:pt x="95559" y="0"/>
                </a:moveTo>
                <a:lnTo>
                  <a:pt x="1343546" y="0"/>
                </a:lnTo>
                <a:lnTo>
                  <a:pt x="1343546" y="477783"/>
                </a:lnTo>
                <a:cubicBezTo>
                  <a:pt x="1343546" y="530558"/>
                  <a:pt x="1300762" y="573341"/>
                  <a:pt x="1247987" y="573342"/>
                </a:cubicBezTo>
                <a:lnTo>
                  <a:pt x="0" y="573342"/>
                </a:lnTo>
                <a:lnTo>
                  <a:pt x="0" y="95559"/>
                </a:lnTo>
                <a:cubicBezTo>
                  <a:pt x="0" y="42783"/>
                  <a:pt x="42783" y="0"/>
                  <a:pt x="95558" y="0"/>
                </a:cubicBezTo>
                <a:close/>
              </a:path>
            </a:pathLst>
          </a:custGeom>
          <a:solidFill>
            <a:schemeClr val="accent4"/>
          </a:solidFill>
          <a:ln w="25400" algn="ctr">
            <a:noFill/>
            <a:miter lim="800000"/>
            <a:headEnd/>
            <a:tailEnd/>
          </a:ln>
        </p:spPr>
        <p:txBody>
          <a:bodyPr lIns="100270" tIns="50136" rIns="100270" bIns="50136" anchor="ctr"/>
          <a:lstStyle/>
          <a:p>
            <a:pPr algn="ctr" defTabSz="930275" fontAlgn="auto">
              <a:spcBef>
                <a:spcPts val="0"/>
              </a:spcBef>
              <a:spcAft>
                <a:spcPts val="0"/>
              </a:spcAft>
              <a:defRPr/>
            </a:pPr>
            <a:r>
              <a:rPr lang="zh-CN" altLang="en-US" sz="1400">
                <a:solidFill>
                  <a:schemeClr val="bg1"/>
                </a:solidFill>
                <a:latin typeface="微软雅黑" pitchFamily="34" charset="-122"/>
                <a:ea typeface="微软雅黑" pitchFamily="34" charset="-122"/>
              </a:rPr>
              <a:t>添加内容</a:t>
            </a:r>
          </a:p>
        </p:txBody>
      </p:sp>
      <p:cxnSp>
        <p:nvCxnSpPr>
          <p:cNvPr id="61456" name="直接箭头连接符 83"/>
          <p:cNvCxnSpPr>
            <a:cxnSpLocks noChangeShapeType="1"/>
          </p:cNvCxnSpPr>
          <p:nvPr/>
        </p:nvCxnSpPr>
        <p:spPr bwMode="auto">
          <a:xfrm>
            <a:off x="2917826" y="1204913"/>
            <a:ext cx="1295400" cy="0"/>
          </a:xfrm>
          <a:prstGeom prst="straightConnector1">
            <a:avLst/>
          </a:prstGeom>
          <a:noFill/>
          <a:ln w="25400" cap="rnd" algn="ctr">
            <a:solidFill>
              <a:schemeClr val="bg1">
                <a:lumMod val="65000"/>
              </a:schemeClr>
            </a:solidFill>
            <a:prstDash val="sysDash"/>
            <a:round/>
            <a:headEnd/>
            <a:tailEnd type="stealth" w="med" len="med"/>
          </a:ln>
        </p:spPr>
      </p:cxnSp>
      <p:grpSp>
        <p:nvGrpSpPr>
          <p:cNvPr id="2" name="组合 84"/>
          <p:cNvGrpSpPr>
            <a:grpSpLocks/>
          </p:cNvGrpSpPr>
          <p:nvPr/>
        </p:nvGrpSpPr>
        <p:grpSpPr bwMode="auto">
          <a:xfrm>
            <a:off x="4278314" y="898525"/>
            <a:ext cx="2833687" cy="649288"/>
            <a:chOff x="3024807" y="1419622"/>
            <a:chExt cx="2627313" cy="574675"/>
          </a:xfrm>
        </p:grpSpPr>
        <p:sp>
          <p:nvSpPr>
            <p:cNvPr id="171016" name="文本框 8"/>
            <p:cNvSpPr txBox="1">
              <a:spLocks noChangeArrowheads="1"/>
            </p:cNvSpPr>
            <p:nvPr/>
          </p:nvSpPr>
          <p:spPr bwMode="auto">
            <a:xfrm>
              <a:off x="3024807" y="1419622"/>
              <a:ext cx="1128935" cy="320356"/>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1200" dirty="0">
                  <a:solidFill>
                    <a:schemeClr val="tx1">
                      <a:lumMod val="65000"/>
                      <a:lumOff val="35000"/>
                    </a:schemeClr>
                  </a:solidFill>
                  <a:latin typeface="微软雅黑" pitchFamily="34" charset="-122"/>
                  <a:ea typeface="微软雅黑" pitchFamily="34" charset="-122"/>
                </a:rPr>
                <a:t>添加标题</a:t>
              </a:r>
            </a:p>
          </p:txBody>
        </p:sp>
        <p:sp>
          <p:nvSpPr>
            <p:cNvPr id="171017" name="文本框 9"/>
            <p:cNvSpPr txBox="1">
              <a:spLocks noChangeArrowheads="1"/>
            </p:cNvSpPr>
            <p:nvPr/>
          </p:nvSpPr>
          <p:spPr bwMode="auto">
            <a:xfrm>
              <a:off x="3024807" y="1704852"/>
              <a:ext cx="2627313" cy="289445"/>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点击添加内容点击添加内容点击添加</a:t>
              </a:r>
            </a:p>
            <a:p>
              <a:pPr defTabSz="930275" fontAlgn="auto">
                <a:spcBef>
                  <a:spcPts val="0"/>
                </a:spcBef>
                <a:spcAft>
                  <a:spcPts val="0"/>
                </a:spcAft>
                <a:defRPr/>
              </a:pPr>
              <a:r>
                <a:rPr lang="zh-CN" altLang="en-US" sz="900" dirty="0">
                  <a:solidFill>
                    <a:schemeClr val="tx1">
                      <a:lumMod val="50000"/>
                      <a:lumOff val="50000"/>
                    </a:schemeClr>
                  </a:solidFill>
                  <a:latin typeface="+mn-lt"/>
                  <a:ea typeface="微软雅黑" pitchFamily="34" charset="-122"/>
                </a:rPr>
                <a:t>点击添加内容点击添加内容点击添加</a:t>
              </a:r>
              <a:endParaRPr lang="en-US" altLang="zh-CN" sz="900" dirty="0">
                <a:solidFill>
                  <a:schemeClr val="tx1">
                    <a:lumMod val="50000"/>
                    <a:lumOff val="50000"/>
                  </a:schemeClr>
                </a:solidFill>
                <a:latin typeface="+mn-lt"/>
                <a:ea typeface="微软雅黑" pitchFamily="34" charset="-122"/>
              </a:endParaRPr>
            </a:p>
          </p:txBody>
        </p:sp>
      </p:grpSp>
      <p:cxnSp>
        <p:nvCxnSpPr>
          <p:cNvPr id="61460" name="直接箭头连接符 87"/>
          <p:cNvCxnSpPr>
            <a:cxnSpLocks noChangeShapeType="1"/>
          </p:cNvCxnSpPr>
          <p:nvPr/>
        </p:nvCxnSpPr>
        <p:spPr bwMode="auto">
          <a:xfrm>
            <a:off x="3852863" y="2139950"/>
            <a:ext cx="1079500" cy="0"/>
          </a:xfrm>
          <a:prstGeom prst="straightConnector1">
            <a:avLst/>
          </a:prstGeom>
          <a:noFill/>
          <a:ln w="25400" cap="rnd" algn="ctr">
            <a:solidFill>
              <a:schemeClr val="bg1">
                <a:lumMod val="65000"/>
              </a:schemeClr>
            </a:solidFill>
            <a:prstDash val="sysDash"/>
            <a:round/>
            <a:headEnd/>
            <a:tailEnd type="stealth" w="med" len="med"/>
          </a:ln>
        </p:spPr>
      </p:cxnSp>
      <p:grpSp>
        <p:nvGrpSpPr>
          <p:cNvPr id="3" name="组合 88"/>
          <p:cNvGrpSpPr>
            <a:grpSpLocks/>
          </p:cNvGrpSpPr>
          <p:nvPr/>
        </p:nvGrpSpPr>
        <p:grpSpPr bwMode="auto">
          <a:xfrm>
            <a:off x="5005388" y="1708151"/>
            <a:ext cx="2832100" cy="646113"/>
            <a:chOff x="3888903" y="2139702"/>
            <a:chExt cx="2627313" cy="573088"/>
          </a:xfrm>
        </p:grpSpPr>
        <p:sp>
          <p:nvSpPr>
            <p:cNvPr id="171020" name="文本框 11"/>
            <p:cNvSpPr txBox="1">
              <a:spLocks noChangeArrowheads="1"/>
            </p:cNvSpPr>
            <p:nvPr/>
          </p:nvSpPr>
          <p:spPr bwMode="auto">
            <a:xfrm>
              <a:off x="3888903" y="2139702"/>
              <a:ext cx="1129567" cy="319634"/>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1200" dirty="0">
                  <a:solidFill>
                    <a:schemeClr val="tx1">
                      <a:lumMod val="65000"/>
                      <a:lumOff val="35000"/>
                    </a:schemeClr>
                  </a:solidFill>
                  <a:latin typeface="微软雅黑" pitchFamily="34" charset="-122"/>
                  <a:ea typeface="微软雅黑" pitchFamily="34" charset="-122"/>
                </a:rPr>
                <a:t>添加标题</a:t>
              </a:r>
            </a:p>
          </p:txBody>
        </p:sp>
        <p:sp>
          <p:nvSpPr>
            <p:cNvPr id="171021" name="文本框 12"/>
            <p:cNvSpPr txBox="1">
              <a:spLocks noChangeArrowheads="1"/>
            </p:cNvSpPr>
            <p:nvPr/>
          </p:nvSpPr>
          <p:spPr bwMode="auto">
            <a:xfrm>
              <a:off x="3888903" y="2425542"/>
              <a:ext cx="2627313" cy="287248"/>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点击添加内容点击添加内容点击添加</a:t>
              </a:r>
            </a:p>
            <a:p>
              <a:pPr defTabSz="930275" fontAlgn="auto">
                <a:spcBef>
                  <a:spcPts val="0"/>
                </a:spcBef>
                <a:spcAft>
                  <a:spcPts val="0"/>
                </a:spcAft>
                <a:defRPr/>
              </a:pPr>
              <a:r>
                <a:rPr lang="zh-CN" altLang="en-US" sz="900" dirty="0">
                  <a:solidFill>
                    <a:schemeClr val="tx1">
                      <a:lumMod val="50000"/>
                      <a:lumOff val="50000"/>
                    </a:schemeClr>
                  </a:solidFill>
                  <a:latin typeface="+mn-lt"/>
                  <a:ea typeface="微软雅黑" pitchFamily="34" charset="-122"/>
                </a:rPr>
                <a:t>点击添加内容点击添加内容点击添加</a:t>
              </a:r>
              <a:endParaRPr lang="en-US" altLang="zh-CN" sz="900" dirty="0">
                <a:solidFill>
                  <a:schemeClr val="tx1">
                    <a:lumMod val="50000"/>
                    <a:lumOff val="50000"/>
                  </a:schemeClr>
                </a:solidFill>
                <a:latin typeface="+mn-lt"/>
                <a:ea typeface="微软雅黑" pitchFamily="34" charset="-122"/>
              </a:endParaRPr>
            </a:p>
          </p:txBody>
        </p:sp>
      </p:grpSp>
      <p:cxnSp>
        <p:nvCxnSpPr>
          <p:cNvPr id="61464" name="直接箭头连接符 91"/>
          <p:cNvCxnSpPr>
            <a:cxnSpLocks noChangeShapeType="1"/>
          </p:cNvCxnSpPr>
          <p:nvPr/>
        </p:nvCxnSpPr>
        <p:spPr bwMode="auto">
          <a:xfrm>
            <a:off x="4933950" y="3006725"/>
            <a:ext cx="863600" cy="0"/>
          </a:xfrm>
          <a:prstGeom prst="straightConnector1">
            <a:avLst/>
          </a:prstGeom>
          <a:noFill/>
          <a:ln w="25400" cap="rnd" algn="ctr">
            <a:solidFill>
              <a:schemeClr val="bg1">
                <a:lumMod val="65000"/>
              </a:schemeClr>
            </a:solidFill>
            <a:prstDash val="sysDash"/>
            <a:round/>
            <a:headEnd/>
            <a:tailEnd type="stealth" w="med" len="med"/>
          </a:ln>
        </p:spPr>
      </p:cxnSp>
      <p:grpSp>
        <p:nvGrpSpPr>
          <p:cNvPr id="4" name="组合 92"/>
          <p:cNvGrpSpPr>
            <a:grpSpLocks/>
          </p:cNvGrpSpPr>
          <p:nvPr/>
        </p:nvGrpSpPr>
        <p:grpSpPr bwMode="auto">
          <a:xfrm>
            <a:off x="5845175" y="2627313"/>
            <a:ext cx="2832100" cy="647700"/>
            <a:chOff x="4738688" y="2934767"/>
            <a:chExt cx="2627312" cy="573087"/>
          </a:xfrm>
        </p:grpSpPr>
        <p:sp>
          <p:nvSpPr>
            <p:cNvPr id="171024" name="文本框 14"/>
            <p:cNvSpPr txBox="1">
              <a:spLocks noChangeArrowheads="1"/>
            </p:cNvSpPr>
            <p:nvPr/>
          </p:nvSpPr>
          <p:spPr bwMode="auto">
            <a:xfrm>
              <a:off x="4738688" y="2934767"/>
              <a:ext cx="1129568" cy="320255"/>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1200" dirty="0">
                  <a:solidFill>
                    <a:schemeClr val="tx1">
                      <a:lumMod val="65000"/>
                      <a:lumOff val="35000"/>
                    </a:schemeClr>
                  </a:solidFill>
                  <a:latin typeface="微软雅黑" pitchFamily="34" charset="-122"/>
                  <a:ea typeface="微软雅黑" pitchFamily="34" charset="-122"/>
                </a:rPr>
                <a:t>添加标题</a:t>
              </a:r>
            </a:p>
          </p:txBody>
        </p:sp>
        <p:sp>
          <p:nvSpPr>
            <p:cNvPr id="171025" name="文本框 15"/>
            <p:cNvSpPr txBox="1">
              <a:spLocks noChangeArrowheads="1"/>
            </p:cNvSpPr>
            <p:nvPr/>
          </p:nvSpPr>
          <p:spPr bwMode="auto">
            <a:xfrm>
              <a:off x="4738688" y="3219905"/>
              <a:ext cx="2627312" cy="287949"/>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点击添加内容点击添加内容点击添加</a:t>
              </a:r>
            </a:p>
            <a:p>
              <a:pPr defTabSz="930275" fontAlgn="auto">
                <a:spcBef>
                  <a:spcPts val="0"/>
                </a:spcBef>
                <a:spcAft>
                  <a:spcPts val="0"/>
                </a:spcAft>
                <a:defRPr/>
              </a:pPr>
              <a:r>
                <a:rPr lang="zh-CN" altLang="en-US" sz="900" dirty="0">
                  <a:solidFill>
                    <a:schemeClr val="tx1">
                      <a:lumMod val="50000"/>
                      <a:lumOff val="50000"/>
                    </a:schemeClr>
                  </a:solidFill>
                  <a:latin typeface="+mn-lt"/>
                  <a:ea typeface="微软雅黑" pitchFamily="34" charset="-122"/>
                </a:rPr>
                <a:t>点击添加内容点击添加内容点击添加</a:t>
              </a:r>
              <a:endParaRPr lang="en-US" altLang="zh-CN" sz="900" dirty="0">
                <a:solidFill>
                  <a:schemeClr val="tx1">
                    <a:lumMod val="50000"/>
                    <a:lumOff val="50000"/>
                  </a:schemeClr>
                </a:solidFill>
                <a:latin typeface="+mn-lt"/>
                <a:ea typeface="微软雅黑" pitchFamily="34" charset="-122"/>
              </a:endParaRPr>
            </a:p>
          </p:txBody>
        </p:sp>
      </p:grpSp>
      <p:cxnSp>
        <p:nvCxnSpPr>
          <p:cNvPr id="61468" name="直接箭头连接符 95"/>
          <p:cNvCxnSpPr>
            <a:cxnSpLocks noChangeShapeType="1"/>
          </p:cNvCxnSpPr>
          <p:nvPr/>
        </p:nvCxnSpPr>
        <p:spPr bwMode="auto">
          <a:xfrm>
            <a:off x="5922963" y="3870325"/>
            <a:ext cx="233362" cy="0"/>
          </a:xfrm>
          <a:prstGeom prst="straightConnector1">
            <a:avLst/>
          </a:prstGeom>
          <a:noFill/>
          <a:ln w="25400" cap="rnd" algn="ctr">
            <a:solidFill>
              <a:schemeClr val="bg1">
                <a:lumMod val="65000"/>
              </a:schemeClr>
            </a:solidFill>
            <a:prstDash val="sysDash"/>
            <a:round/>
            <a:headEnd/>
            <a:tailEnd type="stealth" w="med" len="med"/>
          </a:ln>
        </p:spPr>
      </p:cxnSp>
      <p:grpSp>
        <p:nvGrpSpPr>
          <p:cNvPr id="5" name="组合 96"/>
          <p:cNvGrpSpPr>
            <a:grpSpLocks/>
          </p:cNvGrpSpPr>
          <p:nvPr/>
        </p:nvGrpSpPr>
        <p:grpSpPr bwMode="auto">
          <a:xfrm>
            <a:off x="6224588" y="3498850"/>
            <a:ext cx="2832100" cy="649288"/>
            <a:chOff x="5651500" y="3654846"/>
            <a:chExt cx="2627313" cy="573088"/>
          </a:xfrm>
        </p:grpSpPr>
        <p:sp>
          <p:nvSpPr>
            <p:cNvPr id="171028" name="文本框 17"/>
            <p:cNvSpPr txBox="1">
              <a:spLocks noChangeArrowheads="1"/>
            </p:cNvSpPr>
            <p:nvPr/>
          </p:nvSpPr>
          <p:spPr bwMode="auto">
            <a:xfrm>
              <a:off x="5651500" y="3654846"/>
              <a:ext cx="1129567" cy="320873"/>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1200" dirty="0">
                  <a:solidFill>
                    <a:schemeClr val="tx1">
                      <a:lumMod val="65000"/>
                      <a:lumOff val="35000"/>
                    </a:schemeClr>
                  </a:solidFill>
                  <a:latin typeface="微软雅黑" pitchFamily="34" charset="-122"/>
                  <a:ea typeface="微软雅黑" pitchFamily="34" charset="-122"/>
                </a:rPr>
                <a:t>添加标题</a:t>
              </a:r>
            </a:p>
          </p:txBody>
        </p:sp>
        <p:sp>
          <p:nvSpPr>
            <p:cNvPr id="171029" name="文本框 18"/>
            <p:cNvSpPr txBox="1">
              <a:spLocks noChangeArrowheads="1"/>
            </p:cNvSpPr>
            <p:nvPr/>
          </p:nvSpPr>
          <p:spPr bwMode="auto">
            <a:xfrm>
              <a:off x="5651500" y="3940689"/>
              <a:ext cx="2627313" cy="287245"/>
            </a:xfrm>
            <a:prstGeom prst="rect">
              <a:avLst/>
            </a:prstGeom>
            <a:noFill/>
            <a:ln w="9525">
              <a:noFill/>
              <a:miter lim="800000"/>
              <a:headEnd/>
              <a:tailEnd/>
            </a:ln>
          </p:spPr>
          <p:txBody>
            <a:bodyPr lIns="93007" tIns="46503" rIns="93007" bIns="46503" anchor="ctr"/>
            <a:lstStyle/>
            <a:p>
              <a:pPr defTabSz="930275" fontAlgn="auto">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点击添加内容点击添加内容点击添加</a:t>
              </a:r>
            </a:p>
            <a:p>
              <a:pPr defTabSz="930275" fontAlgn="auto">
                <a:spcBef>
                  <a:spcPts val="0"/>
                </a:spcBef>
                <a:spcAft>
                  <a:spcPts val="0"/>
                </a:spcAft>
                <a:defRPr/>
              </a:pPr>
              <a:r>
                <a:rPr lang="zh-CN" altLang="en-US" sz="900" dirty="0">
                  <a:solidFill>
                    <a:schemeClr val="tx1">
                      <a:lumMod val="50000"/>
                      <a:lumOff val="50000"/>
                    </a:schemeClr>
                  </a:solidFill>
                  <a:latin typeface="+mn-lt"/>
                  <a:ea typeface="微软雅黑" pitchFamily="34" charset="-122"/>
                </a:rPr>
                <a:t>点击添加内容点击添加内容点击添加</a:t>
              </a:r>
              <a:endParaRPr lang="en-US" altLang="zh-CN" sz="900" dirty="0">
                <a:solidFill>
                  <a:schemeClr val="tx1">
                    <a:lumMod val="50000"/>
                    <a:lumOff val="50000"/>
                  </a:schemeClr>
                </a:solidFill>
                <a:latin typeface="+mn-lt"/>
                <a:ea typeface="微软雅黑" pitchFamily="34" charset="-122"/>
              </a:endParaRPr>
            </a:p>
          </p:txBody>
        </p:sp>
      </p:grpSp>
      <p:sp>
        <p:nvSpPr>
          <p:cNvPr id="27669" name="直角上箭头 99"/>
          <p:cNvSpPr>
            <a:spLocks/>
          </p:cNvSpPr>
          <p:nvPr/>
        </p:nvSpPr>
        <p:spPr bwMode="auto">
          <a:xfrm rot="5400000">
            <a:off x="1751014" y="1695451"/>
            <a:ext cx="606425" cy="568325"/>
          </a:xfrm>
          <a:custGeom>
            <a:avLst/>
            <a:gdLst>
              <a:gd name="T0" fmla="*/ 8782714 w 580186"/>
              <a:gd name="T1" fmla="*/ 0 h 569938"/>
              <a:gd name="T2" fmla="*/ 5923679 w 580186"/>
              <a:gd name="T3" fmla="*/ 1873245 h 569938"/>
              <a:gd name="T4" fmla="*/ 0 w 580186"/>
              <a:gd name="T5" fmla="*/ 6556338 h 569938"/>
              <a:gd name="T6" fmla="*/ 5106110 w 580186"/>
              <a:gd name="T7" fmla="*/ 7492947 h 569938"/>
              <a:gd name="T8" fmla="*/ 10212203 w 580186"/>
              <a:gd name="T9" fmla="*/ 4683093 h 569938"/>
              <a:gd name="T10" fmla="*/ 11641704 w 580186"/>
              <a:gd name="T11" fmla="*/ 1873245 h 569938"/>
              <a:gd name="T12" fmla="*/ 17694720 60000 65536"/>
              <a:gd name="T13" fmla="*/ 11796480 60000 65536"/>
              <a:gd name="T14" fmla="*/ 11796480 60000 65536"/>
              <a:gd name="T15" fmla="*/ 5898240 60000 65536"/>
              <a:gd name="T16" fmla="*/ 0 60000 65536"/>
              <a:gd name="T17" fmla="*/ 0 60000 65536"/>
              <a:gd name="T18" fmla="*/ 0 w 580186"/>
              <a:gd name="T19" fmla="*/ 427454 h 569938"/>
              <a:gd name="T20" fmla="*/ 508944 w 580186"/>
              <a:gd name="T21" fmla="*/ 569938 h 569938"/>
            </a:gdLst>
            <a:ahLst/>
            <a:cxnLst>
              <a:cxn ang="T12">
                <a:pos x="T0" y="T1"/>
              </a:cxn>
              <a:cxn ang="T13">
                <a:pos x="T2" y="T3"/>
              </a:cxn>
              <a:cxn ang="T14">
                <a:pos x="T4" y="T5"/>
              </a:cxn>
              <a:cxn ang="T15">
                <a:pos x="T6" y="T7"/>
              </a:cxn>
              <a:cxn ang="T16">
                <a:pos x="T8" y="T9"/>
              </a:cxn>
              <a:cxn ang="T17">
                <a:pos x="T10" y="T11"/>
              </a:cxn>
            </a:cxnLst>
            <a:rect l="T18" t="T19" r="T20" b="T21"/>
            <a:pathLst>
              <a:path w="580186" h="569938">
                <a:moveTo>
                  <a:pt x="0" y="427454"/>
                </a:moveTo>
                <a:lnTo>
                  <a:pt x="366459" y="427454"/>
                </a:lnTo>
                <a:lnTo>
                  <a:pt x="366459" y="142485"/>
                </a:lnTo>
                <a:lnTo>
                  <a:pt x="295217" y="142485"/>
                </a:lnTo>
                <a:lnTo>
                  <a:pt x="437702" y="0"/>
                </a:lnTo>
                <a:lnTo>
                  <a:pt x="580186" y="142485"/>
                </a:lnTo>
                <a:lnTo>
                  <a:pt x="508944" y="142485"/>
                </a:lnTo>
                <a:lnTo>
                  <a:pt x="508944" y="569938"/>
                </a:lnTo>
                <a:lnTo>
                  <a:pt x="0" y="569938"/>
                </a:lnTo>
                <a:close/>
              </a:path>
            </a:pathLst>
          </a:custGeom>
          <a:solidFill>
            <a:schemeClr val="bg1">
              <a:lumMod val="65000"/>
            </a:schemeClr>
          </a:solidFill>
          <a:ln w="25400" cap="flat" cmpd="sng" algn="ctr">
            <a:noFill/>
            <a:prstDash val="solid"/>
            <a:round/>
            <a:headEnd/>
            <a:tailEnd/>
          </a:ln>
        </p:spPr>
        <p:txBody>
          <a:bodyPr lIns="98581" tIns="49291" rIns="98581" bIns="49291" anchor="ctr"/>
          <a:lstStyle/>
          <a:p>
            <a:pPr fontAlgn="auto">
              <a:spcBef>
                <a:spcPts val="0"/>
              </a:spcBef>
              <a:spcAft>
                <a:spcPts val="0"/>
              </a:spcAft>
              <a:defRPr/>
            </a:pPr>
            <a:endParaRPr lang="zh-CN" altLang="en-US">
              <a:latin typeface="+mn-lt"/>
              <a:ea typeface="+mn-ea"/>
            </a:endParaRPr>
          </a:p>
        </p:txBody>
      </p:sp>
      <p:sp>
        <p:nvSpPr>
          <p:cNvPr id="27670" name="直角上箭头 100"/>
          <p:cNvSpPr>
            <a:spLocks/>
          </p:cNvSpPr>
          <p:nvPr/>
        </p:nvSpPr>
        <p:spPr bwMode="auto">
          <a:xfrm rot="5400000">
            <a:off x="2755107" y="2528096"/>
            <a:ext cx="612775" cy="569912"/>
          </a:xfrm>
          <a:custGeom>
            <a:avLst/>
            <a:gdLst>
              <a:gd name="T0" fmla="*/ 9060597 w 581897"/>
              <a:gd name="T1" fmla="*/ 0 h 568226"/>
              <a:gd name="T2" fmla="*/ 6134276 w 581897"/>
              <a:gd name="T3" fmla="*/ 1918878 h 568226"/>
              <a:gd name="T4" fmla="*/ 0 w 581897"/>
              <a:gd name="T5" fmla="*/ 6716044 h 568226"/>
              <a:gd name="T6" fmla="*/ 5261884 w 581897"/>
              <a:gd name="T7" fmla="*/ 7675474 h 568226"/>
              <a:gd name="T8" fmla="*/ 10523758 w 581897"/>
              <a:gd name="T9" fmla="*/ 4797167 h 568226"/>
              <a:gd name="T10" fmla="*/ 11986932 w 581897"/>
              <a:gd name="T11" fmla="*/ 1918878 h 568226"/>
              <a:gd name="T12" fmla="*/ 17694720 60000 65536"/>
              <a:gd name="T13" fmla="*/ 11796480 60000 65536"/>
              <a:gd name="T14" fmla="*/ 11796480 60000 65536"/>
              <a:gd name="T15" fmla="*/ 5898240 60000 65536"/>
              <a:gd name="T16" fmla="*/ 0 60000 65536"/>
              <a:gd name="T17" fmla="*/ 0 60000 65536"/>
              <a:gd name="T18" fmla="*/ 0 w 581897"/>
              <a:gd name="T19" fmla="*/ 426170 h 568226"/>
              <a:gd name="T20" fmla="*/ 510869 w 581897"/>
              <a:gd name="T21" fmla="*/ 568226 h 568226"/>
            </a:gdLst>
            <a:ahLst/>
            <a:cxnLst>
              <a:cxn ang="T12">
                <a:pos x="T0" y="T1"/>
              </a:cxn>
              <a:cxn ang="T13">
                <a:pos x="T2" y="T3"/>
              </a:cxn>
              <a:cxn ang="T14">
                <a:pos x="T4" y="T5"/>
              </a:cxn>
              <a:cxn ang="T15">
                <a:pos x="T6" y="T7"/>
              </a:cxn>
              <a:cxn ang="T16">
                <a:pos x="T8" y="T9"/>
              </a:cxn>
              <a:cxn ang="T17">
                <a:pos x="T10" y="T11"/>
              </a:cxn>
            </a:cxnLst>
            <a:rect l="T18" t="T19" r="T20" b="T21"/>
            <a:pathLst>
              <a:path w="581897" h="568226">
                <a:moveTo>
                  <a:pt x="0" y="426170"/>
                </a:moveTo>
                <a:lnTo>
                  <a:pt x="368812" y="426170"/>
                </a:lnTo>
                <a:lnTo>
                  <a:pt x="368812" y="142057"/>
                </a:lnTo>
                <a:lnTo>
                  <a:pt x="297784" y="142057"/>
                </a:lnTo>
                <a:lnTo>
                  <a:pt x="439841" y="0"/>
                </a:lnTo>
                <a:lnTo>
                  <a:pt x="581897" y="142057"/>
                </a:lnTo>
                <a:lnTo>
                  <a:pt x="510869" y="142057"/>
                </a:lnTo>
                <a:lnTo>
                  <a:pt x="510869" y="568226"/>
                </a:lnTo>
                <a:lnTo>
                  <a:pt x="0" y="568226"/>
                </a:lnTo>
                <a:close/>
              </a:path>
            </a:pathLst>
          </a:custGeom>
          <a:solidFill>
            <a:schemeClr val="bg1">
              <a:lumMod val="65000"/>
            </a:schemeClr>
          </a:solidFill>
          <a:ln w="25400" cap="flat" cmpd="sng" algn="ctr">
            <a:noFill/>
            <a:prstDash val="solid"/>
            <a:round/>
            <a:headEnd/>
            <a:tailEnd/>
          </a:ln>
        </p:spPr>
        <p:txBody>
          <a:bodyPr lIns="98581" tIns="49291" rIns="98581" bIns="49291" anchor="ctr"/>
          <a:lstStyle/>
          <a:p>
            <a:pPr fontAlgn="auto">
              <a:spcBef>
                <a:spcPts val="0"/>
              </a:spcBef>
              <a:spcAft>
                <a:spcPts val="0"/>
              </a:spcAft>
              <a:defRPr/>
            </a:pPr>
            <a:endParaRPr lang="zh-CN" altLang="en-US">
              <a:latin typeface="+mn-lt"/>
              <a:ea typeface="+mn-ea"/>
            </a:endParaRPr>
          </a:p>
        </p:txBody>
      </p:sp>
      <p:sp>
        <p:nvSpPr>
          <p:cNvPr id="27671" name="直角上箭头 101"/>
          <p:cNvSpPr>
            <a:spLocks/>
          </p:cNvSpPr>
          <p:nvPr/>
        </p:nvSpPr>
        <p:spPr bwMode="auto">
          <a:xfrm rot="5400000">
            <a:off x="3771107" y="3361532"/>
            <a:ext cx="611187" cy="571500"/>
          </a:xfrm>
          <a:custGeom>
            <a:avLst/>
            <a:gdLst>
              <a:gd name="T0" fmla="*/ 8894270 w 581897"/>
              <a:gd name="T1" fmla="*/ 0 h 569937"/>
              <a:gd name="T2" fmla="*/ 6010231 w 581897"/>
              <a:gd name="T3" fmla="*/ 1908837 h 569937"/>
              <a:gd name="T4" fmla="*/ 0 w 581897"/>
              <a:gd name="T5" fmla="*/ 6680948 h 569937"/>
              <a:gd name="T6" fmla="*/ 5168132 w 581897"/>
              <a:gd name="T7" fmla="*/ 7635374 h 569937"/>
              <a:gd name="T8" fmla="*/ 10336286 w 581897"/>
              <a:gd name="T9" fmla="*/ 4772097 h 569937"/>
              <a:gd name="T10" fmla="*/ 11778311 w 581897"/>
              <a:gd name="T11" fmla="*/ 1908837 h 569937"/>
              <a:gd name="T12" fmla="*/ 17694720 60000 65536"/>
              <a:gd name="T13" fmla="*/ 11796480 60000 65536"/>
              <a:gd name="T14" fmla="*/ 11796480 60000 65536"/>
              <a:gd name="T15" fmla="*/ 5898240 60000 65536"/>
              <a:gd name="T16" fmla="*/ 0 60000 65536"/>
              <a:gd name="T17" fmla="*/ 0 60000 65536"/>
              <a:gd name="T18" fmla="*/ 0 w 581897"/>
              <a:gd name="T19" fmla="*/ 427453 h 569937"/>
              <a:gd name="T20" fmla="*/ 510655 w 581897"/>
              <a:gd name="T21" fmla="*/ 569937 h 569937"/>
            </a:gdLst>
            <a:ahLst/>
            <a:cxnLst>
              <a:cxn ang="T12">
                <a:pos x="T0" y="T1"/>
              </a:cxn>
              <a:cxn ang="T13">
                <a:pos x="T2" y="T3"/>
              </a:cxn>
              <a:cxn ang="T14">
                <a:pos x="T4" y="T5"/>
              </a:cxn>
              <a:cxn ang="T15">
                <a:pos x="T6" y="T7"/>
              </a:cxn>
              <a:cxn ang="T16">
                <a:pos x="T8" y="T9"/>
              </a:cxn>
              <a:cxn ang="T17">
                <a:pos x="T10" y="T11"/>
              </a:cxn>
            </a:cxnLst>
            <a:rect l="T18" t="T19" r="T20" b="T21"/>
            <a:pathLst>
              <a:path w="581897" h="569937">
                <a:moveTo>
                  <a:pt x="0" y="427453"/>
                </a:moveTo>
                <a:lnTo>
                  <a:pt x="368171" y="427453"/>
                </a:lnTo>
                <a:lnTo>
                  <a:pt x="368171" y="142484"/>
                </a:lnTo>
                <a:lnTo>
                  <a:pt x="296929" y="142484"/>
                </a:lnTo>
                <a:lnTo>
                  <a:pt x="439413" y="0"/>
                </a:lnTo>
                <a:lnTo>
                  <a:pt x="581897" y="142484"/>
                </a:lnTo>
                <a:lnTo>
                  <a:pt x="510655" y="142484"/>
                </a:lnTo>
                <a:lnTo>
                  <a:pt x="510655" y="569937"/>
                </a:lnTo>
                <a:lnTo>
                  <a:pt x="0" y="569937"/>
                </a:lnTo>
                <a:close/>
              </a:path>
            </a:pathLst>
          </a:custGeom>
          <a:solidFill>
            <a:schemeClr val="bg1">
              <a:lumMod val="65000"/>
            </a:schemeClr>
          </a:solidFill>
          <a:ln w="25400" cap="flat" cmpd="sng" algn="ctr">
            <a:noFill/>
            <a:prstDash val="solid"/>
            <a:round/>
            <a:headEnd/>
            <a:tailEnd/>
          </a:ln>
        </p:spPr>
        <p:txBody>
          <a:bodyPr lIns="98581" tIns="49291" rIns="98581" bIns="49291" anchor="ctr"/>
          <a:lstStyle/>
          <a:p>
            <a:pPr fontAlgn="auto">
              <a:spcBef>
                <a:spcPts val="0"/>
              </a:spcBef>
              <a:spcAft>
                <a:spcPts val="0"/>
              </a:spcAft>
              <a:defRPr/>
            </a:pPr>
            <a:endParaRPr lang="zh-CN" altLang="en-US">
              <a:latin typeface="+mn-lt"/>
              <a:ea typeface="+mn-ea"/>
            </a:endParaRPr>
          </a:p>
        </p:txBody>
      </p:sp>
      <p:sp>
        <p:nvSpPr>
          <p:cNvPr id="73779" name="Rectangle 51"/>
          <p:cNvSpPr>
            <a:spLocks noChangeArrowheads="1"/>
          </p:cNvSpPr>
          <p:nvPr/>
        </p:nvSpPr>
        <p:spPr bwMode="auto">
          <a:xfrm>
            <a:off x="574676" y="3384550"/>
            <a:ext cx="2106613" cy="875763"/>
          </a:xfrm>
          <a:prstGeom prst="rect">
            <a:avLst/>
          </a:prstGeom>
          <a:noFill/>
          <a:ln w="9525">
            <a:noFill/>
            <a:miter lim="800000"/>
            <a:headEnd/>
            <a:tailEnd/>
          </a:ln>
        </p:spPr>
        <p:txBody>
          <a:bodyPr lIns="68589" tIns="34295" rIns="68589" bIns="34295">
            <a:spAutoFit/>
          </a:bodyPr>
          <a:lstStyle/>
          <a:p>
            <a:pPr defTabSz="685800" fontAlgn="auto">
              <a:lnSpc>
                <a:spcPct val="15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添加文本内容添加文本内容添加文本内容添加文本添加文本内容添加文本内容添加文本内容添加文本添加文本内容添加文本内容</a:t>
            </a:r>
          </a:p>
        </p:txBody>
      </p:sp>
      <p:sp>
        <p:nvSpPr>
          <p:cNvPr id="73780" name="Rectangle 52"/>
          <p:cNvSpPr>
            <a:spLocks noChangeArrowheads="1"/>
          </p:cNvSpPr>
          <p:nvPr/>
        </p:nvSpPr>
        <p:spPr bwMode="auto">
          <a:xfrm>
            <a:off x="574675" y="3079752"/>
            <a:ext cx="1061847" cy="253926"/>
          </a:xfrm>
          <a:prstGeom prst="rect">
            <a:avLst/>
          </a:prstGeom>
          <a:noFill/>
          <a:ln w="9525">
            <a:noFill/>
            <a:miter lim="800000"/>
            <a:headEnd/>
            <a:tailEnd/>
          </a:ln>
        </p:spPr>
        <p:txBody>
          <a:bodyPr wrap="none" lIns="68589" tIns="34295" rIns="68589" bIns="34295">
            <a:spAutoFit/>
          </a:bodyPr>
          <a:lstStyle/>
          <a:p>
            <a:pPr defTabSz="685800" fontAlgn="auto">
              <a:spcBef>
                <a:spcPts val="0"/>
              </a:spcBef>
              <a:spcAft>
                <a:spcPts val="0"/>
              </a:spcAft>
              <a:defRPr/>
            </a:pPr>
            <a:r>
              <a:rPr lang="zh-CN" altLang="en-US" sz="1200" dirty="0">
                <a:solidFill>
                  <a:schemeClr val="tx1">
                    <a:lumMod val="65000"/>
                    <a:lumOff val="35000"/>
                  </a:schemeClr>
                </a:solidFill>
                <a:latin typeface="微软雅黑" pitchFamily="34" charset="-122"/>
                <a:ea typeface="微软雅黑" pitchFamily="34" charset="-122"/>
              </a:rPr>
              <a:t>点击输入标题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7657"/>
                                        </p:tgtEl>
                                        <p:attrNameLst>
                                          <p:attrName>style.visibility</p:attrName>
                                        </p:attrNameLst>
                                      </p:cBhvr>
                                      <p:to>
                                        <p:strVal val="visible"/>
                                      </p:to>
                                    </p:set>
                                    <p:anim calcmode="lin" valueType="num">
                                      <p:cBhvr additive="base">
                                        <p:cTn id="7" dur="500" fill="hold"/>
                                        <p:tgtEl>
                                          <p:spTgt spid="27657"/>
                                        </p:tgtEl>
                                        <p:attrNameLst>
                                          <p:attrName>ppt_x</p:attrName>
                                        </p:attrNameLst>
                                      </p:cBhvr>
                                      <p:tavLst>
                                        <p:tav tm="0">
                                          <p:val>
                                            <p:strVal val="#ppt_x"/>
                                          </p:val>
                                        </p:tav>
                                        <p:tav tm="100000">
                                          <p:val>
                                            <p:strVal val="#ppt_x"/>
                                          </p:val>
                                        </p:tav>
                                      </p:tavLst>
                                    </p:anim>
                                    <p:anim calcmode="lin" valueType="num">
                                      <p:cBhvr additive="base">
                                        <p:cTn id="8" dur="500" fill="hold"/>
                                        <p:tgtEl>
                                          <p:spTgt spid="276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1456"/>
                                        </p:tgtEl>
                                        <p:attrNameLst>
                                          <p:attrName>style.visibility</p:attrName>
                                        </p:attrNameLst>
                                      </p:cBhvr>
                                      <p:to>
                                        <p:strVal val="visible"/>
                                      </p:to>
                                    </p:set>
                                    <p:animEffect transition="in" filter="wipe(left)">
                                      <p:cBhvr>
                                        <p:cTn id="12" dur="500"/>
                                        <p:tgtEl>
                                          <p:spTgt spid="614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27669"/>
                                        </p:tgtEl>
                                        <p:attrNameLst>
                                          <p:attrName>style.visibility</p:attrName>
                                        </p:attrNameLst>
                                      </p:cBhvr>
                                      <p:to>
                                        <p:strVal val="visible"/>
                                      </p:to>
                                    </p:set>
                                    <p:anim calcmode="lin" valueType="num">
                                      <p:cBhvr additive="base">
                                        <p:cTn id="20" dur="500"/>
                                        <p:tgtEl>
                                          <p:spTgt spid="27669"/>
                                        </p:tgtEl>
                                        <p:attrNameLst>
                                          <p:attrName>ppt_y</p:attrName>
                                        </p:attrNameLst>
                                      </p:cBhvr>
                                      <p:tavLst>
                                        <p:tav tm="0">
                                          <p:val>
                                            <p:strVal val="#ppt_y-#ppt_h*1.125000"/>
                                          </p:val>
                                        </p:tav>
                                        <p:tav tm="100000">
                                          <p:val>
                                            <p:strVal val="#ppt_y"/>
                                          </p:val>
                                        </p:tav>
                                      </p:tavLst>
                                    </p:anim>
                                    <p:animEffect transition="in" filter="wipe(down)">
                                      <p:cBhvr>
                                        <p:cTn id="21" dur="500"/>
                                        <p:tgtEl>
                                          <p:spTgt spid="2766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7658"/>
                                        </p:tgtEl>
                                        <p:attrNameLst>
                                          <p:attrName>style.visibility</p:attrName>
                                        </p:attrNameLst>
                                      </p:cBhvr>
                                      <p:to>
                                        <p:strVal val="visible"/>
                                      </p:to>
                                    </p:set>
                                    <p:animEffect transition="in" filter="wipe(left)">
                                      <p:cBhvr>
                                        <p:cTn id="25" dur="500"/>
                                        <p:tgtEl>
                                          <p:spTgt spid="27658"/>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61460"/>
                                        </p:tgtEl>
                                        <p:attrNameLst>
                                          <p:attrName>style.visibility</p:attrName>
                                        </p:attrNameLst>
                                      </p:cBhvr>
                                      <p:to>
                                        <p:strVal val="visible"/>
                                      </p:to>
                                    </p:set>
                                    <p:animEffect transition="in" filter="wipe(left)">
                                      <p:cBhvr>
                                        <p:cTn id="29" dur="500"/>
                                        <p:tgtEl>
                                          <p:spTgt spid="61460"/>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par>
                          <p:cTn id="34" fill="hold">
                            <p:stCondLst>
                              <p:cond delay="3500"/>
                            </p:stCondLst>
                            <p:childTnLst>
                              <p:par>
                                <p:cTn id="35" presetID="12" presetClass="entr" presetSubtype="1" fill="hold" nodeType="afterEffect">
                                  <p:stCondLst>
                                    <p:cond delay="0"/>
                                  </p:stCondLst>
                                  <p:childTnLst>
                                    <p:set>
                                      <p:cBhvr>
                                        <p:cTn id="36" dur="1" fill="hold">
                                          <p:stCondLst>
                                            <p:cond delay="0"/>
                                          </p:stCondLst>
                                        </p:cTn>
                                        <p:tgtEl>
                                          <p:spTgt spid="27670"/>
                                        </p:tgtEl>
                                        <p:attrNameLst>
                                          <p:attrName>style.visibility</p:attrName>
                                        </p:attrNameLst>
                                      </p:cBhvr>
                                      <p:to>
                                        <p:strVal val="visible"/>
                                      </p:to>
                                    </p:set>
                                    <p:anim calcmode="lin" valueType="num">
                                      <p:cBhvr additive="base">
                                        <p:cTn id="37" dur="500"/>
                                        <p:tgtEl>
                                          <p:spTgt spid="27670"/>
                                        </p:tgtEl>
                                        <p:attrNameLst>
                                          <p:attrName>ppt_y</p:attrName>
                                        </p:attrNameLst>
                                      </p:cBhvr>
                                      <p:tavLst>
                                        <p:tav tm="0">
                                          <p:val>
                                            <p:strVal val="#ppt_y-#ppt_h*1.125000"/>
                                          </p:val>
                                        </p:tav>
                                        <p:tav tm="100000">
                                          <p:val>
                                            <p:strVal val="#ppt_y"/>
                                          </p:val>
                                        </p:tav>
                                      </p:tavLst>
                                    </p:anim>
                                    <p:animEffect transition="in" filter="wipe(down)">
                                      <p:cBhvr>
                                        <p:cTn id="38" dur="500"/>
                                        <p:tgtEl>
                                          <p:spTgt spid="27670"/>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7659"/>
                                        </p:tgtEl>
                                        <p:attrNameLst>
                                          <p:attrName>style.visibility</p:attrName>
                                        </p:attrNameLst>
                                      </p:cBhvr>
                                      <p:to>
                                        <p:strVal val="visible"/>
                                      </p:to>
                                    </p:set>
                                    <p:animEffect transition="in" filter="wipe(left)">
                                      <p:cBhvr>
                                        <p:cTn id="42" dur="500"/>
                                        <p:tgtEl>
                                          <p:spTgt spid="27659"/>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61464"/>
                                        </p:tgtEl>
                                        <p:attrNameLst>
                                          <p:attrName>style.visibility</p:attrName>
                                        </p:attrNameLst>
                                      </p:cBhvr>
                                      <p:to>
                                        <p:strVal val="visible"/>
                                      </p:to>
                                    </p:set>
                                    <p:animEffect transition="in" filter="wipe(left)">
                                      <p:cBhvr>
                                        <p:cTn id="46" dur="500"/>
                                        <p:tgtEl>
                                          <p:spTgt spid="61464"/>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childTnLst>
                          </p:cTn>
                        </p:par>
                        <p:par>
                          <p:cTn id="51" fill="hold">
                            <p:stCondLst>
                              <p:cond delay="5500"/>
                            </p:stCondLst>
                            <p:childTnLst>
                              <p:par>
                                <p:cTn id="52" presetID="12" presetClass="entr" presetSubtype="1" fill="hold" nodeType="afterEffect">
                                  <p:stCondLst>
                                    <p:cond delay="0"/>
                                  </p:stCondLst>
                                  <p:childTnLst>
                                    <p:set>
                                      <p:cBhvr>
                                        <p:cTn id="53" dur="1" fill="hold">
                                          <p:stCondLst>
                                            <p:cond delay="0"/>
                                          </p:stCondLst>
                                        </p:cTn>
                                        <p:tgtEl>
                                          <p:spTgt spid="27671"/>
                                        </p:tgtEl>
                                        <p:attrNameLst>
                                          <p:attrName>style.visibility</p:attrName>
                                        </p:attrNameLst>
                                      </p:cBhvr>
                                      <p:to>
                                        <p:strVal val="visible"/>
                                      </p:to>
                                    </p:set>
                                    <p:anim calcmode="lin" valueType="num">
                                      <p:cBhvr additive="base">
                                        <p:cTn id="54" dur="500"/>
                                        <p:tgtEl>
                                          <p:spTgt spid="27671"/>
                                        </p:tgtEl>
                                        <p:attrNameLst>
                                          <p:attrName>ppt_y</p:attrName>
                                        </p:attrNameLst>
                                      </p:cBhvr>
                                      <p:tavLst>
                                        <p:tav tm="0">
                                          <p:val>
                                            <p:strVal val="#ppt_y-#ppt_h*1.125000"/>
                                          </p:val>
                                        </p:tav>
                                        <p:tav tm="100000">
                                          <p:val>
                                            <p:strVal val="#ppt_y"/>
                                          </p:val>
                                        </p:tav>
                                      </p:tavLst>
                                    </p:anim>
                                    <p:animEffect transition="in" filter="wipe(down)">
                                      <p:cBhvr>
                                        <p:cTn id="55" dur="500"/>
                                        <p:tgtEl>
                                          <p:spTgt spid="27671"/>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7660"/>
                                        </p:tgtEl>
                                        <p:attrNameLst>
                                          <p:attrName>style.visibility</p:attrName>
                                        </p:attrNameLst>
                                      </p:cBhvr>
                                      <p:to>
                                        <p:strVal val="visible"/>
                                      </p:to>
                                    </p:set>
                                    <p:animEffect transition="in" filter="wipe(left)">
                                      <p:cBhvr>
                                        <p:cTn id="59" dur="500"/>
                                        <p:tgtEl>
                                          <p:spTgt spid="27660"/>
                                        </p:tgtEl>
                                      </p:cBhvr>
                                    </p:animEffect>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61468"/>
                                        </p:tgtEl>
                                        <p:attrNameLst>
                                          <p:attrName>style.visibility</p:attrName>
                                        </p:attrNameLst>
                                      </p:cBhvr>
                                      <p:to>
                                        <p:strVal val="visible"/>
                                      </p:to>
                                    </p:set>
                                    <p:animEffect transition="in" filter="wipe(left)">
                                      <p:cBhvr>
                                        <p:cTn id="63" dur="500"/>
                                        <p:tgtEl>
                                          <p:spTgt spid="61468"/>
                                        </p:tgtEl>
                                      </p:cBhvr>
                                    </p:animEffect>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childTnLst>
                          </p:cTn>
                        </p:par>
                        <p:par>
                          <p:cTn id="68" fill="hold">
                            <p:stCondLst>
                              <p:cond delay="7500"/>
                            </p:stCondLst>
                            <p:childTnLst>
                              <p:par>
                                <p:cTn id="69" presetID="41" presetClass="entr" presetSubtype="0" fill="hold" nodeType="afterEffect">
                                  <p:stCondLst>
                                    <p:cond delay="0"/>
                                  </p:stCondLst>
                                  <p:iterate type="lt">
                                    <p:tmPct val="10000"/>
                                  </p:iterate>
                                  <p:childTnLst>
                                    <p:set>
                                      <p:cBhvr>
                                        <p:cTn id="70" dur="1" fill="hold">
                                          <p:stCondLst>
                                            <p:cond delay="0"/>
                                          </p:stCondLst>
                                        </p:cTn>
                                        <p:tgtEl>
                                          <p:spTgt spid="73780">
                                            <p:txEl>
                                              <p:pRg st="0" end="0"/>
                                            </p:txEl>
                                          </p:spTgt>
                                        </p:tgtEl>
                                        <p:attrNameLst>
                                          <p:attrName>style.visibility</p:attrName>
                                        </p:attrNameLst>
                                      </p:cBhvr>
                                      <p:to>
                                        <p:strVal val="visible"/>
                                      </p:to>
                                    </p:set>
                                    <p:anim calcmode="lin" valueType="num">
                                      <p:cBhvr>
                                        <p:cTn id="71" dur="500" fill="hold"/>
                                        <p:tgtEl>
                                          <p:spTgt spid="7378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73780">
                                            <p:txEl>
                                              <p:pRg st="0" end="0"/>
                                            </p:txEl>
                                          </p:spTgt>
                                        </p:tgtEl>
                                        <p:attrNameLst>
                                          <p:attrName>ppt_y</p:attrName>
                                        </p:attrNameLst>
                                      </p:cBhvr>
                                      <p:tavLst>
                                        <p:tav tm="0">
                                          <p:val>
                                            <p:strVal val="#ppt_y"/>
                                          </p:val>
                                        </p:tav>
                                        <p:tav tm="100000">
                                          <p:val>
                                            <p:strVal val="#ppt_y"/>
                                          </p:val>
                                        </p:tav>
                                      </p:tavLst>
                                    </p:anim>
                                    <p:anim calcmode="lin" valueType="num">
                                      <p:cBhvr>
                                        <p:cTn id="73" dur="500" fill="hold"/>
                                        <p:tgtEl>
                                          <p:spTgt spid="7378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7378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73780">
                                            <p:txEl>
                                              <p:pRg st="0" end="0"/>
                                            </p:txEl>
                                          </p:spTgt>
                                        </p:tgtEl>
                                      </p:cBhvr>
                                    </p:animEffect>
                                  </p:childTnLst>
                                </p:cTn>
                              </p:par>
                            </p:childTnLst>
                          </p:cTn>
                        </p:par>
                        <p:par>
                          <p:cTn id="76" fill="hold">
                            <p:stCondLst>
                              <p:cond delay="8250"/>
                            </p:stCondLst>
                            <p:childTnLst>
                              <p:par>
                                <p:cTn id="77" presetID="41" presetClass="entr" presetSubtype="0" fill="hold" nodeType="afterEffect">
                                  <p:stCondLst>
                                    <p:cond delay="0"/>
                                  </p:stCondLst>
                                  <p:iterate type="lt">
                                    <p:tmPct val="10000"/>
                                  </p:iterate>
                                  <p:childTnLst>
                                    <p:set>
                                      <p:cBhvr>
                                        <p:cTn id="78" dur="1" fill="hold">
                                          <p:stCondLst>
                                            <p:cond delay="0"/>
                                          </p:stCondLst>
                                        </p:cTn>
                                        <p:tgtEl>
                                          <p:spTgt spid="73779">
                                            <p:txEl>
                                              <p:pRg st="0" end="0"/>
                                            </p:txEl>
                                          </p:spTgt>
                                        </p:tgtEl>
                                        <p:attrNameLst>
                                          <p:attrName>style.visibility</p:attrName>
                                        </p:attrNameLst>
                                      </p:cBhvr>
                                      <p:to>
                                        <p:strVal val="visible"/>
                                      </p:to>
                                    </p:set>
                                    <p:anim calcmode="lin" valueType="num">
                                      <p:cBhvr>
                                        <p:cTn id="79" dur="500" fill="hold"/>
                                        <p:tgtEl>
                                          <p:spTgt spid="7377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73779">
                                            <p:txEl>
                                              <p:pRg st="0" end="0"/>
                                            </p:txEl>
                                          </p:spTgt>
                                        </p:tgtEl>
                                        <p:attrNameLst>
                                          <p:attrName>ppt_y</p:attrName>
                                        </p:attrNameLst>
                                      </p:cBhvr>
                                      <p:tavLst>
                                        <p:tav tm="0">
                                          <p:val>
                                            <p:strVal val="#ppt_y"/>
                                          </p:val>
                                        </p:tav>
                                        <p:tav tm="100000">
                                          <p:val>
                                            <p:strVal val="#ppt_y"/>
                                          </p:val>
                                        </p:tav>
                                      </p:tavLst>
                                    </p:anim>
                                    <p:anim calcmode="lin" valueType="num">
                                      <p:cBhvr>
                                        <p:cTn id="81" dur="500" fill="hold"/>
                                        <p:tgtEl>
                                          <p:spTgt spid="7377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7377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737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7" grpId="0" animBg="1"/>
      <p:bldP spid="27658" grpId="0" animBg="1"/>
      <p:bldP spid="27659" grpId="0" animBg="1"/>
      <p:bldP spid="276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276B73C2-EFC3-41F0-AAE0-81C53AFCAD0A}"/>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4695DB9E-91BD-4D55-9F10-1FD9F433A2A8}"/>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D2E408AA-6843-4CD3-BC0E-825379703A80}"/>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矩形 1"/>
          <p:cNvSpPr/>
          <p:nvPr>
            <p:custDataLst>
              <p:tags r:id="rId1"/>
            </p:custDataLst>
          </p:nvPr>
        </p:nvSpPr>
        <p:spPr>
          <a:xfrm>
            <a:off x="1439652" y="1204392"/>
            <a:ext cx="3384376" cy="1908212"/>
          </a:xfrm>
          <a:prstGeom prst="rect">
            <a:avLst/>
          </a:prstGeom>
          <a:noFill/>
          <a:ln>
            <a:no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lnSpc>
                <a:spcPct val="90000"/>
              </a:lnSpc>
            </a:pPr>
            <a:r>
              <a:rPr lang="en-US" altLang="zh-CN" sz="4000" b="1" dirty="0">
                <a:solidFill>
                  <a:schemeClr val="accent2"/>
                </a:solidFill>
                <a:latin typeface="方正姚体" panose="02010601030101010101" pitchFamily="2" charset="-122"/>
                <a:ea typeface="方正姚体" panose="02010601030101010101" pitchFamily="2" charset="-122"/>
                <a:cs typeface="Arial" panose="020B0604020202020204" pitchFamily="34" charset="0"/>
              </a:rPr>
              <a:t>PART</a:t>
            </a:r>
            <a:r>
              <a:rPr kumimoji="1" lang="en-US" altLang="zh-CN" sz="9600" b="1" dirty="0">
                <a:solidFill>
                  <a:schemeClr val="accent2"/>
                </a:solidFill>
                <a:latin typeface="方正姚体" panose="02010601030101010101" pitchFamily="2" charset="-122"/>
                <a:ea typeface="方正姚体" panose="02010601030101010101" pitchFamily="2" charset="-122"/>
                <a:cs typeface="IrisUPC" pitchFamily="34" charset="-34"/>
              </a:rPr>
              <a:t>2</a:t>
            </a:r>
            <a:endParaRPr kumimoji="1" lang="zh-CN" altLang="en-US" sz="4800" b="1" dirty="0">
              <a:solidFill>
                <a:schemeClr val="accent2"/>
              </a:solidFill>
              <a:latin typeface="方正姚体" panose="02010601030101010101" pitchFamily="2" charset="-122"/>
              <a:ea typeface="方正姚体" panose="02010601030101010101" pitchFamily="2" charset="-122"/>
              <a:cs typeface="IrisUPC" pitchFamily="34" charset="-34"/>
            </a:endParaRPr>
          </a:p>
        </p:txBody>
      </p:sp>
      <p:sp>
        <p:nvSpPr>
          <p:cNvPr id="4" name="PA_矩形 3"/>
          <p:cNvSpPr/>
          <p:nvPr>
            <p:custDataLst>
              <p:tags r:id="rId2"/>
            </p:custDataLst>
          </p:nvPr>
        </p:nvSpPr>
        <p:spPr>
          <a:xfrm>
            <a:off x="4175956" y="1920842"/>
            <a:ext cx="1779974" cy="561692"/>
          </a:xfrm>
          <a:prstGeom prst="rect">
            <a:avLst/>
          </a:prstGeom>
        </p:spPr>
        <p:txBody>
          <a:bodyPr wrap="none" lIns="68580" tIns="34290" rIns="68580" bIns="34290">
            <a:spAutoFit/>
          </a:bodyPr>
          <a:lstStyle/>
          <a:p>
            <a:r>
              <a:rPr lang="zh-CN" altLang="en-US" sz="3200" dirty="0">
                <a:solidFill>
                  <a:schemeClr val="accent2"/>
                </a:solidFill>
                <a:ea typeface="微软雅黑" panose="020B0503020204020204" pitchFamily="34" charset="-122"/>
              </a:rPr>
              <a:t>教学分析</a:t>
            </a:r>
          </a:p>
        </p:txBody>
      </p:sp>
      <p:sp>
        <p:nvSpPr>
          <p:cNvPr id="5" name="PA_矩形 4"/>
          <p:cNvSpPr/>
          <p:nvPr>
            <p:custDataLst>
              <p:tags r:id="rId3"/>
            </p:custDataLst>
          </p:nvPr>
        </p:nvSpPr>
        <p:spPr>
          <a:xfrm>
            <a:off x="4175955" y="2535610"/>
            <a:ext cx="3556926"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 name="圆角矩形 51">
            <a:extLst>
              <a:ext uri="{FF2B5EF4-FFF2-40B4-BE49-F238E27FC236}">
                <a16:creationId xmlns:a16="http://schemas.microsoft.com/office/drawing/2014/main" xmlns="" id="{151BBFA8-BB34-4DDE-A973-DB5821C33AE4}"/>
              </a:ext>
            </a:extLst>
          </p:cNvPr>
          <p:cNvSpPr/>
          <p:nvPr/>
        </p:nvSpPr>
        <p:spPr>
          <a:xfrm>
            <a:off x="2267744" y="2752564"/>
            <a:ext cx="1656184" cy="13678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schemeClr val="tx1">
                  <a:lumMod val="75000"/>
                  <a:lumOff val="25000"/>
                </a:schemeClr>
              </a:solidFill>
            </a:endParaRPr>
          </a:p>
        </p:txBody>
      </p:sp>
      <p:pic>
        <p:nvPicPr>
          <p:cNvPr id="10" name="图片 9">
            <a:extLst>
              <a:ext uri="{FF2B5EF4-FFF2-40B4-BE49-F238E27FC236}">
                <a16:creationId xmlns:a16="http://schemas.microsoft.com/office/drawing/2014/main" xmlns="" id="{D02A8150-2AAB-42D6-B8DC-23B4D0F8EC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0699" y="2482534"/>
            <a:ext cx="2219263" cy="2104762"/>
          </a:xfrm>
          <a:prstGeom prst="rect">
            <a:avLst/>
          </a:prstGeom>
        </p:spPr>
      </p:pic>
    </p:spTree>
    <p:extLst>
      <p:ext uri="{BB962C8B-B14F-4D97-AF65-F5344CB8AC3E}">
        <p14:creationId xmlns:p14="http://schemas.microsoft.com/office/powerpoint/2010/main" val="61063032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900"/>
                            </p:stCondLst>
                            <p:childTnLst>
                              <p:par>
                                <p:cTn id="17" presetID="17"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ppt_w/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par>
                          <p:cTn id="23" fill="hold">
                            <p:stCondLst>
                              <p:cond delay="2400"/>
                            </p:stCondLst>
                            <p:childTnLst>
                              <p:par>
                                <p:cTn id="24" presetID="23" presetClass="entr" presetSubtype="528" fill="hold" grpId="0" nodeType="afterEffect">
                                  <p:stCondLst>
                                    <p:cond delay="0"/>
                                  </p:stCondLst>
                                  <p:iterate type="wd">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700" fill="hold"/>
                                        <p:tgtEl>
                                          <p:spTgt spid="4"/>
                                        </p:tgtEl>
                                        <p:attrNameLst>
                                          <p:attrName>ppt_w</p:attrName>
                                        </p:attrNameLst>
                                      </p:cBhvr>
                                      <p:tavLst>
                                        <p:tav tm="0">
                                          <p:val>
                                            <p:fltVal val="0"/>
                                          </p:val>
                                        </p:tav>
                                        <p:tav tm="100000">
                                          <p:val>
                                            <p:strVal val="#ppt_w"/>
                                          </p:val>
                                        </p:tav>
                                      </p:tavLst>
                                    </p:anim>
                                    <p:anim calcmode="lin" valueType="num">
                                      <p:cBhvr>
                                        <p:cTn id="27" dur="700" fill="hold"/>
                                        <p:tgtEl>
                                          <p:spTgt spid="4"/>
                                        </p:tgtEl>
                                        <p:attrNameLst>
                                          <p:attrName>ppt_h</p:attrName>
                                        </p:attrNameLst>
                                      </p:cBhvr>
                                      <p:tavLst>
                                        <p:tav tm="0">
                                          <p:val>
                                            <p:fltVal val="0"/>
                                          </p:val>
                                        </p:tav>
                                        <p:tav tm="100000">
                                          <p:val>
                                            <p:strVal val="#ppt_h"/>
                                          </p:val>
                                        </p:tav>
                                      </p:tavLst>
                                    </p:anim>
                                    <p:anim calcmode="lin" valueType="num">
                                      <p:cBhvr>
                                        <p:cTn id="28" dur="700" fill="hold"/>
                                        <p:tgtEl>
                                          <p:spTgt spid="4"/>
                                        </p:tgtEl>
                                        <p:attrNameLst>
                                          <p:attrName>ppt_x</p:attrName>
                                        </p:attrNameLst>
                                      </p:cBhvr>
                                      <p:tavLst>
                                        <p:tav tm="0">
                                          <p:val>
                                            <p:fltVal val="0.5"/>
                                          </p:val>
                                        </p:tav>
                                        <p:tav tm="100000">
                                          <p:val>
                                            <p:strVal val="#ppt_x"/>
                                          </p:val>
                                        </p:tav>
                                      </p:tavLst>
                                    </p:anim>
                                    <p:anim calcmode="lin" valueType="num">
                                      <p:cBhvr>
                                        <p:cTn id="29" dur="700" fill="hold"/>
                                        <p:tgtEl>
                                          <p:spTgt spid="4"/>
                                        </p:tgtEl>
                                        <p:attrNameLst>
                                          <p:attrName>ppt_y</p:attrName>
                                        </p:attrNameLst>
                                      </p:cBhvr>
                                      <p:tavLst>
                                        <p:tav tm="0">
                                          <p:val>
                                            <p:fltVal val="0.5"/>
                                          </p:val>
                                        </p:tav>
                                        <p:tav tm="100000">
                                          <p:val>
                                            <p:strVal val="#ppt_y"/>
                                          </p:val>
                                        </p:tav>
                                      </p:tavLst>
                                    </p:anim>
                                  </p:childTnLst>
                                </p:cTn>
                              </p:par>
                              <p:par>
                                <p:cTn id="30" presetID="42" presetClass="entr" presetSubtype="0" fill="hold" grpId="0" nodeType="withEffect">
                                  <p:stCondLst>
                                    <p:cond delay="6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autoUpdateAnimBg="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26054" y="1164258"/>
            <a:ext cx="7538549" cy="3300300"/>
            <a:chOff x="1100786" y="1551735"/>
            <a:chExt cx="10052640" cy="4399344"/>
          </a:xfrm>
        </p:grpSpPr>
        <p:sp>
          <p:nvSpPr>
            <p:cNvPr id="22"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Rounded Rectangle 20"/>
            <p:cNvSpPr/>
            <p:nvPr/>
          </p:nvSpPr>
          <p:spPr>
            <a:xfrm rot="19805282">
              <a:off x="10518517" y="2907047"/>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Rounded Rectangle 22"/>
            <p:cNvSpPr/>
            <p:nvPr/>
          </p:nvSpPr>
          <p:spPr>
            <a:xfrm rot="19805282">
              <a:off x="8614859" y="3962065"/>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8" name="Straight Arrow Connector 37"/>
          <p:cNvCxnSpPr/>
          <p:nvPr/>
        </p:nvCxnSpPr>
        <p:spPr>
          <a:xfrm>
            <a:off x="2470840" y="2814409"/>
            <a:ext cx="0" cy="720890"/>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300779" y="2814409"/>
            <a:ext cx="0" cy="720890"/>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6713399" y="2093918"/>
            <a:ext cx="0" cy="720890"/>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894460" y="2093918"/>
            <a:ext cx="0" cy="720890"/>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TextBox 41"/>
          <p:cNvSpPr txBox="1"/>
          <p:nvPr/>
        </p:nvSpPr>
        <p:spPr>
          <a:xfrm>
            <a:off x="1621739" y="3944986"/>
            <a:ext cx="1885719"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70"/>
          <p:cNvSpPr txBox="1"/>
          <p:nvPr/>
        </p:nvSpPr>
        <p:spPr>
          <a:xfrm>
            <a:off x="1606760" y="3727112"/>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41"/>
          <p:cNvSpPr txBox="1"/>
          <p:nvPr/>
        </p:nvSpPr>
        <p:spPr>
          <a:xfrm>
            <a:off x="3013658" y="1510150"/>
            <a:ext cx="1885719"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2998680" y="1292276"/>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1"/>
          <p:cNvSpPr txBox="1"/>
          <p:nvPr/>
        </p:nvSpPr>
        <p:spPr>
          <a:xfrm>
            <a:off x="4517338" y="3944986"/>
            <a:ext cx="1885719"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4502360" y="3727112"/>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5863799" y="1510150"/>
            <a:ext cx="1885719"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5863800" y="1292276"/>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75559639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strVal val="#ppt_x"/>
                                          </p:val>
                                        </p:tav>
                                        <p:tav tm="100000">
                                          <p:val>
                                            <p:strVal val="#ppt_x"/>
                                          </p:val>
                                        </p:tav>
                                      </p:tavLst>
                                    </p:anim>
                                    <p:anim calcmode="lin" valueType="num">
                                      <p:cBhvr>
                                        <p:cTn id="22" dur="500" fill="hold"/>
                                        <p:tgtEl>
                                          <p:spTgt spid="3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down)">
                                      <p:cBhvr>
                                        <p:cTn id="26" dur="500"/>
                                        <p:tgtEl>
                                          <p:spTgt spid="43"/>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strVal val="#ppt_x"/>
                                          </p:val>
                                        </p:tav>
                                        <p:tav tm="100000">
                                          <p:val>
                                            <p:strVal val="#ppt_x"/>
                                          </p:val>
                                        </p:tav>
                                      </p:tavLst>
                                    </p:anim>
                                    <p:anim calcmode="lin" valueType="num">
                                      <p:cBhvr>
                                        <p:cTn id="32" dur="5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up)">
                                      <p:cBhvr>
                                        <p:cTn id="41" dur="500"/>
                                        <p:tgtEl>
                                          <p:spTgt spid="41"/>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anim calcmode="lin" valueType="num">
                                      <p:cBhvr>
                                        <p:cTn id="46" dur="500" fill="hold"/>
                                        <p:tgtEl>
                                          <p:spTgt spid="35"/>
                                        </p:tgtEl>
                                        <p:attrNameLst>
                                          <p:attrName>ppt_x</p:attrName>
                                        </p:attrNameLst>
                                      </p:cBhvr>
                                      <p:tavLst>
                                        <p:tav tm="0">
                                          <p:val>
                                            <p:strVal val="#ppt_x"/>
                                          </p:val>
                                        </p:tav>
                                        <p:tav tm="100000">
                                          <p:val>
                                            <p:strVal val="#ppt_x"/>
                                          </p:val>
                                        </p:tav>
                                      </p:tavLst>
                                    </p:anim>
                                    <p:anim calcmode="lin" valueType="num">
                                      <p:cBhvr>
                                        <p:cTn id="47" dur="500" fill="hold"/>
                                        <p:tgtEl>
                                          <p:spTgt spid="3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ppt_x</p:attrName>
                                        </p:attrNameLst>
                                      </p:cBhvr>
                                      <p:tavLst>
                                        <p:tav tm="0">
                                          <p:val>
                                            <p:strVal val="#ppt_x"/>
                                          </p:val>
                                        </p:tav>
                                        <p:tav tm="100000">
                                          <p:val>
                                            <p:strVal val="#ppt_x"/>
                                          </p:val>
                                        </p:tav>
                                      </p:tavLst>
                                    </p:anim>
                                    <p:anim calcmode="lin" valueType="num">
                                      <p:cBhvr>
                                        <p:cTn id="52" dur="500" fill="hold"/>
                                        <p:tgtEl>
                                          <p:spTgt spid="34"/>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anim calcmode="lin" valueType="num">
                                      <p:cBhvr>
                                        <p:cTn id="61" dur="500" fill="hold"/>
                                        <p:tgtEl>
                                          <p:spTgt spid="37"/>
                                        </p:tgtEl>
                                        <p:attrNameLst>
                                          <p:attrName>ppt_x</p:attrName>
                                        </p:attrNameLst>
                                      </p:cBhvr>
                                      <p:tavLst>
                                        <p:tav tm="0">
                                          <p:val>
                                            <p:strVal val="#ppt_x"/>
                                          </p:val>
                                        </p:tav>
                                        <p:tav tm="100000">
                                          <p:val>
                                            <p:strVal val="#ppt_x"/>
                                          </p:val>
                                        </p:tav>
                                      </p:tavLst>
                                    </p:anim>
                                    <p:anim calcmode="lin" valueType="num">
                                      <p:cBhvr>
                                        <p:cTn id="62" dur="500" fill="hold"/>
                                        <p:tgtEl>
                                          <p:spTgt spid="3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anim calcmode="lin" valueType="num">
                                      <p:cBhvr>
                                        <p:cTn id="66" dur="500" fill="hold"/>
                                        <p:tgtEl>
                                          <p:spTgt spid="36"/>
                                        </p:tgtEl>
                                        <p:attrNameLst>
                                          <p:attrName>ppt_x</p:attrName>
                                        </p:attrNameLst>
                                      </p:cBhvr>
                                      <p:tavLst>
                                        <p:tav tm="0">
                                          <p:val>
                                            <p:strVal val="#ppt_x"/>
                                          </p:val>
                                        </p:tav>
                                        <p:tav tm="100000">
                                          <p:val>
                                            <p:strVal val="#ppt_x"/>
                                          </p:val>
                                        </p:tav>
                                      </p:tavLst>
                                    </p:anim>
                                    <p:anim calcmode="lin" valueType="num">
                                      <p:cBhvr>
                                        <p:cTn id="6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_effect"/>
          <p:cNvPicPr>
            <a:picLocks noChangeAspect="1" noChangeArrowheads="1"/>
          </p:cNvPicPr>
          <p:nvPr/>
        </p:nvPicPr>
        <p:blipFill>
          <a:blip r:embed="rId3" cstate="print">
            <a:lum bright="20000"/>
          </a:blip>
          <a:srcRect/>
          <a:stretch>
            <a:fillRect/>
          </a:stretch>
        </p:blipFill>
        <p:spPr bwMode="gray">
          <a:xfrm>
            <a:off x="1996421" y="3700841"/>
            <a:ext cx="2428843" cy="366162"/>
          </a:xfrm>
          <a:prstGeom prst="rect">
            <a:avLst/>
          </a:prstGeom>
          <a:noFill/>
          <a:ln w="9525">
            <a:miter lim="800000"/>
            <a:headEnd/>
            <a:tailEnd/>
          </a:ln>
          <a:effectLst/>
        </p:spPr>
      </p:pic>
      <p:pic>
        <p:nvPicPr>
          <p:cNvPr id="7" name="_effect"/>
          <p:cNvPicPr>
            <a:picLocks noChangeAspect="1" noChangeArrowheads="1"/>
          </p:cNvPicPr>
          <p:nvPr/>
        </p:nvPicPr>
        <p:blipFill>
          <a:blip r:embed="rId3" cstate="print">
            <a:lum bright="20000"/>
          </a:blip>
          <a:srcRect/>
          <a:stretch>
            <a:fillRect/>
          </a:stretch>
        </p:blipFill>
        <p:spPr bwMode="gray">
          <a:xfrm>
            <a:off x="4323142" y="3700841"/>
            <a:ext cx="2428843" cy="366162"/>
          </a:xfrm>
          <a:prstGeom prst="rect">
            <a:avLst/>
          </a:prstGeom>
          <a:noFill/>
          <a:ln w="9525">
            <a:miter lim="800000"/>
            <a:headEnd/>
            <a:tailEnd/>
          </a:ln>
          <a:effectLst/>
        </p:spPr>
      </p:pic>
      <p:sp>
        <p:nvSpPr>
          <p:cNvPr id="8" name="_color1"/>
          <p:cNvSpPr>
            <a:spLocks/>
          </p:cNvSpPr>
          <p:nvPr/>
        </p:nvSpPr>
        <p:spPr bwMode="gray">
          <a:xfrm>
            <a:off x="2332263" y="3105104"/>
            <a:ext cx="996570" cy="651977"/>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9" name="_color1"/>
          <p:cNvSpPr>
            <a:spLocks/>
          </p:cNvSpPr>
          <p:nvPr/>
        </p:nvSpPr>
        <p:spPr bwMode="gray">
          <a:xfrm>
            <a:off x="2322070" y="1394795"/>
            <a:ext cx="952764" cy="644306"/>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0" name="_color1"/>
          <p:cNvSpPr>
            <a:spLocks/>
          </p:cNvSpPr>
          <p:nvPr/>
        </p:nvSpPr>
        <p:spPr bwMode="gray">
          <a:xfrm>
            <a:off x="3289917" y="1395805"/>
            <a:ext cx="995475" cy="654170"/>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1" name="_color1"/>
          <p:cNvSpPr>
            <a:spLocks/>
          </p:cNvSpPr>
          <p:nvPr/>
        </p:nvSpPr>
        <p:spPr bwMode="gray">
          <a:xfrm>
            <a:off x="2131319" y="2025020"/>
            <a:ext cx="315398" cy="1100145"/>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2" name="_color1"/>
          <p:cNvSpPr>
            <a:spLocks/>
          </p:cNvSpPr>
          <p:nvPr/>
        </p:nvSpPr>
        <p:spPr bwMode="gray">
          <a:xfrm>
            <a:off x="3405333" y="3112771"/>
            <a:ext cx="949480" cy="644306"/>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3" name="_color1"/>
          <p:cNvSpPr>
            <a:spLocks/>
          </p:cNvSpPr>
          <p:nvPr/>
        </p:nvSpPr>
        <p:spPr bwMode="gray">
          <a:xfrm>
            <a:off x="4541863" y="1395583"/>
            <a:ext cx="995474" cy="651977"/>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4" name="_color1"/>
          <p:cNvSpPr>
            <a:spLocks/>
          </p:cNvSpPr>
          <p:nvPr/>
        </p:nvSpPr>
        <p:spPr bwMode="gray">
          <a:xfrm>
            <a:off x="5596791" y="1394792"/>
            <a:ext cx="952765" cy="644308"/>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5" name="_color1"/>
          <p:cNvSpPr>
            <a:spLocks/>
          </p:cNvSpPr>
          <p:nvPr/>
        </p:nvSpPr>
        <p:spPr bwMode="gray">
          <a:xfrm>
            <a:off x="4544276" y="3112771"/>
            <a:ext cx="954955" cy="644306"/>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6" name="_color1"/>
          <p:cNvSpPr>
            <a:spLocks/>
          </p:cNvSpPr>
          <p:nvPr/>
        </p:nvSpPr>
        <p:spPr bwMode="gray">
          <a:xfrm>
            <a:off x="5542791" y="3105104"/>
            <a:ext cx="993285" cy="651977"/>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7" name="_color1"/>
          <p:cNvSpPr>
            <a:spLocks/>
          </p:cNvSpPr>
          <p:nvPr/>
        </p:nvSpPr>
        <p:spPr bwMode="gray">
          <a:xfrm>
            <a:off x="6406775" y="2028304"/>
            <a:ext cx="315398" cy="1096857"/>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ln>
            <a:solidFill>
              <a:schemeClr val="bg1">
                <a:lumMod val="95000"/>
              </a:schemeClr>
            </a:solidFill>
            <a:headEnd type="none" w="sm" len="sm"/>
            <a:tailEnd type="none" w="sm" len="sm"/>
          </a:ln>
        </p:spPr>
        <p:style>
          <a:lnRef idx="1">
            <a:schemeClr val="dk1"/>
          </a:lnRef>
          <a:fillRef idx="2">
            <a:schemeClr val="dk1"/>
          </a:fillRef>
          <a:effectRef idx="1">
            <a:schemeClr val="dk1"/>
          </a:effectRef>
          <a:fontRef idx="minor">
            <a:schemeClr val="dk1"/>
          </a:fontRef>
        </p:style>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18" name="_color1"/>
          <p:cNvSpPr>
            <a:spLocks/>
          </p:cNvSpPr>
          <p:nvPr/>
        </p:nvSpPr>
        <p:spPr bwMode="gray">
          <a:xfrm>
            <a:off x="4234006" y="2033253"/>
            <a:ext cx="423816" cy="1097951"/>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50" tIns="45725" rIns="91450" bIns="45725" numCol="1" rtlCol="0" anchor="ctr" anchorCtr="0" compatLnSpc="1">
            <a:prstTxWarp prst="textNoShape">
              <a:avLst/>
            </a:prstTxWarp>
          </a:bodyPr>
          <a:lstStyle/>
          <a:p>
            <a:pPr algn="ctr" defTabSz="685766">
              <a:defRPr/>
            </a:pPr>
            <a:endParaRPr lang="de-DE" altLang="zh-CN" sz="1100" kern="0" dirty="0">
              <a:solidFill>
                <a:schemeClr val="bg1">
                  <a:lumMod val="85000"/>
                </a:schemeClr>
              </a:solidFill>
              <a:effectLst>
                <a:outerShdw blurRad="38100" dist="38100" dir="2700000" algn="tl">
                  <a:srgbClr val="000000">
                    <a:alpha val="43137"/>
                  </a:srgbClr>
                </a:outerShdw>
              </a:effectLst>
              <a:latin typeface="微软雅黑" pitchFamily="34" charset="-122"/>
            </a:endParaRPr>
          </a:p>
        </p:txBody>
      </p:sp>
      <p:sp>
        <p:nvSpPr>
          <p:cNvPr id="20" name="TextBox 64"/>
          <p:cNvSpPr txBox="1"/>
          <p:nvPr/>
        </p:nvSpPr>
        <p:spPr>
          <a:xfrm>
            <a:off x="2199750" y="2337212"/>
            <a:ext cx="1977662" cy="400120"/>
          </a:xfrm>
          <a:prstGeom prst="rect">
            <a:avLst/>
          </a:prstGeom>
          <a:noFill/>
        </p:spPr>
        <p:txBody>
          <a:bodyPr wrap="square" lIns="91450" tIns="45725" rIns="91450" bIns="45725" rtlCol="0">
            <a:spAutoFit/>
          </a:bodyPr>
          <a:lstStyle/>
          <a:p>
            <a:pPr algn="ctr" defTabSz="685766"/>
            <a:r>
              <a:rPr lang="zh-CN" altLang="en-US" sz="2000" b="1" dirty="0">
                <a:solidFill>
                  <a:schemeClr val="tx1">
                    <a:lumMod val="65000"/>
                    <a:lumOff val="35000"/>
                  </a:schemeClr>
                </a:solidFill>
                <a:latin typeface="微软雅黑" pitchFamily="34" charset="-122"/>
                <a:ea typeface="微软雅黑" pitchFamily="34" charset="-122"/>
              </a:rPr>
              <a:t>关键字</a:t>
            </a:r>
          </a:p>
        </p:txBody>
      </p:sp>
      <p:sp>
        <p:nvSpPr>
          <p:cNvPr id="21" name="TextBox 65"/>
          <p:cNvSpPr txBox="1"/>
          <p:nvPr/>
        </p:nvSpPr>
        <p:spPr>
          <a:xfrm>
            <a:off x="4516810" y="2292886"/>
            <a:ext cx="1978812" cy="400120"/>
          </a:xfrm>
          <a:prstGeom prst="rect">
            <a:avLst/>
          </a:prstGeom>
          <a:noFill/>
        </p:spPr>
        <p:txBody>
          <a:bodyPr wrap="square" lIns="91450" tIns="45725" rIns="91450" bIns="45725" rtlCol="0">
            <a:spAutoFit/>
          </a:bodyPr>
          <a:lstStyle/>
          <a:p>
            <a:pPr algn="ctr" defTabSz="685766"/>
            <a:r>
              <a:rPr lang="zh-CN" altLang="en-US" sz="2000" b="1" dirty="0">
                <a:solidFill>
                  <a:schemeClr val="tx1">
                    <a:lumMod val="65000"/>
                    <a:lumOff val="35000"/>
                  </a:schemeClr>
                </a:solidFill>
                <a:latin typeface="微软雅黑" pitchFamily="34" charset="-122"/>
                <a:ea typeface="微软雅黑" pitchFamily="34" charset="-122"/>
              </a:rPr>
              <a:t>关键字</a:t>
            </a:r>
          </a:p>
        </p:txBody>
      </p:sp>
      <p:sp>
        <p:nvSpPr>
          <p:cNvPr id="22" name="Text Box 40"/>
          <p:cNvSpPr txBox="1">
            <a:spLocks noChangeArrowheads="1"/>
          </p:cNvSpPr>
          <p:nvPr/>
        </p:nvSpPr>
        <p:spPr bwMode="gray">
          <a:xfrm>
            <a:off x="688564" y="3976094"/>
            <a:ext cx="2748268" cy="461996"/>
          </a:xfrm>
          <a:prstGeom prst="rect">
            <a:avLst/>
          </a:prstGeom>
          <a:noFill/>
          <a:ln w="9525">
            <a:noFill/>
            <a:miter lim="800000"/>
            <a:headEnd/>
            <a:tailEnd/>
          </a:ln>
        </p:spPr>
        <p:txBody>
          <a:bodyPr wrap="square" lIns="91450" tIns="45725" rIns="91450" bIns="45725">
            <a:spAutoFit/>
          </a:bodyPr>
          <a:lstStyle/>
          <a:p>
            <a:pPr defTabSz="685766">
              <a:lnSpc>
                <a:spcPct val="120000"/>
              </a:lnSpc>
              <a:defRPr/>
            </a:pPr>
            <a:r>
              <a:rPr lang="zh-CN" altLang="en-US" sz="1000" kern="0" dirty="0">
                <a:solidFill>
                  <a:schemeClr val="tx1">
                    <a:lumMod val="50000"/>
                    <a:lumOff val="50000"/>
                  </a:schemeClr>
                </a:solidFill>
                <a:latin typeface="微软雅黑" pitchFamily="34" charset="-122"/>
                <a:ea typeface="微软雅黑" pitchFamily="34" charset="-122"/>
              </a:rPr>
              <a:t>单击此处输入文字单击此处输入文字</a:t>
            </a:r>
          </a:p>
          <a:p>
            <a:pPr defTabSz="685766">
              <a:lnSpc>
                <a:spcPct val="120000"/>
              </a:lnSpc>
              <a:defRPr/>
            </a:pPr>
            <a:r>
              <a:rPr lang="zh-CN" altLang="en-US" sz="1000" kern="0" dirty="0">
                <a:solidFill>
                  <a:schemeClr val="tx1">
                    <a:lumMod val="50000"/>
                    <a:lumOff val="50000"/>
                  </a:schemeClr>
                </a:solidFill>
                <a:latin typeface="微软雅黑" pitchFamily="34" charset="-122"/>
                <a:ea typeface="微软雅黑" pitchFamily="34" charset="-122"/>
              </a:rPr>
              <a:t>单击此处输入文字单击此处输入文字</a:t>
            </a:r>
          </a:p>
        </p:txBody>
      </p:sp>
      <p:sp>
        <p:nvSpPr>
          <p:cNvPr id="23" name="Rectangle 11"/>
          <p:cNvSpPr>
            <a:spLocks noChangeArrowheads="1"/>
          </p:cNvSpPr>
          <p:nvPr/>
        </p:nvSpPr>
        <p:spPr bwMode="gray">
          <a:xfrm>
            <a:off x="762584" y="3612248"/>
            <a:ext cx="2268175" cy="325649"/>
          </a:xfrm>
          <a:prstGeom prst="rect">
            <a:avLst/>
          </a:prstGeom>
          <a:noFill/>
          <a:ln>
            <a:noFill/>
          </a:ln>
          <a:extLst/>
        </p:spPr>
        <p:txBody>
          <a:bodyPr lIns="0" tIns="0" rIns="0" bIns="0" anchor="ctr"/>
          <a:lstStyle/>
          <a:p>
            <a:pPr defTabSz="685766">
              <a:lnSpc>
                <a:spcPct val="120000"/>
              </a:lnSpc>
              <a:defRPr/>
            </a:pPr>
            <a:r>
              <a:rPr lang="zh-CN" altLang="en-US" sz="1200" kern="0" dirty="0">
                <a:solidFill>
                  <a:schemeClr val="tx1">
                    <a:lumMod val="65000"/>
                    <a:lumOff val="35000"/>
                  </a:schemeClr>
                </a:solidFill>
                <a:latin typeface="微软雅黑" pitchFamily="34" charset="-122"/>
                <a:ea typeface="微软雅黑" pitchFamily="34" charset="-122"/>
              </a:rPr>
              <a:t>输入小标题</a:t>
            </a:r>
          </a:p>
        </p:txBody>
      </p:sp>
      <p:sp>
        <p:nvSpPr>
          <p:cNvPr id="24" name="Text Box 40"/>
          <p:cNvSpPr txBox="1">
            <a:spLocks noChangeArrowheads="1"/>
          </p:cNvSpPr>
          <p:nvPr/>
        </p:nvSpPr>
        <p:spPr bwMode="gray">
          <a:xfrm>
            <a:off x="5621119" y="896484"/>
            <a:ext cx="2729619" cy="461996"/>
          </a:xfrm>
          <a:prstGeom prst="rect">
            <a:avLst/>
          </a:prstGeom>
          <a:noFill/>
          <a:ln w="9525">
            <a:noFill/>
            <a:miter lim="800000"/>
            <a:headEnd/>
            <a:tailEnd/>
          </a:ln>
        </p:spPr>
        <p:txBody>
          <a:bodyPr wrap="square" lIns="91450" tIns="45725" rIns="91450" bIns="45725">
            <a:spAutoFit/>
          </a:bodyPr>
          <a:lstStyle/>
          <a:p>
            <a:pPr algn="r" defTabSz="685766">
              <a:lnSpc>
                <a:spcPct val="120000"/>
              </a:lnSpc>
              <a:defRPr/>
            </a:pPr>
            <a:r>
              <a:rPr lang="zh-CN" altLang="en-US" sz="1000" kern="0" dirty="0">
                <a:solidFill>
                  <a:schemeClr val="tx1">
                    <a:lumMod val="50000"/>
                    <a:lumOff val="50000"/>
                  </a:schemeClr>
                </a:solidFill>
                <a:latin typeface="微软雅黑" pitchFamily="34" charset="-122"/>
                <a:ea typeface="微软雅黑" pitchFamily="34" charset="-122"/>
              </a:rPr>
              <a:t>单击此处输入文字单击此处输入文字</a:t>
            </a:r>
          </a:p>
          <a:p>
            <a:pPr algn="r" defTabSz="685766">
              <a:lnSpc>
                <a:spcPct val="120000"/>
              </a:lnSpc>
              <a:defRPr/>
            </a:pPr>
            <a:r>
              <a:rPr lang="zh-CN" altLang="en-US" sz="1000" kern="0" dirty="0">
                <a:solidFill>
                  <a:schemeClr val="tx1">
                    <a:lumMod val="50000"/>
                    <a:lumOff val="50000"/>
                  </a:schemeClr>
                </a:solidFill>
                <a:latin typeface="微软雅黑" pitchFamily="34" charset="-122"/>
                <a:ea typeface="微软雅黑" pitchFamily="34" charset="-122"/>
              </a:rPr>
              <a:t>单击此处输入文字单击此处输入文字</a:t>
            </a:r>
          </a:p>
        </p:txBody>
      </p:sp>
      <p:sp>
        <p:nvSpPr>
          <p:cNvPr id="25" name="Rectangle 11"/>
          <p:cNvSpPr>
            <a:spLocks noChangeArrowheads="1"/>
          </p:cNvSpPr>
          <p:nvPr/>
        </p:nvSpPr>
        <p:spPr bwMode="gray">
          <a:xfrm>
            <a:off x="5974784" y="1348452"/>
            <a:ext cx="2268175" cy="325649"/>
          </a:xfrm>
          <a:prstGeom prst="rect">
            <a:avLst/>
          </a:prstGeom>
          <a:noFill/>
          <a:ln>
            <a:noFill/>
          </a:ln>
          <a:extLst/>
        </p:spPr>
        <p:txBody>
          <a:bodyPr lIns="0" tIns="0" rIns="0" bIns="0" anchor="ctr"/>
          <a:lstStyle/>
          <a:p>
            <a:pPr algn="r" defTabSz="685766">
              <a:lnSpc>
                <a:spcPct val="120000"/>
              </a:lnSpc>
              <a:defRPr/>
            </a:pPr>
            <a:r>
              <a:rPr lang="zh-CN" altLang="en-US" sz="1200" kern="0" dirty="0">
                <a:solidFill>
                  <a:schemeClr val="tx1">
                    <a:lumMod val="65000"/>
                    <a:lumOff val="35000"/>
                  </a:schemeClr>
                </a:solidFill>
                <a:latin typeface="微软雅黑" pitchFamily="34" charset="-122"/>
                <a:ea typeface="微软雅黑" pitchFamily="34" charset="-122"/>
              </a:rPr>
              <a:t>输入小标题</a:t>
            </a:r>
          </a:p>
        </p:txBody>
      </p:sp>
    </p:spTree>
    <p:extLst>
      <p:ext uri="{BB962C8B-B14F-4D97-AF65-F5344CB8AC3E}">
        <p14:creationId xmlns:p14="http://schemas.microsoft.com/office/powerpoint/2010/main" val="113583479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
                                        <p:tgtEl>
                                          <p:spTgt spid="13"/>
                                        </p:tgtEl>
                                      </p:cBhvr>
                                    </p:animEffect>
                                  </p:childTnLst>
                                </p:cTn>
                              </p:par>
                            </p:childTnLst>
                          </p:cTn>
                        </p:par>
                        <p:par>
                          <p:cTn id="8" fill="hold">
                            <p:stCondLst>
                              <p:cond delay="1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childTnLst>
                          </p:cTn>
                        </p:par>
                        <p:par>
                          <p:cTn id="12" fill="hold">
                            <p:stCondLst>
                              <p:cond delay="2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
                                        <p:tgtEl>
                                          <p:spTgt spid="17"/>
                                        </p:tgtEl>
                                      </p:cBhvr>
                                    </p:animEffect>
                                  </p:childTnLst>
                                </p:cTn>
                              </p:par>
                            </p:childTnLst>
                          </p:cTn>
                        </p:par>
                        <p:par>
                          <p:cTn id="16" fill="hold">
                            <p:stCondLst>
                              <p:cond delay="3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100"/>
                                        <p:tgtEl>
                                          <p:spTgt spid="16"/>
                                        </p:tgtEl>
                                      </p:cBhvr>
                                    </p:animEffect>
                                  </p:childTnLst>
                                </p:cTn>
                              </p:par>
                            </p:childTnLst>
                          </p:cTn>
                        </p:par>
                        <p:par>
                          <p:cTn id="20" fill="hold">
                            <p:stCondLst>
                              <p:cond delay="4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100"/>
                                        <p:tgtEl>
                                          <p:spTgt spid="15"/>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100"/>
                                        <p:tgtEl>
                                          <p:spTgt spid="18"/>
                                        </p:tgtEl>
                                      </p:cBhvr>
                                    </p:animEffect>
                                  </p:childTnLst>
                                </p:cTn>
                              </p:par>
                            </p:childTnLst>
                          </p:cTn>
                        </p:par>
                        <p:par>
                          <p:cTn id="28" fill="hold">
                            <p:stCondLst>
                              <p:cond delay="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100"/>
                                        <p:tgtEl>
                                          <p:spTgt spid="10"/>
                                        </p:tgtEl>
                                      </p:cBhvr>
                                    </p:animEffect>
                                  </p:childTnLst>
                                </p:cTn>
                              </p:par>
                            </p:childTnLst>
                          </p:cTn>
                        </p:par>
                        <p:par>
                          <p:cTn id="32" fill="hold">
                            <p:stCondLst>
                              <p:cond delay="7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00"/>
                                        <p:tgtEl>
                                          <p:spTgt spid="9"/>
                                        </p:tgtEl>
                                      </p:cBhvr>
                                    </p:animEffect>
                                  </p:childTnLst>
                                </p:cTn>
                              </p:par>
                            </p:childTnLst>
                          </p:cTn>
                        </p:par>
                        <p:par>
                          <p:cTn id="36" fill="hold">
                            <p:stCondLst>
                              <p:cond delay="8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100"/>
                                        <p:tgtEl>
                                          <p:spTgt spid="11"/>
                                        </p:tgtEl>
                                      </p:cBhvr>
                                    </p:animEffect>
                                  </p:childTnLst>
                                </p:cTn>
                              </p:par>
                            </p:childTnLst>
                          </p:cTn>
                        </p:par>
                        <p:par>
                          <p:cTn id="40" fill="hold">
                            <p:stCondLst>
                              <p:cond delay="9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100"/>
                                        <p:tgtEl>
                                          <p:spTgt spid="8"/>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00"/>
                                        <p:tgtEl>
                                          <p:spTgt spid="12"/>
                                        </p:tgtEl>
                                      </p:cBhvr>
                                    </p:animEffect>
                                  </p:childTnLst>
                                </p:cTn>
                              </p:par>
                            </p:childTnLst>
                          </p:cTn>
                        </p:par>
                        <p:par>
                          <p:cTn id="48" fill="hold">
                            <p:stCondLst>
                              <p:cond delay="110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3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300"/>
                                        <p:tgtEl>
                                          <p:spTgt spid="7"/>
                                        </p:tgtEl>
                                      </p:cBhvr>
                                    </p:animEffect>
                                  </p:childTnLst>
                                </p:cTn>
                              </p:par>
                            </p:childTnLst>
                          </p:cTn>
                        </p:par>
                        <p:par>
                          <p:cTn id="55" fill="hold">
                            <p:stCondLst>
                              <p:cond delay="1400"/>
                            </p:stCondLst>
                            <p:childTnLst>
                              <p:par>
                                <p:cTn id="56" presetID="10"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par>
                          <p:cTn id="62" fill="hold">
                            <p:stCondLst>
                              <p:cond delay="19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3"/>
                                        </p:tgtEl>
                                        <p:attrNameLst>
                                          <p:attrName>ppt_y</p:attrName>
                                        </p:attrNameLst>
                                      </p:cBhvr>
                                      <p:tavLst>
                                        <p:tav tm="0">
                                          <p:val>
                                            <p:strVal val="#ppt_y"/>
                                          </p:val>
                                        </p:tav>
                                        <p:tav tm="100000">
                                          <p:val>
                                            <p:strVal val="#ppt_y"/>
                                          </p:val>
                                        </p:tav>
                                      </p:tavLst>
                                    </p:anim>
                                    <p:anim calcmode="lin" valueType="num">
                                      <p:cBhvr>
                                        <p:cTn id="6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3"/>
                                        </p:tgtEl>
                                      </p:cBhvr>
                                    </p:animEffect>
                                  </p:childTnLst>
                                </p:cTn>
                              </p:par>
                            </p:childTnLst>
                          </p:cTn>
                        </p:par>
                        <p:par>
                          <p:cTn id="70" fill="hold">
                            <p:stCondLst>
                              <p:cond delay="26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750"/>
                                        <p:tgtEl>
                                          <p:spTgt spid="22"/>
                                        </p:tgtEl>
                                      </p:cBhvr>
                                    </p:animEffect>
                                    <p:anim calcmode="lin" valueType="num">
                                      <p:cBhvr>
                                        <p:cTn id="74" dur="750" fill="hold"/>
                                        <p:tgtEl>
                                          <p:spTgt spid="22"/>
                                        </p:tgtEl>
                                        <p:attrNameLst>
                                          <p:attrName>ppt_x</p:attrName>
                                        </p:attrNameLst>
                                      </p:cBhvr>
                                      <p:tavLst>
                                        <p:tav tm="0">
                                          <p:val>
                                            <p:strVal val="#ppt_x"/>
                                          </p:val>
                                        </p:tav>
                                        <p:tav tm="100000">
                                          <p:val>
                                            <p:strVal val="#ppt_x"/>
                                          </p:val>
                                        </p:tav>
                                      </p:tavLst>
                                    </p:anim>
                                    <p:anim calcmode="lin" valueType="num">
                                      <p:cBhvr>
                                        <p:cTn id="75" dur="7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3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5"/>
                                        </p:tgtEl>
                                        <p:attrNameLst>
                                          <p:attrName>ppt_y</p:attrName>
                                        </p:attrNameLst>
                                      </p:cBhvr>
                                      <p:tavLst>
                                        <p:tav tm="0">
                                          <p:val>
                                            <p:strVal val="#ppt_y"/>
                                          </p:val>
                                        </p:tav>
                                        <p:tav tm="100000">
                                          <p:val>
                                            <p:strVal val="#ppt_y"/>
                                          </p:val>
                                        </p:tav>
                                      </p:tavLst>
                                    </p:anim>
                                    <p:anim calcmode="lin" valueType="num">
                                      <p:cBhvr>
                                        <p:cTn id="81"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5"/>
                                        </p:tgtEl>
                                      </p:cBhvr>
                                    </p:animEffect>
                                  </p:childTnLst>
                                </p:cTn>
                              </p:par>
                            </p:childTnLst>
                          </p:cTn>
                        </p:par>
                        <p:par>
                          <p:cTn id="84" fill="hold">
                            <p:stCondLst>
                              <p:cond delay="4050"/>
                            </p:stCondLst>
                            <p:childTnLst>
                              <p:par>
                                <p:cTn id="85" presetID="42"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50"/>
                                        <p:tgtEl>
                                          <p:spTgt spid="24"/>
                                        </p:tgtEl>
                                      </p:cBhvr>
                                    </p:animEffect>
                                    <p:anim calcmode="lin" valueType="num">
                                      <p:cBhvr>
                                        <p:cTn id="88" dur="750" fill="hold"/>
                                        <p:tgtEl>
                                          <p:spTgt spid="24"/>
                                        </p:tgtEl>
                                        <p:attrNameLst>
                                          <p:attrName>ppt_x</p:attrName>
                                        </p:attrNameLst>
                                      </p:cBhvr>
                                      <p:tavLst>
                                        <p:tav tm="0">
                                          <p:val>
                                            <p:strVal val="#ppt_x"/>
                                          </p:val>
                                        </p:tav>
                                        <p:tav tm="100000">
                                          <p:val>
                                            <p:strVal val="#ppt_x"/>
                                          </p:val>
                                        </p:tav>
                                      </p:tavLst>
                                    </p:anim>
                                    <p:anim calcmode="lin" valueType="num">
                                      <p:cBhvr>
                                        <p:cTn id="8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p:bldP spid="21"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矩形 4"/>
          <p:cNvSpPr/>
          <p:nvPr>
            <p:custDataLst>
              <p:tags r:id="rId1"/>
            </p:custDataLst>
          </p:nvPr>
        </p:nvSpPr>
        <p:spPr>
          <a:xfrm>
            <a:off x="596" y="1289968"/>
            <a:ext cx="9142809" cy="1501216"/>
          </a:xfrm>
          <a:prstGeom prst="rect">
            <a:avLst/>
          </a:prstGeom>
          <a:solidFill>
            <a:schemeClr val="accent1"/>
          </a:solidFill>
          <a:ln w="12700" cap="flat" cmpd="sng" algn="ctr">
            <a:noFill/>
            <a:prstDash val="solid"/>
            <a:miter lim="800000"/>
          </a:ln>
          <a:effectLst/>
        </p:spPr>
        <p:txBody>
          <a:bodyPr lIns="91438" tIns="45719" rIns="91438" bIns="45719" rtlCol="0" anchor="ctr"/>
          <a:lstStyle/>
          <a:p>
            <a:pPr algn="ctr" defTabSz="914355">
              <a:defRPr/>
            </a:pPr>
            <a:endParaRPr lang="zh-CN" altLang="en-US" sz="2400" kern="0" dirty="0">
              <a:solidFill>
                <a:sysClr val="window" lastClr="FFFFFF"/>
              </a:solidFill>
              <a:latin typeface="Calibri"/>
              <a:ea typeface="宋体"/>
            </a:endParaRPr>
          </a:p>
        </p:txBody>
      </p:sp>
      <p:pic>
        <p:nvPicPr>
          <p:cNvPr id="6" name="PA_图片 5"/>
          <p:cNvPicPr preferRelativeResize="0">
            <a:picLocks/>
          </p:cNvPicPr>
          <p:nvPr>
            <p:custDataLst>
              <p:tags r:id="rId2"/>
            </p:custDataLst>
          </p:nvPr>
        </p:nvPicPr>
        <p:blipFill>
          <a:blip r:embed="rId14" cstate="print">
            <a:extLst>
              <a:ext uri="{28A0092B-C50C-407E-A947-70E740481C1C}">
                <a14:useLocalDpi xmlns:a14="http://schemas.microsoft.com/office/drawing/2010/main" val="0"/>
              </a:ext>
            </a:extLst>
          </a:blip>
          <a:stretch>
            <a:fillRect/>
          </a:stretch>
        </p:blipFill>
        <p:spPr>
          <a:xfrm>
            <a:off x="2269752" y="1785229"/>
            <a:ext cx="1599923" cy="10629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A_图片 6"/>
          <p:cNvPicPr preferRelativeResize="0">
            <a:picLocks/>
          </p:cNvPicPr>
          <p:nvPr>
            <p:custDataLst>
              <p:tags r:id="rId3"/>
            </p:custDataLst>
          </p:nvPr>
        </p:nvPicPr>
        <p:blipFill>
          <a:blip r:embed="rId15" cstate="print">
            <a:extLst>
              <a:ext uri="{28A0092B-C50C-407E-A947-70E740481C1C}">
                <a14:useLocalDpi xmlns:a14="http://schemas.microsoft.com/office/drawing/2010/main" val="0"/>
              </a:ext>
            </a:extLst>
          </a:blip>
          <a:stretch>
            <a:fillRect/>
          </a:stretch>
        </p:blipFill>
        <p:spPr>
          <a:xfrm>
            <a:off x="425886" y="1783230"/>
            <a:ext cx="1636062" cy="11114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A_图片 7"/>
          <p:cNvPicPr preferRelativeResize="0">
            <a:picLocks/>
          </p:cNvPicPr>
          <p:nvPr>
            <p:custDataLst>
              <p:tags r:id="rId4"/>
            </p:custDataLst>
          </p:nvPr>
        </p:nvPicPr>
        <p:blipFill>
          <a:blip r:embed="rId16" cstate="print">
            <a:extLst>
              <a:ext uri="{28A0092B-C50C-407E-A947-70E740481C1C}">
                <a14:useLocalDpi xmlns:a14="http://schemas.microsoft.com/office/drawing/2010/main" val="0"/>
              </a:ext>
            </a:extLst>
          </a:blip>
          <a:stretch>
            <a:fillRect/>
          </a:stretch>
        </p:blipFill>
        <p:spPr>
          <a:xfrm>
            <a:off x="4077481" y="1783229"/>
            <a:ext cx="1599923" cy="10669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PA_文本框 8"/>
          <p:cNvSpPr txBox="1"/>
          <p:nvPr>
            <p:custDataLst>
              <p:tags r:id="rId5"/>
            </p:custDataLst>
          </p:nvPr>
        </p:nvSpPr>
        <p:spPr>
          <a:xfrm>
            <a:off x="392147" y="3207728"/>
            <a:ext cx="1778411" cy="276997"/>
          </a:xfrm>
          <a:prstGeom prst="rect">
            <a:avLst/>
          </a:prstGeom>
          <a:noFill/>
        </p:spPr>
        <p:txBody>
          <a:bodyPr wrap="square" lIns="91438" tIns="45719" rIns="91438" bIns="45719" rtlCol="0">
            <a:spAutoFit/>
          </a:bodyPr>
          <a:lstStyle/>
          <a:p>
            <a:r>
              <a:rPr kumimoji="1" lang="zh-CN" altLang="en-US" sz="1200" dirty="0">
                <a:solidFill>
                  <a:schemeClr val="tx1">
                    <a:lumMod val="85000"/>
                    <a:lumOff val="15000"/>
                  </a:schemeClr>
                </a:solidFill>
                <a:latin typeface="微软雅黑" pitchFamily="34" charset="-122"/>
                <a:ea typeface="微软雅黑" pitchFamily="34" charset="-122"/>
              </a:rPr>
              <a:t>此处添加标题</a:t>
            </a:r>
          </a:p>
        </p:txBody>
      </p:sp>
      <p:sp>
        <p:nvSpPr>
          <p:cNvPr id="10" name="PA_矩形 9"/>
          <p:cNvSpPr/>
          <p:nvPr>
            <p:custDataLst>
              <p:tags r:id="rId6"/>
            </p:custDataLst>
          </p:nvPr>
        </p:nvSpPr>
        <p:spPr>
          <a:xfrm>
            <a:off x="392148" y="3588206"/>
            <a:ext cx="1669799" cy="892550"/>
          </a:xfrm>
          <a:prstGeom prst="rect">
            <a:avLst/>
          </a:prstGeom>
        </p:spPr>
        <p:txBody>
          <a:bodyPr wrap="square" lIns="91438" tIns="45719" rIns="91438" bIns="45719">
            <a:spAutoFit/>
          </a:bodyPr>
          <a:lstStyle/>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点击此处添加文本信息。</a:t>
            </a:r>
            <a:endParaRPr lang="en-US" altLang="zh-CN" sz="800" dirty="0">
              <a:solidFill>
                <a:schemeClr val="tx1">
                  <a:lumMod val="50000"/>
                  <a:lumOff val="50000"/>
                </a:schemeClr>
              </a:solidFill>
              <a:latin typeface="微软雅黑" pitchFamily="34" charset="-122"/>
              <a:ea typeface="微软雅黑" pitchFamily="34" charset="-122"/>
            </a:endParaRPr>
          </a:p>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标题数字等都可以通过点击和重新输入进行更改，顶部</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开始</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面板中可以对字体、字号、颜色、行距等进行修改。</a:t>
            </a:r>
            <a:endParaRPr lang="en-US" altLang="zh-CN" sz="1050" kern="0" dirty="0">
              <a:solidFill>
                <a:schemeClr val="tx1">
                  <a:lumMod val="50000"/>
                  <a:lumOff val="50000"/>
                </a:schemeClr>
              </a:solidFill>
              <a:latin typeface="微软雅黑" pitchFamily="34" charset="-122"/>
              <a:ea typeface="微软雅黑" pitchFamily="34" charset="-122"/>
            </a:endParaRPr>
          </a:p>
        </p:txBody>
      </p:sp>
      <p:sp>
        <p:nvSpPr>
          <p:cNvPr id="11" name="PA_文本框 10"/>
          <p:cNvSpPr txBox="1"/>
          <p:nvPr>
            <p:custDataLst>
              <p:tags r:id="rId7"/>
            </p:custDataLst>
          </p:nvPr>
        </p:nvSpPr>
        <p:spPr>
          <a:xfrm>
            <a:off x="2199707" y="3207728"/>
            <a:ext cx="1778411" cy="276997"/>
          </a:xfrm>
          <a:prstGeom prst="rect">
            <a:avLst/>
          </a:prstGeom>
          <a:noFill/>
        </p:spPr>
        <p:txBody>
          <a:bodyPr wrap="square" lIns="91438" tIns="45719" rIns="91438" bIns="45719" rtlCol="0">
            <a:spAutoFit/>
          </a:bodyPr>
          <a:lstStyle/>
          <a:p>
            <a:r>
              <a:rPr kumimoji="1" lang="zh-CN" altLang="en-US" sz="1200" dirty="0">
                <a:solidFill>
                  <a:schemeClr val="tx1">
                    <a:lumMod val="85000"/>
                    <a:lumOff val="15000"/>
                  </a:schemeClr>
                </a:solidFill>
                <a:latin typeface="微软雅黑" pitchFamily="34" charset="-122"/>
                <a:ea typeface="微软雅黑" pitchFamily="34" charset="-122"/>
              </a:rPr>
              <a:t>此处添加标题</a:t>
            </a:r>
          </a:p>
        </p:txBody>
      </p:sp>
      <p:sp>
        <p:nvSpPr>
          <p:cNvPr id="12" name="PA_矩形 11"/>
          <p:cNvSpPr/>
          <p:nvPr>
            <p:custDataLst>
              <p:tags r:id="rId8"/>
            </p:custDataLst>
          </p:nvPr>
        </p:nvSpPr>
        <p:spPr>
          <a:xfrm>
            <a:off x="2199708" y="3588206"/>
            <a:ext cx="1669799" cy="892550"/>
          </a:xfrm>
          <a:prstGeom prst="rect">
            <a:avLst/>
          </a:prstGeom>
        </p:spPr>
        <p:txBody>
          <a:bodyPr wrap="square" lIns="91438" tIns="45719" rIns="91438" bIns="45719">
            <a:spAutoFit/>
          </a:bodyPr>
          <a:lstStyle/>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点击此处添加文本信息。</a:t>
            </a:r>
            <a:endParaRPr lang="en-US" altLang="zh-CN" sz="800" dirty="0">
              <a:solidFill>
                <a:schemeClr val="tx1">
                  <a:lumMod val="50000"/>
                  <a:lumOff val="50000"/>
                </a:schemeClr>
              </a:solidFill>
              <a:latin typeface="微软雅黑" pitchFamily="34" charset="-122"/>
              <a:ea typeface="微软雅黑" pitchFamily="34" charset="-122"/>
            </a:endParaRPr>
          </a:p>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标题数字等都可以通过点击和重新输入进行更改，顶部</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开始</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面板中可以对字体、字号、颜色、行距等进行修改。</a:t>
            </a:r>
            <a:endParaRPr lang="en-US" altLang="zh-CN" sz="1050" kern="0" dirty="0">
              <a:solidFill>
                <a:schemeClr val="tx1">
                  <a:lumMod val="50000"/>
                  <a:lumOff val="50000"/>
                </a:schemeClr>
              </a:solidFill>
              <a:latin typeface="微软雅黑" pitchFamily="34" charset="-122"/>
              <a:ea typeface="微软雅黑" pitchFamily="34" charset="-122"/>
            </a:endParaRPr>
          </a:p>
        </p:txBody>
      </p:sp>
      <p:sp>
        <p:nvSpPr>
          <p:cNvPr id="13" name="PA_文本框 12"/>
          <p:cNvSpPr txBox="1"/>
          <p:nvPr>
            <p:custDataLst>
              <p:tags r:id="rId9"/>
            </p:custDataLst>
          </p:nvPr>
        </p:nvSpPr>
        <p:spPr>
          <a:xfrm>
            <a:off x="4007265" y="3207728"/>
            <a:ext cx="1778411" cy="276997"/>
          </a:xfrm>
          <a:prstGeom prst="rect">
            <a:avLst/>
          </a:prstGeom>
          <a:noFill/>
        </p:spPr>
        <p:txBody>
          <a:bodyPr wrap="square" lIns="91438" tIns="45719" rIns="91438" bIns="45719" rtlCol="0">
            <a:spAutoFit/>
          </a:bodyPr>
          <a:lstStyle/>
          <a:p>
            <a:r>
              <a:rPr kumimoji="1" lang="zh-CN" altLang="en-US" sz="1200" dirty="0">
                <a:solidFill>
                  <a:schemeClr val="tx1">
                    <a:lumMod val="85000"/>
                    <a:lumOff val="15000"/>
                  </a:schemeClr>
                </a:solidFill>
                <a:latin typeface="微软雅黑" pitchFamily="34" charset="-122"/>
                <a:ea typeface="微软雅黑" pitchFamily="34" charset="-122"/>
              </a:rPr>
              <a:t>此处添加标题</a:t>
            </a:r>
          </a:p>
        </p:txBody>
      </p:sp>
      <p:sp>
        <p:nvSpPr>
          <p:cNvPr id="14" name="PA_矩形 13"/>
          <p:cNvSpPr/>
          <p:nvPr>
            <p:custDataLst>
              <p:tags r:id="rId10"/>
            </p:custDataLst>
          </p:nvPr>
        </p:nvSpPr>
        <p:spPr>
          <a:xfrm>
            <a:off x="4007268" y="3588206"/>
            <a:ext cx="1669799" cy="892550"/>
          </a:xfrm>
          <a:prstGeom prst="rect">
            <a:avLst/>
          </a:prstGeom>
        </p:spPr>
        <p:txBody>
          <a:bodyPr wrap="square" lIns="91438" tIns="45719" rIns="91438" bIns="45719">
            <a:spAutoFit/>
          </a:bodyPr>
          <a:lstStyle/>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点击此处添加文本信息。</a:t>
            </a:r>
            <a:endParaRPr lang="en-US" altLang="zh-CN" sz="800" dirty="0">
              <a:solidFill>
                <a:schemeClr val="tx1">
                  <a:lumMod val="50000"/>
                  <a:lumOff val="50000"/>
                </a:schemeClr>
              </a:solidFill>
              <a:latin typeface="微软雅黑" pitchFamily="34" charset="-122"/>
              <a:ea typeface="微软雅黑" pitchFamily="34" charset="-122"/>
            </a:endParaRPr>
          </a:p>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标题数字等都可以通过点击和重新输入进行更改，顶部</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开始</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面板中可以对字体、字号、颜色、行距等进行修改。</a:t>
            </a:r>
            <a:endParaRPr lang="en-US" altLang="zh-CN" sz="1050" kern="0" dirty="0">
              <a:solidFill>
                <a:schemeClr val="tx1">
                  <a:lumMod val="50000"/>
                  <a:lumOff val="50000"/>
                </a:schemeClr>
              </a:solidFill>
              <a:latin typeface="微软雅黑" pitchFamily="34" charset="-122"/>
              <a:ea typeface="微软雅黑" pitchFamily="34" charset="-122"/>
            </a:endParaRPr>
          </a:p>
        </p:txBody>
      </p:sp>
      <p:sp>
        <p:nvSpPr>
          <p:cNvPr id="15" name="PA_矩形 14"/>
          <p:cNvSpPr/>
          <p:nvPr>
            <p:custDataLst>
              <p:tags r:id="rId11"/>
            </p:custDataLst>
          </p:nvPr>
        </p:nvSpPr>
        <p:spPr>
          <a:xfrm>
            <a:off x="6028487" y="3050960"/>
            <a:ext cx="2561543" cy="892550"/>
          </a:xfrm>
          <a:prstGeom prst="rect">
            <a:avLst/>
          </a:prstGeom>
        </p:spPr>
        <p:txBody>
          <a:bodyPr wrap="square" lIns="91438" tIns="45719" rIns="91438" bIns="45719">
            <a:spAutoFit/>
          </a:bodyPr>
          <a:lstStyle/>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点击此处添加文本信息。</a:t>
            </a:r>
            <a:endParaRPr lang="en-US" altLang="zh-CN" sz="800" dirty="0">
              <a:solidFill>
                <a:schemeClr val="tx1">
                  <a:lumMod val="50000"/>
                  <a:lumOff val="50000"/>
                </a:schemeClr>
              </a:solidFill>
              <a:latin typeface="微软雅黑" pitchFamily="34" charset="-122"/>
              <a:ea typeface="微软雅黑" pitchFamily="34" charset="-122"/>
            </a:endParaRPr>
          </a:p>
          <a:p>
            <a:pPr lvl="0">
              <a:lnSpc>
                <a:spcPct val="130000"/>
              </a:lnSpc>
            </a:pPr>
            <a:r>
              <a:rPr lang="zh-CN" altLang="zh-CN" sz="800" dirty="0">
                <a:solidFill>
                  <a:schemeClr val="tx1">
                    <a:lumMod val="50000"/>
                    <a:lumOff val="50000"/>
                  </a:schemeClr>
                </a:solidFill>
                <a:latin typeface="微软雅黑" pitchFamily="34" charset="-122"/>
                <a:ea typeface="微软雅黑" pitchFamily="34" charset="-122"/>
              </a:rPr>
              <a:t>标题数字等都可以通过点击和重新输入进行更改，顶部</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开始</a:t>
            </a:r>
            <a:r>
              <a:rPr lang="en-US" altLang="zh-CN" sz="800" dirty="0">
                <a:solidFill>
                  <a:schemeClr val="tx1">
                    <a:lumMod val="50000"/>
                    <a:lumOff val="50000"/>
                  </a:schemeClr>
                </a:solidFill>
                <a:latin typeface="微软雅黑" pitchFamily="34" charset="-122"/>
                <a:ea typeface="微软雅黑" pitchFamily="34" charset="-122"/>
              </a:rPr>
              <a:t>”</a:t>
            </a:r>
            <a:r>
              <a:rPr lang="zh-CN" altLang="zh-CN" sz="800" dirty="0">
                <a:solidFill>
                  <a:schemeClr val="tx1">
                    <a:lumMod val="50000"/>
                    <a:lumOff val="50000"/>
                  </a:schemeClr>
                </a:solidFill>
                <a:latin typeface="微软雅黑" pitchFamily="34" charset="-122"/>
                <a:ea typeface="微软雅黑" pitchFamily="34" charset="-122"/>
              </a:rPr>
              <a:t>面板中可以对字体、字号、颜色、行距等进行修改。建议正文</a:t>
            </a:r>
            <a:r>
              <a:rPr lang="en-US" altLang="zh-CN" sz="800" dirty="0">
                <a:solidFill>
                  <a:schemeClr val="tx1">
                    <a:lumMod val="50000"/>
                    <a:lumOff val="50000"/>
                  </a:schemeClr>
                </a:solidFill>
                <a:latin typeface="微软雅黑" pitchFamily="34" charset="-122"/>
                <a:ea typeface="微软雅黑" pitchFamily="34" charset="-122"/>
              </a:rPr>
              <a:t>10</a:t>
            </a:r>
            <a:r>
              <a:rPr lang="zh-CN" altLang="zh-CN" sz="800" dirty="0">
                <a:solidFill>
                  <a:schemeClr val="tx1">
                    <a:lumMod val="50000"/>
                    <a:lumOff val="50000"/>
                  </a:schemeClr>
                </a:solidFill>
                <a:latin typeface="微软雅黑" pitchFamily="34" charset="-122"/>
                <a:ea typeface="微软雅黑" pitchFamily="34" charset="-122"/>
              </a:rPr>
              <a:t>号字，</a:t>
            </a:r>
            <a:r>
              <a:rPr lang="en-US" altLang="zh-CN" sz="800" dirty="0">
                <a:solidFill>
                  <a:schemeClr val="tx1">
                    <a:lumMod val="50000"/>
                    <a:lumOff val="50000"/>
                  </a:schemeClr>
                </a:solidFill>
                <a:latin typeface="微软雅黑" pitchFamily="34" charset="-122"/>
                <a:ea typeface="微软雅黑" pitchFamily="34" charset="-122"/>
              </a:rPr>
              <a:t>1.3</a:t>
            </a:r>
            <a:r>
              <a:rPr lang="zh-CN" altLang="zh-CN" sz="800" dirty="0">
                <a:solidFill>
                  <a:schemeClr val="tx1">
                    <a:lumMod val="50000"/>
                    <a:lumOff val="50000"/>
                  </a:schemeClr>
                </a:solidFill>
                <a:latin typeface="微软雅黑" pitchFamily="34" charset="-122"/>
                <a:ea typeface="微软雅黑" pitchFamily="34" charset="-122"/>
              </a:rPr>
              <a:t>倍字间距。点击此处添加文本信息。</a:t>
            </a:r>
            <a:endParaRPr lang="en-US" altLang="zh-CN" sz="1200" b="1" kern="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6275078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2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33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9" grpId="0" animBg="1" autoUpdateAnimBg="0"/>
      <p:bldP spid="10" grpId="0" animBg="1" autoUpdateAnimBg="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F0C83F4-140D-4DF6-AD0B-75C7101DC2A0}"/>
              </a:ext>
            </a:extLst>
          </p:cNvPr>
          <p:cNvGrpSpPr/>
          <p:nvPr/>
        </p:nvGrpSpPr>
        <p:grpSpPr>
          <a:xfrm>
            <a:off x="3389205" y="1640016"/>
            <a:ext cx="1074783" cy="1241778"/>
            <a:chOff x="8362480" y="3523424"/>
            <a:chExt cx="3600797" cy="4158988"/>
          </a:xfrm>
        </p:grpSpPr>
        <p:sp>
          <p:nvSpPr>
            <p:cNvPr id="3" name="Freeform 1">
              <a:extLst>
                <a:ext uri="{FF2B5EF4-FFF2-40B4-BE49-F238E27FC236}">
                  <a16:creationId xmlns:a16="http://schemas.microsoft.com/office/drawing/2014/main" xmlns="" id="{B6E57368-53DB-43E1-AD81-519FBCE0DAE5}"/>
                </a:ext>
              </a:extLst>
            </p:cNvPr>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sz="1200">
                <a:solidFill>
                  <a:schemeClr val="bg1"/>
                </a:solidFill>
                <a:latin typeface="微软雅黑" pitchFamily="34" charset="-122"/>
                <a:ea typeface="微软雅黑" pitchFamily="34" charset="-122"/>
              </a:endParaRPr>
            </a:p>
          </p:txBody>
        </p:sp>
        <p:sp>
          <p:nvSpPr>
            <p:cNvPr id="4" name="TextBox 73">
              <a:extLst>
                <a:ext uri="{FF2B5EF4-FFF2-40B4-BE49-F238E27FC236}">
                  <a16:creationId xmlns:a16="http://schemas.microsoft.com/office/drawing/2014/main" xmlns="" id="{EBBF9D52-6EA0-4022-8352-25A930738D36}"/>
                </a:ext>
              </a:extLst>
            </p:cNvPr>
            <p:cNvSpPr txBox="1"/>
            <p:nvPr/>
          </p:nvSpPr>
          <p:spPr>
            <a:xfrm>
              <a:off x="9193330" y="4074843"/>
              <a:ext cx="1904312" cy="2783192"/>
            </a:xfrm>
            <a:prstGeom prst="rect">
              <a:avLst/>
            </a:prstGeom>
            <a:noFill/>
          </p:spPr>
          <p:txBody>
            <a:bodyPr wrap="square" rtlCol="0">
              <a:spAutoFit/>
            </a:bodyPr>
            <a:lstStyle/>
            <a:p>
              <a:pPr algn="ctr"/>
              <a:r>
                <a:rPr lang="en-US" sz="4800" b="1" dirty="0">
                  <a:solidFill>
                    <a:schemeClr val="bg1"/>
                  </a:solidFill>
                  <a:latin typeface="微软雅黑" pitchFamily="34" charset="-122"/>
                  <a:ea typeface="微软雅黑" pitchFamily="34" charset="-122"/>
                  <a:cs typeface="Lato Regular"/>
                </a:rPr>
                <a:t>S</a:t>
              </a:r>
            </a:p>
          </p:txBody>
        </p:sp>
      </p:grpSp>
      <p:grpSp>
        <p:nvGrpSpPr>
          <p:cNvPr id="5" name="组合 4">
            <a:extLst>
              <a:ext uri="{FF2B5EF4-FFF2-40B4-BE49-F238E27FC236}">
                <a16:creationId xmlns:a16="http://schemas.microsoft.com/office/drawing/2014/main" xmlns="" id="{92105348-C842-4421-80F2-7B39ED617328}"/>
              </a:ext>
            </a:extLst>
          </p:cNvPr>
          <p:cNvGrpSpPr/>
          <p:nvPr/>
        </p:nvGrpSpPr>
        <p:grpSpPr>
          <a:xfrm>
            <a:off x="4505329" y="1640016"/>
            <a:ext cx="1074783" cy="1241778"/>
            <a:chOff x="12110219" y="3523424"/>
            <a:chExt cx="3600797" cy="4158988"/>
          </a:xfrm>
        </p:grpSpPr>
        <p:sp>
          <p:nvSpPr>
            <p:cNvPr id="6" name="Freeform 1">
              <a:extLst>
                <a:ext uri="{FF2B5EF4-FFF2-40B4-BE49-F238E27FC236}">
                  <a16:creationId xmlns:a16="http://schemas.microsoft.com/office/drawing/2014/main" xmlns="" id="{700C0049-C985-440D-9C69-B4A80FF0411F}"/>
                </a:ext>
              </a:extLst>
            </p:cNvPr>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3"/>
            </a:solidFill>
            <a:ln>
              <a:noFill/>
            </a:ln>
            <a:effectLst/>
          </p:spPr>
          <p:txBody>
            <a:bodyPr wrap="none" anchor="ctr"/>
            <a:lstStyle/>
            <a:p>
              <a:endParaRPr lang="en-US" sz="1200">
                <a:solidFill>
                  <a:schemeClr val="accent5">
                    <a:lumMod val="20000"/>
                    <a:lumOff val="80000"/>
                  </a:schemeClr>
                </a:solidFill>
                <a:latin typeface="微软雅黑" pitchFamily="34" charset="-122"/>
                <a:ea typeface="微软雅黑" pitchFamily="34" charset="-122"/>
              </a:endParaRPr>
            </a:p>
          </p:txBody>
        </p:sp>
        <p:sp>
          <p:nvSpPr>
            <p:cNvPr id="7" name="TextBox 74">
              <a:extLst>
                <a:ext uri="{FF2B5EF4-FFF2-40B4-BE49-F238E27FC236}">
                  <a16:creationId xmlns:a16="http://schemas.microsoft.com/office/drawing/2014/main" xmlns="" id="{379DADA0-3E92-433B-AC2B-543523206A4D}"/>
                </a:ext>
              </a:extLst>
            </p:cNvPr>
            <p:cNvSpPr txBox="1"/>
            <p:nvPr/>
          </p:nvSpPr>
          <p:spPr>
            <a:xfrm>
              <a:off x="12597882" y="4148111"/>
              <a:ext cx="2569743" cy="2783192"/>
            </a:xfrm>
            <a:prstGeom prst="rect">
              <a:avLst/>
            </a:prstGeom>
            <a:noFill/>
          </p:spPr>
          <p:txBody>
            <a:bodyPr wrap="square" rtlCol="0">
              <a:spAutoFit/>
            </a:bodyPr>
            <a:lstStyle/>
            <a:p>
              <a:pPr algn="ctr"/>
              <a:r>
                <a:rPr lang="en-US" sz="4800" b="1" dirty="0">
                  <a:solidFill>
                    <a:schemeClr val="bg1"/>
                  </a:solidFill>
                  <a:latin typeface="微软雅黑" pitchFamily="34" charset="-122"/>
                  <a:ea typeface="微软雅黑" pitchFamily="34" charset="-122"/>
                  <a:cs typeface="Lato Regular"/>
                </a:rPr>
                <a:t>W</a:t>
              </a:r>
            </a:p>
          </p:txBody>
        </p:sp>
      </p:grpSp>
      <p:grpSp>
        <p:nvGrpSpPr>
          <p:cNvPr id="8" name="组合 7">
            <a:extLst>
              <a:ext uri="{FF2B5EF4-FFF2-40B4-BE49-F238E27FC236}">
                <a16:creationId xmlns:a16="http://schemas.microsoft.com/office/drawing/2014/main" xmlns="" id="{9CF47187-F5B3-4117-A942-B0EB35A6A95F}"/>
              </a:ext>
            </a:extLst>
          </p:cNvPr>
          <p:cNvGrpSpPr/>
          <p:nvPr/>
        </p:nvGrpSpPr>
        <p:grpSpPr>
          <a:xfrm>
            <a:off x="3383868" y="2896580"/>
            <a:ext cx="1074783" cy="1241778"/>
            <a:chOff x="8362480" y="7682412"/>
            <a:chExt cx="3600797" cy="4158988"/>
          </a:xfrm>
        </p:grpSpPr>
        <p:sp>
          <p:nvSpPr>
            <p:cNvPr id="9" name="Freeform 1">
              <a:extLst>
                <a:ext uri="{FF2B5EF4-FFF2-40B4-BE49-F238E27FC236}">
                  <a16:creationId xmlns:a16="http://schemas.microsoft.com/office/drawing/2014/main" xmlns="" id="{F5C31A3D-B493-408F-85CB-F72404A80E17}"/>
                </a:ext>
              </a:extLst>
            </p:cNvPr>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endParaRPr lang="en-US" sz="1200">
                <a:solidFill>
                  <a:schemeClr val="bg1"/>
                </a:solidFill>
                <a:latin typeface="微软雅黑" pitchFamily="34" charset="-122"/>
                <a:ea typeface="微软雅黑" pitchFamily="34" charset="-122"/>
              </a:endParaRPr>
            </a:p>
          </p:txBody>
        </p:sp>
        <p:sp>
          <p:nvSpPr>
            <p:cNvPr id="10" name="TextBox 75">
              <a:extLst>
                <a:ext uri="{FF2B5EF4-FFF2-40B4-BE49-F238E27FC236}">
                  <a16:creationId xmlns:a16="http://schemas.microsoft.com/office/drawing/2014/main" xmlns="" id="{97EC7086-2F02-437A-9B80-2CEDE3BBD0C9}"/>
                </a:ext>
              </a:extLst>
            </p:cNvPr>
            <p:cNvSpPr txBox="1"/>
            <p:nvPr/>
          </p:nvSpPr>
          <p:spPr>
            <a:xfrm>
              <a:off x="9219881" y="8284143"/>
              <a:ext cx="1904312" cy="2783192"/>
            </a:xfrm>
            <a:prstGeom prst="rect">
              <a:avLst/>
            </a:prstGeom>
            <a:noFill/>
          </p:spPr>
          <p:txBody>
            <a:bodyPr wrap="square" rtlCol="0">
              <a:spAutoFit/>
            </a:bodyPr>
            <a:lstStyle/>
            <a:p>
              <a:pPr algn="ctr"/>
              <a:r>
                <a:rPr lang="en-US" sz="4800" b="1" dirty="0">
                  <a:solidFill>
                    <a:schemeClr val="bg1"/>
                  </a:solidFill>
                  <a:latin typeface="微软雅黑" pitchFamily="34" charset="-122"/>
                  <a:ea typeface="微软雅黑" pitchFamily="34" charset="-122"/>
                  <a:cs typeface="Lato Regular"/>
                </a:rPr>
                <a:t>O</a:t>
              </a:r>
            </a:p>
          </p:txBody>
        </p:sp>
      </p:grpSp>
      <p:grpSp>
        <p:nvGrpSpPr>
          <p:cNvPr id="11" name="组合 10">
            <a:extLst>
              <a:ext uri="{FF2B5EF4-FFF2-40B4-BE49-F238E27FC236}">
                <a16:creationId xmlns:a16="http://schemas.microsoft.com/office/drawing/2014/main" xmlns="" id="{94BCF0F9-9CA5-4B93-9EC4-0C1D3EA6E58D}"/>
              </a:ext>
            </a:extLst>
          </p:cNvPr>
          <p:cNvGrpSpPr/>
          <p:nvPr/>
        </p:nvGrpSpPr>
        <p:grpSpPr>
          <a:xfrm>
            <a:off x="4499992" y="2896580"/>
            <a:ext cx="1074783" cy="1241778"/>
            <a:chOff x="12110219" y="7682412"/>
            <a:chExt cx="3600797" cy="4158988"/>
          </a:xfrm>
        </p:grpSpPr>
        <p:sp>
          <p:nvSpPr>
            <p:cNvPr id="12" name="Freeform 1">
              <a:extLst>
                <a:ext uri="{FF2B5EF4-FFF2-40B4-BE49-F238E27FC236}">
                  <a16:creationId xmlns:a16="http://schemas.microsoft.com/office/drawing/2014/main" xmlns="" id="{C448CF7D-1532-4141-8E9D-272F11A25890}"/>
                </a:ext>
              </a:extLst>
            </p:cNvPr>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sz="1200" dirty="0">
                <a:solidFill>
                  <a:schemeClr val="bg1"/>
                </a:solidFill>
                <a:latin typeface="微软雅黑" pitchFamily="34" charset="-122"/>
                <a:ea typeface="微软雅黑" pitchFamily="34" charset="-122"/>
              </a:endParaRPr>
            </a:p>
          </p:txBody>
        </p:sp>
        <p:sp>
          <p:nvSpPr>
            <p:cNvPr id="13" name="TextBox 76">
              <a:extLst>
                <a:ext uri="{FF2B5EF4-FFF2-40B4-BE49-F238E27FC236}">
                  <a16:creationId xmlns:a16="http://schemas.microsoft.com/office/drawing/2014/main" xmlns="" id="{BB39F1B1-9B8B-405E-903F-E8FC97B648B1}"/>
                </a:ext>
              </a:extLst>
            </p:cNvPr>
            <p:cNvSpPr txBox="1"/>
            <p:nvPr/>
          </p:nvSpPr>
          <p:spPr>
            <a:xfrm>
              <a:off x="12907670" y="8282003"/>
              <a:ext cx="1904312" cy="2783192"/>
            </a:xfrm>
            <a:prstGeom prst="rect">
              <a:avLst/>
            </a:prstGeom>
            <a:noFill/>
          </p:spPr>
          <p:txBody>
            <a:bodyPr wrap="square" rtlCol="0">
              <a:spAutoFit/>
            </a:bodyPr>
            <a:lstStyle/>
            <a:p>
              <a:pPr algn="ctr"/>
              <a:r>
                <a:rPr lang="en-US" sz="4800" b="1" dirty="0">
                  <a:solidFill>
                    <a:schemeClr val="bg1"/>
                  </a:solidFill>
                  <a:latin typeface="微软雅黑" pitchFamily="34" charset="-122"/>
                  <a:ea typeface="微软雅黑" pitchFamily="34" charset="-122"/>
                  <a:cs typeface="Lato Regular"/>
                </a:rPr>
                <a:t>T</a:t>
              </a:r>
            </a:p>
          </p:txBody>
        </p:sp>
      </p:grpSp>
      <p:grpSp>
        <p:nvGrpSpPr>
          <p:cNvPr id="14" name="组合 6">
            <a:extLst>
              <a:ext uri="{FF2B5EF4-FFF2-40B4-BE49-F238E27FC236}">
                <a16:creationId xmlns:a16="http://schemas.microsoft.com/office/drawing/2014/main" xmlns="" id="{35D6C96A-E98F-408F-9377-FCBFCD647626}"/>
              </a:ext>
            </a:extLst>
          </p:cNvPr>
          <p:cNvGrpSpPr/>
          <p:nvPr/>
        </p:nvGrpSpPr>
        <p:grpSpPr>
          <a:xfrm>
            <a:off x="884473" y="2932584"/>
            <a:ext cx="2032404" cy="1123749"/>
            <a:chOff x="2062553" y="8701599"/>
            <a:chExt cx="5419744" cy="2995739"/>
          </a:xfrm>
        </p:grpSpPr>
        <p:sp>
          <p:nvSpPr>
            <p:cNvPr id="15" name="Freeform 1">
              <a:extLst>
                <a:ext uri="{FF2B5EF4-FFF2-40B4-BE49-F238E27FC236}">
                  <a16:creationId xmlns:a16="http://schemas.microsoft.com/office/drawing/2014/main" xmlns="" id="{77C5B021-3995-4DE0-8465-E5106A3FC7BD}"/>
                </a:ext>
              </a:extLst>
            </p:cNvPr>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endParaRPr lang="en-US">
                <a:solidFill>
                  <a:schemeClr val="accent5">
                    <a:lumMod val="20000"/>
                    <a:lumOff val="80000"/>
                  </a:schemeClr>
                </a:solidFill>
                <a:latin typeface="微软雅黑" pitchFamily="34" charset="-122"/>
                <a:ea typeface="微软雅黑" pitchFamily="34" charset="-122"/>
              </a:endParaRPr>
            </a:p>
          </p:txBody>
        </p:sp>
        <p:sp>
          <p:nvSpPr>
            <p:cNvPr id="16" name="TextBox 51">
              <a:extLst>
                <a:ext uri="{FF2B5EF4-FFF2-40B4-BE49-F238E27FC236}">
                  <a16:creationId xmlns:a16="http://schemas.microsoft.com/office/drawing/2014/main" xmlns="" id="{2F00F972-21A9-41CE-A308-A017C27D3304}"/>
                </a:ext>
              </a:extLst>
            </p:cNvPr>
            <p:cNvSpPr txBox="1"/>
            <p:nvPr/>
          </p:nvSpPr>
          <p:spPr>
            <a:xfrm>
              <a:off x="3543030" y="8701599"/>
              <a:ext cx="2544285" cy="738436"/>
            </a:xfrm>
            <a:prstGeom prst="rect">
              <a:avLst/>
            </a:prstGeom>
            <a:noFill/>
          </p:spPr>
          <p:txBody>
            <a:bodyPr wrap="none" rtlCol="0">
              <a:spAutoFit/>
            </a:bodyPr>
            <a:lstStyle/>
            <a:p>
              <a:pPr defTabSz="91321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7" name="TextBox 52">
              <a:extLst>
                <a:ext uri="{FF2B5EF4-FFF2-40B4-BE49-F238E27FC236}">
                  <a16:creationId xmlns:a16="http://schemas.microsoft.com/office/drawing/2014/main" xmlns="" id="{008E591C-E715-4A9D-8093-9406148ADA50}"/>
                </a:ext>
              </a:extLst>
            </p:cNvPr>
            <p:cNvSpPr txBox="1"/>
            <p:nvPr/>
          </p:nvSpPr>
          <p:spPr>
            <a:xfrm>
              <a:off x="3552649" y="9605104"/>
              <a:ext cx="3929648" cy="2092234"/>
            </a:xfrm>
            <a:prstGeom prst="rect">
              <a:avLst/>
            </a:prstGeom>
            <a:noFill/>
          </p:spPr>
          <p:txBody>
            <a:bodyPr wrap="square" rtlCol="0">
              <a:spAutoFit/>
            </a:bodyPr>
            <a:lstStyle/>
            <a:p>
              <a:r>
                <a:rPr lang="zh-CN" altLang="en-US" sz="900" dirty="0">
                  <a:solidFill>
                    <a:schemeClr val="bg1">
                      <a:lumMod val="65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itchFamily="34" charset="-122"/>
                <a:ea typeface="微软雅黑" pitchFamily="34" charset="-122"/>
                <a:cs typeface="Lato Light"/>
              </a:endParaRPr>
            </a:p>
          </p:txBody>
        </p:sp>
        <p:sp>
          <p:nvSpPr>
            <p:cNvPr id="19" name="Freeform 204">
              <a:extLst>
                <a:ext uri="{FF2B5EF4-FFF2-40B4-BE49-F238E27FC236}">
                  <a16:creationId xmlns:a16="http://schemas.microsoft.com/office/drawing/2014/main" xmlns="" id="{01B71359-9C84-4F73-A50A-6DF7A1C4E037}"/>
                </a:ext>
              </a:extLst>
            </p:cNvPr>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accent5">
                    <a:lumMod val="20000"/>
                    <a:lumOff val="80000"/>
                  </a:schemeClr>
                </a:solidFill>
                <a:latin typeface="微软雅黑" pitchFamily="34" charset="-122"/>
                <a:ea typeface="微软雅黑" pitchFamily="34" charset="-122"/>
              </a:endParaRPr>
            </a:p>
          </p:txBody>
        </p:sp>
      </p:grpSp>
      <p:grpSp>
        <p:nvGrpSpPr>
          <p:cNvPr id="23" name="组合 22">
            <a:extLst>
              <a:ext uri="{FF2B5EF4-FFF2-40B4-BE49-F238E27FC236}">
                <a16:creationId xmlns:a16="http://schemas.microsoft.com/office/drawing/2014/main" xmlns="" id="{C4EC72D5-239A-4C90-ABD2-78A950498CF4}"/>
              </a:ext>
            </a:extLst>
          </p:cNvPr>
          <p:cNvGrpSpPr/>
          <p:nvPr/>
        </p:nvGrpSpPr>
        <p:grpSpPr>
          <a:xfrm>
            <a:off x="6117955" y="2968587"/>
            <a:ext cx="2064771" cy="1102312"/>
            <a:chOff x="16754380" y="8815899"/>
            <a:chExt cx="5506056" cy="2938593"/>
          </a:xfrm>
        </p:grpSpPr>
        <p:sp>
          <p:nvSpPr>
            <p:cNvPr id="24" name="Freeform 1">
              <a:extLst>
                <a:ext uri="{FF2B5EF4-FFF2-40B4-BE49-F238E27FC236}">
                  <a16:creationId xmlns:a16="http://schemas.microsoft.com/office/drawing/2014/main" xmlns="" id="{81DBA43C-4A54-43ED-BB56-8D4039C25EEA}"/>
                </a:ext>
              </a:extLst>
            </p:cNvPr>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a:solidFill>
                  <a:schemeClr val="accent5">
                    <a:lumMod val="20000"/>
                    <a:lumOff val="80000"/>
                  </a:schemeClr>
                </a:solidFill>
                <a:latin typeface="微软雅黑" pitchFamily="34" charset="-122"/>
                <a:ea typeface="微软雅黑" pitchFamily="34" charset="-122"/>
              </a:endParaRPr>
            </a:p>
          </p:txBody>
        </p:sp>
        <p:sp>
          <p:nvSpPr>
            <p:cNvPr id="25" name="TextBox 55">
              <a:extLst>
                <a:ext uri="{FF2B5EF4-FFF2-40B4-BE49-F238E27FC236}">
                  <a16:creationId xmlns:a16="http://schemas.microsoft.com/office/drawing/2014/main" xmlns="" id="{CE357B54-8714-48EE-A459-EF26E9F40A26}"/>
                </a:ext>
              </a:extLst>
            </p:cNvPr>
            <p:cNvSpPr txBox="1"/>
            <p:nvPr/>
          </p:nvSpPr>
          <p:spPr>
            <a:xfrm>
              <a:off x="17432367" y="8815899"/>
              <a:ext cx="2544285" cy="738436"/>
            </a:xfrm>
            <a:prstGeom prst="rect">
              <a:avLst/>
            </a:prstGeom>
            <a:noFill/>
          </p:spPr>
          <p:txBody>
            <a:bodyPr wrap="none" rtlCol="0">
              <a:spAutoFit/>
            </a:bodyPr>
            <a:lstStyle/>
            <a:p>
              <a:pPr defTabSz="91321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26" name="TextBox 56">
              <a:extLst>
                <a:ext uri="{FF2B5EF4-FFF2-40B4-BE49-F238E27FC236}">
                  <a16:creationId xmlns:a16="http://schemas.microsoft.com/office/drawing/2014/main" xmlns="" id="{B8D0F041-6B54-45BB-BB95-CCFD2B427ADC}"/>
                </a:ext>
              </a:extLst>
            </p:cNvPr>
            <p:cNvSpPr txBox="1"/>
            <p:nvPr/>
          </p:nvSpPr>
          <p:spPr>
            <a:xfrm>
              <a:off x="16754380" y="9662257"/>
              <a:ext cx="3928693" cy="2092235"/>
            </a:xfrm>
            <a:prstGeom prst="rect">
              <a:avLst/>
            </a:prstGeom>
            <a:noFill/>
          </p:spPr>
          <p:txBody>
            <a:bodyPr wrap="square" rtlCol="0">
              <a:spAutoFit/>
            </a:bodyPr>
            <a:lstStyle/>
            <a:p>
              <a:pPr algn="r"/>
              <a:r>
                <a:rPr lang="zh-CN" altLang="en-US" sz="900" dirty="0">
                  <a:solidFill>
                    <a:schemeClr val="bg1">
                      <a:lumMod val="65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itchFamily="34" charset="-122"/>
                <a:ea typeface="微软雅黑" pitchFamily="34" charset="-122"/>
                <a:cs typeface="Lato Light"/>
              </a:endParaRPr>
            </a:p>
          </p:txBody>
        </p:sp>
        <p:sp>
          <p:nvSpPr>
            <p:cNvPr id="28" name="Freeform 154">
              <a:extLst>
                <a:ext uri="{FF2B5EF4-FFF2-40B4-BE49-F238E27FC236}">
                  <a16:creationId xmlns:a16="http://schemas.microsoft.com/office/drawing/2014/main" xmlns="" id="{9B8190EB-DA00-4994-A72F-49C2950CB429}"/>
                </a:ext>
              </a:extLst>
            </p:cNvPr>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accent5">
                    <a:lumMod val="20000"/>
                    <a:lumOff val="80000"/>
                  </a:schemeClr>
                </a:solidFill>
                <a:latin typeface="微软雅黑" pitchFamily="34" charset="-122"/>
                <a:ea typeface="微软雅黑" pitchFamily="34" charset="-122"/>
              </a:endParaRPr>
            </a:p>
          </p:txBody>
        </p:sp>
      </p:grpSp>
      <p:grpSp>
        <p:nvGrpSpPr>
          <p:cNvPr id="32" name="组合 8">
            <a:extLst>
              <a:ext uri="{FF2B5EF4-FFF2-40B4-BE49-F238E27FC236}">
                <a16:creationId xmlns:a16="http://schemas.microsoft.com/office/drawing/2014/main" xmlns="" id="{03810510-0C4C-42E6-B193-F162E0E60EA5}"/>
              </a:ext>
            </a:extLst>
          </p:cNvPr>
          <p:cNvGrpSpPr/>
          <p:nvPr/>
        </p:nvGrpSpPr>
        <p:grpSpPr>
          <a:xfrm>
            <a:off x="6117955" y="1887491"/>
            <a:ext cx="2064771" cy="1123749"/>
            <a:chOff x="16754380" y="4265472"/>
            <a:chExt cx="5506056" cy="2995739"/>
          </a:xfrm>
        </p:grpSpPr>
        <p:sp>
          <p:nvSpPr>
            <p:cNvPr id="33" name="Freeform 1">
              <a:extLst>
                <a:ext uri="{FF2B5EF4-FFF2-40B4-BE49-F238E27FC236}">
                  <a16:creationId xmlns:a16="http://schemas.microsoft.com/office/drawing/2014/main" xmlns="" id="{32D5B58F-24CA-4DFB-93D5-8482BB536969}"/>
                </a:ext>
              </a:extLst>
            </p:cNvPr>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3"/>
            </a:solidFill>
            <a:ln>
              <a:noFill/>
            </a:ln>
            <a:effectLst/>
          </p:spPr>
          <p:txBody>
            <a:bodyPr wrap="none" anchor="ctr"/>
            <a:lstStyle/>
            <a:p>
              <a:endParaRPr lang="en-US">
                <a:solidFill>
                  <a:schemeClr val="accent5">
                    <a:lumMod val="20000"/>
                    <a:lumOff val="80000"/>
                  </a:schemeClr>
                </a:solidFill>
                <a:latin typeface="微软雅黑" pitchFamily="34" charset="-122"/>
                <a:ea typeface="微软雅黑" pitchFamily="34" charset="-122"/>
              </a:endParaRPr>
            </a:p>
          </p:txBody>
        </p:sp>
        <p:sp>
          <p:nvSpPr>
            <p:cNvPr id="34" name="TextBox 53">
              <a:extLst>
                <a:ext uri="{FF2B5EF4-FFF2-40B4-BE49-F238E27FC236}">
                  <a16:creationId xmlns:a16="http://schemas.microsoft.com/office/drawing/2014/main" xmlns="" id="{F0AF3266-26AA-4986-B7A2-147130A1AF4F}"/>
                </a:ext>
              </a:extLst>
            </p:cNvPr>
            <p:cNvSpPr txBox="1"/>
            <p:nvPr/>
          </p:nvSpPr>
          <p:spPr>
            <a:xfrm>
              <a:off x="17249409" y="4265472"/>
              <a:ext cx="2544285" cy="738436"/>
            </a:xfrm>
            <a:prstGeom prst="rect">
              <a:avLst/>
            </a:prstGeom>
            <a:noFill/>
          </p:spPr>
          <p:txBody>
            <a:bodyPr wrap="none" rtlCol="0">
              <a:spAutoFit/>
            </a:bodyPr>
            <a:lstStyle/>
            <a:p>
              <a:pPr defTabSz="91321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35" name="TextBox 54">
              <a:extLst>
                <a:ext uri="{FF2B5EF4-FFF2-40B4-BE49-F238E27FC236}">
                  <a16:creationId xmlns:a16="http://schemas.microsoft.com/office/drawing/2014/main" xmlns="" id="{430810E0-B18F-4980-9920-CB45F490F9F8}"/>
                </a:ext>
              </a:extLst>
            </p:cNvPr>
            <p:cNvSpPr txBox="1"/>
            <p:nvPr/>
          </p:nvSpPr>
          <p:spPr>
            <a:xfrm>
              <a:off x="16754380" y="5168977"/>
              <a:ext cx="3929648" cy="2092234"/>
            </a:xfrm>
            <a:prstGeom prst="rect">
              <a:avLst/>
            </a:prstGeom>
            <a:noFill/>
          </p:spPr>
          <p:txBody>
            <a:bodyPr wrap="square" rtlCol="0">
              <a:spAutoFit/>
            </a:bodyPr>
            <a:lstStyle/>
            <a:p>
              <a:pPr algn="r"/>
              <a:r>
                <a:rPr lang="zh-CN" altLang="en-US" sz="900" dirty="0">
                  <a:solidFill>
                    <a:schemeClr val="bg1">
                      <a:lumMod val="65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itchFamily="34" charset="-122"/>
                <a:ea typeface="微软雅黑" pitchFamily="34" charset="-122"/>
                <a:cs typeface="Lato Light"/>
              </a:endParaRPr>
            </a:p>
          </p:txBody>
        </p:sp>
        <p:sp>
          <p:nvSpPr>
            <p:cNvPr id="37" name="Freeform 166">
              <a:extLst>
                <a:ext uri="{FF2B5EF4-FFF2-40B4-BE49-F238E27FC236}">
                  <a16:creationId xmlns:a16="http://schemas.microsoft.com/office/drawing/2014/main" xmlns="" id="{E62FC295-AB53-48F6-BAE1-CEB704C59C87}"/>
                </a:ext>
              </a:extLst>
            </p:cNvPr>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accent5">
                    <a:lumMod val="20000"/>
                    <a:lumOff val="80000"/>
                  </a:schemeClr>
                </a:solidFill>
                <a:latin typeface="微软雅黑" pitchFamily="34" charset="-122"/>
                <a:ea typeface="微软雅黑" pitchFamily="34" charset="-122"/>
              </a:endParaRPr>
            </a:p>
          </p:txBody>
        </p:sp>
      </p:grpSp>
      <p:grpSp>
        <p:nvGrpSpPr>
          <p:cNvPr id="41" name="组合 5">
            <a:extLst>
              <a:ext uri="{FF2B5EF4-FFF2-40B4-BE49-F238E27FC236}">
                <a16:creationId xmlns:a16="http://schemas.microsoft.com/office/drawing/2014/main" xmlns="" id="{080D197C-A836-492F-B99E-6B747B066AC2}"/>
              </a:ext>
            </a:extLst>
          </p:cNvPr>
          <p:cNvGrpSpPr/>
          <p:nvPr/>
        </p:nvGrpSpPr>
        <p:grpSpPr>
          <a:xfrm>
            <a:off x="773458" y="1855558"/>
            <a:ext cx="2032404" cy="1113030"/>
            <a:chOff x="2062553" y="4294047"/>
            <a:chExt cx="5419744" cy="2967164"/>
          </a:xfrm>
        </p:grpSpPr>
        <p:sp>
          <p:nvSpPr>
            <p:cNvPr id="42" name="Freeform 1">
              <a:extLst>
                <a:ext uri="{FF2B5EF4-FFF2-40B4-BE49-F238E27FC236}">
                  <a16:creationId xmlns:a16="http://schemas.microsoft.com/office/drawing/2014/main" xmlns="" id="{FF121E03-017E-47E7-A132-39D030E644DE}"/>
                </a:ext>
              </a:extLst>
            </p:cNvPr>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a:solidFill>
                  <a:schemeClr val="accent5">
                    <a:lumMod val="20000"/>
                    <a:lumOff val="80000"/>
                  </a:schemeClr>
                </a:solidFill>
                <a:latin typeface="微软雅黑" pitchFamily="34" charset="-122"/>
                <a:ea typeface="微软雅黑" pitchFamily="34" charset="-122"/>
              </a:endParaRPr>
            </a:p>
          </p:txBody>
        </p:sp>
        <p:sp>
          <p:nvSpPr>
            <p:cNvPr id="43" name="TextBox 49">
              <a:extLst>
                <a:ext uri="{FF2B5EF4-FFF2-40B4-BE49-F238E27FC236}">
                  <a16:creationId xmlns:a16="http://schemas.microsoft.com/office/drawing/2014/main" xmlns="" id="{CCA94BAF-B1F7-4AFB-842B-0F67BA4779A3}"/>
                </a:ext>
              </a:extLst>
            </p:cNvPr>
            <p:cNvSpPr txBox="1"/>
            <p:nvPr/>
          </p:nvSpPr>
          <p:spPr>
            <a:xfrm>
              <a:off x="3503030" y="4294047"/>
              <a:ext cx="2544285" cy="738436"/>
            </a:xfrm>
            <a:prstGeom prst="rect">
              <a:avLst/>
            </a:prstGeom>
            <a:noFill/>
          </p:spPr>
          <p:txBody>
            <a:bodyPr wrap="none" rtlCol="0">
              <a:spAutoFit/>
            </a:bodyPr>
            <a:lstStyle/>
            <a:p>
              <a:pPr defTabSz="91321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44" name="TextBox 50">
              <a:extLst>
                <a:ext uri="{FF2B5EF4-FFF2-40B4-BE49-F238E27FC236}">
                  <a16:creationId xmlns:a16="http://schemas.microsoft.com/office/drawing/2014/main" xmlns="" id="{EFFF969B-DB42-4BCA-A750-CFCB78A3990C}"/>
                </a:ext>
              </a:extLst>
            </p:cNvPr>
            <p:cNvSpPr txBox="1"/>
            <p:nvPr/>
          </p:nvSpPr>
          <p:spPr>
            <a:xfrm>
              <a:off x="3552649" y="5168977"/>
              <a:ext cx="3929648" cy="2092234"/>
            </a:xfrm>
            <a:prstGeom prst="rect">
              <a:avLst/>
            </a:prstGeom>
            <a:noFill/>
          </p:spPr>
          <p:txBody>
            <a:bodyPr wrap="square" rtlCol="0">
              <a:spAutoFit/>
            </a:bodyPr>
            <a:lstStyle/>
            <a:p>
              <a:r>
                <a:rPr lang="zh-CN" altLang="en-US" sz="900" dirty="0">
                  <a:solidFill>
                    <a:schemeClr val="bg1">
                      <a:lumMod val="65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900" dirty="0">
                <a:solidFill>
                  <a:schemeClr val="bg1">
                    <a:lumMod val="65000"/>
                  </a:schemeClr>
                </a:solidFill>
                <a:latin typeface="微软雅黑" pitchFamily="34" charset="-122"/>
                <a:ea typeface="微软雅黑" pitchFamily="34" charset="-122"/>
                <a:cs typeface="Lato Light"/>
              </a:endParaRPr>
            </a:p>
          </p:txBody>
        </p:sp>
        <p:sp>
          <p:nvSpPr>
            <p:cNvPr id="46" name="Freeform 81">
              <a:extLst>
                <a:ext uri="{FF2B5EF4-FFF2-40B4-BE49-F238E27FC236}">
                  <a16:creationId xmlns:a16="http://schemas.microsoft.com/office/drawing/2014/main" xmlns="" id="{C1E6B2D8-AD84-4391-8693-7CDA5184D249}"/>
                </a:ext>
              </a:extLst>
            </p:cNvPr>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5">
                    <a:lumMod val="20000"/>
                    <a:lumOff val="8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45434375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1"/>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9C94BF57-88C8-45EF-8AD3-40693A577895}"/>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29D40552-54BC-44D5-870A-DC498F27DE7D}"/>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218CE277-BB09-40E9-AE3C-AAE96CE1B8F4}"/>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矩形 1"/>
          <p:cNvSpPr/>
          <p:nvPr>
            <p:custDataLst>
              <p:tags r:id="rId1"/>
            </p:custDataLst>
          </p:nvPr>
        </p:nvSpPr>
        <p:spPr>
          <a:xfrm>
            <a:off x="1439652" y="1204392"/>
            <a:ext cx="3384376" cy="1908212"/>
          </a:xfrm>
          <a:prstGeom prst="rect">
            <a:avLst/>
          </a:prstGeom>
          <a:noFill/>
          <a:ln>
            <a:no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lnSpc>
                <a:spcPct val="90000"/>
              </a:lnSpc>
            </a:pPr>
            <a:r>
              <a:rPr lang="en-US" altLang="zh-CN" sz="4000" b="1" dirty="0">
                <a:solidFill>
                  <a:schemeClr val="accent2"/>
                </a:solidFill>
                <a:latin typeface="方正姚体" panose="02010601030101010101" pitchFamily="2" charset="-122"/>
                <a:ea typeface="方正姚体" panose="02010601030101010101" pitchFamily="2" charset="-122"/>
                <a:cs typeface="Arial" panose="020B0604020202020204" pitchFamily="34" charset="0"/>
              </a:rPr>
              <a:t>PART</a:t>
            </a:r>
            <a:r>
              <a:rPr kumimoji="1" lang="en-US" altLang="zh-CN" sz="9600" b="1" dirty="0">
                <a:solidFill>
                  <a:schemeClr val="accent2"/>
                </a:solidFill>
                <a:latin typeface="方正姚体" panose="02010601030101010101" pitchFamily="2" charset="-122"/>
                <a:ea typeface="方正姚体" panose="02010601030101010101" pitchFamily="2" charset="-122"/>
                <a:cs typeface="IrisUPC" pitchFamily="34" charset="-34"/>
              </a:rPr>
              <a:t>3</a:t>
            </a:r>
            <a:endParaRPr kumimoji="1" lang="zh-CN" altLang="en-US" sz="4800" b="1" dirty="0">
              <a:solidFill>
                <a:schemeClr val="accent2"/>
              </a:solidFill>
              <a:latin typeface="方正姚体" panose="02010601030101010101" pitchFamily="2" charset="-122"/>
              <a:ea typeface="方正姚体" panose="02010601030101010101" pitchFamily="2" charset="-122"/>
              <a:cs typeface="IrisUPC" pitchFamily="34" charset="-34"/>
            </a:endParaRPr>
          </a:p>
        </p:txBody>
      </p:sp>
      <p:sp>
        <p:nvSpPr>
          <p:cNvPr id="4" name="PA_矩形 3"/>
          <p:cNvSpPr/>
          <p:nvPr>
            <p:custDataLst>
              <p:tags r:id="rId2"/>
            </p:custDataLst>
          </p:nvPr>
        </p:nvSpPr>
        <p:spPr>
          <a:xfrm>
            <a:off x="4175956" y="1920842"/>
            <a:ext cx="1779974" cy="561692"/>
          </a:xfrm>
          <a:prstGeom prst="rect">
            <a:avLst/>
          </a:prstGeom>
        </p:spPr>
        <p:txBody>
          <a:bodyPr wrap="none" lIns="68580" tIns="34290" rIns="68580" bIns="34290">
            <a:spAutoFit/>
          </a:bodyPr>
          <a:lstStyle/>
          <a:p>
            <a:r>
              <a:rPr lang="zh-CN" altLang="en-US" sz="3200" dirty="0">
                <a:solidFill>
                  <a:schemeClr val="accent2"/>
                </a:solidFill>
                <a:ea typeface="微软雅黑" panose="020B0503020204020204" pitchFamily="34" charset="-122"/>
              </a:rPr>
              <a:t>教学过程</a:t>
            </a:r>
          </a:p>
        </p:txBody>
      </p:sp>
      <p:sp>
        <p:nvSpPr>
          <p:cNvPr id="5" name="PA_矩形 4"/>
          <p:cNvSpPr/>
          <p:nvPr>
            <p:custDataLst>
              <p:tags r:id="rId3"/>
            </p:custDataLst>
          </p:nvPr>
        </p:nvSpPr>
        <p:spPr>
          <a:xfrm>
            <a:off x="4175955" y="2535610"/>
            <a:ext cx="3556926"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 name="圆角矩形 51">
            <a:extLst>
              <a:ext uri="{FF2B5EF4-FFF2-40B4-BE49-F238E27FC236}">
                <a16:creationId xmlns:a16="http://schemas.microsoft.com/office/drawing/2014/main" xmlns="" id="{151BBFA8-BB34-4DDE-A973-DB5821C33AE4}"/>
              </a:ext>
            </a:extLst>
          </p:cNvPr>
          <p:cNvSpPr/>
          <p:nvPr/>
        </p:nvSpPr>
        <p:spPr>
          <a:xfrm>
            <a:off x="2267744" y="2748934"/>
            <a:ext cx="1656184" cy="13678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schemeClr val="tx1">
                  <a:lumMod val="75000"/>
                  <a:lumOff val="25000"/>
                </a:schemeClr>
              </a:solidFill>
            </a:endParaRPr>
          </a:p>
        </p:txBody>
      </p:sp>
      <p:pic>
        <p:nvPicPr>
          <p:cNvPr id="10" name="图片 9">
            <a:extLst>
              <a:ext uri="{FF2B5EF4-FFF2-40B4-BE49-F238E27FC236}">
                <a16:creationId xmlns:a16="http://schemas.microsoft.com/office/drawing/2014/main" xmlns="" id="{6DA6BD99-11CB-443E-9ACE-F7BC443BDB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0699" y="2482534"/>
            <a:ext cx="2219263" cy="2104762"/>
          </a:xfrm>
          <a:prstGeom prst="rect">
            <a:avLst/>
          </a:prstGeom>
        </p:spPr>
      </p:pic>
    </p:spTree>
    <p:extLst>
      <p:ext uri="{BB962C8B-B14F-4D97-AF65-F5344CB8AC3E}">
        <p14:creationId xmlns:p14="http://schemas.microsoft.com/office/powerpoint/2010/main" val="163459254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900"/>
                            </p:stCondLst>
                            <p:childTnLst>
                              <p:par>
                                <p:cTn id="17" presetID="17"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ppt_w/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par>
                          <p:cTn id="23" fill="hold">
                            <p:stCondLst>
                              <p:cond delay="2400"/>
                            </p:stCondLst>
                            <p:childTnLst>
                              <p:par>
                                <p:cTn id="24" presetID="23" presetClass="entr" presetSubtype="528" fill="hold" grpId="0" nodeType="afterEffect">
                                  <p:stCondLst>
                                    <p:cond delay="0"/>
                                  </p:stCondLst>
                                  <p:iterate type="wd">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700" fill="hold"/>
                                        <p:tgtEl>
                                          <p:spTgt spid="4"/>
                                        </p:tgtEl>
                                        <p:attrNameLst>
                                          <p:attrName>ppt_w</p:attrName>
                                        </p:attrNameLst>
                                      </p:cBhvr>
                                      <p:tavLst>
                                        <p:tav tm="0">
                                          <p:val>
                                            <p:fltVal val="0"/>
                                          </p:val>
                                        </p:tav>
                                        <p:tav tm="100000">
                                          <p:val>
                                            <p:strVal val="#ppt_w"/>
                                          </p:val>
                                        </p:tav>
                                      </p:tavLst>
                                    </p:anim>
                                    <p:anim calcmode="lin" valueType="num">
                                      <p:cBhvr>
                                        <p:cTn id="27" dur="700" fill="hold"/>
                                        <p:tgtEl>
                                          <p:spTgt spid="4"/>
                                        </p:tgtEl>
                                        <p:attrNameLst>
                                          <p:attrName>ppt_h</p:attrName>
                                        </p:attrNameLst>
                                      </p:cBhvr>
                                      <p:tavLst>
                                        <p:tav tm="0">
                                          <p:val>
                                            <p:fltVal val="0"/>
                                          </p:val>
                                        </p:tav>
                                        <p:tav tm="100000">
                                          <p:val>
                                            <p:strVal val="#ppt_h"/>
                                          </p:val>
                                        </p:tav>
                                      </p:tavLst>
                                    </p:anim>
                                    <p:anim calcmode="lin" valueType="num">
                                      <p:cBhvr>
                                        <p:cTn id="28" dur="700" fill="hold"/>
                                        <p:tgtEl>
                                          <p:spTgt spid="4"/>
                                        </p:tgtEl>
                                        <p:attrNameLst>
                                          <p:attrName>ppt_x</p:attrName>
                                        </p:attrNameLst>
                                      </p:cBhvr>
                                      <p:tavLst>
                                        <p:tav tm="0">
                                          <p:val>
                                            <p:fltVal val="0.5"/>
                                          </p:val>
                                        </p:tav>
                                        <p:tav tm="100000">
                                          <p:val>
                                            <p:strVal val="#ppt_x"/>
                                          </p:val>
                                        </p:tav>
                                      </p:tavLst>
                                    </p:anim>
                                    <p:anim calcmode="lin" valueType="num">
                                      <p:cBhvr>
                                        <p:cTn id="29" dur="700" fill="hold"/>
                                        <p:tgtEl>
                                          <p:spTgt spid="4"/>
                                        </p:tgtEl>
                                        <p:attrNameLst>
                                          <p:attrName>ppt_y</p:attrName>
                                        </p:attrNameLst>
                                      </p:cBhvr>
                                      <p:tavLst>
                                        <p:tav tm="0">
                                          <p:val>
                                            <p:fltVal val="0.5"/>
                                          </p:val>
                                        </p:tav>
                                        <p:tav tm="100000">
                                          <p:val>
                                            <p:strVal val="#ppt_y"/>
                                          </p:val>
                                        </p:tav>
                                      </p:tavLst>
                                    </p:anim>
                                  </p:childTnLst>
                                </p:cTn>
                              </p:par>
                              <p:par>
                                <p:cTn id="30" presetID="42" presetClass="entr" presetSubtype="0" fill="hold" grpId="0" nodeType="withEffect">
                                  <p:stCondLst>
                                    <p:cond delay="6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autoUpdateAnimBg="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076056" y="664332"/>
            <a:ext cx="3621881" cy="4002105"/>
          </a:xfrm>
          <a:prstGeom prst="rect">
            <a:avLst/>
          </a:prstGeom>
          <a:blipFill>
            <a:blip r:embed="rId3"/>
            <a:stretch>
              <a:fillRect l="-53362" r="-18692"/>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7" name="文本框 4"/>
          <p:cNvSpPr txBox="1"/>
          <p:nvPr/>
        </p:nvSpPr>
        <p:spPr>
          <a:xfrm>
            <a:off x="1116496" y="2422581"/>
            <a:ext cx="3669962" cy="824709"/>
          </a:xfrm>
          <a:prstGeom prst="rect">
            <a:avLst/>
          </a:prstGeom>
          <a:noFill/>
        </p:spPr>
        <p:txBody>
          <a:bodyPr wrap="square" lIns="0" tIns="0" rIns="0" bIns="0" anchor="ctr" anchorCtr="0">
            <a:norm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8" name="矩形 17"/>
          <p:cNvSpPr/>
          <p:nvPr/>
        </p:nvSpPr>
        <p:spPr>
          <a:xfrm>
            <a:off x="1116497" y="1142983"/>
            <a:ext cx="2627411" cy="1612691"/>
          </a:xfrm>
          <a:prstGeom prst="rect">
            <a:avLst/>
          </a:prstGeom>
        </p:spPr>
        <p:txBody>
          <a:bodyPr wrap="none" lIns="0" tIns="0" rIns="0" bIns="0" anchor="ctr" anchorCtr="0">
            <a:normAutofit/>
          </a:bodyPr>
          <a:lstStyle/>
          <a:p>
            <a:pPr defTabSz="685784">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公司现有规模</a:t>
            </a:r>
          </a:p>
        </p:txBody>
      </p:sp>
      <p:sp>
        <p:nvSpPr>
          <p:cNvPr id="19" name="矩形 18"/>
          <p:cNvSpPr/>
          <p:nvPr/>
        </p:nvSpPr>
        <p:spPr>
          <a:xfrm>
            <a:off x="1116497" y="3333723"/>
            <a:ext cx="3669962" cy="1193166"/>
          </a:xfrm>
          <a:prstGeom prst="rect">
            <a:avLst/>
          </a:prstGeom>
        </p:spPr>
        <p:txBody>
          <a:bodyPr wrap="square" lIns="0" tIns="0" rIns="0" bIns="0">
            <a:norm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Tree>
    <p:extLst>
      <p:ext uri="{BB962C8B-B14F-4D97-AF65-F5344CB8AC3E}">
        <p14:creationId xmlns:p14="http://schemas.microsoft.com/office/powerpoint/2010/main" val="339718815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50"/>
                                        <p:tgtEl>
                                          <p:spTgt spid="16"/>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250"/>
                                        <p:tgtEl>
                                          <p:spTgt spid="18"/>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250"/>
                                        <p:tgtEl>
                                          <p:spTgt spid="17"/>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88"/>
          <p:cNvSpPr>
            <a:spLocks noEditPoints="1"/>
          </p:cNvSpPr>
          <p:nvPr/>
        </p:nvSpPr>
        <p:spPr bwMode="auto">
          <a:xfrm>
            <a:off x="773906" y="2746429"/>
            <a:ext cx="24407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1"/>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55" name="椭圆 54"/>
          <p:cNvSpPr/>
          <p:nvPr/>
        </p:nvSpPr>
        <p:spPr>
          <a:xfrm>
            <a:off x="803672" y="3065615"/>
            <a:ext cx="175022" cy="175076"/>
          </a:xfrm>
          <a:prstGeom prst="ellips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59" name="椭圆 58"/>
          <p:cNvSpPr/>
          <p:nvPr/>
        </p:nvSpPr>
        <p:spPr>
          <a:xfrm>
            <a:off x="6485335" y="3065615"/>
            <a:ext cx="175022" cy="175076"/>
          </a:xfrm>
          <a:prstGeom prst="ellipse">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9" name="椭圆 68"/>
          <p:cNvSpPr/>
          <p:nvPr/>
        </p:nvSpPr>
        <p:spPr>
          <a:xfrm>
            <a:off x="4591051" y="3065615"/>
            <a:ext cx="175022" cy="175076"/>
          </a:xfrm>
          <a:prstGeom prst="ellips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70" name="椭圆 69"/>
          <p:cNvSpPr/>
          <p:nvPr/>
        </p:nvSpPr>
        <p:spPr>
          <a:xfrm>
            <a:off x="2697957" y="3065615"/>
            <a:ext cx="173831" cy="175076"/>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cxnSp>
        <p:nvCxnSpPr>
          <p:cNvPr id="89" name="直接连接符 88"/>
          <p:cNvCxnSpPr/>
          <p:nvPr/>
        </p:nvCxnSpPr>
        <p:spPr>
          <a:xfrm flipV="1">
            <a:off x="1" y="3150176"/>
            <a:ext cx="803672"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982267" y="3150176"/>
            <a:ext cx="171569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2870597" y="3150176"/>
            <a:ext cx="171450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4767263" y="3150176"/>
            <a:ext cx="1715691"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660357" y="3153748"/>
            <a:ext cx="2488406"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Freeform 88"/>
          <p:cNvSpPr>
            <a:spLocks noEditPoints="1"/>
          </p:cNvSpPr>
          <p:nvPr/>
        </p:nvSpPr>
        <p:spPr bwMode="auto">
          <a:xfrm>
            <a:off x="4556523" y="2746429"/>
            <a:ext cx="244078"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3"/>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99" name="Freeform 88"/>
          <p:cNvSpPr>
            <a:spLocks noEditPoints="1"/>
          </p:cNvSpPr>
          <p:nvPr/>
        </p:nvSpPr>
        <p:spPr bwMode="auto">
          <a:xfrm rot="10800000">
            <a:off x="2662238"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2"/>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100" name="Freeform 88"/>
          <p:cNvSpPr>
            <a:spLocks noEditPoints="1"/>
          </p:cNvSpPr>
          <p:nvPr/>
        </p:nvSpPr>
        <p:spPr bwMode="auto">
          <a:xfrm rot="10800000">
            <a:off x="6449616"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4"/>
          </a:solidFill>
        </p:spPr>
        <p:txBody>
          <a:bodyPr lIns="68580" tIns="34290" rIns="68580" bIns="34290">
            <a:spAutoFit/>
          </a:bodyPr>
          <a:lstStyle/>
          <a:p>
            <a:pPr algn="ctr">
              <a:lnSpc>
                <a:spcPct val="130000"/>
              </a:lnSpc>
              <a:defRPr/>
            </a:pPr>
            <a:endParaRPr lang="zh-CN" altLang="en-US" sz="1100" dirty="0">
              <a:solidFill>
                <a:schemeClr val="bg2">
                  <a:lumMod val="25000"/>
                </a:schemeClr>
              </a:solidFill>
              <a:latin typeface="+mn-ea"/>
            </a:endParaRPr>
          </a:p>
        </p:txBody>
      </p:sp>
      <p:sp>
        <p:nvSpPr>
          <p:cNvPr id="25" name="文本框 24"/>
          <p:cNvSpPr txBox="1"/>
          <p:nvPr/>
        </p:nvSpPr>
        <p:spPr>
          <a:xfrm>
            <a:off x="1043608" y="2275987"/>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26" name="矩形 25"/>
          <p:cNvSpPr>
            <a:spLocks noChangeArrowheads="1"/>
          </p:cNvSpPr>
          <p:nvPr/>
        </p:nvSpPr>
        <p:spPr bwMode="auto">
          <a:xfrm>
            <a:off x="1102519" y="1999677"/>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29" name="文本框 28"/>
          <p:cNvSpPr txBox="1"/>
          <p:nvPr/>
        </p:nvSpPr>
        <p:spPr>
          <a:xfrm>
            <a:off x="4839321" y="2275987"/>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30" name="矩形 29"/>
          <p:cNvSpPr>
            <a:spLocks noChangeArrowheads="1"/>
          </p:cNvSpPr>
          <p:nvPr/>
        </p:nvSpPr>
        <p:spPr bwMode="auto">
          <a:xfrm>
            <a:off x="4898231" y="1999677"/>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2" name="文本框 31"/>
          <p:cNvSpPr txBox="1"/>
          <p:nvPr/>
        </p:nvSpPr>
        <p:spPr>
          <a:xfrm>
            <a:off x="6726462" y="3518192"/>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33" name="矩形 32"/>
          <p:cNvSpPr>
            <a:spLocks noChangeArrowheads="1"/>
          </p:cNvSpPr>
          <p:nvPr/>
        </p:nvSpPr>
        <p:spPr bwMode="auto">
          <a:xfrm>
            <a:off x="6785373" y="324069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5" name="文本框 34"/>
          <p:cNvSpPr txBox="1"/>
          <p:nvPr/>
        </p:nvSpPr>
        <p:spPr>
          <a:xfrm>
            <a:off x="2946227" y="3518192"/>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itchFamily="34" charset="-122"/>
                <a:ea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之间点击添加正文、温馨提示正文行距在</a:t>
            </a:r>
            <a:r>
              <a:rPr lang="en-US" altLang="zh-CN" sz="900" dirty="0">
                <a:solidFill>
                  <a:schemeClr val="tx1">
                    <a:lumMod val="50000"/>
                    <a:lumOff val="50000"/>
                  </a:schemeClr>
                </a:solidFill>
                <a:latin typeface="微软雅黑" pitchFamily="34" charset="-122"/>
                <a:ea typeface="微软雅黑" pitchFamily="34" charset="-122"/>
              </a:rPr>
              <a:t>1.2~1.3</a:t>
            </a:r>
            <a:r>
              <a:rPr lang="zh-CN" altLang="en-US" sz="900" dirty="0">
                <a:solidFill>
                  <a:schemeClr val="tx1">
                    <a:lumMod val="50000"/>
                    <a:lumOff val="50000"/>
                  </a:schemeClr>
                </a:solidFill>
                <a:latin typeface="微软雅黑" pitchFamily="34" charset="-122"/>
                <a:ea typeface="微软雅黑" pitchFamily="34" charset="-122"/>
              </a:rPr>
              <a:t>之间</a:t>
            </a:r>
          </a:p>
        </p:txBody>
      </p:sp>
      <p:sp>
        <p:nvSpPr>
          <p:cNvPr id="36" name="矩形 35"/>
          <p:cNvSpPr>
            <a:spLocks noChangeArrowheads="1"/>
          </p:cNvSpPr>
          <p:nvPr/>
        </p:nvSpPr>
        <p:spPr bwMode="auto">
          <a:xfrm>
            <a:off x="3005138" y="324069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iterate type="wd">
                                    <p:tmPct val="0"/>
                                  </p:iterate>
                                  <p:childTnLst>
                                    <p:set>
                                      <p:cBhvr>
                                        <p:cTn id="6" dur="1" fill="hold">
                                          <p:stCondLst>
                                            <p:cond delay="0"/>
                                          </p:stCondLst>
                                        </p:cTn>
                                        <p:tgtEl>
                                          <p:spTgt spid="89"/>
                                        </p:tgtEl>
                                        <p:attrNameLst>
                                          <p:attrName>style.visibility</p:attrName>
                                        </p:attrNameLst>
                                      </p:cBhvr>
                                      <p:to>
                                        <p:strVal val="visible"/>
                                      </p:to>
                                    </p:set>
                                    <p:animEffect transition="in" filter="wipe(left)">
                                      <p:cBhvr>
                                        <p:cTn id="7" dur="250"/>
                                        <p:tgtEl>
                                          <p:spTgt spid="89"/>
                                        </p:tgtEl>
                                      </p:cBhvr>
                                    </p:animEffect>
                                  </p:childTnLst>
                                </p:cTn>
                              </p:par>
                            </p:childTnLst>
                          </p:cTn>
                        </p:par>
                        <p:par>
                          <p:cTn id="8" fill="hold">
                            <p:stCondLst>
                              <p:cond delay="250"/>
                            </p:stCondLst>
                            <p:childTnLst>
                              <p:par>
                                <p:cTn id="9" presetID="10" presetClass="entr" presetSubtype="0" fill="hold" grpId="0" nodeType="afterEffect">
                                  <p:stCondLst>
                                    <p:cond delay="0"/>
                                  </p:stCondLst>
                                  <p:iterate type="wd">
                                    <p:tmPct val="0"/>
                                  </p:iterate>
                                  <p:childTnLst>
                                    <p:set>
                                      <p:cBhvr>
                                        <p:cTn id="10" dur="1" fill="hold">
                                          <p:stCondLst>
                                            <p:cond delay="0"/>
                                          </p:stCondLst>
                                        </p:cTn>
                                        <p:tgtEl>
                                          <p:spTgt spid="55"/>
                                        </p:tgtEl>
                                        <p:attrNameLst>
                                          <p:attrName>style.visibility</p:attrName>
                                        </p:attrNameLst>
                                      </p:cBhvr>
                                      <p:to>
                                        <p:strVal val="visible"/>
                                      </p:to>
                                    </p:set>
                                    <p:animEffect transition="in" filter="fade">
                                      <p:cBhvr>
                                        <p:cTn id="11" dur="250"/>
                                        <p:tgtEl>
                                          <p:spTgt spid="55"/>
                                        </p:tgtEl>
                                      </p:cBhvr>
                                    </p:animEffect>
                                  </p:childTnLst>
                                </p:cTn>
                              </p:par>
                            </p:childTnLst>
                          </p:cTn>
                        </p:par>
                        <p:par>
                          <p:cTn id="12" fill="hold">
                            <p:stCondLst>
                              <p:cond delay="500"/>
                            </p:stCondLst>
                            <p:childTnLst>
                              <p:par>
                                <p:cTn id="13" presetID="47" presetClass="entr" presetSubtype="0" fill="hold" nodeType="afterEffect">
                                  <p:stCondLst>
                                    <p:cond delay="0"/>
                                  </p:stCondLst>
                                  <p:iterate type="wd">
                                    <p:tmPct val="0"/>
                                  </p:iterate>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6" presetClass="emph" presetSubtype="0" fill="hold" nodeType="afterEffect">
                                  <p:stCondLst>
                                    <p:cond delay="0"/>
                                  </p:stCondLst>
                                  <p:iterate type="wd">
                                    <p:tmPct val="0"/>
                                  </p:iterate>
                                  <p:childTnLst>
                                    <p:animEffect transition="out" filter="fade">
                                      <p:cBhvr>
                                        <p:cTn id="20" dur="500" tmFilter="0, 0; .2, .5; .8, .5; 1, 0"/>
                                        <p:tgtEl>
                                          <p:spTgt spid="72"/>
                                        </p:tgtEl>
                                      </p:cBhvr>
                                    </p:animEffect>
                                    <p:animScale>
                                      <p:cBhvr>
                                        <p:cTn id="21" dur="250" autoRev="1" fill="hold"/>
                                        <p:tgtEl>
                                          <p:spTgt spid="72"/>
                                        </p:tgtEl>
                                      </p:cBhvr>
                                      <p:by x="105000" y="105000"/>
                                    </p:animScale>
                                  </p:childTnLst>
                                </p:cTn>
                              </p:par>
                            </p:childTnLst>
                          </p:cTn>
                        </p:par>
                        <p:par>
                          <p:cTn id="22" fill="hold">
                            <p:stCondLst>
                              <p:cond delay="2000"/>
                            </p:stCondLst>
                            <p:childTnLst>
                              <p:par>
                                <p:cTn id="23" presetID="22" presetClass="entr" presetSubtype="4" fill="hold" nodeType="afterEffect">
                                  <p:stCondLst>
                                    <p:cond delay="0"/>
                                  </p:stCondLst>
                                  <p:iterate type="wd">
                                    <p:tmPct val="0"/>
                                  </p:iterate>
                                  <p:childTnLst>
                                    <p:set>
                                      <p:cBhvr>
                                        <p:cTn id="24" dur="1" fill="hold">
                                          <p:stCondLst>
                                            <p:cond delay="0"/>
                                          </p:stCondLst>
                                        </p:cTn>
                                        <p:tgtEl>
                                          <p:spTgt spid="91"/>
                                        </p:tgtEl>
                                        <p:attrNameLst>
                                          <p:attrName>style.visibility</p:attrName>
                                        </p:attrNameLst>
                                      </p:cBhvr>
                                      <p:to>
                                        <p:strVal val="visible"/>
                                      </p:to>
                                    </p:set>
                                    <p:animEffect transition="in" filter="wipe(down)">
                                      <p:cBhvr>
                                        <p:cTn id="25" dur="250"/>
                                        <p:tgtEl>
                                          <p:spTgt spid="91"/>
                                        </p:tgtEl>
                                      </p:cBhvr>
                                    </p:animEffect>
                                  </p:childTnLst>
                                </p:cTn>
                              </p:par>
                            </p:childTnLst>
                          </p:cTn>
                        </p:par>
                        <p:par>
                          <p:cTn id="26" fill="hold">
                            <p:stCondLst>
                              <p:cond delay="2250"/>
                            </p:stCondLst>
                            <p:childTnLst>
                              <p:par>
                                <p:cTn id="27" presetID="42" presetClass="entr" presetSubtype="0" fill="hold" grpId="0" nodeType="afterEffect">
                                  <p:stCondLst>
                                    <p:cond delay="0"/>
                                  </p:stCondLst>
                                  <p:iterate type="wd">
                                    <p:tmPct val="0"/>
                                  </p:iterate>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iterate type="wd">
                                    <p:tmPct val="0"/>
                                  </p:iterate>
                                  <p:childTnLst>
                                    <p:set>
                                      <p:cBhvr>
                                        <p:cTn id="34" dur="1" fill="hold">
                                          <p:stCondLst>
                                            <p:cond delay="0"/>
                                          </p:stCondLst>
                                        </p:cTn>
                                        <p:tgtEl>
                                          <p:spTgt spid="25"/>
                                        </p:tgtEl>
                                        <p:attrNameLst>
                                          <p:attrName>style.visibility</p:attrName>
                                        </p:attrNameLst>
                                      </p:cBhvr>
                                      <p:to>
                                        <p:strVal val="visible"/>
                                      </p:to>
                                    </p:set>
                                    <p:animEffect transition="in" filter="wipe(up)">
                                      <p:cBhvr>
                                        <p:cTn id="35" dur="250"/>
                                        <p:tgtEl>
                                          <p:spTgt spid="25"/>
                                        </p:tgtEl>
                                      </p:cBhvr>
                                    </p:animEffect>
                                  </p:childTnLst>
                                </p:cTn>
                              </p:par>
                            </p:childTnLst>
                          </p:cTn>
                        </p:par>
                        <p:par>
                          <p:cTn id="36" fill="hold">
                            <p:stCondLst>
                              <p:cond delay="3250"/>
                            </p:stCondLst>
                            <p:childTnLst>
                              <p:par>
                                <p:cTn id="37" presetID="10" presetClass="entr" presetSubtype="0" fill="hold" grpId="0" nodeType="afterEffect">
                                  <p:stCondLst>
                                    <p:cond delay="0"/>
                                  </p:stCondLst>
                                  <p:iterate type="wd">
                                    <p:tmPct val="0"/>
                                  </p:iterate>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3500"/>
                            </p:stCondLst>
                            <p:childTnLst>
                              <p:par>
                                <p:cTn id="41" presetID="42" presetClass="entr" presetSubtype="0" fill="hold" nodeType="afterEffect">
                                  <p:stCondLst>
                                    <p:cond delay="0"/>
                                  </p:stCondLst>
                                  <p:iterate type="wd">
                                    <p:tmPct val="0"/>
                                  </p:iterate>
                                  <p:childTnLst>
                                    <p:set>
                                      <p:cBhvr>
                                        <p:cTn id="42" dur="1" fill="hold">
                                          <p:stCondLst>
                                            <p:cond delay="0"/>
                                          </p:stCondLst>
                                        </p:cTn>
                                        <p:tgtEl>
                                          <p:spTgt spid="99"/>
                                        </p:tgtEl>
                                        <p:attrNameLst>
                                          <p:attrName>style.visibility</p:attrName>
                                        </p:attrNameLst>
                                      </p:cBhvr>
                                      <p:to>
                                        <p:strVal val="visible"/>
                                      </p:to>
                                    </p:set>
                                    <p:animEffect transition="in" filter="fade">
                                      <p:cBhvr>
                                        <p:cTn id="43" dur="1000"/>
                                        <p:tgtEl>
                                          <p:spTgt spid="99"/>
                                        </p:tgtEl>
                                      </p:cBhvr>
                                    </p:animEffect>
                                    <p:anim calcmode="lin" valueType="num">
                                      <p:cBhvr>
                                        <p:cTn id="44" dur="1000" fill="hold"/>
                                        <p:tgtEl>
                                          <p:spTgt spid="99"/>
                                        </p:tgtEl>
                                        <p:attrNameLst>
                                          <p:attrName>ppt_x</p:attrName>
                                        </p:attrNameLst>
                                      </p:cBhvr>
                                      <p:tavLst>
                                        <p:tav tm="0">
                                          <p:val>
                                            <p:strVal val="#ppt_x"/>
                                          </p:val>
                                        </p:tav>
                                        <p:tav tm="100000">
                                          <p:val>
                                            <p:strVal val="#ppt_x"/>
                                          </p:val>
                                        </p:tav>
                                      </p:tavLst>
                                    </p:anim>
                                    <p:anim calcmode="lin" valueType="num">
                                      <p:cBhvr>
                                        <p:cTn id="45" dur="1000" fill="hold"/>
                                        <p:tgtEl>
                                          <p:spTgt spid="99"/>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6" presetClass="emph" presetSubtype="0" fill="hold" nodeType="afterEffect">
                                  <p:stCondLst>
                                    <p:cond delay="0"/>
                                  </p:stCondLst>
                                  <p:iterate type="wd">
                                    <p:tmPct val="0"/>
                                  </p:iterate>
                                  <p:childTnLst>
                                    <p:animEffect transition="out" filter="fade">
                                      <p:cBhvr>
                                        <p:cTn id="48" dur="500" tmFilter="0, 0; .2, .5; .8, .5; 1, 0"/>
                                        <p:tgtEl>
                                          <p:spTgt spid="99"/>
                                        </p:tgtEl>
                                      </p:cBhvr>
                                    </p:animEffect>
                                    <p:animScale>
                                      <p:cBhvr>
                                        <p:cTn id="49" dur="250" autoRev="1" fill="hold"/>
                                        <p:tgtEl>
                                          <p:spTgt spid="99"/>
                                        </p:tgtEl>
                                      </p:cBhvr>
                                      <p:by x="105000" y="105000"/>
                                    </p:animScale>
                                  </p:childTnLst>
                                </p:cTn>
                              </p:par>
                            </p:childTnLst>
                          </p:cTn>
                        </p:par>
                        <p:par>
                          <p:cTn id="50" fill="hold">
                            <p:stCondLst>
                              <p:cond delay="5000"/>
                            </p:stCondLst>
                            <p:childTnLst>
                              <p:par>
                                <p:cTn id="51" presetID="22" presetClass="entr" presetSubtype="4" fill="hold" nodeType="afterEffect">
                                  <p:stCondLst>
                                    <p:cond delay="0"/>
                                  </p:stCondLst>
                                  <p:iterate type="wd">
                                    <p:tmPct val="0"/>
                                  </p:iterate>
                                  <p:childTnLst>
                                    <p:set>
                                      <p:cBhvr>
                                        <p:cTn id="52" dur="1" fill="hold">
                                          <p:stCondLst>
                                            <p:cond delay="0"/>
                                          </p:stCondLst>
                                        </p:cTn>
                                        <p:tgtEl>
                                          <p:spTgt spid="93"/>
                                        </p:tgtEl>
                                        <p:attrNameLst>
                                          <p:attrName>style.visibility</p:attrName>
                                        </p:attrNameLst>
                                      </p:cBhvr>
                                      <p:to>
                                        <p:strVal val="visible"/>
                                      </p:to>
                                    </p:set>
                                    <p:animEffect transition="in" filter="wipe(down)">
                                      <p:cBhvr>
                                        <p:cTn id="53" dur="250"/>
                                        <p:tgtEl>
                                          <p:spTgt spid="93"/>
                                        </p:tgtEl>
                                      </p:cBhvr>
                                    </p:animEffect>
                                  </p:childTnLst>
                                </p:cTn>
                              </p:par>
                            </p:childTnLst>
                          </p:cTn>
                        </p:par>
                        <p:par>
                          <p:cTn id="54" fill="hold">
                            <p:stCondLst>
                              <p:cond delay="5250"/>
                            </p:stCondLst>
                            <p:childTnLst>
                              <p:par>
                                <p:cTn id="55" presetID="42" presetClass="entr" presetSubtype="0" fill="hold" grpId="0" nodeType="afterEffect">
                                  <p:stCondLst>
                                    <p:cond delay="0"/>
                                  </p:stCondLst>
                                  <p:iterate type="wd">
                                    <p:tmPct val="0"/>
                                  </p:iterate>
                                  <p:childTnLst>
                                    <p:set>
                                      <p:cBhvr>
                                        <p:cTn id="56" dur="1" fill="hold">
                                          <p:stCondLst>
                                            <p:cond delay="0"/>
                                          </p:stCondLst>
                                        </p:cTn>
                                        <p:tgtEl>
                                          <p:spTgt spid="36"/>
                                        </p:tgtEl>
                                        <p:attrNameLst>
                                          <p:attrName>style.visibility</p:attrName>
                                        </p:attrNameLst>
                                      </p:cBhvr>
                                      <p:to>
                                        <p:strVal val="visible"/>
                                      </p:to>
                                    </p:set>
                                    <p:animEffect transition="in" filter="fade">
                                      <p:cBhvr>
                                        <p:cTn id="57" dur="750"/>
                                        <p:tgtEl>
                                          <p:spTgt spid="36"/>
                                        </p:tgtEl>
                                      </p:cBhvr>
                                    </p:animEffect>
                                    <p:anim calcmode="lin" valueType="num">
                                      <p:cBhvr>
                                        <p:cTn id="58" dur="750" fill="hold"/>
                                        <p:tgtEl>
                                          <p:spTgt spid="36"/>
                                        </p:tgtEl>
                                        <p:attrNameLst>
                                          <p:attrName>ppt_x</p:attrName>
                                        </p:attrNameLst>
                                      </p:cBhvr>
                                      <p:tavLst>
                                        <p:tav tm="0">
                                          <p:val>
                                            <p:strVal val="#ppt_x"/>
                                          </p:val>
                                        </p:tav>
                                        <p:tav tm="100000">
                                          <p:val>
                                            <p:strVal val="#ppt_x"/>
                                          </p:val>
                                        </p:tav>
                                      </p:tavLst>
                                    </p:anim>
                                    <p:anim calcmode="lin" valueType="num">
                                      <p:cBhvr>
                                        <p:cTn id="59" dur="75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1" fill="hold" grpId="0" nodeType="afterEffect">
                                  <p:stCondLst>
                                    <p:cond delay="0"/>
                                  </p:stCondLst>
                                  <p:iterate type="wd">
                                    <p:tmPct val="0"/>
                                  </p:iterate>
                                  <p:childTnLst>
                                    <p:set>
                                      <p:cBhvr>
                                        <p:cTn id="62" dur="1" fill="hold">
                                          <p:stCondLst>
                                            <p:cond delay="0"/>
                                          </p:stCondLst>
                                        </p:cTn>
                                        <p:tgtEl>
                                          <p:spTgt spid="35"/>
                                        </p:tgtEl>
                                        <p:attrNameLst>
                                          <p:attrName>style.visibility</p:attrName>
                                        </p:attrNameLst>
                                      </p:cBhvr>
                                      <p:to>
                                        <p:strVal val="visible"/>
                                      </p:to>
                                    </p:set>
                                    <p:animEffect transition="in" filter="wipe(up)">
                                      <p:cBhvr>
                                        <p:cTn id="63" dur="250"/>
                                        <p:tgtEl>
                                          <p:spTgt spid="35"/>
                                        </p:tgtEl>
                                      </p:cBhvr>
                                    </p:animEffect>
                                  </p:childTnLst>
                                </p:cTn>
                              </p:par>
                            </p:childTnLst>
                          </p:cTn>
                        </p:par>
                        <p:par>
                          <p:cTn id="64" fill="hold">
                            <p:stCondLst>
                              <p:cond delay="6250"/>
                            </p:stCondLst>
                            <p:childTnLst>
                              <p:par>
                                <p:cTn id="65" presetID="10" presetClass="entr" presetSubtype="0" fill="hold" grpId="0" nodeType="afterEffect">
                                  <p:stCondLst>
                                    <p:cond delay="0"/>
                                  </p:stCondLst>
                                  <p:iterate type="wd">
                                    <p:tmPct val="0"/>
                                  </p:iterate>
                                  <p:childTnLst>
                                    <p:set>
                                      <p:cBhvr>
                                        <p:cTn id="66" dur="1" fill="hold">
                                          <p:stCondLst>
                                            <p:cond delay="0"/>
                                          </p:stCondLst>
                                        </p:cTn>
                                        <p:tgtEl>
                                          <p:spTgt spid="69"/>
                                        </p:tgtEl>
                                        <p:attrNameLst>
                                          <p:attrName>style.visibility</p:attrName>
                                        </p:attrNameLst>
                                      </p:cBhvr>
                                      <p:to>
                                        <p:strVal val="visible"/>
                                      </p:to>
                                    </p:set>
                                    <p:animEffect transition="in" filter="fade">
                                      <p:cBhvr>
                                        <p:cTn id="67" dur="250"/>
                                        <p:tgtEl>
                                          <p:spTgt spid="69"/>
                                        </p:tgtEl>
                                      </p:cBhvr>
                                    </p:animEffect>
                                  </p:childTnLst>
                                </p:cTn>
                              </p:par>
                            </p:childTnLst>
                          </p:cTn>
                        </p:par>
                        <p:par>
                          <p:cTn id="68" fill="hold">
                            <p:stCondLst>
                              <p:cond delay="6500"/>
                            </p:stCondLst>
                            <p:childTnLst>
                              <p:par>
                                <p:cTn id="69" presetID="47" presetClass="entr" presetSubtype="0" fill="hold" nodeType="afterEffect">
                                  <p:stCondLst>
                                    <p:cond delay="0"/>
                                  </p:stCondLst>
                                  <p:iterate type="wd">
                                    <p:tmPct val="0"/>
                                  </p:iterate>
                                  <p:childTnLst>
                                    <p:set>
                                      <p:cBhvr>
                                        <p:cTn id="70" dur="1" fill="hold">
                                          <p:stCondLst>
                                            <p:cond delay="0"/>
                                          </p:stCondLst>
                                        </p:cTn>
                                        <p:tgtEl>
                                          <p:spTgt spid="98"/>
                                        </p:tgtEl>
                                        <p:attrNameLst>
                                          <p:attrName>style.visibility</p:attrName>
                                        </p:attrNameLst>
                                      </p:cBhvr>
                                      <p:to>
                                        <p:strVal val="visible"/>
                                      </p:to>
                                    </p:set>
                                    <p:animEffect transition="in" filter="fade">
                                      <p:cBhvr>
                                        <p:cTn id="71" dur="1000"/>
                                        <p:tgtEl>
                                          <p:spTgt spid="98"/>
                                        </p:tgtEl>
                                      </p:cBhvr>
                                    </p:animEffect>
                                    <p:anim calcmode="lin" valueType="num">
                                      <p:cBhvr>
                                        <p:cTn id="72" dur="1000" fill="hold"/>
                                        <p:tgtEl>
                                          <p:spTgt spid="98"/>
                                        </p:tgtEl>
                                        <p:attrNameLst>
                                          <p:attrName>ppt_x</p:attrName>
                                        </p:attrNameLst>
                                      </p:cBhvr>
                                      <p:tavLst>
                                        <p:tav tm="0">
                                          <p:val>
                                            <p:strVal val="#ppt_x"/>
                                          </p:val>
                                        </p:tav>
                                        <p:tav tm="100000">
                                          <p:val>
                                            <p:strVal val="#ppt_x"/>
                                          </p:val>
                                        </p:tav>
                                      </p:tavLst>
                                    </p:anim>
                                    <p:anim calcmode="lin" valueType="num">
                                      <p:cBhvr>
                                        <p:cTn id="73" dur="1000" fill="hold"/>
                                        <p:tgtEl>
                                          <p:spTgt spid="98"/>
                                        </p:tgtEl>
                                        <p:attrNameLst>
                                          <p:attrName>ppt_y</p:attrName>
                                        </p:attrNameLst>
                                      </p:cBhvr>
                                      <p:tavLst>
                                        <p:tav tm="0">
                                          <p:val>
                                            <p:strVal val="#ppt_y-.1"/>
                                          </p:val>
                                        </p:tav>
                                        <p:tav tm="100000">
                                          <p:val>
                                            <p:strVal val="#ppt_y"/>
                                          </p:val>
                                        </p:tav>
                                      </p:tavLst>
                                    </p:anim>
                                  </p:childTnLst>
                                </p:cTn>
                              </p:par>
                            </p:childTnLst>
                          </p:cTn>
                        </p:par>
                        <p:par>
                          <p:cTn id="74" fill="hold">
                            <p:stCondLst>
                              <p:cond delay="7500"/>
                            </p:stCondLst>
                            <p:childTnLst>
                              <p:par>
                                <p:cTn id="75" presetID="26" presetClass="emph" presetSubtype="0" fill="hold" nodeType="afterEffect">
                                  <p:stCondLst>
                                    <p:cond delay="0"/>
                                  </p:stCondLst>
                                  <p:iterate type="wd">
                                    <p:tmPct val="0"/>
                                  </p:iterate>
                                  <p:childTnLst>
                                    <p:animEffect transition="out" filter="fade">
                                      <p:cBhvr>
                                        <p:cTn id="76" dur="500" tmFilter="0, 0; .2, .5; .8, .5; 1, 0"/>
                                        <p:tgtEl>
                                          <p:spTgt spid="98"/>
                                        </p:tgtEl>
                                      </p:cBhvr>
                                    </p:animEffect>
                                    <p:animScale>
                                      <p:cBhvr>
                                        <p:cTn id="77" dur="250" autoRev="1" fill="hold"/>
                                        <p:tgtEl>
                                          <p:spTgt spid="98"/>
                                        </p:tgtEl>
                                      </p:cBhvr>
                                      <p:by x="105000" y="105000"/>
                                    </p:animScale>
                                  </p:childTnLst>
                                </p:cTn>
                              </p:par>
                            </p:childTnLst>
                          </p:cTn>
                        </p:par>
                        <p:par>
                          <p:cTn id="78" fill="hold">
                            <p:stCondLst>
                              <p:cond delay="8000"/>
                            </p:stCondLst>
                            <p:childTnLst>
                              <p:par>
                                <p:cTn id="79" presetID="22" presetClass="entr" presetSubtype="4" fill="hold" nodeType="afterEffect">
                                  <p:stCondLst>
                                    <p:cond delay="0"/>
                                  </p:stCondLst>
                                  <p:iterate type="wd">
                                    <p:tmPct val="0"/>
                                  </p:iterate>
                                  <p:childTnLst>
                                    <p:set>
                                      <p:cBhvr>
                                        <p:cTn id="80" dur="1" fill="hold">
                                          <p:stCondLst>
                                            <p:cond delay="0"/>
                                          </p:stCondLst>
                                        </p:cTn>
                                        <p:tgtEl>
                                          <p:spTgt spid="94"/>
                                        </p:tgtEl>
                                        <p:attrNameLst>
                                          <p:attrName>style.visibility</p:attrName>
                                        </p:attrNameLst>
                                      </p:cBhvr>
                                      <p:to>
                                        <p:strVal val="visible"/>
                                      </p:to>
                                    </p:set>
                                    <p:animEffect transition="in" filter="wipe(down)">
                                      <p:cBhvr>
                                        <p:cTn id="81" dur="250"/>
                                        <p:tgtEl>
                                          <p:spTgt spid="94"/>
                                        </p:tgtEl>
                                      </p:cBhvr>
                                    </p:animEffect>
                                  </p:childTnLst>
                                </p:cTn>
                              </p:par>
                            </p:childTnLst>
                          </p:cTn>
                        </p:par>
                        <p:par>
                          <p:cTn id="82" fill="hold">
                            <p:stCondLst>
                              <p:cond delay="8250"/>
                            </p:stCondLst>
                            <p:childTnLst>
                              <p:par>
                                <p:cTn id="83" presetID="42" presetClass="entr" presetSubtype="0" fill="hold" grpId="0" nodeType="afterEffect">
                                  <p:stCondLst>
                                    <p:cond delay="0"/>
                                  </p:stCondLst>
                                  <p:iterate type="wd">
                                    <p:tmPct val="0"/>
                                  </p:iterate>
                                  <p:childTnLst>
                                    <p:set>
                                      <p:cBhvr>
                                        <p:cTn id="84" dur="1" fill="hold">
                                          <p:stCondLst>
                                            <p:cond delay="0"/>
                                          </p:stCondLst>
                                        </p:cTn>
                                        <p:tgtEl>
                                          <p:spTgt spid="30"/>
                                        </p:tgtEl>
                                        <p:attrNameLst>
                                          <p:attrName>style.visibility</p:attrName>
                                        </p:attrNameLst>
                                      </p:cBhvr>
                                      <p:to>
                                        <p:strVal val="visible"/>
                                      </p:to>
                                    </p:set>
                                    <p:animEffect transition="in" filter="fade">
                                      <p:cBhvr>
                                        <p:cTn id="85" dur="750"/>
                                        <p:tgtEl>
                                          <p:spTgt spid="30"/>
                                        </p:tgtEl>
                                      </p:cBhvr>
                                    </p:animEffect>
                                    <p:anim calcmode="lin" valueType="num">
                                      <p:cBhvr>
                                        <p:cTn id="86" dur="750" fill="hold"/>
                                        <p:tgtEl>
                                          <p:spTgt spid="30"/>
                                        </p:tgtEl>
                                        <p:attrNameLst>
                                          <p:attrName>ppt_x</p:attrName>
                                        </p:attrNameLst>
                                      </p:cBhvr>
                                      <p:tavLst>
                                        <p:tav tm="0">
                                          <p:val>
                                            <p:strVal val="#ppt_x"/>
                                          </p:val>
                                        </p:tav>
                                        <p:tav tm="100000">
                                          <p:val>
                                            <p:strVal val="#ppt_x"/>
                                          </p:val>
                                        </p:tav>
                                      </p:tavLst>
                                    </p:anim>
                                    <p:anim calcmode="lin" valueType="num">
                                      <p:cBhvr>
                                        <p:cTn id="87" dur="7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2" presetClass="entr" presetSubtype="1" fill="hold" grpId="0" nodeType="afterEffect">
                                  <p:stCondLst>
                                    <p:cond delay="0"/>
                                  </p:stCondLst>
                                  <p:iterate type="wd">
                                    <p:tmPct val="0"/>
                                  </p:iterate>
                                  <p:childTnLst>
                                    <p:set>
                                      <p:cBhvr>
                                        <p:cTn id="90" dur="1" fill="hold">
                                          <p:stCondLst>
                                            <p:cond delay="0"/>
                                          </p:stCondLst>
                                        </p:cTn>
                                        <p:tgtEl>
                                          <p:spTgt spid="29"/>
                                        </p:tgtEl>
                                        <p:attrNameLst>
                                          <p:attrName>style.visibility</p:attrName>
                                        </p:attrNameLst>
                                      </p:cBhvr>
                                      <p:to>
                                        <p:strVal val="visible"/>
                                      </p:to>
                                    </p:set>
                                    <p:animEffect transition="in" filter="wipe(up)">
                                      <p:cBhvr>
                                        <p:cTn id="91" dur="250"/>
                                        <p:tgtEl>
                                          <p:spTgt spid="29"/>
                                        </p:tgtEl>
                                      </p:cBhvr>
                                    </p:animEffect>
                                  </p:childTnLst>
                                </p:cTn>
                              </p:par>
                            </p:childTnLst>
                          </p:cTn>
                        </p:par>
                        <p:par>
                          <p:cTn id="92" fill="hold">
                            <p:stCondLst>
                              <p:cond delay="9250"/>
                            </p:stCondLst>
                            <p:childTnLst>
                              <p:par>
                                <p:cTn id="93" presetID="10" presetClass="entr" presetSubtype="0" fill="hold" grpId="0" nodeType="afterEffect">
                                  <p:stCondLst>
                                    <p:cond delay="0"/>
                                  </p:stCondLst>
                                  <p:iterate type="wd">
                                    <p:tmPct val="0"/>
                                  </p:iterate>
                                  <p:childTnLst>
                                    <p:set>
                                      <p:cBhvr>
                                        <p:cTn id="94" dur="1" fill="hold">
                                          <p:stCondLst>
                                            <p:cond delay="0"/>
                                          </p:stCondLst>
                                        </p:cTn>
                                        <p:tgtEl>
                                          <p:spTgt spid="59"/>
                                        </p:tgtEl>
                                        <p:attrNameLst>
                                          <p:attrName>style.visibility</p:attrName>
                                        </p:attrNameLst>
                                      </p:cBhvr>
                                      <p:to>
                                        <p:strVal val="visible"/>
                                      </p:to>
                                    </p:set>
                                    <p:animEffect transition="in" filter="fade">
                                      <p:cBhvr>
                                        <p:cTn id="95" dur="250"/>
                                        <p:tgtEl>
                                          <p:spTgt spid="59"/>
                                        </p:tgtEl>
                                      </p:cBhvr>
                                    </p:animEffect>
                                  </p:childTnLst>
                                </p:cTn>
                              </p:par>
                            </p:childTnLst>
                          </p:cTn>
                        </p:par>
                        <p:par>
                          <p:cTn id="96" fill="hold">
                            <p:stCondLst>
                              <p:cond delay="9500"/>
                            </p:stCondLst>
                            <p:childTnLst>
                              <p:par>
                                <p:cTn id="97" presetID="42" presetClass="entr" presetSubtype="0" fill="hold" nodeType="afterEffect">
                                  <p:stCondLst>
                                    <p:cond delay="0"/>
                                  </p:stCondLst>
                                  <p:iterate type="wd">
                                    <p:tmPct val="0"/>
                                  </p:iterate>
                                  <p:childTnLst>
                                    <p:set>
                                      <p:cBhvr>
                                        <p:cTn id="98" dur="1" fill="hold">
                                          <p:stCondLst>
                                            <p:cond delay="0"/>
                                          </p:stCondLst>
                                        </p:cTn>
                                        <p:tgtEl>
                                          <p:spTgt spid="100"/>
                                        </p:tgtEl>
                                        <p:attrNameLst>
                                          <p:attrName>style.visibility</p:attrName>
                                        </p:attrNameLst>
                                      </p:cBhvr>
                                      <p:to>
                                        <p:strVal val="visible"/>
                                      </p:to>
                                    </p:set>
                                    <p:animEffect transition="in" filter="fade">
                                      <p:cBhvr>
                                        <p:cTn id="99" dur="1000"/>
                                        <p:tgtEl>
                                          <p:spTgt spid="100"/>
                                        </p:tgtEl>
                                      </p:cBhvr>
                                    </p:animEffect>
                                    <p:anim calcmode="lin" valueType="num">
                                      <p:cBhvr>
                                        <p:cTn id="100" dur="1000" fill="hold"/>
                                        <p:tgtEl>
                                          <p:spTgt spid="100"/>
                                        </p:tgtEl>
                                        <p:attrNameLst>
                                          <p:attrName>ppt_x</p:attrName>
                                        </p:attrNameLst>
                                      </p:cBhvr>
                                      <p:tavLst>
                                        <p:tav tm="0">
                                          <p:val>
                                            <p:strVal val="#ppt_x"/>
                                          </p:val>
                                        </p:tav>
                                        <p:tav tm="100000">
                                          <p:val>
                                            <p:strVal val="#ppt_x"/>
                                          </p:val>
                                        </p:tav>
                                      </p:tavLst>
                                    </p:anim>
                                    <p:anim calcmode="lin" valueType="num">
                                      <p:cBhvr>
                                        <p:cTn id="101" dur="1000" fill="hold"/>
                                        <p:tgtEl>
                                          <p:spTgt spid="100"/>
                                        </p:tgtEl>
                                        <p:attrNameLst>
                                          <p:attrName>ppt_y</p:attrName>
                                        </p:attrNameLst>
                                      </p:cBhvr>
                                      <p:tavLst>
                                        <p:tav tm="0">
                                          <p:val>
                                            <p:strVal val="#ppt_y+.1"/>
                                          </p:val>
                                        </p:tav>
                                        <p:tav tm="100000">
                                          <p:val>
                                            <p:strVal val="#ppt_y"/>
                                          </p:val>
                                        </p:tav>
                                      </p:tavLst>
                                    </p:anim>
                                  </p:childTnLst>
                                </p:cTn>
                              </p:par>
                            </p:childTnLst>
                          </p:cTn>
                        </p:par>
                        <p:par>
                          <p:cTn id="102" fill="hold">
                            <p:stCondLst>
                              <p:cond delay="10500"/>
                            </p:stCondLst>
                            <p:childTnLst>
                              <p:par>
                                <p:cTn id="103" presetID="26" presetClass="emph" presetSubtype="0" fill="hold" nodeType="afterEffect">
                                  <p:stCondLst>
                                    <p:cond delay="0"/>
                                  </p:stCondLst>
                                  <p:iterate type="wd">
                                    <p:tmPct val="0"/>
                                  </p:iterate>
                                  <p:childTnLst>
                                    <p:animEffect transition="out" filter="fade">
                                      <p:cBhvr>
                                        <p:cTn id="104" dur="500" tmFilter="0, 0; .2, .5; .8, .5; 1, 0"/>
                                        <p:tgtEl>
                                          <p:spTgt spid="100"/>
                                        </p:tgtEl>
                                      </p:cBhvr>
                                    </p:animEffect>
                                    <p:animScale>
                                      <p:cBhvr>
                                        <p:cTn id="105" dur="250" autoRev="1" fill="hold"/>
                                        <p:tgtEl>
                                          <p:spTgt spid="100"/>
                                        </p:tgtEl>
                                      </p:cBhvr>
                                      <p:by x="105000" y="105000"/>
                                    </p:animScale>
                                  </p:childTnLst>
                                </p:cTn>
                              </p:par>
                            </p:childTnLst>
                          </p:cTn>
                        </p:par>
                        <p:par>
                          <p:cTn id="106" fill="hold">
                            <p:stCondLst>
                              <p:cond delay="11000"/>
                            </p:stCondLst>
                            <p:childTnLst>
                              <p:par>
                                <p:cTn id="107" presetID="22" presetClass="entr" presetSubtype="4" fill="hold" nodeType="afterEffect">
                                  <p:stCondLst>
                                    <p:cond delay="0"/>
                                  </p:stCondLst>
                                  <p:iterate type="wd">
                                    <p:tmPct val="0"/>
                                  </p:iterate>
                                  <p:childTnLst>
                                    <p:set>
                                      <p:cBhvr>
                                        <p:cTn id="108" dur="1" fill="hold">
                                          <p:stCondLst>
                                            <p:cond delay="0"/>
                                          </p:stCondLst>
                                        </p:cTn>
                                        <p:tgtEl>
                                          <p:spTgt spid="95"/>
                                        </p:tgtEl>
                                        <p:attrNameLst>
                                          <p:attrName>style.visibility</p:attrName>
                                        </p:attrNameLst>
                                      </p:cBhvr>
                                      <p:to>
                                        <p:strVal val="visible"/>
                                      </p:to>
                                    </p:set>
                                    <p:animEffect transition="in" filter="wipe(down)">
                                      <p:cBhvr>
                                        <p:cTn id="109" dur="250"/>
                                        <p:tgtEl>
                                          <p:spTgt spid="95"/>
                                        </p:tgtEl>
                                      </p:cBhvr>
                                    </p:animEffect>
                                  </p:childTnLst>
                                </p:cTn>
                              </p:par>
                            </p:childTnLst>
                          </p:cTn>
                        </p:par>
                        <p:par>
                          <p:cTn id="110" fill="hold">
                            <p:stCondLst>
                              <p:cond delay="11250"/>
                            </p:stCondLst>
                            <p:childTnLst>
                              <p:par>
                                <p:cTn id="111" presetID="42" presetClass="entr" presetSubtype="0" fill="hold" grpId="0" nodeType="afterEffect">
                                  <p:stCondLst>
                                    <p:cond delay="0"/>
                                  </p:stCondLst>
                                  <p:iterate type="wd">
                                    <p:tmPct val="0"/>
                                  </p:iterate>
                                  <p:childTnLst>
                                    <p:set>
                                      <p:cBhvr>
                                        <p:cTn id="112" dur="1" fill="hold">
                                          <p:stCondLst>
                                            <p:cond delay="0"/>
                                          </p:stCondLst>
                                        </p:cTn>
                                        <p:tgtEl>
                                          <p:spTgt spid="33"/>
                                        </p:tgtEl>
                                        <p:attrNameLst>
                                          <p:attrName>style.visibility</p:attrName>
                                        </p:attrNameLst>
                                      </p:cBhvr>
                                      <p:to>
                                        <p:strVal val="visible"/>
                                      </p:to>
                                    </p:set>
                                    <p:animEffect transition="in" filter="fade">
                                      <p:cBhvr>
                                        <p:cTn id="113" dur="750"/>
                                        <p:tgtEl>
                                          <p:spTgt spid="33"/>
                                        </p:tgtEl>
                                      </p:cBhvr>
                                    </p:animEffect>
                                    <p:anim calcmode="lin" valueType="num">
                                      <p:cBhvr>
                                        <p:cTn id="114" dur="750" fill="hold"/>
                                        <p:tgtEl>
                                          <p:spTgt spid="33"/>
                                        </p:tgtEl>
                                        <p:attrNameLst>
                                          <p:attrName>ppt_x</p:attrName>
                                        </p:attrNameLst>
                                      </p:cBhvr>
                                      <p:tavLst>
                                        <p:tav tm="0">
                                          <p:val>
                                            <p:strVal val="#ppt_x"/>
                                          </p:val>
                                        </p:tav>
                                        <p:tav tm="100000">
                                          <p:val>
                                            <p:strVal val="#ppt_x"/>
                                          </p:val>
                                        </p:tav>
                                      </p:tavLst>
                                    </p:anim>
                                    <p:anim calcmode="lin" valueType="num">
                                      <p:cBhvr>
                                        <p:cTn id="115" dur="750" fill="hold"/>
                                        <p:tgtEl>
                                          <p:spTgt spid="33"/>
                                        </p:tgtEl>
                                        <p:attrNameLst>
                                          <p:attrName>ppt_y</p:attrName>
                                        </p:attrNameLst>
                                      </p:cBhvr>
                                      <p:tavLst>
                                        <p:tav tm="0">
                                          <p:val>
                                            <p:strVal val="#ppt_y+.1"/>
                                          </p:val>
                                        </p:tav>
                                        <p:tav tm="100000">
                                          <p:val>
                                            <p:strVal val="#ppt_y"/>
                                          </p:val>
                                        </p:tav>
                                      </p:tavLst>
                                    </p:anim>
                                  </p:childTnLst>
                                </p:cTn>
                              </p:par>
                            </p:childTnLst>
                          </p:cTn>
                        </p:par>
                        <p:par>
                          <p:cTn id="116" fill="hold">
                            <p:stCondLst>
                              <p:cond delay="12000"/>
                            </p:stCondLst>
                            <p:childTnLst>
                              <p:par>
                                <p:cTn id="117" presetID="22" presetClass="entr" presetSubtype="1" fill="hold" grpId="0" nodeType="afterEffect">
                                  <p:stCondLst>
                                    <p:cond delay="0"/>
                                  </p:stCondLst>
                                  <p:iterate type="wd">
                                    <p:tmPct val="0"/>
                                  </p:iterate>
                                  <p:childTnLst>
                                    <p:set>
                                      <p:cBhvr>
                                        <p:cTn id="118" dur="1" fill="hold">
                                          <p:stCondLst>
                                            <p:cond delay="0"/>
                                          </p:stCondLst>
                                        </p:cTn>
                                        <p:tgtEl>
                                          <p:spTgt spid="32"/>
                                        </p:tgtEl>
                                        <p:attrNameLst>
                                          <p:attrName>style.visibility</p:attrName>
                                        </p:attrNameLst>
                                      </p:cBhvr>
                                      <p:to>
                                        <p:strVal val="visible"/>
                                      </p:to>
                                    </p:set>
                                    <p:animEffect transition="in" filter="wipe(up)">
                                      <p:cBhvr>
                                        <p:cTn id="119" dur="250"/>
                                        <p:tgtEl>
                                          <p:spTgt spid="32"/>
                                        </p:tgtEl>
                                      </p:cBhvr>
                                    </p:animEffect>
                                  </p:childTnLst>
                                </p:cTn>
                              </p:par>
                              <p:par>
                                <p:cTn id="120" presetID="23" presetClass="exit" presetSubtype="544" fill="hold" nodeType="withEffect">
                                  <p:stCondLst>
                                    <p:cond delay="1000"/>
                                  </p:stCondLst>
                                  <p:iterate type="wd">
                                    <p:tmPct val="5000"/>
                                  </p:iterate>
                                  <p:childTnLst>
                                    <p:anim calcmode="lin" valueType="num">
                                      <p:cBhvr>
                                        <p:cTn id="121" dur="1000"/>
                                        <p:tgtEl>
                                          <p:spTgt spid="89"/>
                                        </p:tgtEl>
                                        <p:attrNameLst>
                                          <p:attrName>ppt_w</p:attrName>
                                        </p:attrNameLst>
                                      </p:cBhvr>
                                      <p:tavLst>
                                        <p:tav tm="0">
                                          <p:val>
                                            <p:strVal val="ppt_w"/>
                                          </p:val>
                                        </p:tav>
                                        <p:tav tm="100000">
                                          <p:val>
                                            <p:fltVal val="0"/>
                                          </p:val>
                                        </p:tav>
                                      </p:tavLst>
                                    </p:anim>
                                    <p:anim calcmode="lin" valueType="num">
                                      <p:cBhvr>
                                        <p:cTn id="122" dur="1000"/>
                                        <p:tgtEl>
                                          <p:spTgt spid="89"/>
                                        </p:tgtEl>
                                        <p:attrNameLst>
                                          <p:attrName>ppt_h</p:attrName>
                                        </p:attrNameLst>
                                      </p:cBhvr>
                                      <p:tavLst>
                                        <p:tav tm="0">
                                          <p:val>
                                            <p:strVal val="ppt_h"/>
                                          </p:val>
                                        </p:tav>
                                        <p:tav tm="100000">
                                          <p:val>
                                            <p:fltVal val="0"/>
                                          </p:val>
                                        </p:tav>
                                      </p:tavLst>
                                    </p:anim>
                                    <p:anim calcmode="lin" valueType="num">
                                      <p:cBhvr>
                                        <p:cTn id="123" dur="1000"/>
                                        <p:tgtEl>
                                          <p:spTgt spid="89"/>
                                        </p:tgtEl>
                                        <p:attrNameLst>
                                          <p:attrName>ppt_x</p:attrName>
                                        </p:attrNameLst>
                                      </p:cBhvr>
                                      <p:tavLst>
                                        <p:tav tm="0">
                                          <p:val>
                                            <p:strVal val="ppt_x"/>
                                          </p:val>
                                        </p:tav>
                                        <p:tav tm="100000">
                                          <p:val>
                                            <p:fltVal val="0.5"/>
                                          </p:val>
                                        </p:tav>
                                      </p:tavLst>
                                    </p:anim>
                                    <p:anim calcmode="lin" valueType="num">
                                      <p:cBhvr>
                                        <p:cTn id="124" dur="1000"/>
                                        <p:tgtEl>
                                          <p:spTgt spid="89"/>
                                        </p:tgtEl>
                                        <p:attrNameLst>
                                          <p:attrName>ppt_y</p:attrName>
                                        </p:attrNameLst>
                                      </p:cBhvr>
                                      <p:tavLst>
                                        <p:tav tm="0">
                                          <p:val>
                                            <p:strVal val="ppt_y"/>
                                          </p:val>
                                        </p:tav>
                                        <p:tav tm="100000">
                                          <p:val>
                                            <p:fltVal val="0.5"/>
                                          </p:val>
                                        </p:tav>
                                      </p:tavLst>
                                    </p:anim>
                                    <p:set>
                                      <p:cBhvr>
                                        <p:cTn id="125" dur="1" fill="hold">
                                          <p:stCondLst>
                                            <p:cond delay="999"/>
                                          </p:stCondLst>
                                        </p:cTn>
                                        <p:tgtEl>
                                          <p:spTgt spid="89"/>
                                        </p:tgtEl>
                                        <p:attrNameLst>
                                          <p:attrName>style.visibility</p:attrName>
                                        </p:attrNameLst>
                                      </p:cBhvr>
                                      <p:to>
                                        <p:strVal val="hidden"/>
                                      </p:to>
                                    </p:set>
                                  </p:childTnLst>
                                </p:cTn>
                              </p:par>
                              <p:par>
                                <p:cTn id="126" presetID="23" presetClass="exit" presetSubtype="544" fill="hold" grpId="1" nodeType="withEffect">
                                  <p:stCondLst>
                                    <p:cond delay="1000"/>
                                  </p:stCondLst>
                                  <p:iterate type="wd">
                                    <p:tmPct val="5000"/>
                                  </p:iterate>
                                  <p:childTnLst>
                                    <p:anim calcmode="lin" valueType="num">
                                      <p:cBhvr>
                                        <p:cTn id="127" dur="1000"/>
                                        <p:tgtEl>
                                          <p:spTgt spid="55"/>
                                        </p:tgtEl>
                                        <p:attrNameLst>
                                          <p:attrName>ppt_w</p:attrName>
                                        </p:attrNameLst>
                                      </p:cBhvr>
                                      <p:tavLst>
                                        <p:tav tm="0">
                                          <p:val>
                                            <p:strVal val="ppt_w"/>
                                          </p:val>
                                        </p:tav>
                                        <p:tav tm="100000">
                                          <p:val>
                                            <p:fltVal val="0"/>
                                          </p:val>
                                        </p:tav>
                                      </p:tavLst>
                                    </p:anim>
                                    <p:anim calcmode="lin" valueType="num">
                                      <p:cBhvr>
                                        <p:cTn id="128" dur="1000"/>
                                        <p:tgtEl>
                                          <p:spTgt spid="55"/>
                                        </p:tgtEl>
                                        <p:attrNameLst>
                                          <p:attrName>ppt_h</p:attrName>
                                        </p:attrNameLst>
                                      </p:cBhvr>
                                      <p:tavLst>
                                        <p:tav tm="0">
                                          <p:val>
                                            <p:strVal val="ppt_h"/>
                                          </p:val>
                                        </p:tav>
                                        <p:tav tm="100000">
                                          <p:val>
                                            <p:fltVal val="0"/>
                                          </p:val>
                                        </p:tav>
                                      </p:tavLst>
                                    </p:anim>
                                    <p:anim calcmode="lin" valueType="num">
                                      <p:cBhvr>
                                        <p:cTn id="129" dur="1000"/>
                                        <p:tgtEl>
                                          <p:spTgt spid="55"/>
                                        </p:tgtEl>
                                        <p:attrNameLst>
                                          <p:attrName>ppt_x</p:attrName>
                                        </p:attrNameLst>
                                      </p:cBhvr>
                                      <p:tavLst>
                                        <p:tav tm="0">
                                          <p:val>
                                            <p:strVal val="ppt_x"/>
                                          </p:val>
                                        </p:tav>
                                        <p:tav tm="100000">
                                          <p:val>
                                            <p:fltVal val="0.5"/>
                                          </p:val>
                                        </p:tav>
                                      </p:tavLst>
                                    </p:anim>
                                    <p:anim calcmode="lin" valueType="num">
                                      <p:cBhvr>
                                        <p:cTn id="130" dur="1000"/>
                                        <p:tgtEl>
                                          <p:spTgt spid="55"/>
                                        </p:tgtEl>
                                        <p:attrNameLst>
                                          <p:attrName>ppt_y</p:attrName>
                                        </p:attrNameLst>
                                      </p:cBhvr>
                                      <p:tavLst>
                                        <p:tav tm="0">
                                          <p:val>
                                            <p:strVal val="ppt_y"/>
                                          </p:val>
                                        </p:tav>
                                        <p:tav tm="100000">
                                          <p:val>
                                            <p:fltVal val="0.5"/>
                                          </p:val>
                                        </p:tav>
                                      </p:tavLst>
                                    </p:anim>
                                    <p:set>
                                      <p:cBhvr>
                                        <p:cTn id="131" dur="1" fill="hold">
                                          <p:stCondLst>
                                            <p:cond delay="999"/>
                                          </p:stCondLst>
                                        </p:cTn>
                                        <p:tgtEl>
                                          <p:spTgt spid="55"/>
                                        </p:tgtEl>
                                        <p:attrNameLst>
                                          <p:attrName>style.visibility</p:attrName>
                                        </p:attrNameLst>
                                      </p:cBhvr>
                                      <p:to>
                                        <p:strVal val="hidden"/>
                                      </p:to>
                                    </p:set>
                                  </p:childTnLst>
                                </p:cTn>
                              </p:par>
                              <p:par>
                                <p:cTn id="132" presetID="23" presetClass="exit" presetSubtype="544" fill="hold" nodeType="withEffect">
                                  <p:stCondLst>
                                    <p:cond delay="1000"/>
                                  </p:stCondLst>
                                  <p:iterate type="wd">
                                    <p:tmPct val="5000"/>
                                  </p:iterate>
                                  <p:childTnLst>
                                    <p:anim calcmode="lin" valueType="num">
                                      <p:cBhvr>
                                        <p:cTn id="133" dur="1000"/>
                                        <p:tgtEl>
                                          <p:spTgt spid="72"/>
                                        </p:tgtEl>
                                        <p:attrNameLst>
                                          <p:attrName>ppt_w</p:attrName>
                                        </p:attrNameLst>
                                      </p:cBhvr>
                                      <p:tavLst>
                                        <p:tav tm="0">
                                          <p:val>
                                            <p:strVal val="ppt_w"/>
                                          </p:val>
                                        </p:tav>
                                        <p:tav tm="100000">
                                          <p:val>
                                            <p:fltVal val="0"/>
                                          </p:val>
                                        </p:tav>
                                      </p:tavLst>
                                    </p:anim>
                                    <p:anim calcmode="lin" valueType="num">
                                      <p:cBhvr>
                                        <p:cTn id="134" dur="1000"/>
                                        <p:tgtEl>
                                          <p:spTgt spid="72"/>
                                        </p:tgtEl>
                                        <p:attrNameLst>
                                          <p:attrName>ppt_h</p:attrName>
                                        </p:attrNameLst>
                                      </p:cBhvr>
                                      <p:tavLst>
                                        <p:tav tm="0">
                                          <p:val>
                                            <p:strVal val="ppt_h"/>
                                          </p:val>
                                        </p:tav>
                                        <p:tav tm="100000">
                                          <p:val>
                                            <p:fltVal val="0"/>
                                          </p:val>
                                        </p:tav>
                                      </p:tavLst>
                                    </p:anim>
                                    <p:anim calcmode="lin" valueType="num">
                                      <p:cBhvr>
                                        <p:cTn id="135" dur="1000"/>
                                        <p:tgtEl>
                                          <p:spTgt spid="72"/>
                                        </p:tgtEl>
                                        <p:attrNameLst>
                                          <p:attrName>ppt_x</p:attrName>
                                        </p:attrNameLst>
                                      </p:cBhvr>
                                      <p:tavLst>
                                        <p:tav tm="0">
                                          <p:val>
                                            <p:strVal val="ppt_x"/>
                                          </p:val>
                                        </p:tav>
                                        <p:tav tm="100000">
                                          <p:val>
                                            <p:fltVal val="0.5"/>
                                          </p:val>
                                        </p:tav>
                                      </p:tavLst>
                                    </p:anim>
                                    <p:anim calcmode="lin" valueType="num">
                                      <p:cBhvr>
                                        <p:cTn id="136" dur="1000"/>
                                        <p:tgtEl>
                                          <p:spTgt spid="72"/>
                                        </p:tgtEl>
                                        <p:attrNameLst>
                                          <p:attrName>ppt_y</p:attrName>
                                        </p:attrNameLst>
                                      </p:cBhvr>
                                      <p:tavLst>
                                        <p:tav tm="0">
                                          <p:val>
                                            <p:strVal val="ppt_y"/>
                                          </p:val>
                                        </p:tav>
                                        <p:tav tm="100000">
                                          <p:val>
                                            <p:fltVal val="0.5"/>
                                          </p:val>
                                        </p:tav>
                                      </p:tavLst>
                                    </p:anim>
                                    <p:set>
                                      <p:cBhvr>
                                        <p:cTn id="137" dur="1" fill="hold">
                                          <p:stCondLst>
                                            <p:cond delay="999"/>
                                          </p:stCondLst>
                                        </p:cTn>
                                        <p:tgtEl>
                                          <p:spTgt spid="72"/>
                                        </p:tgtEl>
                                        <p:attrNameLst>
                                          <p:attrName>style.visibility</p:attrName>
                                        </p:attrNameLst>
                                      </p:cBhvr>
                                      <p:to>
                                        <p:strVal val="hidden"/>
                                      </p:to>
                                    </p:set>
                                  </p:childTnLst>
                                </p:cTn>
                              </p:par>
                              <p:par>
                                <p:cTn id="138" presetID="23" presetClass="exit" presetSubtype="544" fill="hold" nodeType="withEffect">
                                  <p:stCondLst>
                                    <p:cond delay="1000"/>
                                  </p:stCondLst>
                                  <p:iterate type="wd">
                                    <p:tmPct val="5000"/>
                                  </p:iterate>
                                  <p:childTnLst>
                                    <p:anim calcmode="lin" valueType="num">
                                      <p:cBhvr>
                                        <p:cTn id="139" dur="1000"/>
                                        <p:tgtEl>
                                          <p:spTgt spid="91"/>
                                        </p:tgtEl>
                                        <p:attrNameLst>
                                          <p:attrName>ppt_w</p:attrName>
                                        </p:attrNameLst>
                                      </p:cBhvr>
                                      <p:tavLst>
                                        <p:tav tm="0">
                                          <p:val>
                                            <p:strVal val="ppt_w"/>
                                          </p:val>
                                        </p:tav>
                                        <p:tav tm="100000">
                                          <p:val>
                                            <p:fltVal val="0"/>
                                          </p:val>
                                        </p:tav>
                                      </p:tavLst>
                                    </p:anim>
                                    <p:anim calcmode="lin" valueType="num">
                                      <p:cBhvr>
                                        <p:cTn id="140" dur="1000"/>
                                        <p:tgtEl>
                                          <p:spTgt spid="91"/>
                                        </p:tgtEl>
                                        <p:attrNameLst>
                                          <p:attrName>ppt_h</p:attrName>
                                        </p:attrNameLst>
                                      </p:cBhvr>
                                      <p:tavLst>
                                        <p:tav tm="0">
                                          <p:val>
                                            <p:strVal val="ppt_h"/>
                                          </p:val>
                                        </p:tav>
                                        <p:tav tm="100000">
                                          <p:val>
                                            <p:fltVal val="0"/>
                                          </p:val>
                                        </p:tav>
                                      </p:tavLst>
                                    </p:anim>
                                    <p:anim calcmode="lin" valueType="num">
                                      <p:cBhvr>
                                        <p:cTn id="141" dur="1000"/>
                                        <p:tgtEl>
                                          <p:spTgt spid="91"/>
                                        </p:tgtEl>
                                        <p:attrNameLst>
                                          <p:attrName>ppt_x</p:attrName>
                                        </p:attrNameLst>
                                      </p:cBhvr>
                                      <p:tavLst>
                                        <p:tav tm="0">
                                          <p:val>
                                            <p:strVal val="ppt_x"/>
                                          </p:val>
                                        </p:tav>
                                        <p:tav tm="100000">
                                          <p:val>
                                            <p:fltVal val="0.5"/>
                                          </p:val>
                                        </p:tav>
                                      </p:tavLst>
                                    </p:anim>
                                    <p:anim calcmode="lin" valueType="num">
                                      <p:cBhvr>
                                        <p:cTn id="142" dur="1000"/>
                                        <p:tgtEl>
                                          <p:spTgt spid="91"/>
                                        </p:tgtEl>
                                        <p:attrNameLst>
                                          <p:attrName>ppt_y</p:attrName>
                                        </p:attrNameLst>
                                      </p:cBhvr>
                                      <p:tavLst>
                                        <p:tav tm="0">
                                          <p:val>
                                            <p:strVal val="ppt_y"/>
                                          </p:val>
                                        </p:tav>
                                        <p:tav tm="100000">
                                          <p:val>
                                            <p:fltVal val="0.5"/>
                                          </p:val>
                                        </p:tav>
                                      </p:tavLst>
                                    </p:anim>
                                    <p:set>
                                      <p:cBhvr>
                                        <p:cTn id="143" dur="1" fill="hold">
                                          <p:stCondLst>
                                            <p:cond delay="999"/>
                                          </p:stCondLst>
                                        </p:cTn>
                                        <p:tgtEl>
                                          <p:spTgt spid="91"/>
                                        </p:tgtEl>
                                        <p:attrNameLst>
                                          <p:attrName>style.visibility</p:attrName>
                                        </p:attrNameLst>
                                      </p:cBhvr>
                                      <p:to>
                                        <p:strVal val="hidden"/>
                                      </p:to>
                                    </p:set>
                                  </p:childTnLst>
                                </p:cTn>
                              </p:par>
                              <p:par>
                                <p:cTn id="144" presetID="23" presetClass="exit" presetSubtype="544" fill="hold" grpId="1" nodeType="withEffect">
                                  <p:stCondLst>
                                    <p:cond delay="1000"/>
                                  </p:stCondLst>
                                  <p:iterate type="wd">
                                    <p:tmPct val="5000"/>
                                  </p:iterate>
                                  <p:childTnLst>
                                    <p:anim calcmode="lin" valueType="num">
                                      <p:cBhvr>
                                        <p:cTn id="145" dur="1000"/>
                                        <p:tgtEl>
                                          <p:spTgt spid="26"/>
                                        </p:tgtEl>
                                        <p:attrNameLst>
                                          <p:attrName>ppt_w</p:attrName>
                                        </p:attrNameLst>
                                      </p:cBhvr>
                                      <p:tavLst>
                                        <p:tav tm="0">
                                          <p:val>
                                            <p:strVal val="ppt_w"/>
                                          </p:val>
                                        </p:tav>
                                        <p:tav tm="100000">
                                          <p:val>
                                            <p:fltVal val="0"/>
                                          </p:val>
                                        </p:tav>
                                      </p:tavLst>
                                    </p:anim>
                                    <p:anim calcmode="lin" valueType="num">
                                      <p:cBhvr>
                                        <p:cTn id="146" dur="1000"/>
                                        <p:tgtEl>
                                          <p:spTgt spid="26"/>
                                        </p:tgtEl>
                                        <p:attrNameLst>
                                          <p:attrName>ppt_h</p:attrName>
                                        </p:attrNameLst>
                                      </p:cBhvr>
                                      <p:tavLst>
                                        <p:tav tm="0">
                                          <p:val>
                                            <p:strVal val="ppt_h"/>
                                          </p:val>
                                        </p:tav>
                                        <p:tav tm="100000">
                                          <p:val>
                                            <p:fltVal val="0"/>
                                          </p:val>
                                        </p:tav>
                                      </p:tavLst>
                                    </p:anim>
                                    <p:anim calcmode="lin" valueType="num">
                                      <p:cBhvr>
                                        <p:cTn id="147" dur="1000"/>
                                        <p:tgtEl>
                                          <p:spTgt spid="26"/>
                                        </p:tgtEl>
                                        <p:attrNameLst>
                                          <p:attrName>ppt_x</p:attrName>
                                        </p:attrNameLst>
                                      </p:cBhvr>
                                      <p:tavLst>
                                        <p:tav tm="0">
                                          <p:val>
                                            <p:strVal val="ppt_x"/>
                                          </p:val>
                                        </p:tav>
                                        <p:tav tm="100000">
                                          <p:val>
                                            <p:fltVal val="0.5"/>
                                          </p:val>
                                        </p:tav>
                                      </p:tavLst>
                                    </p:anim>
                                    <p:anim calcmode="lin" valueType="num">
                                      <p:cBhvr>
                                        <p:cTn id="148" dur="1000"/>
                                        <p:tgtEl>
                                          <p:spTgt spid="26"/>
                                        </p:tgtEl>
                                        <p:attrNameLst>
                                          <p:attrName>ppt_y</p:attrName>
                                        </p:attrNameLst>
                                      </p:cBhvr>
                                      <p:tavLst>
                                        <p:tav tm="0">
                                          <p:val>
                                            <p:strVal val="ppt_y"/>
                                          </p:val>
                                        </p:tav>
                                        <p:tav tm="100000">
                                          <p:val>
                                            <p:fltVal val="0.5"/>
                                          </p:val>
                                        </p:tav>
                                      </p:tavLst>
                                    </p:anim>
                                    <p:set>
                                      <p:cBhvr>
                                        <p:cTn id="149" dur="1" fill="hold">
                                          <p:stCondLst>
                                            <p:cond delay="999"/>
                                          </p:stCondLst>
                                        </p:cTn>
                                        <p:tgtEl>
                                          <p:spTgt spid="26"/>
                                        </p:tgtEl>
                                        <p:attrNameLst>
                                          <p:attrName>style.visibility</p:attrName>
                                        </p:attrNameLst>
                                      </p:cBhvr>
                                      <p:to>
                                        <p:strVal val="hidden"/>
                                      </p:to>
                                    </p:set>
                                  </p:childTnLst>
                                </p:cTn>
                              </p:par>
                              <p:par>
                                <p:cTn id="150" presetID="23" presetClass="exit" presetSubtype="544" fill="hold" grpId="1" nodeType="withEffect">
                                  <p:stCondLst>
                                    <p:cond delay="1000"/>
                                  </p:stCondLst>
                                  <p:iterate type="wd">
                                    <p:tmPct val="5000"/>
                                  </p:iterate>
                                  <p:childTnLst>
                                    <p:anim calcmode="lin" valueType="num">
                                      <p:cBhvr>
                                        <p:cTn id="151" dur="1000"/>
                                        <p:tgtEl>
                                          <p:spTgt spid="25"/>
                                        </p:tgtEl>
                                        <p:attrNameLst>
                                          <p:attrName>ppt_w</p:attrName>
                                        </p:attrNameLst>
                                      </p:cBhvr>
                                      <p:tavLst>
                                        <p:tav tm="0">
                                          <p:val>
                                            <p:strVal val="ppt_w"/>
                                          </p:val>
                                        </p:tav>
                                        <p:tav tm="100000">
                                          <p:val>
                                            <p:fltVal val="0"/>
                                          </p:val>
                                        </p:tav>
                                      </p:tavLst>
                                    </p:anim>
                                    <p:anim calcmode="lin" valueType="num">
                                      <p:cBhvr>
                                        <p:cTn id="152" dur="1000"/>
                                        <p:tgtEl>
                                          <p:spTgt spid="25"/>
                                        </p:tgtEl>
                                        <p:attrNameLst>
                                          <p:attrName>ppt_h</p:attrName>
                                        </p:attrNameLst>
                                      </p:cBhvr>
                                      <p:tavLst>
                                        <p:tav tm="0">
                                          <p:val>
                                            <p:strVal val="ppt_h"/>
                                          </p:val>
                                        </p:tav>
                                        <p:tav tm="100000">
                                          <p:val>
                                            <p:fltVal val="0"/>
                                          </p:val>
                                        </p:tav>
                                      </p:tavLst>
                                    </p:anim>
                                    <p:anim calcmode="lin" valueType="num">
                                      <p:cBhvr>
                                        <p:cTn id="153" dur="1000"/>
                                        <p:tgtEl>
                                          <p:spTgt spid="25"/>
                                        </p:tgtEl>
                                        <p:attrNameLst>
                                          <p:attrName>ppt_x</p:attrName>
                                        </p:attrNameLst>
                                      </p:cBhvr>
                                      <p:tavLst>
                                        <p:tav tm="0">
                                          <p:val>
                                            <p:strVal val="ppt_x"/>
                                          </p:val>
                                        </p:tav>
                                        <p:tav tm="100000">
                                          <p:val>
                                            <p:fltVal val="0.5"/>
                                          </p:val>
                                        </p:tav>
                                      </p:tavLst>
                                    </p:anim>
                                    <p:anim calcmode="lin" valueType="num">
                                      <p:cBhvr>
                                        <p:cTn id="154" dur="1000"/>
                                        <p:tgtEl>
                                          <p:spTgt spid="25"/>
                                        </p:tgtEl>
                                        <p:attrNameLst>
                                          <p:attrName>ppt_y</p:attrName>
                                        </p:attrNameLst>
                                      </p:cBhvr>
                                      <p:tavLst>
                                        <p:tav tm="0">
                                          <p:val>
                                            <p:strVal val="ppt_y"/>
                                          </p:val>
                                        </p:tav>
                                        <p:tav tm="100000">
                                          <p:val>
                                            <p:fltVal val="0.5"/>
                                          </p:val>
                                        </p:tav>
                                      </p:tavLst>
                                    </p:anim>
                                    <p:set>
                                      <p:cBhvr>
                                        <p:cTn id="155" dur="1" fill="hold">
                                          <p:stCondLst>
                                            <p:cond delay="999"/>
                                          </p:stCondLst>
                                        </p:cTn>
                                        <p:tgtEl>
                                          <p:spTgt spid="25"/>
                                        </p:tgtEl>
                                        <p:attrNameLst>
                                          <p:attrName>style.visibility</p:attrName>
                                        </p:attrNameLst>
                                      </p:cBhvr>
                                      <p:to>
                                        <p:strVal val="hidden"/>
                                      </p:to>
                                    </p:set>
                                  </p:childTnLst>
                                </p:cTn>
                              </p:par>
                              <p:par>
                                <p:cTn id="156" presetID="23" presetClass="exit" presetSubtype="544" fill="hold" grpId="1" nodeType="withEffect">
                                  <p:stCondLst>
                                    <p:cond delay="1000"/>
                                  </p:stCondLst>
                                  <p:iterate type="wd">
                                    <p:tmPct val="5000"/>
                                  </p:iterate>
                                  <p:childTnLst>
                                    <p:anim calcmode="lin" valueType="num">
                                      <p:cBhvr>
                                        <p:cTn id="157" dur="1000"/>
                                        <p:tgtEl>
                                          <p:spTgt spid="70"/>
                                        </p:tgtEl>
                                        <p:attrNameLst>
                                          <p:attrName>ppt_w</p:attrName>
                                        </p:attrNameLst>
                                      </p:cBhvr>
                                      <p:tavLst>
                                        <p:tav tm="0">
                                          <p:val>
                                            <p:strVal val="ppt_w"/>
                                          </p:val>
                                        </p:tav>
                                        <p:tav tm="100000">
                                          <p:val>
                                            <p:fltVal val="0"/>
                                          </p:val>
                                        </p:tav>
                                      </p:tavLst>
                                    </p:anim>
                                    <p:anim calcmode="lin" valueType="num">
                                      <p:cBhvr>
                                        <p:cTn id="158" dur="1000"/>
                                        <p:tgtEl>
                                          <p:spTgt spid="70"/>
                                        </p:tgtEl>
                                        <p:attrNameLst>
                                          <p:attrName>ppt_h</p:attrName>
                                        </p:attrNameLst>
                                      </p:cBhvr>
                                      <p:tavLst>
                                        <p:tav tm="0">
                                          <p:val>
                                            <p:strVal val="ppt_h"/>
                                          </p:val>
                                        </p:tav>
                                        <p:tav tm="100000">
                                          <p:val>
                                            <p:fltVal val="0"/>
                                          </p:val>
                                        </p:tav>
                                      </p:tavLst>
                                    </p:anim>
                                    <p:anim calcmode="lin" valueType="num">
                                      <p:cBhvr>
                                        <p:cTn id="159" dur="1000"/>
                                        <p:tgtEl>
                                          <p:spTgt spid="70"/>
                                        </p:tgtEl>
                                        <p:attrNameLst>
                                          <p:attrName>ppt_x</p:attrName>
                                        </p:attrNameLst>
                                      </p:cBhvr>
                                      <p:tavLst>
                                        <p:tav tm="0">
                                          <p:val>
                                            <p:strVal val="ppt_x"/>
                                          </p:val>
                                        </p:tav>
                                        <p:tav tm="100000">
                                          <p:val>
                                            <p:fltVal val="0.5"/>
                                          </p:val>
                                        </p:tav>
                                      </p:tavLst>
                                    </p:anim>
                                    <p:anim calcmode="lin" valueType="num">
                                      <p:cBhvr>
                                        <p:cTn id="160" dur="1000"/>
                                        <p:tgtEl>
                                          <p:spTgt spid="70"/>
                                        </p:tgtEl>
                                        <p:attrNameLst>
                                          <p:attrName>ppt_y</p:attrName>
                                        </p:attrNameLst>
                                      </p:cBhvr>
                                      <p:tavLst>
                                        <p:tav tm="0">
                                          <p:val>
                                            <p:strVal val="ppt_y"/>
                                          </p:val>
                                        </p:tav>
                                        <p:tav tm="100000">
                                          <p:val>
                                            <p:fltVal val="0.5"/>
                                          </p:val>
                                        </p:tav>
                                      </p:tavLst>
                                    </p:anim>
                                    <p:set>
                                      <p:cBhvr>
                                        <p:cTn id="161" dur="1" fill="hold">
                                          <p:stCondLst>
                                            <p:cond delay="999"/>
                                          </p:stCondLst>
                                        </p:cTn>
                                        <p:tgtEl>
                                          <p:spTgt spid="70"/>
                                        </p:tgtEl>
                                        <p:attrNameLst>
                                          <p:attrName>style.visibility</p:attrName>
                                        </p:attrNameLst>
                                      </p:cBhvr>
                                      <p:to>
                                        <p:strVal val="hidden"/>
                                      </p:to>
                                    </p:set>
                                  </p:childTnLst>
                                </p:cTn>
                              </p:par>
                              <p:par>
                                <p:cTn id="162" presetID="23" presetClass="exit" presetSubtype="544" fill="hold" nodeType="withEffect">
                                  <p:stCondLst>
                                    <p:cond delay="1000"/>
                                  </p:stCondLst>
                                  <p:iterate type="wd">
                                    <p:tmPct val="5000"/>
                                  </p:iterate>
                                  <p:childTnLst>
                                    <p:anim calcmode="lin" valueType="num">
                                      <p:cBhvr>
                                        <p:cTn id="163" dur="1000"/>
                                        <p:tgtEl>
                                          <p:spTgt spid="99"/>
                                        </p:tgtEl>
                                        <p:attrNameLst>
                                          <p:attrName>ppt_w</p:attrName>
                                        </p:attrNameLst>
                                      </p:cBhvr>
                                      <p:tavLst>
                                        <p:tav tm="0">
                                          <p:val>
                                            <p:strVal val="ppt_w"/>
                                          </p:val>
                                        </p:tav>
                                        <p:tav tm="100000">
                                          <p:val>
                                            <p:fltVal val="0"/>
                                          </p:val>
                                        </p:tav>
                                      </p:tavLst>
                                    </p:anim>
                                    <p:anim calcmode="lin" valueType="num">
                                      <p:cBhvr>
                                        <p:cTn id="164" dur="1000"/>
                                        <p:tgtEl>
                                          <p:spTgt spid="99"/>
                                        </p:tgtEl>
                                        <p:attrNameLst>
                                          <p:attrName>ppt_h</p:attrName>
                                        </p:attrNameLst>
                                      </p:cBhvr>
                                      <p:tavLst>
                                        <p:tav tm="0">
                                          <p:val>
                                            <p:strVal val="ppt_h"/>
                                          </p:val>
                                        </p:tav>
                                        <p:tav tm="100000">
                                          <p:val>
                                            <p:fltVal val="0"/>
                                          </p:val>
                                        </p:tav>
                                      </p:tavLst>
                                    </p:anim>
                                    <p:anim calcmode="lin" valueType="num">
                                      <p:cBhvr>
                                        <p:cTn id="165" dur="1000"/>
                                        <p:tgtEl>
                                          <p:spTgt spid="99"/>
                                        </p:tgtEl>
                                        <p:attrNameLst>
                                          <p:attrName>ppt_x</p:attrName>
                                        </p:attrNameLst>
                                      </p:cBhvr>
                                      <p:tavLst>
                                        <p:tav tm="0">
                                          <p:val>
                                            <p:strVal val="ppt_x"/>
                                          </p:val>
                                        </p:tav>
                                        <p:tav tm="100000">
                                          <p:val>
                                            <p:fltVal val="0.5"/>
                                          </p:val>
                                        </p:tav>
                                      </p:tavLst>
                                    </p:anim>
                                    <p:anim calcmode="lin" valueType="num">
                                      <p:cBhvr>
                                        <p:cTn id="166" dur="1000"/>
                                        <p:tgtEl>
                                          <p:spTgt spid="99"/>
                                        </p:tgtEl>
                                        <p:attrNameLst>
                                          <p:attrName>ppt_y</p:attrName>
                                        </p:attrNameLst>
                                      </p:cBhvr>
                                      <p:tavLst>
                                        <p:tav tm="0">
                                          <p:val>
                                            <p:strVal val="ppt_y"/>
                                          </p:val>
                                        </p:tav>
                                        <p:tav tm="100000">
                                          <p:val>
                                            <p:fltVal val="0.5"/>
                                          </p:val>
                                        </p:tav>
                                      </p:tavLst>
                                    </p:anim>
                                    <p:set>
                                      <p:cBhvr>
                                        <p:cTn id="167" dur="1" fill="hold">
                                          <p:stCondLst>
                                            <p:cond delay="999"/>
                                          </p:stCondLst>
                                        </p:cTn>
                                        <p:tgtEl>
                                          <p:spTgt spid="99"/>
                                        </p:tgtEl>
                                        <p:attrNameLst>
                                          <p:attrName>style.visibility</p:attrName>
                                        </p:attrNameLst>
                                      </p:cBhvr>
                                      <p:to>
                                        <p:strVal val="hidden"/>
                                      </p:to>
                                    </p:set>
                                  </p:childTnLst>
                                </p:cTn>
                              </p:par>
                              <p:par>
                                <p:cTn id="168" presetID="23" presetClass="exit" presetSubtype="544" fill="hold" nodeType="withEffect">
                                  <p:stCondLst>
                                    <p:cond delay="1000"/>
                                  </p:stCondLst>
                                  <p:iterate type="wd">
                                    <p:tmPct val="5000"/>
                                  </p:iterate>
                                  <p:childTnLst>
                                    <p:anim calcmode="lin" valueType="num">
                                      <p:cBhvr>
                                        <p:cTn id="169" dur="1000"/>
                                        <p:tgtEl>
                                          <p:spTgt spid="93"/>
                                        </p:tgtEl>
                                        <p:attrNameLst>
                                          <p:attrName>ppt_w</p:attrName>
                                        </p:attrNameLst>
                                      </p:cBhvr>
                                      <p:tavLst>
                                        <p:tav tm="0">
                                          <p:val>
                                            <p:strVal val="ppt_w"/>
                                          </p:val>
                                        </p:tav>
                                        <p:tav tm="100000">
                                          <p:val>
                                            <p:fltVal val="0"/>
                                          </p:val>
                                        </p:tav>
                                      </p:tavLst>
                                    </p:anim>
                                    <p:anim calcmode="lin" valueType="num">
                                      <p:cBhvr>
                                        <p:cTn id="170" dur="1000"/>
                                        <p:tgtEl>
                                          <p:spTgt spid="93"/>
                                        </p:tgtEl>
                                        <p:attrNameLst>
                                          <p:attrName>ppt_h</p:attrName>
                                        </p:attrNameLst>
                                      </p:cBhvr>
                                      <p:tavLst>
                                        <p:tav tm="0">
                                          <p:val>
                                            <p:strVal val="ppt_h"/>
                                          </p:val>
                                        </p:tav>
                                        <p:tav tm="100000">
                                          <p:val>
                                            <p:fltVal val="0"/>
                                          </p:val>
                                        </p:tav>
                                      </p:tavLst>
                                    </p:anim>
                                    <p:anim calcmode="lin" valueType="num">
                                      <p:cBhvr>
                                        <p:cTn id="171" dur="1000"/>
                                        <p:tgtEl>
                                          <p:spTgt spid="93"/>
                                        </p:tgtEl>
                                        <p:attrNameLst>
                                          <p:attrName>ppt_x</p:attrName>
                                        </p:attrNameLst>
                                      </p:cBhvr>
                                      <p:tavLst>
                                        <p:tav tm="0">
                                          <p:val>
                                            <p:strVal val="ppt_x"/>
                                          </p:val>
                                        </p:tav>
                                        <p:tav tm="100000">
                                          <p:val>
                                            <p:fltVal val="0.5"/>
                                          </p:val>
                                        </p:tav>
                                      </p:tavLst>
                                    </p:anim>
                                    <p:anim calcmode="lin" valueType="num">
                                      <p:cBhvr>
                                        <p:cTn id="172" dur="1000"/>
                                        <p:tgtEl>
                                          <p:spTgt spid="93"/>
                                        </p:tgtEl>
                                        <p:attrNameLst>
                                          <p:attrName>ppt_y</p:attrName>
                                        </p:attrNameLst>
                                      </p:cBhvr>
                                      <p:tavLst>
                                        <p:tav tm="0">
                                          <p:val>
                                            <p:strVal val="ppt_y"/>
                                          </p:val>
                                        </p:tav>
                                        <p:tav tm="100000">
                                          <p:val>
                                            <p:fltVal val="0.5"/>
                                          </p:val>
                                        </p:tav>
                                      </p:tavLst>
                                    </p:anim>
                                    <p:set>
                                      <p:cBhvr>
                                        <p:cTn id="173" dur="1" fill="hold">
                                          <p:stCondLst>
                                            <p:cond delay="999"/>
                                          </p:stCondLst>
                                        </p:cTn>
                                        <p:tgtEl>
                                          <p:spTgt spid="93"/>
                                        </p:tgtEl>
                                        <p:attrNameLst>
                                          <p:attrName>style.visibility</p:attrName>
                                        </p:attrNameLst>
                                      </p:cBhvr>
                                      <p:to>
                                        <p:strVal val="hidden"/>
                                      </p:to>
                                    </p:set>
                                  </p:childTnLst>
                                </p:cTn>
                              </p:par>
                              <p:par>
                                <p:cTn id="174" presetID="23" presetClass="exit" presetSubtype="544" fill="hold" grpId="1" nodeType="withEffect">
                                  <p:stCondLst>
                                    <p:cond delay="1000"/>
                                  </p:stCondLst>
                                  <p:iterate type="wd">
                                    <p:tmPct val="5000"/>
                                  </p:iterate>
                                  <p:childTnLst>
                                    <p:anim calcmode="lin" valueType="num">
                                      <p:cBhvr>
                                        <p:cTn id="175" dur="1000"/>
                                        <p:tgtEl>
                                          <p:spTgt spid="36"/>
                                        </p:tgtEl>
                                        <p:attrNameLst>
                                          <p:attrName>ppt_w</p:attrName>
                                        </p:attrNameLst>
                                      </p:cBhvr>
                                      <p:tavLst>
                                        <p:tav tm="0">
                                          <p:val>
                                            <p:strVal val="ppt_w"/>
                                          </p:val>
                                        </p:tav>
                                        <p:tav tm="100000">
                                          <p:val>
                                            <p:fltVal val="0"/>
                                          </p:val>
                                        </p:tav>
                                      </p:tavLst>
                                    </p:anim>
                                    <p:anim calcmode="lin" valueType="num">
                                      <p:cBhvr>
                                        <p:cTn id="176" dur="1000"/>
                                        <p:tgtEl>
                                          <p:spTgt spid="36"/>
                                        </p:tgtEl>
                                        <p:attrNameLst>
                                          <p:attrName>ppt_h</p:attrName>
                                        </p:attrNameLst>
                                      </p:cBhvr>
                                      <p:tavLst>
                                        <p:tav tm="0">
                                          <p:val>
                                            <p:strVal val="ppt_h"/>
                                          </p:val>
                                        </p:tav>
                                        <p:tav tm="100000">
                                          <p:val>
                                            <p:fltVal val="0"/>
                                          </p:val>
                                        </p:tav>
                                      </p:tavLst>
                                    </p:anim>
                                    <p:anim calcmode="lin" valueType="num">
                                      <p:cBhvr>
                                        <p:cTn id="177" dur="1000"/>
                                        <p:tgtEl>
                                          <p:spTgt spid="36"/>
                                        </p:tgtEl>
                                        <p:attrNameLst>
                                          <p:attrName>ppt_x</p:attrName>
                                        </p:attrNameLst>
                                      </p:cBhvr>
                                      <p:tavLst>
                                        <p:tav tm="0">
                                          <p:val>
                                            <p:strVal val="ppt_x"/>
                                          </p:val>
                                        </p:tav>
                                        <p:tav tm="100000">
                                          <p:val>
                                            <p:fltVal val="0.5"/>
                                          </p:val>
                                        </p:tav>
                                      </p:tavLst>
                                    </p:anim>
                                    <p:anim calcmode="lin" valueType="num">
                                      <p:cBhvr>
                                        <p:cTn id="178" dur="1000"/>
                                        <p:tgtEl>
                                          <p:spTgt spid="36"/>
                                        </p:tgtEl>
                                        <p:attrNameLst>
                                          <p:attrName>ppt_y</p:attrName>
                                        </p:attrNameLst>
                                      </p:cBhvr>
                                      <p:tavLst>
                                        <p:tav tm="0">
                                          <p:val>
                                            <p:strVal val="ppt_y"/>
                                          </p:val>
                                        </p:tav>
                                        <p:tav tm="100000">
                                          <p:val>
                                            <p:fltVal val="0.5"/>
                                          </p:val>
                                        </p:tav>
                                      </p:tavLst>
                                    </p:anim>
                                    <p:set>
                                      <p:cBhvr>
                                        <p:cTn id="179" dur="1" fill="hold">
                                          <p:stCondLst>
                                            <p:cond delay="999"/>
                                          </p:stCondLst>
                                        </p:cTn>
                                        <p:tgtEl>
                                          <p:spTgt spid="36"/>
                                        </p:tgtEl>
                                        <p:attrNameLst>
                                          <p:attrName>style.visibility</p:attrName>
                                        </p:attrNameLst>
                                      </p:cBhvr>
                                      <p:to>
                                        <p:strVal val="hidden"/>
                                      </p:to>
                                    </p:set>
                                  </p:childTnLst>
                                </p:cTn>
                              </p:par>
                              <p:par>
                                <p:cTn id="180" presetID="23" presetClass="exit" presetSubtype="544" fill="hold" grpId="1" nodeType="withEffect">
                                  <p:stCondLst>
                                    <p:cond delay="1000"/>
                                  </p:stCondLst>
                                  <p:iterate type="wd">
                                    <p:tmPct val="5000"/>
                                  </p:iterate>
                                  <p:childTnLst>
                                    <p:anim calcmode="lin" valueType="num">
                                      <p:cBhvr>
                                        <p:cTn id="181" dur="1000"/>
                                        <p:tgtEl>
                                          <p:spTgt spid="35"/>
                                        </p:tgtEl>
                                        <p:attrNameLst>
                                          <p:attrName>ppt_w</p:attrName>
                                        </p:attrNameLst>
                                      </p:cBhvr>
                                      <p:tavLst>
                                        <p:tav tm="0">
                                          <p:val>
                                            <p:strVal val="ppt_w"/>
                                          </p:val>
                                        </p:tav>
                                        <p:tav tm="100000">
                                          <p:val>
                                            <p:fltVal val="0"/>
                                          </p:val>
                                        </p:tav>
                                      </p:tavLst>
                                    </p:anim>
                                    <p:anim calcmode="lin" valueType="num">
                                      <p:cBhvr>
                                        <p:cTn id="182" dur="1000"/>
                                        <p:tgtEl>
                                          <p:spTgt spid="35"/>
                                        </p:tgtEl>
                                        <p:attrNameLst>
                                          <p:attrName>ppt_h</p:attrName>
                                        </p:attrNameLst>
                                      </p:cBhvr>
                                      <p:tavLst>
                                        <p:tav tm="0">
                                          <p:val>
                                            <p:strVal val="ppt_h"/>
                                          </p:val>
                                        </p:tav>
                                        <p:tav tm="100000">
                                          <p:val>
                                            <p:fltVal val="0"/>
                                          </p:val>
                                        </p:tav>
                                      </p:tavLst>
                                    </p:anim>
                                    <p:anim calcmode="lin" valueType="num">
                                      <p:cBhvr>
                                        <p:cTn id="183" dur="1000"/>
                                        <p:tgtEl>
                                          <p:spTgt spid="35"/>
                                        </p:tgtEl>
                                        <p:attrNameLst>
                                          <p:attrName>ppt_x</p:attrName>
                                        </p:attrNameLst>
                                      </p:cBhvr>
                                      <p:tavLst>
                                        <p:tav tm="0">
                                          <p:val>
                                            <p:strVal val="ppt_x"/>
                                          </p:val>
                                        </p:tav>
                                        <p:tav tm="100000">
                                          <p:val>
                                            <p:fltVal val="0.5"/>
                                          </p:val>
                                        </p:tav>
                                      </p:tavLst>
                                    </p:anim>
                                    <p:anim calcmode="lin" valueType="num">
                                      <p:cBhvr>
                                        <p:cTn id="184" dur="1000"/>
                                        <p:tgtEl>
                                          <p:spTgt spid="35"/>
                                        </p:tgtEl>
                                        <p:attrNameLst>
                                          <p:attrName>ppt_y</p:attrName>
                                        </p:attrNameLst>
                                      </p:cBhvr>
                                      <p:tavLst>
                                        <p:tav tm="0">
                                          <p:val>
                                            <p:strVal val="ppt_y"/>
                                          </p:val>
                                        </p:tav>
                                        <p:tav tm="100000">
                                          <p:val>
                                            <p:fltVal val="0.5"/>
                                          </p:val>
                                        </p:tav>
                                      </p:tavLst>
                                    </p:anim>
                                    <p:set>
                                      <p:cBhvr>
                                        <p:cTn id="185" dur="1" fill="hold">
                                          <p:stCondLst>
                                            <p:cond delay="999"/>
                                          </p:stCondLst>
                                        </p:cTn>
                                        <p:tgtEl>
                                          <p:spTgt spid="35"/>
                                        </p:tgtEl>
                                        <p:attrNameLst>
                                          <p:attrName>style.visibility</p:attrName>
                                        </p:attrNameLst>
                                      </p:cBhvr>
                                      <p:to>
                                        <p:strVal val="hidden"/>
                                      </p:to>
                                    </p:set>
                                  </p:childTnLst>
                                </p:cTn>
                              </p:par>
                              <p:par>
                                <p:cTn id="186" presetID="23" presetClass="exit" presetSubtype="544" fill="hold" grpId="1" nodeType="withEffect">
                                  <p:stCondLst>
                                    <p:cond delay="1000"/>
                                  </p:stCondLst>
                                  <p:iterate type="wd">
                                    <p:tmPct val="5000"/>
                                  </p:iterate>
                                  <p:childTnLst>
                                    <p:anim calcmode="lin" valueType="num">
                                      <p:cBhvr>
                                        <p:cTn id="187" dur="1000"/>
                                        <p:tgtEl>
                                          <p:spTgt spid="69"/>
                                        </p:tgtEl>
                                        <p:attrNameLst>
                                          <p:attrName>ppt_w</p:attrName>
                                        </p:attrNameLst>
                                      </p:cBhvr>
                                      <p:tavLst>
                                        <p:tav tm="0">
                                          <p:val>
                                            <p:strVal val="ppt_w"/>
                                          </p:val>
                                        </p:tav>
                                        <p:tav tm="100000">
                                          <p:val>
                                            <p:fltVal val="0"/>
                                          </p:val>
                                        </p:tav>
                                      </p:tavLst>
                                    </p:anim>
                                    <p:anim calcmode="lin" valueType="num">
                                      <p:cBhvr>
                                        <p:cTn id="188" dur="1000"/>
                                        <p:tgtEl>
                                          <p:spTgt spid="69"/>
                                        </p:tgtEl>
                                        <p:attrNameLst>
                                          <p:attrName>ppt_h</p:attrName>
                                        </p:attrNameLst>
                                      </p:cBhvr>
                                      <p:tavLst>
                                        <p:tav tm="0">
                                          <p:val>
                                            <p:strVal val="ppt_h"/>
                                          </p:val>
                                        </p:tav>
                                        <p:tav tm="100000">
                                          <p:val>
                                            <p:fltVal val="0"/>
                                          </p:val>
                                        </p:tav>
                                      </p:tavLst>
                                    </p:anim>
                                    <p:anim calcmode="lin" valueType="num">
                                      <p:cBhvr>
                                        <p:cTn id="189" dur="1000"/>
                                        <p:tgtEl>
                                          <p:spTgt spid="69"/>
                                        </p:tgtEl>
                                        <p:attrNameLst>
                                          <p:attrName>ppt_x</p:attrName>
                                        </p:attrNameLst>
                                      </p:cBhvr>
                                      <p:tavLst>
                                        <p:tav tm="0">
                                          <p:val>
                                            <p:strVal val="ppt_x"/>
                                          </p:val>
                                        </p:tav>
                                        <p:tav tm="100000">
                                          <p:val>
                                            <p:fltVal val="0.5"/>
                                          </p:val>
                                        </p:tav>
                                      </p:tavLst>
                                    </p:anim>
                                    <p:anim calcmode="lin" valueType="num">
                                      <p:cBhvr>
                                        <p:cTn id="190" dur="1000"/>
                                        <p:tgtEl>
                                          <p:spTgt spid="69"/>
                                        </p:tgtEl>
                                        <p:attrNameLst>
                                          <p:attrName>ppt_y</p:attrName>
                                        </p:attrNameLst>
                                      </p:cBhvr>
                                      <p:tavLst>
                                        <p:tav tm="0">
                                          <p:val>
                                            <p:strVal val="ppt_y"/>
                                          </p:val>
                                        </p:tav>
                                        <p:tav tm="100000">
                                          <p:val>
                                            <p:fltVal val="0.5"/>
                                          </p:val>
                                        </p:tav>
                                      </p:tavLst>
                                    </p:anim>
                                    <p:set>
                                      <p:cBhvr>
                                        <p:cTn id="191" dur="1" fill="hold">
                                          <p:stCondLst>
                                            <p:cond delay="999"/>
                                          </p:stCondLst>
                                        </p:cTn>
                                        <p:tgtEl>
                                          <p:spTgt spid="69"/>
                                        </p:tgtEl>
                                        <p:attrNameLst>
                                          <p:attrName>style.visibility</p:attrName>
                                        </p:attrNameLst>
                                      </p:cBhvr>
                                      <p:to>
                                        <p:strVal val="hidden"/>
                                      </p:to>
                                    </p:set>
                                  </p:childTnLst>
                                </p:cTn>
                              </p:par>
                              <p:par>
                                <p:cTn id="192" presetID="23" presetClass="exit" presetSubtype="544" fill="hold" nodeType="withEffect">
                                  <p:stCondLst>
                                    <p:cond delay="1000"/>
                                  </p:stCondLst>
                                  <p:iterate type="wd">
                                    <p:tmPct val="5000"/>
                                  </p:iterate>
                                  <p:childTnLst>
                                    <p:anim calcmode="lin" valueType="num">
                                      <p:cBhvr>
                                        <p:cTn id="193" dur="1000"/>
                                        <p:tgtEl>
                                          <p:spTgt spid="98"/>
                                        </p:tgtEl>
                                        <p:attrNameLst>
                                          <p:attrName>ppt_w</p:attrName>
                                        </p:attrNameLst>
                                      </p:cBhvr>
                                      <p:tavLst>
                                        <p:tav tm="0">
                                          <p:val>
                                            <p:strVal val="ppt_w"/>
                                          </p:val>
                                        </p:tav>
                                        <p:tav tm="100000">
                                          <p:val>
                                            <p:fltVal val="0"/>
                                          </p:val>
                                        </p:tav>
                                      </p:tavLst>
                                    </p:anim>
                                    <p:anim calcmode="lin" valueType="num">
                                      <p:cBhvr>
                                        <p:cTn id="194" dur="1000"/>
                                        <p:tgtEl>
                                          <p:spTgt spid="98"/>
                                        </p:tgtEl>
                                        <p:attrNameLst>
                                          <p:attrName>ppt_h</p:attrName>
                                        </p:attrNameLst>
                                      </p:cBhvr>
                                      <p:tavLst>
                                        <p:tav tm="0">
                                          <p:val>
                                            <p:strVal val="ppt_h"/>
                                          </p:val>
                                        </p:tav>
                                        <p:tav tm="100000">
                                          <p:val>
                                            <p:fltVal val="0"/>
                                          </p:val>
                                        </p:tav>
                                      </p:tavLst>
                                    </p:anim>
                                    <p:anim calcmode="lin" valueType="num">
                                      <p:cBhvr>
                                        <p:cTn id="195" dur="1000"/>
                                        <p:tgtEl>
                                          <p:spTgt spid="98"/>
                                        </p:tgtEl>
                                        <p:attrNameLst>
                                          <p:attrName>ppt_x</p:attrName>
                                        </p:attrNameLst>
                                      </p:cBhvr>
                                      <p:tavLst>
                                        <p:tav tm="0">
                                          <p:val>
                                            <p:strVal val="ppt_x"/>
                                          </p:val>
                                        </p:tav>
                                        <p:tav tm="100000">
                                          <p:val>
                                            <p:fltVal val="0.5"/>
                                          </p:val>
                                        </p:tav>
                                      </p:tavLst>
                                    </p:anim>
                                    <p:anim calcmode="lin" valueType="num">
                                      <p:cBhvr>
                                        <p:cTn id="196" dur="1000"/>
                                        <p:tgtEl>
                                          <p:spTgt spid="98"/>
                                        </p:tgtEl>
                                        <p:attrNameLst>
                                          <p:attrName>ppt_y</p:attrName>
                                        </p:attrNameLst>
                                      </p:cBhvr>
                                      <p:tavLst>
                                        <p:tav tm="0">
                                          <p:val>
                                            <p:strVal val="ppt_y"/>
                                          </p:val>
                                        </p:tav>
                                        <p:tav tm="100000">
                                          <p:val>
                                            <p:fltVal val="0.5"/>
                                          </p:val>
                                        </p:tav>
                                      </p:tavLst>
                                    </p:anim>
                                    <p:set>
                                      <p:cBhvr>
                                        <p:cTn id="197" dur="1" fill="hold">
                                          <p:stCondLst>
                                            <p:cond delay="999"/>
                                          </p:stCondLst>
                                        </p:cTn>
                                        <p:tgtEl>
                                          <p:spTgt spid="98"/>
                                        </p:tgtEl>
                                        <p:attrNameLst>
                                          <p:attrName>style.visibility</p:attrName>
                                        </p:attrNameLst>
                                      </p:cBhvr>
                                      <p:to>
                                        <p:strVal val="hidden"/>
                                      </p:to>
                                    </p:set>
                                  </p:childTnLst>
                                </p:cTn>
                              </p:par>
                              <p:par>
                                <p:cTn id="198" presetID="23" presetClass="exit" presetSubtype="544" fill="hold" nodeType="withEffect">
                                  <p:stCondLst>
                                    <p:cond delay="1000"/>
                                  </p:stCondLst>
                                  <p:iterate type="wd">
                                    <p:tmPct val="5000"/>
                                  </p:iterate>
                                  <p:childTnLst>
                                    <p:anim calcmode="lin" valueType="num">
                                      <p:cBhvr>
                                        <p:cTn id="199" dur="1000"/>
                                        <p:tgtEl>
                                          <p:spTgt spid="94"/>
                                        </p:tgtEl>
                                        <p:attrNameLst>
                                          <p:attrName>ppt_w</p:attrName>
                                        </p:attrNameLst>
                                      </p:cBhvr>
                                      <p:tavLst>
                                        <p:tav tm="0">
                                          <p:val>
                                            <p:strVal val="ppt_w"/>
                                          </p:val>
                                        </p:tav>
                                        <p:tav tm="100000">
                                          <p:val>
                                            <p:fltVal val="0"/>
                                          </p:val>
                                        </p:tav>
                                      </p:tavLst>
                                    </p:anim>
                                    <p:anim calcmode="lin" valueType="num">
                                      <p:cBhvr>
                                        <p:cTn id="200" dur="1000"/>
                                        <p:tgtEl>
                                          <p:spTgt spid="94"/>
                                        </p:tgtEl>
                                        <p:attrNameLst>
                                          <p:attrName>ppt_h</p:attrName>
                                        </p:attrNameLst>
                                      </p:cBhvr>
                                      <p:tavLst>
                                        <p:tav tm="0">
                                          <p:val>
                                            <p:strVal val="ppt_h"/>
                                          </p:val>
                                        </p:tav>
                                        <p:tav tm="100000">
                                          <p:val>
                                            <p:fltVal val="0"/>
                                          </p:val>
                                        </p:tav>
                                      </p:tavLst>
                                    </p:anim>
                                    <p:anim calcmode="lin" valueType="num">
                                      <p:cBhvr>
                                        <p:cTn id="201" dur="1000"/>
                                        <p:tgtEl>
                                          <p:spTgt spid="94"/>
                                        </p:tgtEl>
                                        <p:attrNameLst>
                                          <p:attrName>ppt_x</p:attrName>
                                        </p:attrNameLst>
                                      </p:cBhvr>
                                      <p:tavLst>
                                        <p:tav tm="0">
                                          <p:val>
                                            <p:strVal val="ppt_x"/>
                                          </p:val>
                                        </p:tav>
                                        <p:tav tm="100000">
                                          <p:val>
                                            <p:fltVal val="0.5"/>
                                          </p:val>
                                        </p:tav>
                                      </p:tavLst>
                                    </p:anim>
                                    <p:anim calcmode="lin" valueType="num">
                                      <p:cBhvr>
                                        <p:cTn id="202" dur="1000"/>
                                        <p:tgtEl>
                                          <p:spTgt spid="94"/>
                                        </p:tgtEl>
                                        <p:attrNameLst>
                                          <p:attrName>ppt_y</p:attrName>
                                        </p:attrNameLst>
                                      </p:cBhvr>
                                      <p:tavLst>
                                        <p:tav tm="0">
                                          <p:val>
                                            <p:strVal val="ppt_y"/>
                                          </p:val>
                                        </p:tav>
                                        <p:tav tm="100000">
                                          <p:val>
                                            <p:fltVal val="0.5"/>
                                          </p:val>
                                        </p:tav>
                                      </p:tavLst>
                                    </p:anim>
                                    <p:set>
                                      <p:cBhvr>
                                        <p:cTn id="203" dur="1" fill="hold">
                                          <p:stCondLst>
                                            <p:cond delay="999"/>
                                          </p:stCondLst>
                                        </p:cTn>
                                        <p:tgtEl>
                                          <p:spTgt spid="94"/>
                                        </p:tgtEl>
                                        <p:attrNameLst>
                                          <p:attrName>style.visibility</p:attrName>
                                        </p:attrNameLst>
                                      </p:cBhvr>
                                      <p:to>
                                        <p:strVal val="hidden"/>
                                      </p:to>
                                    </p:set>
                                  </p:childTnLst>
                                </p:cTn>
                              </p:par>
                              <p:par>
                                <p:cTn id="204" presetID="23" presetClass="exit" presetSubtype="544" fill="hold" grpId="1" nodeType="withEffect">
                                  <p:stCondLst>
                                    <p:cond delay="1000"/>
                                  </p:stCondLst>
                                  <p:iterate type="wd">
                                    <p:tmPct val="5000"/>
                                  </p:iterate>
                                  <p:childTnLst>
                                    <p:anim calcmode="lin" valueType="num">
                                      <p:cBhvr>
                                        <p:cTn id="205" dur="750"/>
                                        <p:tgtEl>
                                          <p:spTgt spid="30"/>
                                        </p:tgtEl>
                                        <p:attrNameLst>
                                          <p:attrName>ppt_w</p:attrName>
                                        </p:attrNameLst>
                                      </p:cBhvr>
                                      <p:tavLst>
                                        <p:tav tm="0">
                                          <p:val>
                                            <p:strVal val="ppt_w"/>
                                          </p:val>
                                        </p:tav>
                                        <p:tav tm="100000">
                                          <p:val>
                                            <p:fltVal val="0"/>
                                          </p:val>
                                        </p:tav>
                                      </p:tavLst>
                                    </p:anim>
                                    <p:anim calcmode="lin" valueType="num">
                                      <p:cBhvr>
                                        <p:cTn id="206" dur="750"/>
                                        <p:tgtEl>
                                          <p:spTgt spid="30"/>
                                        </p:tgtEl>
                                        <p:attrNameLst>
                                          <p:attrName>ppt_h</p:attrName>
                                        </p:attrNameLst>
                                      </p:cBhvr>
                                      <p:tavLst>
                                        <p:tav tm="0">
                                          <p:val>
                                            <p:strVal val="ppt_h"/>
                                          </p:val>
                                        </p:tav>
                                        <p:tav tm="100000">
                                          <p:val>
                                            <p:fltVal val="0"/>
                                          </p:val>
                                        </p:tav>
                                      </p:tavLst>
                                    </p:anim>
                                    <p:anim calcmode="lin" valueType="num">
                                      <p:cBhvr>
                                        <p:cTn id="207" dur="750"/>
                                        <p:tgtEl>
                                          <p:spTgt spid="30"/>
                                        </p:tgtEl>
                                        <p:attrNameLst>
                                          <p:attrName>ppt_x</p:attrName>
                                        </p:attrNameLst>
                                      </p:cBhvr>
                                      <p:tavLst>
                                        <p:tav tm="0">
                                          <p:val>
                                            <p:strVal val="ppt_x"/>
                                          </p:val>
                                        </p:tav>
                                        <p:tav tm="100000">
                                          <p:val>
                                            <p:fltVal val="0.5"/>
                                          </p:val>
                                        </p:tav>
                                      </p:tavLst>
                                    </p:anim>
                                    <p:anim calcmode="lin" valueType="num">
                                      <p:cBhvr>
                                        <p:cTn id="208" dur="750"/>
                                        <p:tgtEl>
                                          <p:spTgt spid="30"/>
                                        </p:tgtEl>
                                        <p:attrNameLst>
                                          <p:attrName>ppt_y</p:attrName>
                                        </p:attrNameLst>
                                      </p:cBhvr>
                                      <p:tavLst>
                                        <p:tav tm="0">
                                          <p:val>
                                            <p:strVal val="ppt_y"/>
                                          </p:val>
                                        </p:tav>
                                        <p:tav tm="100000">
                                          <p:val>
                                            <p:fltVal val="0.5"/>
                                          </p:val>
                                        </p:tav>
                                      </p:tavLst>
                                    </p:anim>
                                    <p:set>
                                      <p:cBhvr>
                                        <p:cTn id="209" dur="1" fill="hold">
                                          <p:stCondLst>
                                            <p:cond delay="749"/>
                                          </p:stCondLst>
                                        </p:cTn>
                                        <p:tgtEl>
                                          <p:spTgt spid="30"/>
                                        </p:tgtEl>
                                        <p:attrNameLst>
                                          <p:attrName>style.visibility</p:attrName>
                                        </p:attrNameLst>
                                      </p:cBhvr>
                                      <p:to>
                                        <p:strVal val="hidden"/>
                                      </p:to>
                                    </p:set>
                                  </p:childTnLst>
                                </p:cTn>
                              </p:par>
                              <p:par>
                                <p:cTn id="210" presetID="23" presetClass="exit" presetSubtype="544" fill="hold" grpId="1" nodeType="withEffect">
                                  <p:stCondLst>
                                    <p:cond delay="1000"/>
                                  </p:stCondLst>
                                  <p:iterate type="wd">
                                    <p:tmPct val="5000"/>
                                  </p:iterate>
                                  <p:childTnLst>
                                    <p:anim calcmode="lin" valueType="num">
                                      <p:cBhvr>
                                        <p:cTn id="211" dur="1000"/>
                                        <p:tgtEl>
                                          <p:spTgt spid="29"/>
                                        </p:tgtEl>
                                        <p:attrNameLst>
                                          <p:attrName>ppt_w</p:attrName>
                                        </p:attrNameLst>
                                      </p:cBhvr>
                                      <p:tavLst>
                                        <p:tav tm="0">
                                          <p:val>
                                            <p:strVal val="ppt_w"/>
                                          </p:val>
                                        </p:tav>
                                        <p:tav tm="100000">
                                          <p:val>
                                            <p:fltVal val="0"/>
                                          </p:val>
                                        </p:tav>
                                      </p:tavLst>
                                    </p:anim>
                                    <p:anim calcmode="lin" valueType="num">
                                      <p:cBhvr>
                                        <p:cTn id="212" dur="1000"/>
                                        <p:tgtEl>
                                          <p:spTgt spid="29"/>
                                        </p:tgtEl>
                                        <p:attrNameLst>
                                          <p:attrName>ppt_h</p:attrName>
                                        </p:attrNameLst>
                                      </p:cBhvr>
                                      <p:tavLst>
                                        <p:tav tm="0">
                                          <p:val>
                                            <p:strVal val="ppt_h"/>
                                          </p:val>
                                        </p:tav>
                                        <p:tav tm="100000">
                                          <p:val>
                                            <p:fltVal val="0"/>
                                          </p:val>
                                        </p:tav>
                                      </p:tavLst>
                                    </p:anim>
                                    <p:anim calcmode="lin" valueType="num">
                                      <p:cBhvr>
                                        <p:cTn id="213" dur="1000"/>
                                        <p:tgtEl>
                                          <p:spTgt spid="29"/>
                                        </p:tgtEl>
                                        <p:attrNameLst>
                                          <p:attrName>ppt_x</p:attrName>
                                        </p:attrNameLst>
                                      </p:cBhvr>
                                      <p:tavLst>
                                        <p:tav tm="0">
                                          <p:val>
                                            <p:strVal val="ppt_x"/>
                                          </p:val>
                                        </p:tav>
                                        <p:tav tm="100000">
                                          <p:val>
                                            <p:fltVal val="0.5"/>
                                          </p:val>
                                        </p:tav>
                                      </p:tavLst>
                                    </p:anim>
                                    <p:anim calcmode="lin" valueType="num">
                                      <p:cBhvr>
                                        <p:cTn id="214" dur="1000"/>
                                        <p:tgtEl>
                                          <p:spTgt spid="29"/>
                                        </p:tgtEl>
                                        <p:attrNameLst>
                                          <p:attrName>ppt_y</p:attrName>
                                        </p:attrNameLst>
                                      </p:cBhvr>
                                      <p:tavLst>
                                        <p:tav tm="0">
                                          <p:val>
                                            <p:strVal val="ppt_y"/>
                                          </p:val>
                                        </p:tav>
                                        <p:tav tm="100000">
                                          <p:val>
                                            <p:fltVal val="0.5"/>
                                          </p:val>
                                        </p:tav>
                                      </p:tavLst>
                                    </p:anim>
                                    <p:set>
                                      <p:cBhvr>
                                        <p:cTn id="215" dur="1" fill="hold">
                                          <p:stCondLst>
                                            <p:cond delay="999"/>
                                          </p:stCondLst>
                                        </p:cTn>
                                        <p:tgtEl>
                                          <p:spTgt spid="29"/>
                                        </p:tgtEl>
                                        <p:attrNameLst>
                                          <p:attrName>style.visibility</p:attrName>
                                        </p:attrNameLst>
                                      </p:cBhvr>
                                      <p:to>
                                        <p:strVal val="hidden"/>
                                      </p:to>
                                    </p:set>
                                  </p:childTnLst>
                                </p:cTn>
                              </p:par>
                              <p:par>
                                <p:cTn id="216" presetID="23" presetClass="exit" presetSubtype="544" fill="hold" grpId="1" nodeType="withEffect">
                                  <p:stCondLst>
                                    <p:cond delay="1000"/>
                                  </p:stCondLst>
                                  <p:iterate type="wd">
                                    <p:tmPct val="5000"/>
                                  </p:iterate>
                                  <p:childTnLst>
                                    <p:anim calcmode="lin" valueType="num">
                                      <p:cBhvr>
                                        <p:cTn id="217" dur="1000"/>
                                        <p:tgtEl>
                                          <p:spTgt spid="59"/>
                                        </p:tgtEl>
                                        <p:attrNameLst>
                                          <p:attrName>ppt_w</p:attrName>
                                        </p:attrNameLst>
                                      </p:cBhvr>
                                      <p:tavLst>
                                        <p:tav tm="0">
                                          <p:val>
                                            <p:strVal val="ppt_w"/>
                                          </p:val>
                                        </p:tav>
                                        <p:tav tm="100000">
                                          <p:val>
                                            <p:fltVal val="0"/>
                                          </p:val>
                                        </p:tav>
                                      </p:tavLst>
                                    </p:anim>
                                    <p:anim calcmode="lin" valueType="num">
                                      <p:cBhvr>
                                        <p:cTn id="218" dur="1000"/>
                                        <p:tgtEl>
                                          <p:spTgt spid="59"/>
                                        </p:tgtEl>
                                        <p:attrNameLst>
                                          <p:attrName>ppt_h</p:attrName>
                                        </p:attrNameLst>
                                      </p:cBhvr>
                                      <p:tavLst>
                                        <p:tav tm="0">
                                          <p:val>
                                            <p:strVal val="ppt_h"/>
                                          </p:val>
                                        </p:tav>
                                        <p:tav tm="100000">
                                          <p:val>
                                            <p:fltVal val="0"/>
                                          </p:val>
                                        </p:tav>
                                      </p:tavLst>
                                    </p:anim>
                                    <p:anim calcmode="lin" valueType="num">
                                      <p:cBhvr>
                                        <p:cTn id="219" dur="1000"/>
                                        <p:tgtEl>
                                          <p:spTgt spid="59"/>
                                        </p:tgtEl>
                                        <p:attrNameLst>
                                          <p:attrName>ppt_x</p:attrName>
                                        </p:attrNameLst>
                                      </p:cBhvr>
                                      <p:tavLst>
                                        <p:tav tm="0">
                                          <p:val>
                                            <p:strVal val="ppt_x"/>
                                          </p:val>
                                        </p:tav>
                                        <p:tav tm="100000">
                                          <p:val>
                                            <p:fltVal val="0.5"/>
                                          </p:val>
                                        </p:tav>
                                      </p:tavLst>
                                    </p:anim>
                                    <p:anim calcmode="lin" valueType="num">
                                      <p:cBhvr>
                                        <p:cTn id="220" dur="1000"/>
                                        <p:tgtEl>
                                          <p:spTgt spid="59"/>
                                        </p:tgtEl>
                                        <p:attrNameLst>
                                          <p:attrName>ppt_y</p:attrName>
                                        </p:attrNameLst>
                                      </p:cBhvr>
                                      <p:tavLst>
                                        <p:tav tm="0">
                                          <p:val>
                                            <p:strVal val="ppt_y"/>
                                          </p:val>
                                        </p:tav>
                                        <p:tav tm="100000">
                                          <p:val>
                                            <p:fltVal val="0.5"/>
                                          </p:val>
                                        </p:tav>
                                      </p:tavLst>
                                    </p:anim>
                                    <p:set>
                                      <p:cBhvr>
                                        <p:cTn id="221" dur="1" fill="hold">
                                          <p:stCondLst>
                                            <p:cond delay="999"/>
                                          </p:stCondLst>
                                        </p:cTn>
                                        <p:tgtEl>
                                          <p:spTgt spid="59"/>
                                        </p:tgtEl>
                                        <p:attrNameLst>
                                          <p:attrName>style.visibility</p:attrName>
                                        </p:attrNameLst>
                                      </p:cBhvr>
                                      <p:to>
                                        <p:strVal val="hidden"/>
                                      </p:to>
                                    </p:set>
                                  </p:childTnLst>
                                </p:cTn>
                              </p:par>
                              <p:par>
                                <p:cTn id="222" presetID="23" presetClass="exit" presetSubtype="544" fill="hold" nodeType="withEffect">
                                  <p:stCondLst>
                                    <p:cond delay="1000"/>
                                  </p:stCondLst>
                                  <p:iterate type="wd">
                                    <p:tmPct val="5000"/>
                                  </p:iterate>
                                  <p:childTnLst>
                                    <p:anim calcmode="lin" valueType="num">
                                      <p:cBhvr>
                                        <p:cTn id="223" dur="1000"/>
                                        <p:tgtEl>
                                          <p:spTgt spid="100"/>
                                        </p:tgtEl>
                                        <p:attrNameLst>
                                          <p:attrName>ppt_w</p:attrName>
                                        </p:attrNameLst>
                                      </p:cBhvr>
                                      <p:tavLst>
                                        <p:tav tm="0">
                                          <p:val>
                                            <p:strVal val="ppt_w"/>
                                          </p:val>
                                        </p:tav>
                                        <p:tav tm="100000">
                                          <p:val>
                                            <p:fltVal val="0"/>
                                          </p:val>
                                        </p:tav>
                                      </p:tavLst>
                                    </p:anim>
                                    <p:anim calcmode="lin" valueType="num">
                                      <p:cBhvr>
                                        <p:cTn id="224" dur="1000"/>
                                        <p:tgtEl>
                                          <p:spTgt spid="100"/>
                                        </p:tgtEl>
                                        <p:attrNameLst>
                                          <p:attrName>ppt_h</p:attrName>
                                        </p:attrNameLst>
                                      </p:cBhvr>
                                      <p:tavLst>
                                        <p:tav tm="0">
                                          <p:val>
                                            <p:strVal val="ppt_h"/>
                                          </p:val>
                                        </p:tav>
                                        <p:tav tm="100000">
                                          <p:val>
                                            <p:fltVal val="0"/>
                                          </p:val>
                                        </p:tav>
                                      </p:tavLst>
                                    </p:anim>
                                    <p:anim calcmode="lin" valueType="num">
                                      <p:cBhvr>
                                        <p:cTn id="225" dur="1000"/>
                                        <p:tgtEl>
                                          <p:spTgt spid="100"/>
                                        </p:tgtEl>
                                        <p:attrNameLst>
                                          <p:attrName>ppt_x</p:attrName>
                                        </p:attrNameLst>
                                      </p:cBhvr>
                                      <p:tavLst>
                                        <p:tav tm="0">
                                          <p:val>
                                            <p:strVal val="ppt_x"/>
                                          </p:val>
                                        </p:tav>
                                        <p:tav tm="100000">
                                          <p:val>
                                            <p:fltVal val="0.5"/>
                                          </p:val>
                                        </p:tav>
                                      </p:tavLst>
                                    </p:anim>
                                    <p:anim calcmode="lin" valueType="num">
                                      <p:cBhvr>
                                        <p:cTn id="226" dur="1000"/>
                                        <p:tgtEl>
                                          <p:spTgt spid="100"/>
                                        </p:tgtEl>
                                        <p:attrNameLst>
                                          <p:attrName>ppt_y</p:attrName>
                                        </p:attrNameLst>
                                      </p:cBhvr>
                                      <p:tavLst>
                                        <p:tav tm="0">
                                          <p:val>
                                            <p:strVal val="ppt_y"/>
                                          </p:val>
                                        </p:tav>
                                        <p:tav tm="100000">
                                          <p:val>
                                            <p:fltVal val="0.5"/>
                                          </p:val>
                                        </p:tav>
                                      </p:tavLst>
                                    </p:anim>
                                    <p:set>
                                      <p:cBhvr>
                                        <p:cTn id="227" dur="1" fill="hold">
                                          <p:stCondLst>
                                            <p:cond delay="999"/>
                                          </p:stCondLst>
                                        </p:cTn>
                                        <p:tgtEl>
                                          <p:spTgt spid="100"/>
                                        </p:tgtEl>
                                        <p:attrNameLst>
                                          <p:attrName>style.visibility</p:attrName>
                                        </p:attrNameLst>
                                      </p:cBhvr>
                                      <p:to>
                                        <p:strVal val="hidden"/>
                                      </p:to>
                                    </p:set>
                                  </p:childTnLst>
                                </p:cTn>
                              </p:par>
                              <p:par>
                                <p:cTn id="228" presetID="23" presetClass="exit" presetSubtype="544" fill="hold" nodeType="withEffect">
                                  <p:stCondLst>
                                    <p:cond delay="1000"/>
                                  </p:stCondLst>
                                  <p:iterate type="wd">
                                    <p:tmPct val="5000"/>
                                  </p:iterate>
                                  <p:childTnLst>
                                    <p:anim calcmode="lin" valueType="num">
                                      <p:cBhvr>
                                        <p:cTn id="229" dur="1000"/>
                                        <p:tgtEl>
                                          <p:spTgt spid="95"/>
                                        </p:tgtEl>
                                        <p:attrNameLst>
                                          <p:attrName>ppt_w</p:attrName>
                                        </p:attrNameLst>
                                      </p:cBhvr>
                                      <p:tavLst>
                                        <p:tav tm="0">
                                          <p:val>
                                            <p:strVal val="ppt_w"/>
                                          </p:val>
                                        </p:tav>
                                        <p:tav tm="100000">
                                          <p:val>
                                            <p:fltVal val="0"/>
                                          </p:val>
                                        </p:tav>
                                      </p:tavLst>
                                    </p:anim>
                                    <p:anim calcmode="lin" valueType="num">
                                      <p:cBhvr>
                                        <p:cTn id="230" dur="1000"/>
                                        <p:tgtEl>
                                          <p:spTgt spid="95"/>
                                        </p:tgtEl>
                                        <p:attrNameLst>
                                          <p:attrName>ppt_h</p:attrName>
                                        </p:attrNameLst>
                                      </p:cBhvr>
                                      <p:tavLst>
                                        <p:tav tm="0">
                                          <p:val>
                                            <p:strVal val="ppt_h"/>
                                          </p:val>
                                        </p:tav>
                                        <p:tav tm="100000">
                                          <p:val>
                                            <p:fltVal val="0"/>
                                          </p:val>
                                        </p:tav>
                                      </p:tavLst>
                                    </p:anim>
                                    <p:anim calcmode="lin" valueType="num">
                                      <p:cBhvr>
                                        <p:cTn id="231" dur="1000"/>
                                        <p:tgtEl>
                                          <p:spTgt spid="95"/>
                                        </p:tgtEl>
                                        <p:attrNameLst>
                                          <p:attrName>ppt_x</p:attrName>
                                        </p:attrNameLst>
                                      </p:cBhvr>
                                      <p:tavLst>
                                        <p:tav tm="0">
                                          <p:val>
                                            <p:strVal val="ppt_x"/>
                                          </p:val>
                                        </p:tav>
                                        <p:tav tm="100000">
                                          <p:val>
                                            <p:fltVal val="0.5"/>
                                          </p:val>
                                        </p:tav>
                                      </p:tavLst>
                                    </p:anim>
                                    <p:anim calcmode="lin" valueType="num">
                                      <p:cBhvr>
                                        <p:cTn id="232" dur="1000"/>
                                        <p:tgtEl>
                                          <p:spTgt spid="95"/>
                                        </p:tgtEl>
                                        <p:attrNameLst>
                                          <p:attrName>ppt_y</p:attrName>
                                        </p:attrNameLst>
                                      </p:cBhvr>
                                      <p:tavLst>
                                        <p:tav tm="0">
                                          <p:val>
                                            <p:strVal val="ppt_y"/>
                                          </p:val>
                                        </p:tav>
                                        <p:tav tm="100000">
                                          <p:val>
                                            <p:fltVal val="0.5"/>
                                          </p:val>
                                        </p:tav>
                                      </p:tavLst>
                                    </p:anim>
                                    <p:set>
                                      <p:cBhvr>
                                        <p:cTn id="233" dur="1" fill="hold">
                                          <p:stCondLst>
                                            <p:cond delay="999"/>
                                          </p:stCondLst>
                                        </p:cTn>
                                        <p:tgtEl>
                                          <p:spTgt spid="95"/>
                                        </p:tgtEl>
                                        <p:attrNameLst>
                                          <p:attrName>style.visibility</p:attrName>
                                        </p:attrNameLst>
                                      </p:cBhvr>
                                      <p:to>
                                        <p:strVal val="hidden"/>
                                      </p:to>
                                    </p:set>
                                  </p:childTnLst>
                                </p:cTn>
                              </p:par>
                              <p:par>
                                <p:cTn id="234" presetID="23" presetClass="exit" presetSubtype="544" fill="hold" grpId="1" nodeType="withEffect">
                                  <p:stCondLst>
                                    <p:cond delay="1000"/>
                                  </p:stCondLst>
                                  <p:iterate type="wd">
                                    <p:tmPct val="5000"/>
                                  </p:iterate>
                                  <p:childTnLst>
                                    <p:anim calcmode="lin" valueType="num">
                                      <p:cBhvr>
                                        <p:cTn id="235" dur="1000"/>
                                        <p:tgtEl>
                                          <p:spTgt spid="33"/>
                                        </p:tgtEl>
                                        <p:attrNameLst>
                                          <p:attrName>ppt_w</p:attrName>
                                        </p:attrNameLst>
                                      </p:cBhvr>
                                      <p:tavLst>
                                        <p:tav tm="0">
                                          <p:val>
                                            <p:strVal val="ppt_w"/>
                                          </p:val>
                                        </p:tav>
                                        <p:tav tm="100000">
                                          <p:val>
                                            <p:fltVal val="0"/>
                                          </p:val>
                                        </p:tav>
                                      </p:tavLst>
                                    </p:anim>
                                    <p:anim calcmode="lin" valueType="num">
                                      <p:cBhvr>
                                        <p:cTn id="236" dur="1000"/>
                                        <p:tgtEl>
                                          <p:spTgt spid="33"/>
                                        </p:tgtEl>
                                        <p:attrNameLst>
                                          <p:attrName>ppt_h</p:attrName>
                                        </p:attrNameLst>
                                      </p:cBhvr>
                                      <p:tavLst>
                                        <p:tav tm="0">
                                          <p:val>
                                            <p:strVal val="ppt_h"/>
                                          </p:val>
                                        </p:tav>
                                        <p:tav tm="100000">
                                          <p:val>
                                            <p:fltVal val="0"/>
                                          </p:val>
                                        </p:tav>
                                      </p:tavLst>
                                    </p:anim>
                                    <p:anim calcmode="lin" valueType="num">
                                      <p:cBhvr>
                                        <p:cTn id="237" dur="1000"/>
                                        <p:tgtEl>
                                          <p:spTgt spid="33"/>
                                        </p:tgtEl>
                                        <p:attrNameLst>
                                          <p:attrName>ppt_x</p:attrName>
                                        </p:attrNameLst>
                                      </p:cBhvr>
                                      <p:tavLst>
                                        <p:tav tm="0">
                                          <p:val>
                                            <p:strVal val="ppt_x"/>
                                          </p:val>
                                        </p:tav>
                                        <p:tav tm="100000">
                                          <p:val>
                                            <p:fltVal val="0.5"/>
                                          </p:val>
                                        </p:tav>
                                      </p:tavLst>
                                    </p:anim>
                                    <p:anim calcmode="lin" valueType="num">
                                      <p:cBhvr>
                                        <p:cTn id="238" dur="1000"/>
                                        <p:tgtEl>
                                          <p:spTgt spid="33"/>
                                        </p:tgtEl>
                                        <p:attrNameLst>
                                          <p:attrName>ppt_y</p:attrName>
                                        </p:attrNameLst>
                                      </p:cBhvr>
                                      <p:tavLst>
                                        <p:tav tm="0">
                                          <p:val>
                                            <p:strVal val="ppt_y"/>
                                          </p:val>
                                        </p:tav>
                                        <p:tav tm="100000">
                                          <p:val>
                                            <p:fltVal val="0.5"/>
                                          </p:val>
                                        </p:tav>
                                      </p:tavLst>
                                    </p:anim>
                                    <p:set>
                                      <p:cBhvr>
                                        <p:cTn id="239" dur="1" fill="hold">
                                          <p:stCondLst>
                                            <p:cond delay="999"/>
                                          </p:stCondLst>
                                        </p:cTn>
                                        <p:tgtEl>
                                          <p:spTgt spid="33"/>
                                        </p:tgtEl>
                                        <p:attrNameLst>
                                          <p:attrName>style.visibility</p:attrName>
                                        </p:attrNameLst>
                                      </p:cBhvr>
                                      <p:to>
                                        <p:strVal val="hidden"/>
                                      </p:to>
                                    </p:set>
                                  </p:childTnLst>
                                </p:cTn>
                              </p:par>
                              <p:par>
                                <p:cTn id="240" presetID="23" presetClass="exit" presetSubtype="544" fill="hold" grpId="1" nodeType="withEffect">
                                  <p:stCondLst>
                                    <p:cond delay="1000"/>
                                  </p:stCondLst>
                                  <p:iterate type="wd">
                                    <p:tmPct val="5000"/>
                                  </p:iterate>
                                  <p:childTnLst>
                                    <p:anim calcmode="lin" valueType="num">
                                      <p:cBhvr>
                                        <p:cTn id="241" dur="1000"/>
                                        <p:tgtEl>
                                          <p:spTgt spid="32"/>
                                        </p:tgtEl>
                                        <p:attrNameLst>
                                          <p:attrName>ppt_w</p:attrName>
                                        </p:attrNameLst>
                                      </p:cBhvr>
                                      <p:tavLst>
                                        <p:tav tm="0">
                                          <p:val>
                                            <p:strVal val="ppt_w"/>
                                          </p:val>
                                        </p:tav>
                                        <p:tav tm="100000">
                                          <p:val>
                                            <p:fltVal val="0"/>
                                          </p:val>
                                        </p:tav>
                                      </p:tavLst>
                                    </p:anim>
                                    <p:anim calcmode="lin" valueType="num">
                                      <p:cBhvr>
                                        <p:cTn id="242" dur="1000"/>
                                        <p:tgtEl>
                                          <p:spTgt spid="32"/>
                                        </p:tgtEl>
                                        <p:attrNameLst>
                                          <p:attrName>ppt_h</p:attrName>
                                        </p:attrNameLst>
                                      </p:cBhvr>
                                      <p:tavLst>
                                        <p:tav tm="0">
                                          <p:val>
                                            <p:strVal val="ppt_h"/>
                                          </p:val>
                                        </p:tav>
                                        <p:tav tm="100000">
                                          <p:val>
                                            <p:fltVal val="0"/>
                                          </p:val>
                                        </p:tav>
                                      </p:tavLst>
                                    </p:anim>
                                    <p:anim calcmode="lin" valueType="num">
                                      <p:cBhvr>
                                        <p:cTn id="243" dur="1000"/>
                                        <p:tgtEl>
                                          <p:spTgt spid="32"/>
                                        </p:tgtEl>
                                        <p:attrNameLst>
                                          <p:attrName>ppt_x</p:attrName>
                                        </p:attrNameLst>
                                      </p:cBhvr>
                                      <p:tavLst>
                                        <p:tav tm="0">
                                          <p:val>
                                            <p:strVal val="ppt_x"/>
                                          </p:val>
                                        </p:tav>
                                        <p:tav tm="100000">
                                          <p:val>
                                            <p:fltVal val="0.5"/>
                                          </p:val>
                                        </p:tav>
                                      </p:tavLst>
                                    </p:anim>
                                    <p:anim calcmode="lin" valueType="num">
                                      <p:cBhvr>
                                        <p:cTn id="244" dur="1000"/>
                                        <p:tgtEl>
                                          <p:spTgt spid="32"/>
                                        </p:tgtEl>
                                        <p:attrNameLst>
                                          <p:attrName>ppt_y</p:attrName>
                                        </p:attrNameLst>
                                      </p:cBhvr>
                                      <p:tavLst>
                                        <p:tav tm="0">
                                          <p:val>
                                            <p:strVal val="ppt_y"/>
                                          </p:val>
                                        </p:tav>
                                        <p:tav tm="100000">
                                          <p:val>
                                            <p:fltVal val="0.5"/>
                                          </p:val>
                                        </p:tav>
                                      </p:tavLst>
                                    </p:anim>
                                    <p:set>
                                      <p:cBhvr>
                                        <p:cTn id="245" dur="1" fill="hold">
                                          <p:stCondLst>
                                            <p:cond delay="9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9" grpId="0" animBg="1"/>
      <p:bldP spid="59" grpId="1" animBg="1"/>
      <p:bldP spid="69" grpId="0" animBg="1"/>
      <p:bldP spid="69" grpId="1" animBg="1"/>
      <p:bldP spid="70" grpId="0" animBg="1"/>
      <p:bldP spid="70" grpId="1" animBg="1"/>
      <p:bldP spid="25" grpId="0"/>
      <p:bldP spid="25" grpId="1"/>
      <p:bldP spid="26" grpId="0"/>
      <p:bldP spid="26" grpId="1"/>
      <p:bldP spid="29" grpId="0"/>
      <p:bldP spid="29" grpId="1"/>
      <p:bldP spid="30" grpId="0"/>
      <p:bldP spid="30" grpId="1"/>
      <p:bldP spid="32" grpId="0"/>
      <p:bldP spid="32" grpId="1"/>
      <p:bldP spid="33" grpId="0"/>
      <p:bldP spid="33" grpId="1"/>
      <p:bldP spid="35" grpId="0"/>
      <p:bldP spid="35" grpId="1"/>
      <p:bldP spid="36" grpId="0"/>
      <p:bldP spid="3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73430" y="2450509"/>
            <a:ext cx="2184344" cy="1165550"/>
            <a:chOff x="5164571" y="3266337"/>
            <a:chExt cx="2912458" cy="1553587"/>
          </a:xfrm>
        </p:grpSpPr>
        <p:sp>
          <p:nvSpPr>
            <p:cNvPr id="7" name="Rounded Rectangle 6"/>
            <p:cNvSpPr/>
            <p:nvPr/>
          </p:nvSpPr>
          <p:spPr>
            <a:xfrm>
              <a:off x="6184825" y="3266337"/>
              <a:ext cx="1553972" cy="4881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rot="5400000">
              <a:off x="6717933" y="3799062"/>
              <a:ext cx="1553587" cy="488138"/>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8"/>
            <p:cNvSpPr/>
            <p:nvPr/>
          </p:nvSpPr>
          <p:spPr>
            <a:xfrm rot="8183085">
              <a:off x="5164571" y="4101718"/>
              <a:ext cx="2912458" cy="4881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7298703" y="3319150"/>
              <a:ext cx="392048" cy="3920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A</a:t>
              </a:r>
            </a:p>
          </p:txBody>
        </p:sp>
        <p:sp>
          <p:nvSpPr>
            <p:cNvPr id="33" name="TextBox 32"/>
            <p:cNvSpPr txBox="1"/>
            <p:nvPr/>
          </p:nvSpPr>
          <p:spPr>
            <a:xfrm rot="18958774">
              <a:off x="5960157" y="4305447"/>
              <a:ext cx="998391" cy="348706"/>
            </a:xfrm>
            <a:prstGeom prst="rect">
              <a:avLst/>
            </a:prstGeom>
            <a:noFill/>
          </p:spPr>
          <p:txBody>
            <a:bodyPr wrap="none" rtlCol="0">
              <a:spAutoFit/>
            </a:bodyPr>
            <a:lstStyle/>
            <a:p>
              <a:r>
                <a:rPr lang="zh-CN" alt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3" name="组合 2"/>
          <p:cNvGrpSpPr/>
          <p:nvPr/>
        </p:nvGrpSpPr>
        <p:grpSpPr>
          <a:xfrm>
            <a:off x="5187942" y="1997045"/>
            <a:ext cx="2184344" cy="1165550"/>
            <a:chOff x="6917256" y="2661904"/>
            <a:chExt cx="2912458" cy="1553587"/>
          </a:xfrm>
        </p:grpSpPr>
        <p:sp>
          <p:nvSpPr>
            <p:cNvPr id="19" name="Rounded Rectangle 18"/>
            <p:cNvSpPr/>
            <p:nvPr/>
          </p:nvSpPr>
          <p:spPr>
            <a:xfrm>
              <a:off x="7937510" y="2661904"/>
              <a:ext cx="1553972" cy="4881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rot="5400000">
              <a:off x="8470619" y="3194629"/>
              <a:ext cx="1553587" cy="488138"/>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ounded Rectangle 20"/>
            <p:cNvSpPr/>
            <p:nvPr/>
          </p:nvSpPr>
          <p:spPr>
            <a:xfrm rot="8183085">
              <a:off x="6917256" y="3497286"/>
              <a:ext cx="2912458" cy="48813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Oval 21"/>
            <p:cNvSpPr/>
            <p:nvPr/>
          </p:nvSpPr>
          <p:spPr>
            <a:xfrm>
              <a:off x="9051388" y="2714717"/>
              <a:ext cx="392048" cy="3920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2"/>
                  </a:solidFill>
                  <a:latin typeface="Arial" panose="020B0604020202020204" pitchFamily="34" charset="0"/>
                  <a:ea typeface="微软雅黑" panose="020B0503020204020204" pitchFamily="34" charset="-122"/>
                  <a:sym typeface="Arial" panose="020B0604020202020204" pitchFamily="34" charset="0"/>
                </a:rPr>
                <a:t>B</a:t>
              </a:r>
            </a:p>
          </p:txBody>
        </p:sp>
        <p:sp>
          <p:nvSpPr>
            <p:cNvPr id="34" name="TextBox 33"/>
            <p:cNvSpPr txBox="1"/>
            <p:nvPr/>
          </p:nvSpPr>
          <p:spPr>
            <a:xfrm rot="18958774">
              <a:off x="7767375" y="3647670"/>
              <a:ext cx="998391" cy="348706"/>
            </a:xfrm>
            <a:prstGeom prst="rect">
              <a:avLst/>
            </a:prstGeom>
            <a:noFill/>
          </p:spPr>
          <p:txBody>
            <a:bodyPr wrap="none" rtlCol="0">
              <a:spAutoFit/>
            </a:bodyPr>
            <a:lstStyle/>
            <a:p>
              <a:r>
                <a:rPr lang="zh-CN" alt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4" name="组合 3"/>
          <p:cNvGrpSpPr/>
          <p:nvPr/>
        </p:nvGrpSpPr>
        <p:grpSpPr>
          <a:xfrm>
            <a:off x="6502457" y="1543581"/>
            <a:ext cx="2184344" cy="1165550"/>
            <a:chOff x="8669942" y="2057472"/>
            <a:chExt cx="2912458" cy="1553587"/>
          </a:xfrm>
        </p:grpSpPr>
        <p:sp>
          <p:nvSpPr>
            <p:cNvPr id="27" name="Rounded Rectangle 26"/>
            <p:cNvSpPr/>
            <p:nvPr/>
          </p:nvSpPr>
          <p:spPr>
            <a:xfrm>
              <a:off x="9690195" y="2057472"/>
              <a:ext cx="1553972" cy="4881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Rounded Rectangle 27"/>
            <p:cNvSpPr/>
            <p:nvPr/>
          </p:nvSpPr>
          <p:spPr>
            <a:xfrm rot="5400000">
              <a:off x="10223304" y="2590197"/>
              <a:ext cx="1553587" cy="488138"/>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Rounded Rectangle 28"/>
            <p:cNvSpPr/>
            <p:nvPr/>
          </p:nvSpPr>
          <p:spPr>
            <a:xfrm rot="8183085">
              <a:off x="8669942" y="2892853"/>
              <a:ext cx="2912458" cy="4881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Oval 29"/>
            <p:cNvSpPr/>
            <p:nvPr/>
          </p:nvSpPr>
          <p:spPr>
            <a:xfrm>
              <a:off x="10804074" y="2110285"/>
              <a:ext cx="392048" cy="3920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a:t>
              </a:r>
            </a:p>
          </p:txBody>
        </p:sp>
        <p:sp>
          <p:nvSpPr>
            <p:cNvPr id="35" name="TextBox 34"/>
            <p:cNvSpPr txBox="1"/>
            <p:nvPr/>
          </p:nvSpPr>
          <p:spPr>
            <a:xfrm rot="18958774">
              <a:off x="9555665" y="3006735"/>
              <a:ext cx="998391" cy="348706"/>
            </a:xfrm>
            <a:prstGeom prst="rect">
              <a:avLst/>
            </a:prstGeom>
            <a:noFill/>
          </p:spPr>
          <p:txBody>
            <a:bodyPr wrap="none" rtlCol="0">
              <a:spAutoFit/>
            </a:bodyPr>
            <a:lstStyle/>
            <a:p>
              <a:r>
                <a:rPr lang="zh-CN" alt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37" name="Oval 36"/>
          <p:cNvSpPr/>
          <p:nvPr/>
        </p:nvSpPr>
        <p:spPr>
          <a:xfrm>
            <a:off x="918062" y="2073451"/>
            <a:ext cx="530312" cy="5304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2400" dirty="0">
                <a:solidFill>
                  <a:schemeClr val="bg1"/>
                </a:solidFill>
                <a:latin typeface="Impact" panose="020B0806030902050204" pitchFamily="34" charset="0"/>
                <a:ea typeface="微软雅黑" panose="020B0503020204020204" pitchFamily="34" charset="-122"/>
                <a:sym typeface="Arial" panose="020B0604020202020204" pitchFamily="34" charset="0"/>
              </a:rPr>
              <a:t>A</a:t>
            </a:r>
          </a:p>
        </p:txBody>
      </p:sp>
      <p:sp>
        <p:nvSpPr>
          <p:cNvPr id="38" name="Oval 37"/>
          <p:cNvSpPr/>
          <p:nvPr/>
        </p:nvSpPr>
        <p:spPr>
          <a:xfrm>
            <a:off x="918062" y="2712042"/>
            <a:ext cx="530312" cy="5304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2400" dirty="0">
                <a:solidFill>
                  <a:schemeClr val="bg1"/>
                </a:solidFill>
                <a:latin typeface="Impact" panose="020B0806030902050204" pitchFamily="34" charset="0"/>
                <a:ea typeface="微软雅黑" panose="020B0503020204020204" pitchFamily="34" charset="-122"/>
                <a:sym typeface="Arial" panose="020B0604020202020204" pitchFamily="34" charset="0"/>
              </a:rPr>
              <a:t>B</a:t>
            </a:r>
          </a:p>
        </p:txBody>
      </p:sp>
      <p:sp>
        <p:nvSpPr>
          <p:cNvPr id="39" name="Oval 38"/>
          <p:cNvSpPr/>
          <p:nvPr/>
        </p:nvSpPr>
        <p:spPr>
          <a:xfrm>
            <a:off x="918062" y="3350633"/>
            <a:ext cx="530312" cy="5304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sz="2400" dirty="0">
                <a:solidFill>
                  <a:schemeClr val="bg1"/>
                </a:solidFill>
                <a:latin typeface="Impact" panose="020B0806030902050204" pitchFamily="34" charset="0"/>
                <a:ea typeface="微软雅黑" panose="020B0503020204020204" pitchFamily="34" charset="-122"/>
                <a:sym typeface="Arial" panose="020B0604020202020204" pitchFamily="34" charset="0"/>
              </a:rPr>
              <a:t>C</a:t>
            </a:r>
          </a:p>
        </p:txBody>
      </p:sp>
      <p:sp>
        <p:nvSpPr>
          <p:cNvPr id="40" name="TextBox 39"/>
          <p:cNvSpPr txBox="1"/>
          <p:nvPr/>
        </p:nvSpPr>
        <p:spPr>
          <a:xfrm>
            <a:off x="1524240" y="2127824"/>
            <a:ext cx="2273718" cy="484758"/>
          </a:xfrm>
          <a:prstGeom prst="rect">
            <a:avLst/>
          </a:prstGeom>
          <a:noFill/>
        </p:spPr>
        <p:txBody>
          <a:bodyPr wrap="square" lIns="68589" tIns="34295" rIns="68589" bIns="34295" rtlCol="0">
            <a:spAutoFit/>
          </a:bodyPr>
          <a:lstStyle/>
          <a:p>
            <a:r>
              <a:rPr lang="zh-CN" altLang="en-US" sz="9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9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1" name="TextBox 40"/>
          <p:cNvSpPr txBox="1"/>
          <p:nvPr/>
        </p:nvSpPr>
        <p:spPr>
          <a:xfrm>
            <a:off x="1520548" y="2766716"/>
            <a:ext cx="2273718" cy="484758"/>
          </a:xfrm>
          <a:prstGeom prst="rect">
            <a:avLst/>
          </a:prstGeom>
          <a:noFill/>
        </p:spPr>
        <p:txBody>
          <a:bodyPr wrap="square" lIns="68589" tIns="34295" rIns="68589" bIns="34295" rtlCol="0">
            <a:spAutoFit/>
          </a:bodyPr>
          <a:lstStyle/>
          <a:p>
            <a:r>
              <a:rPr lang="zh-CN" altLang="en-US" sz="9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9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2" name="TextBox 41"/>
          <p:cNvSpPr txBox="1"/>
          <p:nvPr/>
        </p:nvSpPr>
        <p:spPr>
          <a:xfrm>
            <a:off x="1520548" y="3405006"/>
            <a:ext cx="2273718" cy="484758"/>
          </a:xfrm>
          <a:prstGeom prst="rect">
            <a:avLst/>
          </a:prstGeom>
          <a:noFill/>
        </p:spPr>
        <p:txBody>
          <a:bodyPr wrap="square" lIns="68589" tIns="34295" rIns="68589" bIns="34295" rtlCol="0">
            <a:spAutoFit/>
          </a:bodyPr>
          <a:lstStyle/>
          <a:p>
            <a:r>
              <a:rPr lang="zh-CN" altLang="en-US" sz="9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9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39733377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25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2" fill="hold" nodeType="afterEffect" p14:presetBounceEnd="64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64000">
                                          <p:cBhvr additive="base">
                                            <p:cTn id="12" dur="25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12" fill="hold" nodeType="afterEffect" p14:presetBounceEnd="64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64000">
                                          <p:cBhvr additive="base">
                                            <p:cTn id="17" dur="25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500"/>
                                </p:stCondLst>
                                <p:childTnLst>
                                  <p:par>
                                    <p:cTn id="37" presetID="50" presetClass="entr" presetSubtype="0" decel="10000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strVal val="#ppt_w+.3"/>
                                              </p:val>
                                            </p:tav>
                                            <p:tav tm="100000">
                                              <p:val>
                                                <p:strVal val="#ppt_w"/>
                                              </p:val>
                                            </p:tav>
                                          </p:tavLst>
                                        </p:anim>
                                        <p:anim calcmode="lin" valueType="num">
                                          <p:cBhvr>
                                            <p:cTn id="40" dur="500" fill="hold"/>
                                            <p:tgtEl>
                                              <p:spTgt spid="40"/>
                                            </p:tgtEl>
                                            <p:attrNameLst>
                                              <p:attrName>ppt_h</p:attrName>
                                            </p:attrNameLst>
                                          </p:cBhvr>
                                          <p:tavLst>
                                            <p:tav tm="0">
                                              <p:val>
                                                <p:strVal val="#ppt_h"/>
                                              </p:val>
                                            </p:tav>
                                            <p:tav tm="100000">
                                              <p:val>
                                                <p:strVal val="#ppt_h"/>
                                              </p:val>
                                            </p:tav>
                                          </p:tavLst>
                                        </p:anim>
                                        <p:animEffect transition="in" filter="fade">
                                          <p:cBhvr>
                                            <p:cTn id="41" dur="500"/>
                                            <p:tgtEl>
                                              <p:spTgt spid="40"/>
                                            </p:tgtEl>
                                          </p:cBhvr>
                                        </p:animEffect>
                                      </p:childTnLst>
                                    </p:cTn>
                                  </p:par>
                                </p:childTnLst>
                              </p:cTn>
                            </p:par>
                            <p:par>
                              <p:cTn id="42" fill="hold">
                                <p:stCondLst>
                                  <p:cond delay="1000"/>
                                </p:stCondLst>
                                <p:childTnLst>
                                  <p:par>
                                    <p:cTn id="43" presetID="50" presetClass="entr" presetSubtype="0"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strVal val="#ppt_w+.3"/>
                                              </p:val>
                                            </p:tav>
                                            <p:tav tm="100000">
                                              <p:val>
                                                <p:strVal val="#ppt_w"/>
                                              </p:val>
                                            </p:tav>
                                          </p:tavLst>
                                        </p:anim>
                                        <p:anim calcmode="lin" valueType="num">
                                          <p:cBhvr>
                                            <p:cTn id="46" dur="500" fill="hold"/>
                                            <p:tgtEl>
                                              <p:spTgt spid="41"/>
                                            </p:tgtEl>
                                            <p:attrNameLst>
                                              <p:attrName>ppt_h</p:attrName>
                                            </p:attrNameLst>
                                          </p:cBhvr>
                                          <p:tavLst>
                                            <p:tav tm="0">
                                              <p:val>
                                                <p:strVal val="#ppt_h"/>
                                              </p:val>
                                            </p:tav>
                                            <p:tav tm="100000">
                                              <p:val>
                                                <p:strVal val="#ppt_h"/>
                                              </p:val>
                                            </p:tav>
                                          </p:tavLst>
                                        </p:anim>
                                        <p:animEffect transition="in" filter="fade">
                                          <p:cBhvr>
                                            <p:cTn id="47" dur="500"/>
                                            <p:tgtEl>
                                              <p:spTgt spid="41"/>
                                            </p:tgtEl>
                                          </p:cBhvr>
                                        </p:animEffect>
                                      </p:childTnLst>
                                    </p:cTn>
                                  </p:par>
                                </p:childTnLst>
                              </p:cTn>
                            </p:par>
                            <p:par>
                              <p:cTn id="48" fill="hold">
                                <p:stCondLst>
                                  <p:cond delay="1500"/>
                                </p:stCondLst>
                                <p:childTnLst>
                                  <p:par>
                                    <p:cTn id="49" presetID="50" presetClass="entr" presetSubtype="0" decel="10000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strVal val="#ppt_w+.3"/>
                                              </p:val>
                                            </p:tav>
                                            <p:tav tm="100000">
                                              <p:val>
                                                <p:strVal val="#ppt_w"/>
                                              </p:val>
                                            </p:tav>
                                          </p:tavLst>
                                        </p:anim>
                                        <p:anim calcmode="lin" valueType="num">
                                          <p:cBhvr>
                                            <p:cTn id="52" dur="500" fill="hold"/>
                                            <p:tgtEl>
                                              <p:spTgt spid="42"/>
                                            </p:tgtEl>
                                            <p:attrNameLst>
                                              <p:attrName>ppt_h</p:attrName>
                                            </p:attrNameLst>
                                          </p:cBhvr>
                                          <p:tavLst>
                                            <p:tav tm="0">
                                              <p:val>
                                                <p:strVal val="#ppt_h"/>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0-#ppt_w/2"/>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1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0-#ppt_w/2"/>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500"/>
                                </p:stCondLst>
                                <p:childTnLst>
                                  <p:par>
                                    <p:cTn id="37" presetID="50" presetClass="entr" presetSubtype="0" decel="10000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strVal val="#ppt_w+.3"/>
                                              </p:val>
                                            </p:tav>
                                            <p:tav tm="100000">
                                              <p:val>
                                                <p:strVal val="#ppt_w"/>
                                              </p:val>
                                            </p:tav>
                                          </p:tavLst>
                                        </p:anim>
                                        <p:anim calcmode="lin" valueType="num">
                                          <p:cBhvr>
                                            <p:cTn id="40" dur="500" fill="hold"/>
                                            <p:tgtEl>
                                              <p:spTgt spid="40"/>
                                            </p:tgtEl>
                                            <p:attrNameLst>
                                              <p:attrName>ppt_h</p:attrName>
                                            </p:attrNameLst>
                                          </p:cBhvr>
                                          <p:tavLst>
                                            <p:tav tm="0">
                                              <p:val>
                                                <p:strVal val="#ppt_h"/>
                                              </p:val>
                                            </p:tav>
                                            <p:tav tm="100000">
                                              <p:val>
                                                <p:strVal val="#ppt_h"/>
                                              </p:val>
                                            </p:tav>
                                          </p:tavLst>
                                        </p:anim>
                                        <p:animEffect transition="in" filter="fade">
                                          <p:cBhvr>
                                            <p:cTn id="41" dur="500"/>
                                            <p:tgtEl>
                                              <p:spTgt spid="40"/>
                                            </p:tgtEl>
                                          </p:cBhvr>
                                        </p:animEffect>
                                      </p:childTnLst>
                                    </p:cTn>
                                  </p:par>
                                </p:childTnLst>
                              </p:cTn>
                            </p:par>
                            <p:par>
                              <p:cTn id="42" fill="hold">
                                <p:stCondLst>
                                  <p:cond delay="1000"/>
                                </p:stCondLst>
                                <p:childTnLst>
                                  <p:par>
                                    <p:cTn id="43" presetID="50" presetClass="entr" presetSubtype="0"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strVal val="#ppt_w+.3"/>
                                              </p:val>
                                            </p:tav>
                                            <p:tav tm="100000">
                                              <p:val>
                                                <p:strVal val="#ppt_w"/>
                                              </p:val>
                                            </p:tav>
                                          </p:tavLst>
                                        </p:anim>
                                        <p:anim calcmode="lin" valueType="num">
                                          <p:cBhvr>
                                            <p:cTn id="46" dur="500" fill="hold"/>
                                            <p:tgtEl>
                                              <p:spTgt spid="41"/>
                                            </p:tgtEl>
                                            <p:attrNameLst>
                                              <p:attrName>ppt_h</p:attrName>
                                            </p:attrNameLst>
                                          </p:cBhvr>
                                          <p:tavLst>
                                            <p:tav tm="0">
                                              <p:val>
                                                <p:strVal val="#ppt_h"/>
                                              </p:val>
                                            </p:tav>
                                            <p:tav tm="100000">
                                              <p:val>
                                                <p:strVal val="#ppt_h"/>
                                              </p:val>
                                            </p:tav>
                                          </p:tavLst>
                                        </p:anim>
                                        <p:animEffect transition="in" filter="fade">
                                          <p:cBhvr>
                                            <p:cTn id="47" dur="500"/>
                                            <p:tgtEl>
                                              <p:spTgt spid="41"/>
                                            </p:tgtEl>
                                          </p:cBhvr>
                                        </p:animEffect>
                                      </p:childTnLst>
                                    </p:cTn>
                                  </p:par>
                                </p:childTnLst>
                              </p:cTn>
                            </p:par>
                            <p:par>
                              <p:cTn id="48" fill="hold">
                                <p:stCondLst>
                                  <p:cond delay="1500"/>
                                </p:stCondLst>
                                <p:childTnLst>
                                  <p:par>
                                    <p:cTn id="49" presetID="50" presetClass="entr" presetSubtype="0" decel="10000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strVal val="#ppt_w+.3"/>
                                              </p:val>
                                            </p:tav>
                                            <p:tav tm="100000">
                                              <p:val>
                                                <p:strVal val="#ppt_w"/>
                                              </p:val>
                                            </p:tav>
                                          </p:tavLst>
                                        </p:anim>
                                        <p:anim calcmode="lin" valueType="num">
                                          <p:cBhvr>
                                            <p:cTn id="52" dur="500" fill="hold"/>
                                            <p:tgtEl>
                                              <p:spTgt spid="42"/>
                                            </p:tgtEl>
                                            <p:attrNameLst>
                                              <p:attrName>ppt_h</p:attrName>
                                            </p:attrNameLst>
                                          </p:cBhvr>
                                          <p:tavLst>
                                            <p:tav tm="0">
                                              <p:val>
                                                <p:strVal val="#ppt_h"/>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
          <p:cNvSpPr/>
          <p:nvPr/>
        </p:nvSpPr>
        <p:spPr>
          <a:xfrm rot="18900000">
            <a:off x="6525938" y="1872003"/>
            <a:ext cx="777479" cy="77771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 name="Rounded Rectangle 2"/>
          <p:cNvSpPr/>
          <p:nvPr/>
        </p:nvSpPr>
        <p:spPr>
          <a:xfrm rot="18900000">
            <a:off x="6523557" y="1791015"/>
            <a:ext cx="776288" cy="776527"/>
          </a:xfrm>
          <a:prstGeom prst="roundRect">
            <a:avLst>
              <a:gd name="adj" fmla="val 115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nvGrpSpPr>
          <p:cNvPr id="6" name="Group 9"/>
          <p:cNvGrpSpPr/>
          <p:nvPr/>
        </p:nvGrpSpPr>
        <p:grpSpPr>
          <a:xfrm>
            <a:off x="6758332" y="2064389"/>
            <a:ext cx="307340" cy="228671"/>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9" name="Rounded Rectangle 2"/>
          <p:cNvSpPr/>
          <p:nvPr/>
        </p:nvSpPr>
        <p:spPr>
          <a:xfrm rot="18900000">
            <a:off x="4182788" y="1872003"/>
            <a:ext cx="777479" cy="77771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 name="Rounded Rectangle 2"/>
          <p:cNvSpPr/>
          <p:nvPr/>
        </p:nvSpPr>
        <p:spPr>
          <a:xfrm rot="18900000">
            <a:off x="4180407" y="1791015"/>
            <a:ext cx="776288" cy="776527"/>
          </a:xfrm>
          <a:prstGeom prst="roundRect">
            <a:avLst>
              <a:gd name="adj" fmla="val 115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nvGrpSpPr>
          <p:cNvPr id="11" name="Group 12"/>
          <p:cNvGrpSpPr/>
          <p:nvPr/>
        </p:nvGrpSpPr>
        <p:grpSpPr>
          <a:xfrm>
            <a:off x="4440579" y="2052320"/>
            <a:ext cx="256526" cy="252175"/>
            <a:chOff x="2905125" y="4002088"/>
            <a:chExt cx="249238" cy="244475"/>
          </a:xfrm>
          <a:solidFill>
            <a:schemeClr val="bg1"/>
          </a:solidFill>
        </p:grpSpPr>
        <p:sp>
          <p:nvSpPr>
            <p:cNvPr id="12"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3"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14" name="Rounded Rectangle 2"/>
          <p:cNvSpPr/>
          <p:nvPr/>
        </p:nvSpPr>
        <p:spPr>
          <a:xfrm rot="18900000">
            <a:off x="1839638" y="1872003"/>
            <a:ext cx="777479" cy="77771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5" name="Rounded Rectangle 2"/>
          <p:cNvSpPr/>
          <p:nvPr/>
        </p:nvSpPr>
        <p:spPr>
          <a:xfrm rot="18900000">
            <a:off x="1837257" y="1791015"/>
            <a:ext cx="776288" cy="776527"/>
          </a:xfrm>
          <a:prstGeom prst="roundRect">
            <a:avLst>
              <a:gd name="adj" fmla="val 115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nvGrpSpPr>
          <p:cNvPr id="16" name="Group 15"/>
          <p:cNvGrpSpPr/>
          <p:nvPr/>
        </p:nvGrpSpPr>
        <p:grpSpPr>
          <a:xfrm>
            <a:off x="2072025" y="2065026"/>
            <a:ext cx="307321" cy="227400"/>
            <a:chOff x="3052763" y="2647950"/>
            <a:chExt cx="346075" cy="255588"/>
          </a:xfrm>
          <a:solidFill>
            <a:schemeClr val="bg1"/>
          </a:solidFill>
        </p:grpSpPr>
        <p:sp>
          <p:nvSpPr>
            <p:cNvPr id="1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20" name="矩形 57"/>
          <p:cNvSpPr>
            <a:spLocks noChangeArrowheads="1"/>
          </p:cNvSpPr>
          <p:nvPr/>
        </p:nvSpPr>
        <p:spPr bwMode="auto">
          <a:xfrm>
            <a:off x="1539184" y="2910891"/>
            <a:ext cx="1351360" cy="253916"/>
          </a:xfrm>
          <a:prstGeom prst="rect">
            <a:avLst/>
          </a:prstGeom>
          <a:solidFill>
            <a:schemeClr val="accent1"/>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40"/>
          <p:cNvSpPr txBox="1"/>
          <p:nvPr/>
        </p:nvSpPr>
        <p:spPr>
          <a:xfrm>
            <a:off x="1183838" y="3300897"/>
            <a:ext cx="2062052" cy="858440"/>
          </a:xfrm>
          <a:prstGeom prst="rect">
            <a:avLst/>
          </a:prstGeom>
          <a:noFill/>
          <a:ln w="9525">
            <a:solidFill>
              <a:schemeClr val="accent1"/>
            </a:solidFill>
          </a:ln>
        </p:spPr>
        <p:txBody>
          <a:bodyPr wrap="square" lIns="68580" tIns="34290" rIns="68580" bIns="34290">
            <a:spAutoFit/>
          </a:bodyPr>
          <a:lstStyle/>
          <a:p>
            <a:pPr algn="ctr">
              <a:lnSpc>
                <a:spcPct val="20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3" name="矩形 57"/>
          <p:cNvSpPr>
            <a:spLocks noChangeArrowheads="1"/>
          </p:cNvSpPr>
          <p:nvPr/>
        </p:nvSpPr>
        <p:spPr bwMode="auto">
          <a:xfrm>
            <a:off x="3893553" y="2910891"/>
            <a:ext cx="1351360" cy="253916"/>
          </a:xfrm>
          <a:prstGeom prst="rect">
            <a:avLst/>
          </a:prstGeom>
          <a:solidFill>
            <a:schemeClr val="accent2"/>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40"/>
          <p:cNvSpPr txBox="1"/>
          <p:nvPr/>
        </p:nvSpPr>
        <p:spPr>
          <a:xfrm>
            <a:off x="3538207" y="3300897"/>
            <a:ext cx="2062052" cy="858440"/>
          </a:xfrm>
          <a:prstGeom prst="rect">
            <a:avLst/>
          </a:prstGeom>
          <a:noFill/>
          <a:ln w="9525">
            <a:solidFill>
              <a:schemeClr val="accent2"/>
            </a:solidFill>
          </a:ln>
        </p:spPr>
        <p:txBody>
          <a:bodyPr wrap="square" lIns="68580" tIns="34290" rIns="68580" bIns="34290">
            <a:spAutoFit/>
          </a:bodyPr>
          <a:lstStyle/>
          <a:p>
            <a:pPr algn="ctr">
              <a:lnSpc>
                <a:spcPct val="20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6" name="矩形 57"/>
          <p:cNvSpPr>
            <a:spLocks noChangeArrowheads="1"/>
          </p:cNvSpPr>
          <p:nvPr/>
        </p:nvSpPr>
        <p:spPr bwMode="auto">
          <a:xfrm>
            <a:off x="6247923" y="2910891"/>
            <a:ext cx="1351360" cy="253916"/>
          </a:xfrm>
          <a:prstGeom prst="rect">
            <a:avLst/>
          </a:prstGeom>
          <a:solidFill>
            <a:schemeClr val="accent1"/>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40"/>
          <p:cNvSpPr txBox="1"/>
          <p:nvPr/>
        </p:nvSpPr>
        <p:spPr>
          <a:xfrm>
            <a:off x="5892577" y="3300897"/>
            <a:ext cx="2062052" cy="858440"/>
          </a:xfrm>
          <a:prstGeom prst="rect">
            <a:avLst/>
          </a:prstGeom>
          <a:noFill/>
          <a:ln w="9525">
            <a:solidFill>
              <a:schemeClr val="accent1"/>
            </a:solidFill>
          </a:ln>
        </p:spPr>
        <p:txBody>
          <a:bodyPr wrap="square" lIns="68580" tIns="34290" rIns="68580" bIns="34290">
            <a:spAutoFit/>
          </a:bodyPr>
          <a:lstStyle/>
          <a:p>
            <a:pPr algn="ctr">
              <a:lnSpc>
                <a:spcPct val="20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Tree>
    <p:extLst>
      <p:ext uri="{BB962C8B-B14F-4D97-AF65-F5344CB8AC3E}">
        <p14:creationId xmlns:p14="http://schemas.microsoft.com/office/powerpoint/2010/main" val="86195931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5" grpId="0" animBg="1"/>
      <p:bldP spid="20" grpId="0" animBg="1"/>
      <p:bldP spid="21" grpId="0" animBg="1"/>
      <p:bldP spid="23" grpId="0" animBg="1"/>
      <p:bldP spid="24" grpId="0" animBg="1"/>
      <p:bldP spid="26"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A9874D65-C8A5-4D9A-B6E5-40ED98168501}"/>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065E8E83-F367-492F-B74E-8F66743FF31E}"/>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7FC2DA2D-D9D3-42AD-9776-8CE3FC3EC73A}"/>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矩形 1"/>
          <p:cNvSpPr/>
          <p:nvPr>
            <p:custDataLst>
              <p:tags r:id="rId1"/>
            </p:custDataLst>
          </p:nvPr>
        </p:nvSpPr>
        <p:spPr>
          <a:xfrm>
            <a:off x="1439652" y="1204392"/>
            <a:ext cx="3384376" cy="1908212"/>
          </a:xfrm>
          <a:prstGeom prst="rect">
            <a:avLst/>
          </a:prstGeom>
          <a:noFill/>
          <a:ln>
            <a:no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lnSpc>
                <a:spcPct val="90000"/>
              </a:lnSpc>
            </a:pPr>
            <a:r>
              <a:rPr lang="en-US" altLang="zh-CN" sz="3600" b="1" dirty="0">
                <a:solidFill>
                  <a:schemeClr val="accent2"/>
                </a:solidFill>
                <a:latin typeface="方正姚体" panose="02010601030101010101" pitchFamily="2" charset="-122"/>
                <a:ea typeface="方正姚体" panose="02010601030101010101" pitchFamily="2" charset="-122"/>
                <a:cs typeface="Arial" panose="020B0604020202020204" pitchFamily="34" charset="0"/>
              </a:rPr>
              <a:t>PART</a:t>
            </a:r>
            <a:r>
              <a:rPr lang="zh-CN" altLang="en-US" sz="3600" b="1" dirty="0">
                <a:solidFill>
                  <a:schemeClr val="accent2"/>
                </a:solidFill>
                <a:latin typeface="方正姚体" panose="02010601030101010101" pitchFamily="2" charset="-122"/>
                <a:ea typeface="方正姚体" panose="02010601030101010101" pitchFamily="2" charset="-122"/>
                <a:cs typeface="Arial" panose="020B0604020202020204" pitchFamily="34" charset="0"/>
              </a:rPr>
              <a:t> </a:t>
            </a:r>
            <a:r>
              <a:rPr kumimoji="1" lang="en-US" altLang="zh-CN" sz="8800" b="1" dirty="0">
                <a:solidFill>
                  <a:schemeClr val="accent2"/>
                </a:solidFill>
                <a:latin typeface="方正姚体" panose="02010601030101010101" pitchFamily="2" charset="-122"/>
                <a:ea typeface="方正姚体" panose="02010601030101010101" pitchFamily="2" charset="-122"/>
                <a:cs typeface="IrisUPC" pitchFamily="34" charset="-34"/>
              </a:rPr>
              <a:t>4</a:t>
            </a:r>
            <a:endParaRPr kumimoji="1" lang="zh-CN" altLang="en-US" sz="4400" b="1" dirty="0">
              <a:solidFill>
                <a:schemeClr val="accent2"/>
              </a:solidFill>
              <a:latin typeface="方正姚体" panose="02010601030101010101" pitchFamily="2" charset="-122"/>
              <a:ea typeface="方正姚体" panose="02010601030101010101" pitchFamily="2" charset="-122"/>
              <a:cs typeface="IrisUPC" pitchFamily="34" charset="-34"/>
            </a:endParaRPr>
          </a:p>
        </p:txBody>
      </p:sp>
      <p:sp>
        <p:nvSpPr>
          <p:cNvPr id="4" name="PA_矩形 3"/>
          <p:cNvSpPr/>
          <p:nvPr>
            <p:custDataLst>
              <p:tags r:id="rId2"/>
            </p:custDataLst>
          </p:nvPr>
        </p:nvSpPr>
        <p:spPr>
          <a:xfrm>
            <a:off x="4175956" y="1920842"/>
            <a:ext cx="1779974" cy="561692"/>
          </a:xfrm>
          <a:prstGeom prst="rect">
            <a:avLst/>
          </a:prstGeom>
        </p:spPr>
        <p:txBody>
          <a:bodyPr wrap="none" lIns="68580" tIns="34290" rIns="68580" bIns="34290">
            <a:spAutoFit/>
          </a:bodyPr>
          <a:lstStyle/>
          <a:p>
            <a:r>
              <a:rPr lang="zh-CN" altLang="en-US" sz="3200" dirty="0">
                <a:solidFill>
                  <a:schemeClr val="accent2"/>
                </a:solidFill>
                <a:ea typeface="微软雅黑" panose="020B0503020204020204" pitchFamily="34" charset="-122"/>
              </a:rPr>
              <a:t>板书设计</a:t>
            </a:r>
          </a:p>
        </p:txBody>
      </p:sp>
      <p:sp>
        <p:nvSpPr>
          <p:cNvPr id="5" name="PA_矩形 4"/>
          <p:cNvSpPr/>
          <p:nvPr>
            <p:custDataLst>
              <p:tags r:id="rId3"/>
            </p:custDataLst>
          </p:nvPr>
        </p:nvSpPr>
        <p:spPr>
          <a:xfrm>
            <a:off x="4175955" y="2535610"/>
            <a:ext cx="3556926"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 name="圆角矩形 51">
            <a:extLst>
              <a:ext uri="{FF2B5EF4-FFF2-40B4-BE49-F238E27FC236}">
                <a16:creationId xmlns:a16="http://schemas.microsoft.com/office/drawing/2014/main" xmlns="" id="{151BBFA8-BB34-4DDE-A973-DB5821C33AE4}"/>
              </a:ext>
            </a:extLst>
          </p:cNvPr>
          <p:cNvSpPr/>
          <p:nvPr/>
        </p:nvSpPr>
        <p:spPr>
          <a:xfrm>
            <a:off x="2267744" y="2748934"/>
            <a:ext cx="1656184" cy="13678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schemeClr val="tx1">
                  <a:lumMod val="75000"/>
                  <a:lumOff val="25000"/>
                </a:schemeClr>
              </a:solidFill>
            </a:endParaRPr>
          </a:p>
        </p:txBody>
      </p:sp>
      <p:pic>
        <p:nvPicPr>
          <p:cNvPr id="10" name="图片 9">
            <a:extLst>
              <a:ext uri="{FF2B5EF4-FFF2-40B4-BE49-F238E27FC236}">
                <a16:creationId xmlns:a16="http://schemas.microsoft.com/office/drawing/2014/main" xmlns="" id="{5E9BF5F9-11CE-4669-80DD-728C61EA1E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0699" y="2482534"/>
            <a:ext cx="2219263" cy="2104762"/>
          </a:xfrm>
          <a:prstGeom prst="rect">
            <a:avLst/>
          </a:prstGeom>
        </p:spPr>
      </p:pic>
    </p:spTree>
    <p:extLst>
      <p:ext uri="{BB962C8B-B14F-4D97-AF65-F5344CB8AC3E}">
        <p14:creationId xmlns:p14="http://schemas.microsoft.com/office/powerpoint/2010/main" val="424384696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900"/>
                            </p:stCondLst>
                            <p:childTnLst>
                              <p:par>
                                <p:cTn id="17" presetID="17"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ppt_w/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par>
                          <p:cTn id="23" fill="hold">
                            <p:stCondLst>
                              <p:cond delay="2400"/>
                            </p:stCondLst>
                            <p:childTnLst>
                              <p:par>
                                <p:cTn id="24" presetID="23" presetClass="entr" presetSubtype="528" fill="hold" grpId="0" nodeType="afterEffect">
                                  <p:stCondLst>
                                    <p:cond delay="0"/>
                                  </p:stCondLst>
                                  <p:iterate type="wd">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700" fill="hold"/>
                                        <p:tgtEl>
                                          <p:spTgt spid="4"/>
                                        </p:tgtEl>
                                        <p:attrNameLst>
                                          <p:attrName>ppt_w</p:attrName>
                                        </p:attrNameLst>
                                      </p:cBhvr>
                                      <p:tavLst>
                                        <p:tav tm="0">
                                          <p:val>
                                            <p:fltVal val="0"/>
                                          </p:val>
                                        </p:tav>
                                        <p:tav tm="100000">
                                          <p:val>
                                            <p:strVal val="#ppt_w"/>
                                          </p:val>
                                        </p:tav>
                                      </p:tavLst>
                                    </p:anim>
                                    <p:anim calcmode="lin" valueType="num">
                                      <p:cBhvr>
                                        <p:cTn id="27" dur="700" fill="hold"/>
                                        <p:tgtEl>
                                          <p:spTgt spid="4"/>
                                        </p:tgtEl>
                                        <p:attrNameLst>
                                          <p:attrName>ppt_h</p:attrName>
                                        </p:attrNameLst>
                                      </p:cBhvr>
                                      <p:tavLst>
                                        <p:tav tm="0">
                                          <p:val>
                                            <p:fltVal val="0"/>
                                          </p:val>
                                        </p:tav>
                                        <p:tav tm="100000">
                                          <p:val>
                                            <p:strVal val="#ppt_h"/>
                                          </p:val>
                                        </p:tav>
                                      </p:tavLst>
                                    </p:anim>
                                    <p:anim calcmode="lin" valueType="num">
                                      <p:cBhvr>
                                        <p:cTn id="28" dur="700" fill="hold"/>
                                        <p:tgtEl>
                                          <p:spTgt spid="4"/>
                                        </p:tgtEl>
                                        <p:attrNameLst>
                                          <p:attrName>ppt_x</p:attrName>
                                        </p:attrNameLst>
                                      </p:cBhvr>
                                      <p:tavLst>
                                        <p:tav tm="0">
                                          <p:val>
                                            <p:fltVal val="0.5"/>
                                          </p:val>
                                        </p:tav>
                                        <p:tav tm="100000">
                                          <p:val>
                                            <p:strVal val="#ppt_x"/>
                                          </p:val>
                                        </p:tav>
                                      </p:tavLst>
                                    </p:anim>
                                    <p:anim calcmode="lin" valueType="num">
                                      <p:cBhvr>
                                        <p:cTn id="29" dur="700" fill="hold"/>
                                        <p:tgtEl>
                                          <p:spTgt spid="4"/>
                                        </p:tgtEl>
                                        <p:attrNameLst>
                                          <p:attrName>ppt_y</p:attrName>
                                        </p:attrNameLst>
                                      </p:cBhvr>
                                      <p:tavLst>
                                        <p:tav tm="0">
                                          <p:val>
                                            <p:fltVal val="0.5"/>
                                          </p:val>
                                        </p:tav>
                                        <p:tav tm="100000">
                                          <p:val>
                                            <p:strVal val="#ppt_y"/>
                                          </p:val>
                                        </p:tav>
                                      </p:tavLst>
                                    </p:anim>
                                  </p:childTnLst>
                                </p:cTn>
                              </p:par>
                              <p:par>
                                <p:cTn id="30" presetID="42" presetClass="entr" presetSubtype="0" fill="hold" grpId="0" nodeType="withEffect">
                                  <p:stCondLst>
                                    <p:cond delay="6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autoUpdateAnimBg="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1630591" y="1024372"/>
            <a:ext cx="5148925" cy="2288611"/>
            <a:chOff x="1447800" y="2628900"/>
            <a:chExt cx="5745163" cy="2552700"/>
          </a:xfrm>
        </p:grpSpPr>
        <p:sp>
          <p:nvSpPr>
            <p:cNvPr id="6184" name="Freeform 40"/>
            <p:cNvSpPr>
              <a:spLocks/>
            </p:cNvSpPr>
            <p:nvPr/>
          </p:nvSpPr>
          <p:spPr bwMode="auto">
            <a:xfrm>
              <a:off x="1447800" y="2713037"/>
              <a:ext cx="5745163" cy="2468563"/>
            </a:xfrm>
            <a:custGeom>
              <a:avLst/>
              <a:gdLst/>
              <a:ahLst/>
              <a:cxnLst>
                <a:cxn ang="0">
                  <a:pos x="1532" y="272"/>
                </a:cxn>
                <a:cxn ang="0">
                  <a:pos x="984" y="0"/>
                </a:cxn>
                <a:cxn ang="0">
                  <a:pos x="984" y="162"/>
                </a:cxn>
                <a:cxn ang="0">
                  <a:pos x="0" y="658"/>
                </a:cxn>
                <a:cxn ang="0">
                  <a:pos x="984" y="388"/>
                </a:cxn>
                <a:cxn ang="0">
                  <a:pos x="984" y="385"/>
                </a:cxn>
                <a:cxn ang="0">
                  <a:pos x="984" y="533"/>
                </a:cxn>
                <a:cxn ang="0">
                  <a:pos x="1532" y="272"/>
                </a:cxn>
              </a:cxnLst>
              <a:rect l="0" t="0" r="r" b="b"/>
              <a:pathLst>
                <a:path w="1532" h="658">
                  <a:moveTo>
                    <a:pt x="1532" y="272"/>
                  </a:moveTo>
                  <a:cubicBezTo>
                    <a:pt x="984" y="0"/>
                    <a:pt x="984" y="0"/>
                    <a:pt x="984" y="0"/>
                  </a:cubicBezTo>
                  <a:cubicBezTo>
                    <a:pt x="984" y="162"/>
                    <a:pt x="984" y="162"/>
                    <a:pt x="984" y="162"/>
                  </a:cubicBezTo>
                  <a:cubicBezTo>
                    <a:pt x="914" y="167"/>
                    <a:pt x="243" y="222"/>
                    <a:pt x="0" y="658"/>
                  </a:cubicBezTo>
                  <a:cubicBezTo>
                    <a:pt x="0" y="658"/>
                    <a:pt x="302" y="350"/>
                    <a:pt x="984" y="388"/>
                  </a:cubicBezTo>
                  <a:cubicBezTo>
                    <a:pt x="984" y="385"/>
                    <a:pt x="984" y="385"/>
                    <a:pt x="984" y="385"/>
                  </a:cubicBezTo>
                  <a:cubicBezTo>
                    <a:pt x="984" y="533"/>
                    <a:pt x="984" y="533"/>
                    <a:pt x="984" y="533"/>
                  </a:cubicBezTo>
                  <a:lnTo>
                    <a:pt x="1532" y="272"/>
                  </a:lnTo>
                  <a:close/>
                </a:path>
              </a:pathLst>
            </a:custGeom>
            <a:solidFill>
              <a:srgbClr val="2B2939"/>
            </a:solidFill>
            <a:ln w="9525">
              <a:noFill/>
              <a:round/>
              <a:headEnd/>
              <a:tailEnd/>
            </a:ln>
          </p:spPr>
          <p:txBody>
            <a:bodyPr vert="horz" wrap="square" lIns="96435" tIns="48218" rIns="96435" bIns="48218" numCol="1" anchor="t" anchorCtr="0" compatLnSpc="1">
              <a:prstTxWarp prst="textNoShape">
                <a:avLst/>
              </a:prstTxWarp>
            </a:bodyPr>
            <a:lstStyle/>
            <a:p>
              <a:endParaRPr lang="en-US"/>
            </a:p>
          </p:txBody>
        </p:sp>
        <p:sp>
          <p:nvSpPr>
            <p:cNvPr id="6" name="Freeform 40"/>
            <p:cNvSpPr>
              <a:spLocks/>
            </p:cNvSpPr>
            <p:nvPr/>
          </p:nvSpPr>
          <p:spPr bwMode="auto">
            <a:xfrm>
              <a:off x="1447800" y="2628900"/>
              <a:ext cx="5745163" cy="2468563"/>
            </a:xfrm>
            <a:custGeom>
              <a:avLst/>
              <a:gdLst/>
              <a:ahLst/>
              <a:cxnLst>
                <a:cxn ang="0">
                  <a:pos x="1532" y="272"/>
                </a:cxn>
                <a:cxn ang="0">
                  <a:pos x="984" y="0"/>
                </a:cxn>
                <a:cxn ang="0">
                  <a:pos x="984" y="162"/>
                </a:cxn>
                <a:cxn ang="0">
                  <a:pos x="0" y="658"/>
                </a:cxn>
                <a:cxn ang="0">
                  <a:pos x="984" y="388"/>
                </a:cxn>
                <a:cxn ang="0">
                  <a:pos x="984" y="385"/>
                </a:cxn>
                <a:cxn ang="0">
                  <a:pos x="984" y="533"/>
                </a:cxn>
                <a:cxn ang="0">
                  <a:pos x="1532" y="272"/>
                </a:cxn>
              </a:cxnLst>
              <a:rect l="0" t="0" r="r" b="b"/>
              <a:pathLst>
                <a:path w="1532" h="658">
                  <a:moveTo>
                    <a:pt x="1532" y="272"/>
                  </a:moveTo>
                  <a:cubicBezTo>
                    <a:pt x="984" y="0"/>
                    <a:pt x="984" y="0"/>
                    <a:pt x="984" y="0"/>
                  </a:cubicBezTo>
                  <a:cubicBezTo>
                    <a:pt x="984" y="162"/>
                    <a:pt x="984" y="162"/>
                    <a:pt x="984" y="162"/>
                  </a:cubicBezTo>
                  <a:cubicBezTo>
                    <a:pt x="914" y="167"/>
                    <a:pt x="243" y="222"/>
                    <a:pt x="0" y="658"/>
                  </a:cubicBezTo>
                  <a:cubicBezTo>
                    <a:pt x="0" y="658"/>
                    <a:pt x="302" y="350"/>
                    <a:pt x="984" y="388"/>
                  </a:cubicBezTo>
                  <a:cubicBezTo>
                    <a:pt x="984" y="385"/>
                    <a:pt x="984" y="385"/>
                    <a:pt x="984" y="385"/>
                  </a:cubicBezTo>
                  <a:cubicBezTo>
                    <a:pt x="984" y="533"/>
                    <a:pt x="984" y="533"/>
                    <a:pt x="984" y="533"/>
                  </a:cubicBezTo>
                  <a:lnTo>
                    <a:pt x="1532" y="272"/>
                  </a:lnTo>
                  <a:close/>
                </a:path>
              </a:pathLst>
            </a:custGeom>
            <a:solidFill>
              <a:schemeClr val="accent1"/>
            </a:solidFill>
            <a:ln w="9525">
              <a:noFill/>
              <a:round/>
              <a:headEnd/>
              <a:tailEnd/>
            </a:ln>
          </p:spPr>
          <p:txBody>
            <a:bodyPr vert="horz" wrap="square" lIns="96435" tIns="48218" rIns="96435" bIns="48218" numCol="1" anchor="t" anchorCtr="0" compatLnSpc="1">
              <a:prstTxWarp prst="textNoShape">
                <a:avLst/>
              </a:prstTxWarp>
            </a:bodyPr>
            <a:lstStyle/>
            <a:p>
              <a:endParaRPr lang="en-US"/>
            </a:p>
          </p:txBody>
        </p:sp>
      </p:grpSp>
      <p:cxnSp>
        <p:nvCxnSpPr>
          <p:cNvPr id="27" name="Straight Connector 26"/>
          <p:cNvCxnSpPr/>
          <p:nvPr/>
        </p:nvCxnSpPr>
        <p:spPr>
          <a:xfrm rot="5400000">
            <a:off x="2778703" y="3871482"/>
            <a:ext cx="1643570" cy="1191"/>
          </a:xfrm>
          <a:prstGeom prst="line">
            <a:avLst/>
          </a:prstGeom>
          <a:ln>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4513844" y="3749405"/>
            <a:ext cx="2000867" cy="1191"/>
          </a:xfrm>
          <a:prstGeom prst="line">
            <a:avLst/>
          </a:prstGeom>
          <a:ln>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3"/>
          <p:cNvGrpSpPr/>
          <p:nvPr/>
        </p:nvGrpSpPr>
        <p:grpSpPr>
          <a:xfrm>
            <a:off x="2618012" y="2196859"/>
            <a:ext cx="383687" cy="383827"/>
            <a:chOff x="3237545" y="4561747"/>
            <a:chExt cx="1146960" cy="1146960"/>
          </a:xfrm>
        </p:grpSpPr>
        <p:sp>
          <p:nvSpPr>
            <p:cNvPr id="25" name="圆角矩形 24"/>
            <p:cNvSpPr/>
            <p:nvPr/>
          </p:nvSpPr>
          <p:spPr>
            <a:xfrm>
              <a:off x="3237545" y="4561747"/>
              <a:ext cx="1146960" cy="1146960"/>
            </a:xfrm>
            <a:prstGeom prst="roundRect">
              <a:avLst>
                <a:gd name="adj" fmla="val 50000"/>
              </a:avLst>
            </a:prstGeom>
            <a:solidFill>
              <a:schemeClr val="accent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1">
                    <a:lumMod val="50000"/>
                    <a:lumOff val="50000"/>
                  </a:schemeClr>
                </a:solidFill>
                <a:cs typeface="+mn-ea"/>
                <a:sym typeface="+mn-lt"/>
              </a:endParaRPr>
            </a:p>
          </p:txBody>
        </p:sp>
        <p:sp>
          <p:nvSpPr>
            <p:cNvPr id="26" name="圆角矩形 25"/>
            <p:cNvSpPr/>
            <p:nvPr/>
          </p:nvSpPr>
          <p:spPr>
            <a:xfrm>
              <a:off x="3351015" y="4675219"/>
              <a:ext cx="920024" cy="920024"/>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b="1" dirty="0">
                  <a:solidFill>
                    <a:schemeClr val="tx1">
                      <a:lumMod val="50000"/>
                      <a:lumOff val="50000"/>
                    </a:schemeClr>
                  </a:solidFill>
                  <a:cs typeface="+mn-ea"/>
                  <a:sym typeface="+mn-lt"/>
                </a:rPr>
                <a:t>1</a:t>
              </a:r>
              <a:endParaRPr lang="zh-CN" altLang="en-US" sz="2300" b="1" dirty="0">
                <a:solidFill>
                  <a:schemeClr val="tx1">
                    <a:lumMod val="50000"/>
                    <a:lumOff val="50000"/>
                  </a:schemeClr>
                </a:solidFill>
                <a:cs typeface="+mn-ea"/>
                <a:sym typeface="+mn-lt"/>
              </a:endParaRPr>
            </a:p>
          </p:txBody>
        </p:sp>
      </p:grpSp>
      <p:grpSp>
        <p:nvGrpSpPr>
          <p:cNvPr id="4" name="组合 28"/>
          <p:cNvGrpSpPr/>
          <p:nvPr/>
        </p:nvGrpSpPr>
        <p:grpSpPr>
          <a:xfrm>
            <a:off x="3601645" y="1764811"/>
            <a:ext cx="570341" cy="570548"/>
            <a:chOff x="3237545" y="4561747"/>
            <a:chExt cx="1146960" cy="1146960"/>
          </a:xfrm>
        </p:grpSpPr>
        <p:sp>
          <p:nvSpPr>
            <p:cNvPr id="30" name="圆角矩形 29"/>
            <p:cNvSpPr/>
            <p:nvPr/>
          </p:nvSpPr>
          <p:spPr>
            <a:xfrm>
              <a:off x="3237545" y="4561747"/>
              <a:ext cx="1146960" cy="1146960"/>
            </a:xfrm>
            <a:prstGeom prst="roundRect">
              <a:avLst>
                <a:gd name="adj" fmla="val 50000"/>
              </a:avLst>
            </a:pr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1">
                    <a:lumMod val="50000"/>
                    <a:lumOff val="50000"/>
                  </a:schemeClr>
                </a:solidFill>
                <a:cs typeface="+mn-ea"/>
                <a:sym typeface="+mn-lt"/>
              </a:endParaRPr>
            </a:p>
          </p:txBody>
        </p:sp>
        <p:sp>
          <p:nvSpPr>
            <p:cNvPr id="31" name="圆角矩形 30"/>
            <p:cNvSpPr/>
            <p:nvPr/>
          </p:nvSpPr>
          <p:spPr>
            <a:xfrm>
              <a:off x="3351015" y="4675219"/>
              <a:ext cx="920024" cy="920024"/>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b="1" dirty="0">
                  <a:solidFill>
                    <a:schemeClr val="tx1">
                      <a:lumMod val="50000"/>
                      <a:lumOff val="50000"/>
                    </a:schemeClr>
                  </a:solidFill>
                  <a:cs typeface="+mn-ea"/>
                  <a:sym typeface="+mn-lt"/>
                </a:rPr>
                <a:t>2</a:t>
              </a:r>
              <a:endParaRPr lang="zh-CN" altLang="en-US" sz="2300" b="1" dirty="0">
                <a:solidFill>
                  <a:schemeClr val="tx1">
                    <a:lumMod val="50000"/>
                    <a:lumOff val="50000"/>
                  </a:schemeClr>
                </a:solidFill>
                <a:cs typeface="+mn-ea"/>
                <a:sym typeface="+mn-lt"/>
              </a:endParaRPr>
            </a:p>
          </p:txBody>
        </p:sp>
      </p:grpSp>
      <p:grpSp>
        <p:nvGrpSpPr>
          <p:cNvPr id="5" name="组合 31"/>
          <p:cNvGrpSpPr/>
          <p:nvPr/>
        </p:nvGrpSpPr>
        <p:grpSpPr>
          <a:xfrm>
            <a:off x="5033534" y="1573161"/>
            <a:ext cx="811853" cy="812148"/>
            <a:chOff x="3237545" y="4561747"/>
            <a:chExt cx="1146960" cy="1146960"/>
          </a:xfrm>
        </p:grpSpPr>
        <p:sp>
          <p:nvSpPr>
            <p:cNvPr id="33" name="圆角矩形 32"/>
            <p:cNvSpPr/>
            <p:nvPr/>
          </p:nvSpPr>
          <p:spPr>
            <a:xfrm>
              <a:off x="3237545" y="4561747"/>
              <a:ext cx="1146960" cy="1146960"/>
            </a:xfrm>
            <a:prstGeom prst="roundRect">
              <a:avLst>
                <a:gd name="adj" fmla="val 50000"/>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1">
                    <a:lumMod val="50000"/>
                    <a:lumOff val="50000"/>
                  </a:schemeClr>
                </a:solidFill>
                <a:cs typeface="+mn-ea"/>
                <a:sym typeface="+mn-lt"/>
              </a:endParaRPr>
            </a:p>
          </p:txBody>
        </p:sp>
        <p:sp>
          <p:nvSpPr>
            <p:cNvPr id="34" name="圆角矩形 33"/>
            <p:cNvSpPr/>
            <p:nvPr/>
          </p:nvSpPr>
          <p:spPr>
            <a:xfrm>
              <a:off x="3351015" y="4675219"/>
              <a:ext cx="920024" cy="920024"/>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b="1" dirty="0">
                  <a:solidFill>
                    <a:schemeClr val="tx1">
                      <a:lumMod val="50000"/>
                      <a:lumOff val="50000"/>
                    </a:schemeClr>
                  </a:solidFill>
                  <a:cs typeface="+mn-ea"/>
                  <a:sym typeface="+mn-lt"/>
                </a:rPr>
                <a:t>3</a:t>
              </a:r>
              <a:endParaRPr lang="zh-CN" altLang="en-US" sz="2300" b="1" dirty="0">
                <a:solidFill>
                  <a:schemeClr val="tx1">
                    <a:lumMod val="50000"/>
                    <a:lumOff val="50000"/>
                  </a:schemeClr>
                </a:solidFill>
                <a:cs typeface="+mn-ea"/>
                <a:sym typeface="+mn-lt"/>
              </a:endParaRPr>
            </a:p>
          </p:txBody>
        </p:sp>
      </p:grpSp>
      <p:sp>
        <p:nvSpPr>
          <p:cNvPr id="35" name="TextBox 41"/>
          <p:cNvSpPr txBox="1"/>
          <p:nvPr/>
        </p:nvSpPr>
        <p:spPr>
          <a:xfrm>
            <a:off x="1907736" y="3942334"/>
            <a:ext cx="1638233"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170"/>
          <p:cNvSpPr txBox="1"/>
          <p:nvPr/>
        </p:nvSpPr>
        <p:spPr>
          <a:xfrm>
            <a:off x="1907735" y="3729813"/>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41"/>
          <p:cNvSpPr txBox="1"/>
          <p:nvPr/>
        </p:nvSpPr>
        <p:spPr>
          <a:xfrm>
            <a:off x="3609535" y="3778973"/>
            <a:ext cx="1638233"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8" name="TextBox 170"/>
          <p:cNvSpPr txBox="1"/>
          <p:nvPr/>
        </p:nvSpPr>
        <p:spPr>
          <a:xfrm>
            <a:off x="3609534" y="3566452"/>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1"/>
          <p:cNvSpPr txBox="1"/>
          <p:nvPr/>
        </p:nvSpPr>
        <p:spPr>
          <a:xfrm>
            <a:off x="5580144" y="3535786"/>
            <a:ext cx="1638233" cy="477021"/>
          </a:xfrm>
          <a:prstGeom prst="rect">
            <a:avLst/>
          </a:prstGeom>
          <a:noFill/>
        </p:spPr>
        <p:txBody>
          <a:bodyPr wrap="square" lIns="60926" tIns="30464" rIns="60926" bIns="30464"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0" name="TextBox 170"/>
          <p:cNvSpPr txBox="1"/>
          <p:nvPr/>
        </p:nvSpPr>
        <p:spPr>
          <a:xfrm>
            <a:off x="5580143" y="3323265"/>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63437153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ppt_w"/>
                                          </p:val>
                                        </p:tav>
                                        <p:tav tm="100000">
                                          <p:val>
                                            <p:strVal val="#ppt_w"/>
                                          </p:val>
                                        </p:tav>
                                      </p:tavLst>
                                    </p:anim>
                                    <p:anim calcmode="lin" valueType="num">
                                      <p:cBhvr>
                                        <p:cTn id="12" dur="500" fill="hold"/>
                                        <p:tgtEl>
                                          <p:spTgt spid="3"/>
                                        </p:tgtEl>
                                        <p:attrNameLst>
                                          <p:attrName>ppt_h</p:attrName>
                                        </p:attrNameLst>
                                      </p:cBhvr>
                                      <p:tavLst>
                                        <p:tav tm="0">
                                          <p:val>
                                            <p:strVal val="4*#ppt_h"/>
                                          </p:val>
                                        </p:tav>
                                        <p:tav tm="100000">
                                          <p:val>
                                            <p:strVal val="#ppt_h"/>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up)">
                                      <p:cBhvr>
                                        <p:cTn id="26" dur="500"/>
                                        <p:tgtEl>
                                          <p:spTgt spid="27"/>
                                        </p:tgtEl>
                                      </p:cBhvr>
                                    </p:animEffect>
                                  </p:childTnLst>
                                </p:cTn>
                              </p:par>
                            </p:childTnLst>
                          </p:cTn>
                        </p:par>
                        <p:par>
                          <p:cTn id="27" fill="hold">
                            <p:stCondLst>
                              <p:cond delay="2000"/>
                            </p:stCondLst>
                            <p:childTnLst>
                              <p:par>
                                <p:cTn id="28" presetID="23" presetClass="entr" presetSubtype="32"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strVal val="4*#ppt_w"/>
                                          </p:val>
                                        </p:tav>
                                        <p:tav tm="100000">
                                          <p:val>
                                            <p:strVal val="#ppt_w"/>
                                          </p:val>
                                        </p:tav>
                                      </p:tavLst>
                                    </p:anim>
                                    <p:anim calcmode="lin" valueType="num">
                                      <p:cBhvr>
                                        <p:cTn id="31" dur="500" fill="hold"/>
                                        <p:tgtEl>
                                          <p:spTgt spid="4"/>
                                        </p:tgtEl>
                                        <p:attrNameLst>
                                          <p:attrName>ppt_h</p:attrName>
                                        </p:attrNameLst>
                                      </p:cBhvr>
                                      <p:tavLst>
                                        <p:tav tm="0">
                                          <p:val>
                                            <p:strVal val="4*#ppt_h"/>
                                          </p:val>
                                        </p:tav>
                                        <p:tav tm="100000">
                                          <p:val>
                                            <p:strVal val="#ppt_h"/>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anim calcmode="lin" valueType="num">
                                      <p:cBhvr>
                                        <p:cTn id="35" dur="500" fill="hold"/>
                                        <p:tgtEl>
                                          <p:spTgt spid="38"/>
                                        </p:tgtEl>
                                        <p:attrNameLst>
                                          <p:attrName>ppt_x</p:attrName>
                                        </p:attrNameLst>
                                      </p:cBhvr>
                                      <p:tavLst>
                                        <p:tav tm="0">
                                          <p:val>
                                            <p:strVal val="#ppt_x"/>
                                          </p:val>
                                        </p:tav>
                                        <p:tav tm="100000">
                                          <p:val>
                                            <p:strVal val="#ppt_x"/>
                                          </p:val>
                                        </p:tav>
                                      </p:tavLst>
                                    </p:anim>
                                    <p:anim calcmode="lin" valueType="num">
                                      <p:cBhvr>
                                        <p:cTn id="36" dur="500" fill="hold"/>
                                        <p:tgtEl>
                                          <p:spTgt spid="3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anim calcmode="lin" valueType="num">
                                      <p:cBhvr>
                                        <p:cTn id="40" dur="500" fill="hold"/>
                                        <p:tgtEl>
                                          <p:spTgt spid="37"/>
                                        </p:tgtEl>
                                        <p:attrNameLst>
                                          <p:attrName>ppt_x</p:attrName>
                                        </p:attrNameLst>
                                      </p:cBhvr>
                                      <p:tavLst>
                                        <p:tav tm="0">
                                          <p:val>
                                            <p:strVal val="#ppt_x"/>
                                          </p:val>
                                        </p:tav>
                                        <p:tav tm="100000">
                                          <p:val>
                                            <p:strVal val="#ppt_x"/>
                                          </p:val>
                                        </p:tav>
                                      </p:tavLst>
                                    </p:anim>
                                    <p:anim calcmode="lin" valueType="num">
                                      <p:cBhvr>
                                        <p:cTn id="41" dur="5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3000"/>
                            </p:stCondLst>
                            <p:childTnLst>
                              <p:par>
                                <p:cTn id="47" presetID="23" presetClass="entr" presetSubtype="3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strVal val="4*#ppt_w"/>
                                          </p:val>
                                        </p:tav>
                                        <p:tav tm="100000">
                                          <p:val>
                                            <p:strVal val="#ppt_w"/>
                                          </p:val>
                                        </p:tav>
                                      </p:tavLst>
                                    </p:anim>
                                    <p:anim calcmode="lin" valueType="num">
                                      <p:cBhvr>
                                        <p:cTn id="50" dur="500" fill="hold"/>
                                        <p:tgtEl>
                                          <p:spTgt spid="5"/>
                                        </p:tgtEl>
                                        <p:attrNameLst>
                                          <p:attrName>ppt_h</p:attrName>
                                        </p:attrNameLst>
                                      </p:cBhvr>
                                      <p:tavLst>
                                        <p:tav tm="0">
                                          <p:val>
                                            <p:strVal val="4*#ppt_h"/>
                                          </p:val>
                                        </p:tav>
                                        <p:tav tm="100000">
                                          <p:val>
                                            <p:strVal val="#ppt_h"/>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anim calcmode="lin" valueType="num">
                                      <p:cBhvr>
                                        <p:cTn id="54" dur="500" fill="hold"/>
                                        <p:tgtEl>
                                          <p:spTgt spid="40"/>
                                        </p:tgtEl>
                                        <p:attrNameLst>
                                          <p:attrName>ppt_x</p:attrName>
                                        </p:attrNameLst>
                                      </p:cBhvr>
                                      <p:tavLst>
                                        <p:tav tm="0">
                                          <p:val>
                                            <p:strVal val="#ppt_x"/>
                                          </p:val>
                                        </p:tav>
                                        <p:tav tm="100000">
                                          <p:val>
                                            <p:strVal val="#ppt_x"/>
                                          </p:val>
                                        </p:tav>
                                      </p:tavLst>
                                    </p:anim>
                                    <p:anim calcmode="lin" valueType="num">
                                      <p:cBhvr>
                                        <p:cTn id="55" dur="500" fill="hold"/>
                                        <p:tgtEl>
                                          <p:spTgt spid="4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anim calcmode="lin" valueType="num">
                                      <p:cBhvr>
                                        <p:cTn id="59" dur="500" fill="hold"/>
                                        <p:tgtEl>
                                          <p:spTgt spid="39"/>
                                        </p:tgtEl>
                                        <p:attrNameLst>
                                          <p:attrName>ppt_x</p:attrName>
                                        </p:attrNameLst>
                                      </p:cBhvr>
                                      <p:tavLst>
                                        <p:tav tm="0">
                                          <p:val>
                                            <p:strVal val="#ppt_x"/>
                                          </p:val>
                                        </p:tav>
                                        <p:tav tm="100000">
                                          <p:val>
                                            <p:strVal val="#ppt_x"/>
                                          </p:val>
                                        </p:tav>
                                      </p:tavLst>
                                    </p:anim>
                                    <p:anim calcmode="lin" valueType="num">
                                      <p:cBhvr>
                                        <p:cTn id="60"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63927" y="1098021"/>
            <a:ext cx="2369080" cy="3107645"/>
            <a:chOff x="5963927" y="1351217"/>
            <a:chExt cx="2369080" cy="3106686"/>
          </a:xfrm>
        </p:grpSpPr>
        <p:grpSp>
          <p:nvGrpSpPr>
            <p:cNvPr id="3" name="组合 2"/>
            <p:cNvGrpSpPr/>
            <p:nvPr/>
          </p:nvGrpSpPr>
          <p:grpSpPr>
            <a:xfrm>
              <a:off x="5963927" y="1367912"/>
              <a:ext cx="2369080" cy="3089991"/>
              <a:chOff x="1313863" y="1205784"/>
              <a:chExt cx="3158773" cy="4119987"/>
            </a:xfrm>
          </p:grpSpPr>
          <p:sp>
            <p:nvSpPr>
              <p:cNvPr id="14" name="任意多边形 13"/>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8900000">
                <a:off x="1485500" y="1841816"/>
                <a:ext cx="2742312"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9"/>
            <p:cNvSpPr txBox="1"/>
            <p:nvPr/>
          </p:nvSpPr>
          <p:spPr>
            <a:xfrm rot="18900000">
              <a:off x="7248401" y="1351217"/>
              <a:ext cx="345287"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E</a:t>
              </a:r>
              <a:endParaRPr lang="zh-CN" altLang="en-US" sz="3300" b="1" dirty="0">
                <a:solidFill>
                  <a:schemeClr val="tx1">
                    <a:lumMod val="75000"/>
                    <a:lumOff val="25000"/>
                  </a:schemeClr>
                </a:solidFill>
              </a:endParaRPr>
            </a:p>
          </p:txBody>
        </p:sp>
        <p:grpSp>
          <p:nvGrpSpPr>
            <p:cNvPr id="5" name="组合 4"/>
            <p:cNvGrpSpPr/>
            <p:nvPr/>
          </p:nvGrpSpPr>
          <p:grpSpPr>
            <a:xfrm rot="18900000">
              <a:off x="6557250" y="2892087"/>
              <a:ext cx="282199" cy="272633"/>
              <a:chOff x="549275" y="533400"/>
              <a:chExt cx="561975" cy="542926"/>
            </a:xfrm>
            <a:solidFill>
              <a:schemeClr val="bg1"/>
            </a:solidFill>
          </p:grpSpPr>
          <p:sp>
            <p:nvSpPr>
              <p:cNvPr id="7"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8"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9"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10"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11"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12"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13"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6" name="文本框 67"/>
            <p:cNvSpPr txBox="1"/>
            <p:nvPr/>
          </p:nvSpPr>
          <p:spPr>
            <a:xfrm rot="18900000">
              <a:off x="6618617" y="2117221"/>
              <a:ext cx="1074743" cy="875483"/>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7" name="组合 16"/>
          <p:cNvGrpSpPr/>
          <p:nvPr/>
        </p:nvGrpSpPr>
        <p:grpSpPr>
          <a:xfrm>
            <a:off x="4754252" y="1059910"/>
            <a:ext cx="2369080" cy="3100352"/>
            <a:chOff x="4754252" y="1313117"/>
            <a:chExt cx="2369080" cy="3099395"/>
          </a:xfrm>
        </p:grpSpPr>
        <p:grpSp>
          <p:nvGrpSpPr>
            <p:cNvPr id="18" name="组合 17"/>
            <p:cNvGrpSpPr/>
            <p:nvPr/>
          </p:nvGrpSpPr>
          <p:grpSpPr>
            <a:xfrm>
              <a:off x="4754252" y="1313117"/>
              <a:ext cx="2369080" cy="3099395"/>
              <a:chOff x="4754252" y="1313117"/>
              <a:chExt cx="2369080" cy="3099395"/>
            </a:xfrm>
          </p:grpSpPr>
          <p:grpSp>
            <p:nvGrpSpPr>
              <p:cNvPr id="19" name="组合 21"/>
              <p:cNvGrpSpPr/>
              <p:nvPr/>
            </p:nvGrpSpPr>
            <p:grpSpPr>
              <a:xfrm>
                <a:off x="4754252" y="1322521"/>
                <a:ext cx="2369080" cy="3089991"/>
                <a:chOff x="1313863" y="1205784"/>
                <a:chExt cx="3158773" cy="4119987"/>
              </a:xfrm>
            </p:grpSpPr>
            <p:sp>
              <p:nvSpPr>
                <p:cNvPr id="25" name="任意多边形 24"/>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rot="18900000">
                  <a:off x="1412062" y="1872236"/>
                  <a:ext cx="2828349" cy="1582057"/>
                </a:xfrm>
                <a:prstGeom prst="roundRect">
                  <a:avLst>
                    <a:gd name="adj" fmla="val 1024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38"/>
              <p:cNvSpPr txBox="1"/>
              <p:nvPr/>
            </p:nvSpPr>
            <p:spPr>
              <a:xfrm rot="18900000">
                <a:off x="5989556" y="1313117"/>
                <a:ext cx="405400"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D</a:t>
                </a:r>
                <a:endParaRPr lang="zh-CN" altLang="en-US" sz="3300" b="1" dirty="0">
                  <a:solidFill>
                    <a:schemeClr val="tx1">
                      <a:lumMod val="75000"/>
                      <a:lumOff val="25000"/>
                    </a:schemeClr>
                  </a:solidFill>
                </a:endParaRPr>
              </a:p>
            </p:txBody>
          </p:sp>
          <p:sp>
            <p:nvSpPr>
              <p:cNvPr id="24" name="文本框 66"/>
              <p:cNvSpPr txBox="1"/>
              <p:nvPr/>
            </p:nvSpPr>
            <p:spPr>
              <a:xfrm rot="18900000">
                <a:off x="5370624" y="2128154"/>
                <a:ext cx="1074743" cy="875483"/>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22" name="组合 18"/>
            <p:cNvGrpSpPr/>
            <p:nvPr/>
          </p:nvGrpSpPr>
          <p:grpSpPr>
            <a:xfrm rot="18900000">
              <a:off x="5383836" y="2880384"/>
              <a:ext cx="190662" cy="242402"/>
              <a:chOff x="3290888" y="533400"/>
              <a:chExt cx="427038" cy="542925"/>
            </a:xfrm>
            <a:solidFill>
              <a:schemeClr val="bg1"/>
            </a:solidFill>
          </p:grpSpPr>
          <p:sp>
            <p:nvSpPr>
              <p:cNvPr id="20"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21"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28" name="组合 27"/>
          <p:cNvGrpSpPr/>
          <p:nvPr/>
        </p:nvGrpSpPr>
        <p:grpSpPr>
          <a:xfrm>
            <a:off x="3542141" y="1059910"/>
            <a:ext cx="2369080" cy="3100351"/>
            <a:chOff x="3542141" y="1313118"/>
            <a:chExt cx="2369080" cy="3099394"/>
          </a:xfrm>
        </p:grpSpPr>
        <p:grpSp>
          <p:nvGrpSpPr>
            <p:cNvPr id="29" name="组合 28"/>
            <p:cNvGrpSpPr/>
            <p:nvPr/>
          </p:nvGrpSpPr>
          <p:grpSpPr>
            <a:xfrm>
              <a:off x="3542141" y="1322521"/>
              <a:ext cx="2369080" cy="3089991"/>
              <a:chOff x="1313863" y="1205784"/>
              <a:chExt cx="3158773" cy="4119987"/>
            </a:xfrm>
          </p:grpSpPr>
          <p:sp>
            <p:nvSpPr>
              <p:cNvPr id="36" name="任意多边形 35"/>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rot="18900000">
                <a:off x="1447011" y="1857759"/>
                <a:ext cx="2787404"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37"/>
            <p:cNvSpPr txBox="1"/>
            <p:nvPr/>
          </p:nvSpPr>
          <p:spPr>
            <a:xfrm rot="18900000">
              <a:off x="4801456" y="1313118"/>
              <a:ext cx="362118"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C</a:t>
              </a:r>
              <a:endParaRPr lang="zh-CN" altLang="en-US" sz="3300" b="1" dirty="0">
                <a:solidFill>
                  <a:schemeClr val="tx1">
                    <a:lumMod val="75000"/>
                    <a:lumOff val="25000"/>
                  </a:schemeClr>
                </a:solidFill>
              </a:endParaRPr>
            </a:p>
          </p:txBody>
        </p:sp>
        <p:grpSp>
          <p:nvGrpSpPr>
            <p:cNvPr id="31" name="组合 30"/>
            <p:cNvGrpSpPr/>
            <p:nvPr/>
          </p:nvGrpSpPr>
          <p:grpSpPr>
            <a:xfrm rot="18900000">
              <a:off x="4099391" y="2853127"/>
              <a:ext cx="265444" cy="265443"/>
              <a:chOff x="5821363" y="5846763"/>
              <a:chExt cx="541338" cy="541337"/>
            </a:xfrm>
            <a:solidFill>
              <a:schemeClr val="bg1"/>
            </a:solidFill>
          </p:grpSpPr>
          <p:sp>
            <p:nvSpPr>
              <p:cNvPr id="33"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34"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35"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32" name="文本框 65"/>
            <p:cNvSpPr txBox="1"/>
            <p:nvPr/>
          </p:nvSpPr>
          <p:spPr>
            <a:xfrm rot="18900000">
              <a:off x="4170282" y="2106562"/>
              <a:ext cx="1074743" cy="875483"/>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39" name="组合 38"/>
          <p:cNvGrpSpPr/>
          <p:nvPr/>
        </p:nvGrpSpPr>
        <p:grpSpPr>
          <a:xfrm>
            <a:off x="2330030" y="1059912"/>
            <a:ext cx="2369080" cy="3100350"/>
            <a:chOff x="2330030" y="1313119"/>
            <a:chExt cx="2369080" cy="3099393"/>
          </a:xfrm>
        </p:grpSpPr>
        <p:grpSp>
          <p:nvGrpSpPr>
            <p:cNvPr id="40" name="组合 39"/>
            <p:cNvGrpSpPr/>
            <p:nvPr/>
          </p:nvGrpSpPr>
          <p:grpSpPr>
            <a:xfrm>
              <a:off x="2330030" y="1322521"/>
              <a:ext cx="2369080" cy="3089991"/>
              <a:chOff x="1313863" y="1205784"/>
              <a:chExt cx="3158773" cy="4119987"/>
            </a:xfrm>
          </p:grpSpPr>
          <p:sp>
            <p:nvSpPr>
              <p:cNvPr id="47" name="任意多边形 4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rot="18900000">
                <a:off x="1403031" y="1875976"/>
                <a:ext cx="2838930"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36"/>
            <p:cNvSpPr txBox="1"/>
            <p:nvPr/>
          </p:nvSpPr>
          <p:spPr>
            <a:xfrm rot="18900000">
              <a:off x="3585104" y="1313119"/>
              <a:ext cx="375344"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B</a:t>
              </a:r>
              <a:endParaRPr lang="zh-CN" altLang="en-US" sz="3300" b="1" dirty="0">
                <a:solidFill>
                  <a:schemeClr val="tx1">
                    <a:lumMod val="75000"/>
                    <a:lumOff val="25000"/>
                  </a:schemeClr>
                </a:solidFill>
              </a:endParaRPr>
            </a:p>
          </p:txBody>
        </p:sp>
        <p:grpSp>
          <p:nvGrpSpPr>
            <p:cNvPr id="42" name="组合 41"/>
            <p:cNvGrpSpPr/>
            <p:nvPr/>
          </p:nvGrpSpPr>
          <p:grpSpPr>
            <a:xfrm rot="18900000">
              <a:off x="2872599" y="2814967"/>
              <a:ext cx="316809" cy="290719"/>
              <a:chOff x="3222625" y="3211513"/>
              <a:chExt cx="539750" cy="495300"/>
            </a:xfrm>
            <a:solidFill>
              <a:schemeClr val="bg1"/>
            </a:solidFill>
          </p:grpSpPr>
          <p:sp>
            <p:nvSpPr>
              <p:cNvPr id="44"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45"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46"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43" name="文本框 64"/>
            <p:cNvSpPr txBox="1"/>
            <p:nvPr/>
          </p:nvSpPr>
          <p:spPr>
            <a:xfrm rot="18900000">
              <a:off x="2910872" y="2093281"/>
              <a:ext cx="1213897" cy="692283"/>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50" name="组合 49"/>
          <p:cNvGrpSpPr/>
          <p:nvPr/>
        </p:nvGrpSpPr>
        <p:grpSpPr>
          <a:xfrm>
            <a:off x="1117919" y="1059912"/>
            <a:ext cx="2369080" cy="3100349"/>
            <a:chOff x="1117919" y="1313120"/>
            <a:chExt cx="2369080" cy="3099392"/>
          </a:xfrm>
        </p:grpSpPr>
        <p:grpSp>
          <p:nvGrpSpPr>
            <p:cNvPr id="51" name="组合 50"/>
            <p:cNvGrpSpPr/>
            <p:nvPr/>
          </p:nvGrpSpPr>
          <p:grpSpPr>
            <a:xfrm>
              <a:off x="1117919" y="1322521"/>
              <a:ext cx="2369080" cy="3089991"/>
              <a:chOff x="1313863" y="1205784"/>
              <a:chExt cx="3158773" cy="4119987"/>
            </a:xfrm>
          </p:grpSpPr>
          <p:sp>
            <p:nvSpPr>
              <p:cNvPr id="58" name="任意多边形 5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rot="18900000">
                <a:off x="1404860" y="1875219"/>
                <a:ext cx="2836786"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35"/>
            <p:cNvSpPr txBox="1"/>
            <p:nvPr/>
          </p:nvSpPr>
          <p:spPr>
            <a:xfrm rot="18900000">
              <a:off x="2365746" y="1313120"/>
              <a:ext cx="394580" cy="577081"/>
            </a:xfrm>
            <a:prstGeom prst="rect">
              <a:avLst/>
            </a:prstGeom>
            <a:noFill/>
          </p:spPr>
          <p:txBody>
            <a:bodyPr wrap="none" lIns="68580" tIns="34290" rIns="68580" bIns="34290" rtlCol="0">
              <a:spAutoFit/>
            </a:bodyPr>
            <a:lstStyle/>
            <a:p>
              <a:r>
                <a:rPr lang="en-US" altLang="zh-CN" sz="3300" b="1" dirty="0">
                  <a:solidFill>
                    <a:schemeClr val="tx1">
                      <a:lumMod val="75000"/>
                      <a:lumOff val="25000"/>
                    </a:schemeClr>
                  </a:solidFill>
                </a:rPr>
                <a:t>A</a:t>
              </a:r>
              <a:endParaRPr lang="zh-CN" altLang="en-US" sz="3300" b="1" dirty="0">
                <a:solidFill>
                  <a:schemeClr val="tx1">
                    <a:lumMod val="75000"/>
                    <a:lumOff val="25000"/>
                  </a:schemeClr>
                </a:solidFill>
              </a:endParaRPr>
            </a:p>
          </p:txBody>
        </p:sp>
        <p:grpSp>
          <p:nvGrpSpPr>
            <p:cNvPr id="53" name="组合 52"/>
            <p:cNvGrpSpPr/>
            <p:nvPr/>
          </p:nvGrpSpPr>
          <p:grpSpPr>
            <a:xfrm>
              <a:off x="1552228" y="2722191"/>
              <a:ext cx="311277" cy="311276"/>
              <a:chOff x="4549775" y="536575"/>
              <a:chExt cx="539751" cy="539750"/>
            </a:xfrm>
          </p:grpSpPr>
          <p:sp>
            <p:nvSpPr>
              <p:cNvPr id="55"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文本框 63"/>
            <p:cNvSpPr txBox="1"/>
            <p:nvPr/>
          </p:nvSpPr>
          <p:spPr>
            <a:xfrm rot="18900000">
              <a:off x="1655579" y="1981420"/>
              <a:ext cx="1074743" cy="875483"/>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61" name="组合 61"/>
          <p:cNvGrpSpPr/>
          <p:nvPr/>
        </p:nvGrpSpPr>
        <p:grpSpPr>
          <a:xfrm>
            <a:off x="1009256" y="3394640"/>
            <a:ext cx="3505619" cy="371727"/>
            <a:chOff x="5182386" y="2772098"/>
            <a:chExt cx="3505619" cy="371612"/>
          </a:xfrm>
          <a:solidFill>
            <a:schemeClr val="accent1"/>
          </a:solidFill>
        </p:grpSpPr>
        <p:sp>
          <p:nvSpPr>
            <p:cNvPr id="63"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p:spPr>
          <p:txBody>
            <a:bodyPr vert="horz" wrap="square" lIns="68580" tIns="34290" rIns="68580" bIns="34290" numCol="1" anchor="t" anchorCtr="0" compatLnSpc="1"/>
            <a:lstStyle/>
            <a:p>
              <a:endParaRPr lang="zh-CN" altLang="en-US"/>
            </a:p>
          </p:txBody>
        </p:sp>
        <p:sp>
          <p:nvSpPr>
            <p:cNvPr id="64" name="圆角矩形 63"/>
            <p:cNvSpPr/>
            <p:nvPr/>
          </p:nvSpPr>
          <p:spPr>
            <a:xfrm>
              <a:off x="5598626" y="2871397"/>
              <a:ext cx="3089379" cy="272313"/>
            </a:xfrm>
            <a:prstGeom prst="roundRect">
              <a:avLst>
                <a:gd name="adj" fmla="val 99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latin typeface="微软雅黑" panose="020B0503020204020204" pitchFamily="34" charset="-122"/>
                  <a:ea typeface="微软雅黑" panose="020B0503020204020204" pitchFamily="34" charset="-122"/>
                  <a:cs typeface="Arial Unicode MS" panose="020B0604020202020204" pitchFamily="34" charset="-122"/>
                </a:rPr>
                <a:t>单击此处输入文本内容</a:t>
              </a:r>
            </a:p>
          </p:txBody>
        </p:sp>
      </p:grpSp>
      <p:sp>
        <p:nvSpPr>
          <p:cNvPr id="65" name="矩形 64"/>
          <p:cNvSpPr/>
          <p:nvPr/>
        </p:nvSpPr>
        <p:spPr>
          <a:xfrm>
            <a:off x="1020140" y="3867644"/>
            <a:ext cx="7440292" cy="343002"/>
          </a:xfrm>
          <a:prstGeom prst="rect">
            <a:avLst/>
          </a:prstGeom>
        </p:spPr>
        <p:txBody>
          <a:bodyPr wrap="square" lIns="65261" tIns="32630" rIns="65261" bIns="32630">
            <a:spAutoFit/>
          </a:bodyPr>
          <a:lstStyle/>
          <a:p>
            <a:pPr algn="just">
              <a:spcBef>
                <a:spcPts val="600"/>
              </a:spcBef>
              <a:spcAft>
                <a:spcPts val="600"/>
              </a:spcAft>
              <a:buClr>
                <a:srgbClr val="074AA1"/>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Scale>
                                      <p:cBhvr>
                                        <p:cTn id="1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9"/>
                                        </p:tgtEl>
                                        <p:attrNameLst>
                                          <p:attrName>ppt_x</p:attrName>
                                          <p:attrName>ppt_y</p:attrName>
                                        </p:attrNameLst>
                                      </p:cBhvr>
                                    </p:animMotion>
                                    <p:animEffect transition="in" filter="fade">
                                      <p:cBhvr>
                                        <p:cTn id="15" dur="1000"/>
                                        <p:tgtEl>
                                          <p:spTgt spid="39"/>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Scale>
                                      <p:cBhvr>
                                        <p:cTn id="19"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8"/>
                                        </p:tgtEl>
                                        <p:attrNameLst>
                                          <p:attrName>ppt_x</p:attrName>
                                          <p:attrName>ppt_y</p:attrName>
                                        </p:attrNameLst>
                                      </p:cBhvr>
                                    </p:animMotion>
                                    <p:animEffect transition="in" filter="fade">
                                      <p:cBhvr>
                                        <p:cTn id="21" dur="1000"/>
                                        <p:tgtEl>
                                          <p:spTgt spid="28"/>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Scale>
                                      <p:cBhvr>
                                        <p:cTn id="2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7"/>
                                        </p:tgtEl>
                                        <p:attrNameLst>
                                          <p:attrName>ppt_x</p:attrName>
                                          <p:attrName>ppt_y</p:attrName>
                                        </p:attrNameLst>
                                      </p:cBhvr>
                                    </p:animMotion>
                                    <p:animEffect transition="in" filter="fade">
                                      <p:cBhvr>
                                        <p:cTn id="27" dur="1000"/>
                                        <p:tgtEl>
                                          <p:spTgt spid="17"/>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Scale>
                                      <p:cBhvr>
                                        <p:cTn id="3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
                                        </p:tgtEl>
                                        <p:attrNameLst>
                                          <p:attrName>ppt_x</p:attrName>
                                          <p:attrName>ppt_y</p:attrName>
                                        </p:attrNameLst>
                                      </p:cBhvr>
                                    </p:animMotion>
                                    <p:animEffect transition="in" filter="fade">
                                      <p:cBhvr>
                                        <p:cTn id="33" dur="1000"/>
                                        <p:tgtEl>
                                          <p:spTgt spid="2"/>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left)">
                                      <p:cBhvr>
                                        <p:cTn id="37" dur="500"/>
                                        <p:tgtEl>
                                          <p:spTgt spid="61"/>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wipe(left)">
                                      <p:cBhvr>
                                        <p:cTn id="41" dur="12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AutoShape 5"/>
          <p:cNvSpPr>
            <a:spLocks/>
          </p:cNvSpPr>
          <p:nvPr/>
        </p:nvSpPr>
        <p:spPr bwMode="auto">
          <a:xfrm>
            <a:off x="1017297" y="982250"/>
            <a:ext cx="7053467" cy="536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8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a:t>
            </a:r>
            <a:endParaRPr lang="es-ES" altLang="zh-CN" sz="2000" dirty="0">
              <a:solidFill>
                <a:schemeClr val="bg1">
                  <a:lumMod val="65000"/>
                </a:schemeClr>
              </a:solidFill>
              <a:cs typeface="+mn-ea"/>
              <a:sym typeface="+mn-lt"/>
            </a:endParaRPr>
          </a:p>
        </p:txBody>
      </p:sp>
      <p:sp>
        <p:nvSpPr>
          <p:cNvPr id="18438" name="AutoShape 6"/>
          <p:cNvSpPr>
            <a:spLocks/>
          </p:cNvSpPr>
          <p:nvPr/>
        </p:nvSpPr>
        <p:spPr bwMode="auto">
          <a:xfrm>
            <a:off x="6385720" y="2117035"/>
            <a:ext cx="2002704" cy="26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09">
              <a:lnSpc>
                <a:spcPct val="120000"/>
              </a:lnSpc>
              <a:spcBef>
                <a:spcPts val="638"/>
              </a:spcBef>
            </a:pPr>
            <a:r>
              <a:rPr lang="es-ES" altLang="zh-CN" sz="900" dirty="0">
                <a:solidFill>
                  <a:schemeClr val="bg1">
                    <a:lumMod val="65000"/>
                  </a:schemeClr>
                </a:solidFill>
                <a:cs typeface="+mn-ea"/>
                <a:sym typeface="+mn-lt"/>
              </a:rPr>
              <a:t>Donec at dictum lectus. Fusce felis tellus, volutpat quis venenatis non, adipiscing.</a:t>
            </a:r>
            <a:endParaRPr lang="es-ES" altLang="zh-CN" sz="2400" dirty="0">
              <a:solidFill>
                <a:schemeClr val="bg1">
                  <a:lumMod val="65000"/>
                </a:schemeClr>
              </a:solidFill>
              <a:cs typeface="+mn-ea"/>
              <a:sym typeface="+mn-lt"/>
            </a:endParaRPr>
          </a:p>
        </p:txBody>
      </p:sp>
      <p:sp>
        <p:nvSpPr>
          <p:cNvPr id="18439" name="AutoShape 7"/>
          <p:cNvSpPr>
            <a:spLocks/>
          </p:cNvSpPr>
          <p:nvPr/>
        </p:nvSpPr>
        <p:spPr bwMode="auto">
          <a:xfrm>
            <a:off x="6323467" y="1846912"/>
            <a:ext cx="996244" cy="3037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sp>
        <p:nvSpPr>
          <p:cNvPr id="18440" name="AutoShape 8"/>
          <p:cNvSpPr>
            <a:spLocks/>
          </p:cNvSpPr>
          <p:nvPr/>
        </p:nvSpPr>
        <p:spPr bwMode="auto">
          <a:xfrm>
            <a:off x="6385720" y="2920360"/>
            <a:ext cx="2002704" cy="26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09">
              <a:lnSpc>
                <a:spcPct val="120000"/>
              </a:lnSpc>
              <a:spcBef>
                <a:spcPts val="638"/>
              </a:spcBef>
            </a:pPr>
            <a:r>
              <a:rPr lang="es-ES" altLang="zh-CN" sz="900" dirty="0">
                <a:solidFill>
                  <a:schemeClr val="bg1">
                    <a:lumMod val="65000"/>
                  </a:schemeClr>
                </a:solidFill>
                <a:cs typeface="+mn-ea"/>
                <a:sym typeface="+mn-lt"/>
              </a:rPr>
              <a:t>Donec at dictum lectus. Fusce felis tellus, volutpat quis venenatis non, adipiscing.</a:t>
            </a:r>
            <a:endParaRPr lang="es-ES" altLang="zh-CN" sz="2400" dirty="0">
              <a:solidFill>
                <a:schemeClr val="bg1">
                  <a:lumMod val="65000"/>
                </a:schemeClr>
              </a:solidFill>
              <a:cs typeface="+mn-ea"/>
              <a:sym typeface="+mn-lt"/>
            </a:endParaRPr>
          </a:p>
        </p:txBody>
      </p:sp>
      <p:sp>
        <p:nvSpPr>
          <p:cNvPr id="18441" name="AutoShape 9"/>
          <p:cNvSpPr>
            <a:spLocks/>
          </p:cNvSpPr>
          <p:nvPr/>
        </p:nvSpPr>
        <p:spPr bwMode="auto">
          <a:xfrm>
            <a:off x="6323467" y="2650236"/>
            <a:ext cx="996244" cy="3037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sp>
        <p:nvSpPr>
          <p:cNvPr id="18442" name="AutoShape 10"/>
          <p:cNvSpPr>
            <a:spLocks/>
          </p:cNvSpPr>
          <p:nvPr/>
        </p:nvSpPr>
        <p:spPr bwMode="auto">
          <a:xfrm>
            <a:off x="6385720" y="3748100"/>
            <a:ext cx="2002704" cy="26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09">
              <a:lnSpc>
                <a:spcPct val="120000"/>
              </a:lnSpc>
              <a:spcBef>
                <a:spcPts val="638"/>
              </a:spcBef>
            </a:pPr>
            <a:r>
              <a:rPr lang="es-ES" altLang="zh-CN" sz="900" dirty="0">
                <a:solidFill>
                  <a:schemeClr val="bg1">
                    <a:lumMod val="65000"/>
                  </a:schemeClr>
                </a:solidFill>
                <a:cs typeface="+mn-ea"/>
                <a:sym typeface="+mn-lt"/>
              </a:rPr>
              <a:t>Donec at dictum lectus. Fusce felis tellus, volutpat quis venenatis non, adipiscing.</a:t>
            </a:r>
            <a:endParaRPr lang="es-ES" altLang="zh-CN" sz="2400" dirty="0">
              <a:solidFill>
                <a:schemeClr val="bg1">
                  <a:lumMod val="65000"/>
                </a:schemeClr>
              </a:solidFill>
              <a:cs typeface="+mn-ea"/>
              <a:sym typeface="+mn-lt"/>
            </a:endParaRPr>
          </a:p>
        </p:txBody>
      </p:sp>
      <p:sp>
        <p:nvSpPr>
          <p:cNvPr id="18443" name="AutoShape 11"/>
          <p:cNvSpPr>
            <a:spLocks/>
          </p:cNvSpPr>
          <p:nvPr/>
        </p:nvSpPr>
        <p:spPr bwMode="auto">
          <a:xfrm>
            <a:off x="6323467" y="3477976"/>
            <a:ext cx="996244" cy="3037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sp>
        <p:nvSpPr>
          <p:cNvPr id="18444" name="AutoShape 12"/>
          <p:cNvSpPr>
            <a:spLocks/>
          </p:cNvSpPr>
          <p:nvPr/>
        </p:nvSpPr>
        <p:spPr bwMode="auto">
          <a:xfrm>
            <a:off x="719870" y="2117035"/>
            <a:ext cx="1937601" cy="26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242809">
              <a:lnSpc>
                <a:spcPct val="120000"/>
              </a:lnSpc>
              <a:spcBef>
                <a:spcPts val="638"/>
              </a:spcBef>
            </a:pPr>
            <a:r>
              <a:rPr lang="es-ES" altLang="zh-CN" sz="900" dirty="0">
                <a:solidFill>
                  <a:schemeClr val="bg1">
                    <a:lumMod val="65000"/>
                  </a:schemeClr>
                </a:solidFill>
                <a:cs typeface="+mn-ea"/>
                <a:sym typeface="+mn-lt"/>
              </a:rPr>
              <a:t>Donec at dictum lectus. Fusce felis tellus, volutpat quis venenatis non, adipiscing.</a:t>
            </a:r>
            <a:endParaRPr lang="es-ES" altLang="zh-CN" sz="2400" dirty="0">
              <a:solidFill>
                <a:schemeClr val="bg1">
                  <a:lumMod val="65000"/>
                </a:schemeClr>
              </a:solidFill>
              <a:cs typeface="+mn-ea"/>
              <a:sym typeface="+mn-lt"/>
            </a:endParaRPr>
          </a:p>
        </p:txBody>
      </p:sp>
      <p:sp>
        <p:nvSpPr>
          <p:cNvPr id="18445" name="AutoShape 13"/>
          <p:cNvSpPr>
            <a:spLocks/>
          </p:cNvSpPr>
          <p:nvPr/>
        </p:nvSpPr>
        <p:spPr bwMode="auto">
          <a:xfrm>
            <a:off x="1668370" y="1846912"/>
            <a:ext cx="996244" cy="3037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sp>
        <p:nvSpPr>
          <p:cNvPr id="18446" name="AutoShape 14"/>
          <p:cNvSpPr>
            <a:spLocks/>
          </p:cNvSpPr>
          <p:nvPr/>
        </p:nvSpPr>
        <p:spPr bwMode="auto">
          <a:xfrm>
            <a:off x="719870" y="2920360"/>
            <a:ext cx="1937601" cy="26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242809">
              <a:lnSpc>
                <a:spcPct val="120000"/>
              </a:lnSpc>
              <a:spcBef>
                <a:spcPts val="638"/>
              </a:spcBef>
            </a:pPr>
            <a:r>
              <a:rPr lang="es-ES" altLang="zh-CN" sz="900" dirty="0">
                <a:solidFill>
                  <a:schemeClr val="bg1">
                    <a:lumMod val="65000"/>
                  </a:schemeClr>
                </a:solidFill>
                <a:cs typeface="+mn-ea"/>
                <a:sym typeface="+mn-lt"/>
              </a:rPr>
              <a:t>Donec at dictum lectus. Fusce felis tellus, volutpat quis venenatis non, adipiscing.</a:t>
            </a:r>
            <a:endParaRPr lang="es-ES" altLang="zh-CN" sz="2400" dirty="0">
              <a:solidFill>
                <a:schemeClr val="bg1">
                  <a:lumMod val="65000"/>
                </a:schemeClr>
              </a:solidFill>
              <a:cs typeface="+mn-ea"/>
              <a:sym typeface="+mn-lt"/>
            </a:endParaRPr>
          </a:p>
        </p:txBody>
      </p:sp>
      <p:sp>
        <p:nvSpPr>
          <p:cNvPr id="18447" name="AutoShape 15"/>
          <p:cNvSpPr>
            <a:spLocks/>
          </p:cNvSpPr>
          <p:nvPr/>
        </p:nvSpPr>
        <p:spPr bwMode="auto">
          <a:xfrm>
            <a:off x="1668370" y="2650236"/>
            <a:ext cx="996244" cy="3037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sp>
        <p:nvSpPr>
          <p:cNvPr id="18448" name="AutoShape 16"/>
          <p:cNvSpPr>
            <a:spLocks/>
          </p:cNvSpPr>
          <p:nvPr/>
        </p:nvSpPr>
        <p:spPr bwMode="auto">
          <a:xfrm>
            <a:off x="719870" y="3748100"/>
            <a:ext cx="1937601" cy="265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242809">
              <a:lnSpc>
                <a:spcPct val="120000"/>
              </a:lnSpc>
              <a:spcBef>
                <a:spcPts val="638"/>
              </a:spcBef>
            </a:pPr>
            <a:r>
              <a:rPr lang="es-ES" altLang="zh-CN" sz="900" dirty="0">
                <a:solidFill>
                  <a:schemeClr val="bg1">
                    <a:lumMod val="65000"/>
                  </a:schemeClr>
                </a:solidFill>
                <a:cs typeface="+mn-ea"/>
                <a:sym typeface="+mn-lt"/>
              </a:rPr>
              <a:t>Donec at dictum lectus. Fusce felis tellus, volutpat quis venenatis non, adipiscing.</a:t>
            </a:r>
            <a:endParaRPr lang="es-ES" altLang="zh-CN" sz="2400" dirty="0">
              <a:solidFill>
                <a:schemeClr val="bg1">
                  <a:lumMod val="65000"/>
                </a:schemeClr>
              </a:solidFill>
              <a:cs typeface="+mn-ea"/>
              <a:sym typeface="+mn-lt"/>
            </a:endParaRPr>
          </a:p>
        </p:txBody>
      </p:sp>
      <p:sp>
        <p:nvSpPr>
          <p:cNvPr id="18449" name="AutoShape 17"/>
          <p:cNvSpPr>
            <a:spLocks/>
          </p:cNvSpPr>
          <p:nvPr/>
        </p:nvSpPr>
        <p:spPr bwMode="auto">
          <a:xfrm>
            <a:off x="1668370" y="3477976"/>
            <a:ext cx="996244" cy="3037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nvGrpSpPr>
          <p:cNvPr id="2" name="组合 1"/>
          <p:cNvGrpSpPr/>
          <p:nvPr/>
        </p:nvGrpSpPr>
        <p:grpSpPr>
          <a:xfrm>
            <a:off x="3078823" y="1698633"/>
            <a:ext cx="2980406" cy="2955448"/>
            <a:chOff x="3078361" y="1916307"/>
            <a:chExt cx="2981326" cy="2955448"/>
          </a:xfrm>
        </p:grpSpPr>
        <p:sp>
          <p:nvSpPr>
            <p:cNvPr id="18450" name="AutoShape 18"/>
            <p:cNvSpPr>
              <a:spLocks/>
            </p:cNvSpPr>
            <p:nvPr/>
          </p:nvSpPr>
          <p:spPr bwMode="auto">
            <a:xfrm>
              <a:off x="3280172" y="2064586"/>
              <a:ext cx="2574727" cy="2591600"/>
            </a:xfrm>
            <a:custGeom>
              <a:avLst/>
              <a:gdLst>
                <a:gd name="T0" fmla="*/ 3432795 w 19679"/>
                <a:gd name="T1" fmla="*/ 3791607 h 19679"/>
                <a:gd name="T2" fmla="*/ 3432795 w 19679"/>
                <a:gd name="T3" fmla="*/ 3791607 h 19679"/>
                <a:gd name="T4" fmla="*/ 3432795 w 19679"/>
                <a:gd name="T5" fmla="*/ 3791607 h 19679"/>
                <a:gd name="T6" fmla="*/ 3432795 w 19679"/>
                <a:gd name="T7" fmla="*/ 379160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51" name="AutoShape 19"/>
            <p:cNvSpPr>
              <a:spLocks/>
            </p:cNvSpPr>
            <p:nvPr/>
          </p:nvSpPr>
          <p:spPr bwMode="auto">
            <a:xfrm rot="10800000">
              <a:off x="4383881" y="4481705"/>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52" name="AutoShape 20"/>
            <p:cNvSpPr>
              <a:spLocks/>
            </p:cNvSpPr>
            <p:nvPr/>
          </p:nvSpPr>
          <p:spPr bwMode="auto">
            <a:xfrm rot="10800000">
              <a:off x="3443288" y="4081532"/>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53" name="AutoShape 21"/>
            <p:cNvSpPr>
              <a:spLocks/>
            </p:cNvSpPr>
            <p:nvPr/>
          </p:nvSpPr>
          <p:spPr bwMode="auto">
            <a:xfrm rot="10800000">
              <a:off x="5253038" y="4095824"/>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54" name="AutoShape 22"/>
            <p:cNvSpPr>
              <a:spLocks/>
            </p:cNvSpPr>
            <p:nvPr/>
          </p:nvSpPr>
          <p:spPr bwMode="auto">
            <a:xfrm rot="-4">
              <a:off x="4460677" y="4565671"/>
              <a:ext cx="232767" cy="193536"/>
            </a:xfrm>
            <a:custGeom>
              <a:avLst/>
              <a:gdLst>
                <a:gd name="T0" fmla="*/ 310356 w 21600"/>
                <a:gd name="T1" fmla="*/ 257969 h 21600"/>
                <a:gd name="T2" fmla="*/ 310356 w 21600"/>
                <a:gd name="T3" fmla="*/ 257969 h 21600"/>
                <a:gd name="T4" fmla="*/ 310356 w 21600"/>
                <a:gd name="T5" fmla="*/ 257969 h 21600"/>
                <a:gd name="T6" fmla="*/ 310356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sp>
          <p:nvSpPr>
            <p:cNvPr id="18455" name="AutoShape 23"/>
            <p:cNvSpPr>
              <a:spLocks/>
            </p:cNvSpPr>
            <p:nvPr/>
          </p:nvSpPr>
          <p:spPr bwMode="auto">
            <a:xfrm rot="-4">
              <a:off x="3520083" y="4171452"/>
              <a:ext cx="232172" cy="193536"/>
            </a:xfrm>
            <a:custGeom>
              <a:avLst/>
              <a:gdLst>
                <a:gd name="T0" fmla="*/ 309563 w 21600"/>
                <a:gd name="T1" fmla="*/ 257957 h 21579"/>
                <a:gd name="T2" fmla="*/ 309563 w 21600"/>
                <a:gd name="T3" fmla="*/ 257957 h 21579"/>
                <a:gd name="T4" fmla="*/ 309563 w 21600"/>
                <a:gd name="T5" fmla="*/ 257957 h 21579"/>
                <a:gd name="T6" fmla="*/ 309563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sp>
          <p:nvSpPr>
            <p:cNvPr id="18456" name="AutoShape 24"/>
            <p:cNvSpPr>
              <a:spLocks/>
            </p:cNvSpPr>
            <p:nvPr/>
          </p:nvSpPr>
          <p:spPr bwMode="auto">
            <a:xfrm rot="-4">
              <a:off x="5331024" y="4182171"/>
              <a:ext cx="232172" cy="232244"/>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sp>
          <p:nvSpPr>
            <p:cNvPr id="18457" name="AutoShape 25"/>
            <p:cNvSpPr>
              <a:spLocks/>
            </p:cNvSpPr>
            <p:nvPr/>
          </p:nvSpPr>
          <p:spPr bwMode="auto">
            <a:xfrm>
              <a:off x="4364831" y="1916307"/>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58" name="AutoShape 26"/>
            <p:cNvSpPr>
              <a:spLocks/>
            </p:cNvSpPr>
            <p:nvPr/>
          </p:nvSpPr>
          <p:spPr bwMode="auto">
            <a:xfrm>
              <a:off x="5400675" y="2411760"/>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59" name="AutoShape 27"/>
            <p:cNvSpPr>
              <a:spLocks/>
            </p:cNvSpPr>
            <p:nvPr/>
          </p:nvSpPr>
          <p:spPr bwMode="auto">
            <a:xfrm>
              <a:off x="3078361" y="3286544"/>
              <a:ext cx="387548" cy="390646"/>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60" name="AutoShape 28"/>
            <p:cNvSpPr>
              <a:spLocks/>
            </p:cNvSpPr>
            <p:nvPr/>
          </p:nvSpPr>
          <p:spPr bwMode="auto">
            <a:xfrm>
              <a:off x="5672138" y="3286544"/>
              <a:ext cx="387549" cy="390646"/>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61" name="AutoShape 29"/>
            <p:cNvSpPr>
              <a:spLocks/>
            </p:cNvSpPr>
            <p:nvPr/>
          </p:nvSpPr>
          <p:spPr bwMode="auto">
            <a:xfrm>
              <a:off x="3400425" y="2316481"/>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1900" dirty="0">
                <a:solidFill>
                  <a:schemeClr val="tx1">
                    <a:lumMod val="65000"/>
                    <a:lumOff val="35000"/>
                  </a:schemeClr>
                </a:solidFill>
                <a:cs typeface="+mn-ea"/>
                <a:sym typeface="+mn-lt"/>
              </a:endParaRPr>
            </a:p>
          </p:txBody>
        </p:sp>
        <p:sp>
          <p:nvSpPr>
            <p:cNvPr id="18462" name="AutoShape 30"/>
            <p:cNvSpPr>
              <a:spLocks/>
            </p:cNvSpPr>
            <p:nvPr/>
          </p:nvSpPr>
          <p:spPr bwMode="auto">
            <a:xfrm>
              <a:off x="4443413" y="2002654"/>
              <a:ext cx="232172" cy="193536"/>
            </a:xfrm>
            <a:custGeom>
              <a:avLst/>
              <a:gdLst>
                <a:gd name="T0" fmla="*/ 309563 w 21600"/>
                <a:gd name="T1" fmla="*/ 257969 h 21600"/>
                <a:gd name="T2" fmla="*/ 309563 w 21600"/>
                <a:gd name="T3" fmla="*/ 257969 h 21600"/>
                <a:gd name="T4" fmla="*/ 309563 w 21600"/>
                <a:gd name="T5" fmla="*/ 257969 h 21600"/>
                <a:gd name="T6" fmla="*/ 309563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accent1"/>
                </a:solidFill>
                <a:cs typeface="+mn-ea"/>
                <a:sym typeface="+mn-lt"/>
              </a:endParaRPr>
            </a:p>
          </p:txBody>
        </p:sp>
        <p:sp>
          <p:nvSpPr>
            <p:cNvPr id="18463" name="AutoShape 31"/>
            <p:cNvSpPr>
              <a:spLocks/>
            </p:cNvSpPr>
            <p:nvPr/>
          </p:nvSpPr>
          <p:spPr bwMode="auto">
            <a:xfrm>
              <a:off x="3157538" y="3371700"/>
              <a:ext cx="232172" cy="232839"/>
            </a:xfrm>
            <a:custGeom>
              <a:avLst/>
              <a:gdLst>
                <a:gd name="T0" fmla="*/ 309563 w 21600"/>
                <a:gd name="T1" fmla="*/ 310357 h 21600"/>
                <a:gd name="T2" fmla="*/ 309563 w 21600"/>
                <a:gd name="T3" fmla="*/ 310357 h 21600"/>
                <a:gd name="T4" fmla="*/ 309563 w 21600"/>
                <a:gd name="T5" fmla="*/ 310357 h 21600"/>
                <a:gd name="T6" fmla="*/ 309563 w 21600"/>
                <a:gd name="T7" fmla="*/ 3103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sp>
          <p:nvSpPr>
            <p:cNvPr id="18464" name="AutoShape 32"/>
            <p:cNvSpPr>
              <a:spLocks/>
            </p:cNvSpPr>
            <p:nvPr/>
          </p:nvSpPr>
          <p:spPr bwMode="auto">
            <a:xfrm>
              <a:off x="5479257" y="2518354"/>
              <a:ext cx="232767" cy="193536"/>
            </a:xfrm>
            <a:custGeom>
              <a:avLst/>
              <a:gdLst>
                <a:gd name="T0" fmla="*/ 310357 w 21600"/>
                <a:gd name="T1" fmla="*/ 257957 h 21579"/>
                <a:gd name="T2" fmla="*/ 310357 w 21600"/>
                <a:gd name="T3" fmla="*/ 257957 h 21579"/>
                <a:gd name="T4" fmla="*/ 310357 w 21600"/>
                <a:gd name="T5" fmla="*/ 257957 h 21579"/>
                <a:gd name="T6" fmla="*/ 310357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sp>
          <p:nvSpPr>
            <p:cNvPr id="18465" name="AutoShape 33"/>
            <p:cNvSpPr>
              <a:spLocks/>
            </p:cNvSpPr>
            <p:nvPr/>
          </p:nvSpPr>
          <p:spPr bwMode="auto">
            <a:xfrm>
              <a:off x="3477816" y="2387940"/>
              <a:ext cx="232172" cy="232244"/>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sp>
          <p:nvSpPr>
            <p:cNvPr id="18466" name="AutoShape 34"/>
            <p:cNvSpPr>
              <a:spLocks/>
            </p:cNvSpPr>
            <p:nvPr/>
          </p:nvSpPr>
          <p:spPr bwMode="auto">
            <a:xfrm>
              <a:off x="5757268" y="3376464"/>
              <a:ext cx="232172" cy="205446"/>
            </a:xfrm>
            <a:custGeom>
              <a:avLst/>
              <a:gdLst>
                <a:gd name="T0" fmla="*/ 309563 w 21600"/>
                <a:gd name="T1" fmla="*/ 273844 h 21600"/>
                <a:gd name="T2" fmla="*/ 309563 w 21600"/>
                <a:gd name="T3" fmla="*/ 273844 h 21600"/>
                <a:gd name="T4" fmla="*/ 309563 w 21600"/>
                <a:gd name="T5" fmla="*/ 273844 h 21600"/>
                <a:gd name="T6" fmla="*/ 309563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639"/>
                  </a:moveTo>
                  <a:cubicBezTo>
                    <a:pt x="21600" y="3959"/>
                    <a:pt x="16676" y="0"/>
                    <a:pt x="10800" y="0"/>
                  </a:cubicBezTo>
                  <a:cubicBezTo>
                    <a:pt x="4764" y="0"/>
                    <a:pt x="0" y="3959"/>
                    <a:pt x="0" y="8639"/>
                  </a:cubicBezTo>
                  <a:cubicBezTo>
                    <a:pt x="0" y="12059"/>
                    <a:pt x="2382" y="14939"/>
                    <a:pt x="5876" y="16379"/>
                  </a:cubicBezTo>
                  <a:cubicBezTo>
                    <a:pt x="6035" y="17279"/>
                    <a:pt x="5717" y="19079"/>
                    <a:pt x="3335" y="21599"/>
                  </a:cubicBezTo>
                  <a:cubicBezTo>
                    <a:pt x="3335" y="21599"/>
                    <a:pt x="8576" y="19979"/>
                    <a:pt x="11435" y="17279"/>
                  </a:cubicBezTo>
                  <a:cubicBezTo>
                    <a:pt x="17152" y="16919"/>
                    <a:pt x="21600" y="13139"/>
                    <a:pt x="21600" y="8639"/>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1900" dirty="0">
                <a:solidFill>
                  <a:schemeClr val="tx1">
                    <a:lumMod val="65000"/>
                    <a:lumOff val="35000"/>
                  </a:schemeClr>
                </a:solidFill>
                <a:cs typeface="+mn-ea"/>
                <a:sym typeface="+mn-lt"/>
              </a:endParaRPr>
            </a:p>
          </p:txBody>
        </p:sp>
        <p:sp>
          <p:nvSpPr>
            <p:cNvPr id="18467" name="AutoShape 35"/>
            <p:cNvSpPr>
              <a:spLocks/>
            </p:cNvSpPr>
            <p:nvPr/>
          </p:nvSpPr>
          <p:spPr bwMode="auto">
            <a:xfrm>
              <a:off x="3694509" y="2545151"/>
              <a:ext cx="1753791" cy="1754332"/>
            </a:xfrm>
            <a:custGeom>
              <a:avLst/>
              <a:gdLst>
                <a:gd name="T0" fmla="*/ 2338269 w 19679"/>
                <a:gd name="T1" fmla="*/ 2566653 h 19679"/>
                <a:gd name="T2" fmla="*/ 2338269 w 19679"/>
                <a:gd name="T3" fmla="*/ 2566653 h 19679"/>
                <a:gd name="T4" fmla="*/ 2338269 w 19679"/>
                <a:gd name="T5" fmla="*/ 2566653 h 19679"/>
                <a:gd name="T6" fmla="*/ 2338269 w 19679"/>
                <a:gd name="T7" fmla="*/ 256665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1900" dirty="0">
                <a:solidFill>
                  <a:schemeClr val="tx1">
                    <a:lumMod val="65000"/>
                    <a:lumOff val="35000"/>
                  </a:schemeClr>
                </a:solidFill>
                <a:cs typeface="+mn-ea"/>
                <a:sym typeface="+mn-lt"/>
              </a:endParaRPr>
            </a:p>
          </p:txBody>
        </p:sp>
        <p:sp>
          <p:nvSpPr>
            <p:cNvPr id="18468" name="AutoShape 36"/>
            <p:cNvSpPr>
              <a:spLocks/>
            </p:cNvSpPr>
            <p:nvPr/>
          </p:nvSpPr>
          <p:spPr bwMode="auto">
            <a:xfrm>
              <a:off x="4358878" y="3150771"/>
              <a:ext cx="440531" cy="440667"/>
            </a:xfrm>
            <a:custGeom>
              <a:avLst/>
              <a:gdLst>
                <a:gd name="T0" fmla="*/ 587375 w 21600"/>
                <a:gd name="T1" fmla="*/ 587375 h 21600"/>
                <a:gd name="T2" fmla="*/ 587375 w 21600"/>
                <a:gd name="T3" fmla="*/ 587375 h 21600"/>
                <a:gd name="T4" fmla="*/ 587375 w 21600"/>
                <a:gd name="T5" fmla="*/ 587375 h 21600"/>
                <a:gd name="T6" fmla="*/ 587375 w 21600"/>
                <a:gd name="T7" fmla="*/ 5873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19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160289058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 presetClass="entr" presetSubtype="2" fill="hold" grpId="0" nodeType="afterEffect">
                                  <p:stCondLst>
                                    <p:cond delay="0"/>
                                  </p:stCondLst>
                                  <p:childTnLst>
                                    <p:set>
                                      <p:cBhvr>
                                        <p:cTn id="13" dur="1" fill="hold">
                                          <p:stCondLst>
                                            <p:cond delay="0"/>
                                          </p:stCondLst>
                                        </p:cTn>
                                        <p:tgtEl>
                                          <p:spTgt spid="18437"/>
                                        </p:tgtEl>
                                        <p:attrNameLst>
                                          <p:attrName>style.visibility</p:attrName>
                                        </p:attrNameLst>
                                      </p:cBhvr>
                                      <p:to>
                                        <p:strVal val="visible"/>
                                      </p:to>
                                    </p:set>
                                    <p:anim calcmode="lin" valueType="num">
                                      <p:cBhvr additive="base">
                                        <p:cTn id="14" dur="500" fill="hold"/>
                                        <p:tgtEl>
                                          <p:spTgt spid="18437"/>
                                        </p:tgtEl>
                                        <p:attrNameLst>
                                          <p:attrName>ppt_x</p:attrName>
                                        </p:attrNameLst>
                                      </p:cBhvr>
                                      <p:tavLst>
                                        <p:tav tm="0">
                                          <p:val>
                                            <p:strVal val="1+#ppt_w/2"/>
                                          </p:val>
                                        </p:tav>
                                        <p:tav tm="100000">
                                          <p:val>
                                            <p:strVal val="#ppt_x"/>
                                          </p:val>
                                        </p:tav>
                                      </p:tavLst>
                                    </p:anim>
                                    <p:anim calcmode="lin" valueType="num">
                                      <p:cBhvr additive="base">
                                        <p:cTn id="15" dur="500" fill="hold"/>
                                        <p:tgtEl>
                                          <p:spTgt spid="18437"/>
                                        </p:tgtEl>
                                        <p:attrNameLst>
                                          <p:attrName>ppt_y</p:attrName>
                                        </p:attrNameLst>
                                      </p:cBhvr>
                                      <p:tavLst>
                                        <p:tav tm="0">
                                          <p:val>
                                            <p:strVal val="#ppt_y"/>
                                          </p:val>
                                        </p:tav>
                                        <p:tav tm="100000">
                                          <p:val>
                                            <p:strVal val="#ppt_y"/>
                                          </p:val>
                                        </p:tav>
                                      </p:tavLst>
                                    </p:anim>
                                  </p:childTnLst>
                                </p:cTn>
                              </p:par>
                              <p:par>
                                <p:cTn id="16" presetID="9" presetClass="entr" presetSubtype="0" fill="hold" grpId="0" nodeType="withEffect">
                                  <p:stCondLst>
                                    <p:cond delay="0"/>
                                  </p:stCondLst>
                                  <p:childTnLst>
                                    <p:set>
                                      <p:cBhvr>
                                        <p:cTn id="17" dur="1" fill="hold">
                                          <p:stCondLst>
                                            <p:cond delay="0"/>
                                          </p:stCondLst>
                                        </p:cTn>
                                        <p:tgtEl>
                                          <p:spTgt spid="18438"/>
                                        </p:tgtEl>
                                        <p:attrNameLst>
                                          <p:attrName>style.visibility</p:attrName>
                                        </p:attrNameLst>
                                      </p:cBhvr>
                                      <p:to>
                                        <p:strVal val="visible"/>
                                      </p:to>
                                    </p:set>
                                    <p:animEffect transition="in" filter="dissolve">
                                      <p:cBhvr>
                                        <p:cTn id="18" dur="500"/>
                                        <p:tgtEl>
                                          <p:spTgt spid="18438"/>
                                        </p:tgtEl>
                                      </p:cBhvr>
                                    </p:animEffect>
                                  </p:childTnLst>
                                </p:cTn>
                              </p:par>
                            </p:childTnLst>
                          </p:cTn>
                        </p:par>
                        <p:par>
                          <p:cTn id="19" fill="hold" nodeType="afterGroup">
                            <p:stCondLst>
                              <p:cond delay="2500"/>
                            </p:stCondLst>
                            <p:childTnLst>
                              <p:par>
                                <p:cTn id="20" presetID="2" presetClass="entr" presetSubtype="2" fill="hold" grpId="0" nodeType="afterEffect">
                                  <p:stCondLst>
                                    <p:cond delay="0"/>
                                  </p:stCondLst>
                                  <p:childTnLst>
                                    <p:set>
                                      <p:cBhvr>
                                        <p:cTn id="21" dur="1" fill="hold">
                                          <p:stCondLst>
                                            <p:cond delay="0"/>
                                          </p:stCondLst>
                                        </p:cTn>
                                        <p:tgtEl>
                                          <p:spTgt spid="18439"/>
                                        </p:tgtEl>
                                        <p:attrNameLst>
                                          <p:attrName>style.visibility</p:attrName>
                                        </p:attrNameLst>
                                      </p:cBhvr>
                                      <p:to>
                                        <p:strVal val="visible"/>
                                      </p:to>
                                    </p:set>
                                    <p:anim calcmode="lin" valueType="num">
                                      <p:cBhvr additive="base">
                                        <p:cTn id="22" dur="500" fill="hold"/>
                                        <p:tgtEl>
                                          <p:spTgt spid="18439"/>
                                        </p:tgtEl>
                                        <p:attrNameLst>
                                          <p:attrName>ppt_x</p:attrName>
                                        </p:attrNameLst>
                                      </p:cBhvr>
                                      <p:tavLst>
                                        <p:tav tm="0">
                                          <p:val>
                                            <p:strVal val="1+#ppt_w/2"/>
                                          </p:val>
                                        </p:tav>
                                        <p:tav tm="100000">
                                          <p:val>
                                            <p:strVal val="#ppt_x"/>
                                          </p:val>
                                        </p:tav>
                                      </p:tavLst>
                                    </p:anim>
                                    <p:anim calcmode="lin" valueType="num">
                                      <p:cBhvr additive="base">
                                        <p:cTn id="23" dur="500" fill="hold"/>
                                        <p:tgtEl>
                                          <p:spTgt spid="18439"/>
                                        </p:tgtEl>
                                        <p:attrNameLst>
                                          <p:attrName>ppt_y</p:attrName>
                                        </p:attrNameLst>
                                      </p:cBhvr>
                                      <p:tavLst>
                                        <p:tav tm="0">
                                          <p:val>
                                            <p:strVal val="#ppt_y"/>
                                          </p:val>
                                        </p:tav>
                                        <p:tav tm="100000">
                                          <p:val>
                                            <p:strVal val="#ppt_y"/>
                                          </p:val>
                                        </p:tav>
                                      </p:tavLst>
                                    </p:anim>
                                  </p:childTnLst>
                                </p:cTn>
                              </p:par>
                              <p:par>
                                <p:cTn id="24" presetID="9" presetClass="entr" presetSubtype="0" fill="hold" grpId="0" nodeType="withEffect">
                                  <p:stCondLst>
                                    <p:cond delay="0"/>
                                  </p:stCondLst>
                                  <p:childTnLst>
                                    <p:set>
                                      <p:cBhvr>
                                        <p:cTn id="25" dur="1" fill="hold">
                                          <p:stCondLst>
                                            <p:cond delay="0"/>
                                          </p:stCondLst>
                                        </p:cTn>
                                        <p:tgtEl>
                                          <p:spTgt spid="18440"/>
                                        </p:tgtEl>
                                        <p:attrNameLst>
                                          <p:attrName>style.visibility</p:attrName>
                                        </p:attrNameLst>
                                      </p:cBhvr>
                                      <p:to>
                                        <p:strVal val="visible"/>
                                      </p:to>
                                    </p:set>
                                    <p:animEffect transition="in" filter="dissolve">
                                      <p:cBhvr>
                                        <p:cTn id="26" dur="500"/>
                                        <p:tgtEl>
                                          <p:spTgt spid="18440"/>
                                        </p:tgtEl>
                                      </p:cBhvr>
                                    </p:animEffect>
                                  </p:childTnLst>
                                </p:cTn>
                              </p:par>
                            </p:childTnLst>
                          </p:cTn>
                        </p:par>
                        <p:par>
                          <p:cTn id="27" fill="hold" nodeType="afterGroup">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18441"/>
                                        </p:tgtEl>
                                        <p:attrNameLst>
                                          <p:attrName>style.visibility</p:attrName>
                                        </p:attrNameLst>
                                      </p:cBhvr>
                                      <p:to>
                                        <p:strVal val="visible"/>
                                      </p:to>
                                    </p:set>
                                    <p:anim calcmode="lin" valueType="num">
                                      <p:cBhvr additive="base">
                                        <p:cTn id="30" dur="500" fill="hold"/>
                                        <p:tgtEl>
                                          <p:spTgt spid="18441"/>
                                        </p:tgtEl>
                                        <p:attrNameLst>
                                          <p:attrName>ppt_x</p:attrName>
                                        </p:attrNameLst>
                                      </p:cBhvr>
                                      <p:tavLst>
                                        <p:tav tm="0">
                                          <p:val>
                                            <p:strVal val="1+#ppt_w/2"/>
                                          </p:val>
                                        </p:tav>
                                        <p:tav tm="100000">
                                          <p:val>
                                            <p:strVal val="#ppt_x"/>
                                          </p:val>
                                        </p:tav>
                                      </p:tavLst>
                                    </p:anim>
                                    <p:anim calcmode="lin" valueType="num">
                                      <p:cBhvr additive="base">
                                        <p:cTn id="31" dur="500" fill="hold"/>
                                        <p:tgtEl>
                                          <p:spTgt spid="18441"/>
                                        </p:tgtEl>
                                        <p:attrNameLst>
                                          <p:attrName>ppt_y</p:attrName>
                                        </p:attrNameLst>
                                      </p:cBhvr>
                                      <p:tavLst>
                                        <p:tav tm="0">
                                          <p:val>
                                            <p:strVal val="#ppt_y"/>
                                          </p:val>
                                        </p:tav>
                                        <p:tav tm="100000">
                                          <p:val>
                                            <p:strVal val="#ppt_y"/>
                                          </p:val>
                                        </p:tav>
                                      </p:tavLst>
                                    </p:anim>
                                  </p:childTnLst>
                                </p:cTn>
                              </p:par>
                              <p:par>
                                <p:cTn id="32" presetID="9" presetClass="entr" presetSubtype="0" fill="hold" grpId="0" nodeType="withEffect">
                                  <p:stCondLst>
                                    <p:cond delay="0"/>
                                  </p:stCondLst>
                                  <p:childTnLst>
                                    <p:set>
                                      <p:cBhvr>
                                        <p:cTn id="33" dur="1" fill="hold">
                                          <p:stCondLst>
                                            <p:cond delay="0"/>
                                          </p:stCondLst>
                                        </p:cTn>
                                        <p:tgtEl>
                                          <p:spTgt spid="18442"/>
                                        </p:tgtEl>
                                        <p:attrNameLst>
                                          <p:attrName>style.visibility</p:attrName>
                                        </p:attrNameLst>
                                      </p:cBhvr>
                                      <p:to>
                                        <p:strVal val="visible"/>
                                      </p:to>
                                    </p:set>
                                    <p:animEffect transition="in" filter="dissolve">
                                      <p:cBhvr>
                                        <p:cTn id="34" dur="500"/>
                                        <p:tgtEl>
                                          <p:spTgt spid="18442"/>
                                        </p:tgtEl>
                                      </p:cBhvr>
                                    </p:animEffect>
                                  </p:childTnLst>
                                </p:cTn>
                              </p:par>
                            </p:childTnLst>
                          </p:cTn>
                        </p:par>
                        <p:par>
                          <p:cTn id="35" fill="hold" nodeType="afterGroup">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18443"/>
                                        </p:tgtEl>
                                        <p:attrNameLst>
                                          <p:attrName>style.visibility</p:attrName>
                                        </p:attrNameLst>
                                      </p:cBhvr>
                                      <p:to>
                                        <p:strVal val="visible"/>
                                      </p:to>
                                    </p:set>
                                    <p:anim calcmode="lin" valueType="num">
                                      <p:cBhvr additive="base">
                                        <p:cTn id="38" dur="500" fill="hold"/>
                                        <p:tgtEl>
                                          <p:spTgt spid="18443"/>
                                        </p:tgtEl>
                                        <p:attrNameLst>
                                          <p:attrName>ppt_x</p:attrName>
                                        </p:attrNameLst>
                                      </p:cBhvr>
                                      <p:tavLst>
                                        <p:tav tm="0">
                                          <p:val>
                                            <p:strVal val="1+#ppt_w/2"/>
                                          </p:val>
                                        </p:tav>
                                        <p:tav tm="100000">
                                          <p:val>
                                            <p:strVal val="#ppt_x"/>
                                          </p:val>
                                        </p:tav>
                                      </p:tavLst>
                                    </p:anim>
                                    <p:anim calcmode="lin" valueType="num">
                                      <p:cBhvr additive="base">
                                        <p:cTn id="39" dur="500" fill="hold"/>
                                        <p:tgtEl>
                                          <p:spTgt spid="18443"/>
                                        </p:tgtEl>
                                        <p:attrNameLst>
                                          <p:attrName>ppt_y</p:attrName>
                                        </p:attrNameLst>
                                      </p:cBhvr>
                                      <p:tavLst>
                                        <p:tav tm="0">
                                          <p:val>
                                            <p:strVal val="#ppt_y"/>
                                          </p:val>
                                        </p:tav>
                                        <p:tav tm="100000">
                                          <p:val>
                                            <p:strVal val="#ppt_y"/>
                                          </p:val>
                                        </p:tav>
                                      </p:tavLst>
                                    </p:anim>
                                  </p:childTnLst>
                                </p:cTn>
                              </p:par>
                              <p:par>
                                <p:cTn id="40" presetID="9" presetClass="entr" presetSubtype="0" fill="hold" grpId="0" nodeType="withEffect">
                                  <p:stCondLst>
                                    <p:cond delay="0"/>
                                  </p:stCondLst>
                                  <p:childTnLst>
                                    <p:set>
                                      <p:cBhvr>
                                        <p:cTn id="41" dur="1" fill="hold">
                                          <p:stCondLst>
                                            <p:cond delay="0"/>
                                          </p:stCondLst>
                                        </p:cTn>
                                        <p:tgtEl>
                                          <p:spTgt spid="18444"/>
                                        </p:tgtEl>
                                        <p:attrNameLst>
                                          <p:attrName>style.visibility</p:attrName>
                                        </p:attrNameLst>
                                      </p:cBhvr>
                                      <p:to>
                                        <p:strVal val="visible"/>
                                      </p:to>
                                    </p:set>
                                    <p:animEffect transition="in" filter="dissolve">
                                      <p:cBhvr>
                                        <p:cTn id="42" dur="500"/>
                                        <p:tgtEl>
                                          <p:spTgt spid="18444"/>
                                        </p:tgtEl>
                                      </p:cBhvr>
                                    </p:animEffect>
                                  </p:childTnLst>
                                </p:cTn>
                              </p:par>
                            </p:childTnLst>
                          </p:cTn>
                        </p:par>
                        <p:par>
                          <p:cTn id="43" fill="hold" nodeType="afterGroup">
                            <p:stCondLst>
                              <p:cond delay="4000"/>
                            </p:stCondLst>
                            <p:childTnLst>
                              <p:par>
                                <p:cTn id="44" presetID="2" presetClass="entr" presetSubtype="2" fill="hold" grpId="0" nodeType="afterEffect">
                                  <p:stCondLst>
                                    <p:cond delay="0"/>
                                  </p:stCondLst>
                                  <p:childTnLst>
                                    <p:set>
                                      <p:cBhvr>
                                        <p:cTn id="45" dur="1" fill="hold">
                                          <p:stCondLst>
                                            <p:cond delay="0"/>
                                          </p:stCondLst>
                                        </p:cTn>
                                        <p:tgtEl>
                                          <p:spTgt spid="18445"/>
                                        </p:tgtEl>
                                        <p:attrNameLst>
                                          <p:attrName>style.visibility</p:attrName>
                                        </p:attrNameLst>
                                      </p:cBhvr>
                                      <p:to>
                                        <p:strVal val="visible"/>
                                      </p:to>
                                    </p:set>
                                    <p:anim calcmode="lin" valueType="num">
                                      <p:cBhvr additive="base">
                                        <p:cTn id="46" dur="500" fill="hold"/>
                                        <p:tgtEl>
                                          <p:spTgt spid="18445"/>
                                        </p:tgtEl>
                                        <p:attrNameLst>
                                          <p:attrName>ppt_x</p:attrName>
                                        </p:attrNameLst>
                                      </p:cBhvr>
                                      <p:tavLst>
                                        <p:tav tm="0">
                                          <p:val>
                                            <p:strVal val="1+#ppt_w/2"/>
                                          </p:val>
                                        </p:tav>
                                        <p:tav tm="100000">
                                          <p:val>
                                            <p:strVal val="#ppt_x"/>
                                          </p:val>
                                        </p:tav>
                                      </p:tavLst>
                                    </p:anim>
                                    <p:anim calcmode="lin" valueType="num">
                                      <p:cBhvr additive="base">
                                        <p:cTn id="47" dur="500" fill="hold"/>
                                        <p:tgtEl>
                                          <p:spTgt spid="18445"/>
                                        </p:tgtEl>
                                        <p:attrNameLst>
                                          <p:attrName>ppt_y</p:attrName>
                                        </p:attrNameLst>
                                      </p:cBhvr>
                                      <p:tavLst>
                                        <p:tav tm="0">
                                          <p:val>
                                            <p:strVal val="#ppt_y"/>
                                          </p:val>
                                        </p:tav>
                                        <p:tav tm="100000">
                                          <p:val>
                                            <p:strVal val="#ppt_y"/>
                                          </p:val>
                                        </p:tav>
                                      </p:tavLst>
                                    </p:anim>
                                  </p:childTnLst>
                                </p:cTn>
                              </p:par>
                              <p:par>
                                <p:cTn id="48" presetID="9" presetClass="entr" presetSubtype="0" fill="hold" grpId="0" nodeType="withEffect">
                                  <p:stCondLst>
                                    <p:cond delay="0"/>
                                  </p:stCondLst>
                                  <p:childTnLst>
                                    <p:set>
                                      <p:cBhvr>
                                        <p:cTn id="49" dur="1" fill="hold">
                                          <p:stCondLst>
                                            <p:cond delay="0"/>
                                          </p:stCondLst>
                                        </p:cTn>
                                        <p:tgtEl>
                                          <p:spTgt spid="18446"/>
                                        </p:tgtEl>
                                        <p:attrNameLst>
                                          <p:attrName>style.visibility</p:attrName>
                                        </p:attrNameLst>
                                      </p:cBhvr>
                                      <p:to>
                                        <p:strVal val="visible"/>
                                      </p:to>
                                    </p:set>
                                    <p:animEffect transition="in" filter="dissolve">
                                      <p:cBhvr>
                                        <p:cTn id="50" dur="500"/>
                                        <p:tgtEl>
                                          <p:spTgt spid="18446"/>
                                        </p:tgtEl>
                                      </p:cBhvr>
                                    </p:animEffect>
                                  </p:childTnLst>
                                </p:cTn>
                              </p:par>
                            </p:childTnLst>
                          </p:cTn>
                        </p:par>
                        <p:par>
                          <p:cTn id="51" fill="hold" nodeType="afterGroup">
                            <p:stCondLst>
                              <p:cond delay="4500"/>
                            </p:stCondLst>
                            <p:childTnLst>
                              <p:par>
                                <p:cTn id="52" presetID="2" presetClass="entr" presetSubtype="2" fill="hold" grpId="0" nodeType="afterEffect">
                                  <p:stCondLst>
                                    <p:cond delay="0"/>
                                  </p:stCondLst>
                                  <p:childTnLst>
                                    <p:set>
                                      <p:cBhvr>
                                        <p:cTn id="53" dur="1" fill="hold">
                                          <p:stCondLst>
                                            <p:cond delay="0"/>
                                          </p:stCondLst>
                                        </p:cTn>
                                        <p:tgtEl>
                                          <p:spTgt spid="18447"/>
                                        </p:tgtEl>
                                        <p:attrNameLst>
                                          <p:attrName>style.visibility</p:attrName>
                                        </p:attrNameLst>
                                      </p:cBhvr>
                                      <p:to>
                                        <p:strVal val="visible"/>
                                      </p:to>
                                    </p:set>
                                    <p:anim calcmode="lin" valueType="num">
                                      <p:cBhvr additive="base">
                                        <p:cTn id="54" dur="500" fill="hold"/>
                                        <p:tgtEl>
                                          <p:spTgt spid="18447"/>
                                        </p:tgtEl>
                                        <p:attrNameLst>
                                          <p:attrName>ppt_x</p:attrName>
                                        </p:attrNameLst>
                                      </p:cBhvr>
                                      <p:tavLst>
                                        <p:tav tm="0">
                                          <p:val>
                                            <p:strVal val="1+#ppt_w/2"/>
                                          </p:val>
                                        </p:tav>
                                        <p:tav tm="100000">
                                          <p:val>
                                            <p:strVal val="#ppt_x"/>
                                          </p:val>
                                        </p:tav>
                                      </p:tavLst>
                                    </p:anim>
                                    <p:anim calcmode="lin" valueType="num">
                                      <p:cBhvr additive="base">
                                        <p:cTn id="55" dur="500" fill="hold"/>
                                        <p:tgtEl>
                                          <p:spTgt spid="18447"/>
                                        </p:tgtEl>
                                        <p:attrNameLst>
                                          <p:attrName>ppt_y</p:attrName>
                                        </p:attrNameLst>
                                      </p:cBhvr>
                                      <p:tavLst>
                                        <p:tav tm="0">
                                          <p:val>
                                            <p:strVal val="#ppt_y"/>
                                          </p:val>
                                        </p:tav>
                                        <p:tav tm="100000">
                                          <p:val>
                                            <p:strVal val="#ppt_y"/>
                                          </p:val>
                                        </p:tav>
                                      </p:tavLst>
                                    </p:anim>
                                  </p:childTnLst>
                                </p:cTn>
                              </p:par>
                              <p:par>
                                <p:cTn id="56" presetID="9" presetClass="entr" presetSubtype="0" fill="hold" grpId="0" nodeType="withEffect">
                                  <p:stCondLst>
                                    <p:cond delay="0"/>
                                  </p:stCondLst>
                                  <p:childTnLst>
                                    <p:set>
                                      <p:cBhvr>
                                        <p:cTn id="57" dur="1" fill="hold">
                                          <p:stCondLst>
                                            <p:cond delay="0"/>
                                          </p:stCondLst>
                                        </p:cTn>
                                        <p:tgtEl>
                                          <p:spTgt spid="18448"/>
                                        </p:tgtEl>
                                        <p:attrNameLst>
                                          <p:attrName>style.visibility</p:attrName>
                                        </p:attrNameLst>
                                      </p:cBhvr>
                                      <p:to>
                                        <p:strVal val="visible"/>
                                      </p:to>
                                    </p:set>
                                    <p:animEffect transition="in" filter="dissolve">
                                      <p:cBhvr>
                                        <p:cTn id="58" dur="500"/>
                                        <p:tgtEl>
                                          <p:spTgt spid="18448"/>
                                        </p:tgtEl>
                                      </p:cBhvr>
                                    </p:animEffect>
                                  </p:childTnLst>
                                </p:cTn>
                              </p:par>
                            </p:childTnLst>
                          </p:cTn>
                        </p:par>
                        <p:par>
                          <p:cTn id="59" fill="hold" nodeType="afterGroup">
                            <p:stCondLst>
                              <p:cond delay="5000"/>
                            </p:stCondLst>
                            <p:childTnLst>
                              <p:par>
                                <p:cTn id="60" presetID="2" presetClass="entr" presetSubtype="2" fill="hold" grpId="0" nodeType="afterEffect">
                                  <p:stCondLst>
                                    <p:cond delay="0"/>
                                  </p:stCondLst>
                                  <p:childTnLst>
                                    <p:set>
                                      <p:cBhvr>
                                        <p:cTn id="61" dur="1" fill="hold">
                                          <p:stCondLst>
                                            <p:cond delay="0"/>
                                          </p:stCondLst>
                                        </p:cTn>
                                        <p:tgtEl>
                                          <p:spTgt spid="18449"/>
                                        </p:tgtEl>
                                        <p:attrNameLst>
                                          <p:attrName>style.visibility</p:attrName>
                                        </p:attrNameLst>
                                      </p:cBhvr>
                                      <p:to>
                                        <p:strVal val="visible"/>
                                      </p:to>
                                    </p:set>
                                    <p:anim calcmode="lin" valueType="num">
                                      <p:cBhvr additive="base">
                                        <p:cTn id="62" dur="500" fill="hold"/>
                                        <p:tgtEl>
                                          <p:spTgt spid="18449"/>
                                        </p:tgtEl>
                                        <p:attrNameLst>
                                          <p:attrName>ppt_x</p:attrName>
                                        </p:attrNameLst>
                                      </p:cBhvr>
                                      <p:tavLst>
                                        <p:tav tm="0">
                                          <p:val>
                                            <p:strVal val="1+#ppt_w/2"/>
                                          </p:val>
                                        </p:tav>
                                        <p:tav tm="100000">
                                          <p:val>
                                            <p:strVal val="#ppt_x"/>
                                          </p:val>
                                        </p:tav>
                                      </p:tavLst>
                                    </p:anim>
                                    <p:anim calcmode="lin" valueType="num">
                                      <p:cBhvr additive="base">
                                        <p:cTn id="63" dur="500" fill="hold"/>
                                        <p:tgtEl>
                                          <p:spTgt spid="184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utoUpdateAnimBg="0"/>
      <p:bldP spid="18438" grpId="0" autoUpdateAnimBg="0"/>
      <p:bldP spid="18439" grpId="0" autoUpdateAnimBg="0"/>
      <p:bldP spid="18440" grpId="0" autoUpdateAnimBg="0"/>
      <p:bldP spid="18441" grpId="0" autoUpdateAnimBg="0"/>
      <p:bldP spid="18442" grpId="0" autoUpdateAnimBg="0"/>
      <p:bldP spid="18443" grpId="0" autoUpdateAnimBg="0"/>
      <p:bldP spid="18444" grpId="0" autoUpdateAnimBg="0"/>
      <p:bldP spid="18445" grpId="0" autoUpdateAnimBg="0"/>
      <p:bldP spid="18446" grpId="0" autoUpdateAnimBg="0"/>
      <p:bldP spid="18447" grpId="0" autoUpdateAnimBg="0"/>
      <p:bldP spid="18448" grpId="0" autoUpdateAnimBg="0"/>
      <p:bldP spid="1844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3238500" y="1316389"/>
            <a:ext cx="2834440" cy="253916"/>
          </a:xfrm>
          <a:prstGeom prst="rect">
            <a:avLst/>
          </a:prstGeom>
          <a:noFill/>
        </p:spPr>
        <p:txBody>
          <a:bodyPr wrap="square" lIns="68580" tIns="34290" rIns="68580" bIns="34290"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33" name="任意多边形 32"/>
          <p:cNvSpPr>
            <a:spLocks/>
          </p:cNvSpPr>
          <p:nvPr/>
        </p:nvSpPr>
        <p:spPr bwMode="auto">
          <a:xfrm>
            <a:off x="1115616" y="1316389"/>
            <a:ext cx="1335602" cy="3303569"/>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chemeClr val="accent1"/>
          </a:solidFill>
          <a:ln>
            <a:noFill/>
          </a:ln>
          <a:extLst/>
        </p:spPr>
        <p:txBody>
          <a:bodyPr wrap="square" lIns="68580" tIns="34290" rIns="68580" bIns="34290"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文本框 62"/>
          <p:cNvSpPr txBox="1"/>
          <p:nvPr/>
        </p:nvSpPr>
        <p:spPr>
          <a:xfrm>
            <a:off x="3238500" y="1544524"/>
            <a:ext cx="5075588" cy="438582"/>
          </a:xfrm>
          <a:prstGeom prst="rect">
            <a:avLst/>
          </a:prstGeom>
          <a:noFill/>
        </p:spPr>
        <p:txBody>
          <a:bodyPr wrap="square" lIns="68580" tIns="34290" rIns="68580" bIns="34290" rtlCol="0">
            <a:spAutoFit/>
          </a:bodyPr>
          <a:lstStyle/>
          <a:p>
            <a:pPr algn="just">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快速响应客户需求，持续为客户创造长期价值进而成就客户。为客户提供有效服务，是我们工作的方向和价值评价的标尺</a:t>
            </a:r>
            <a:endParaRPr lang="en-US" altLang="zh-CN" sz="800" b="1" dirty="0">
              <a:solidFill>
                <a:schemeClr val="bg1">
                  <a:lumMod val="65000"/>
                </a:schemeClr>
              </a:solidFill>
              <a:latin typeface="小米兰亭_GB外压缩"/>
              <a:ea typeface="小米兰亭_GB外压缩"/>
            </a:endParaRPr>
          </a:p>
        </p:txBody>
      </p:sp>
      <p:sp>
        <p:nvSpPr>
          <p:cNvPr id="64" name="文本框 63"/>
          <p:cNvSpPr txBox="1"/>
          <p:nvPr/>
        </p:nvSpPr>
        <p:spPr>
          <a:xfrm>
            <a:off x="3238500" y="2432983"/>
            <a:ext cx="2834440" cy="253916"/>
          </a:xfrm>
          <a:prstGeom prst="rect">
            <a:avLst/>
          </a:prstGeom>
          <a:noFill/>
        </p:spPr>
        <p:txBody>
          <a:bodyPr wrap="square" lIns="68580" tIns="34290" rIns="68580" bIns="34290"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65" name="文本框 64"/>
          <p:cNvSpPr txBox="1"/>
          <p:nvPr/>
        </p:nvSpPr>
        <p:spPr>
          <a:xfrm>
            <a:off x="3238500" y="2661118"/>
            <a:ext cx="5075588" cy="438582"/>
          </a:xfrm>
          <a:prstGeom prst="rect">
            <a:avLst/>
          </a:prstGeom>
          <a:noFill/>
        </p:spPr>
        <p:txBody>
          <a:bodyPr wrap="square" lIns="68580" tIns="34290" rIns="68580" bIns="34290" rtlCol="0">
            <a:spAutoFit/>
          </a:bodyPr>
          <a:lstStyle/>
          <a:p>
            <a:pPr algn="just">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快速响应客户需求，持续为客户创造长期价值进而成就客户。为客户提供有效服务，是我们工作的方向和价值评价的标尺</a:t>
            </a:r>
            <a:endParaRPr lang="en-US" altLang="zh-CN" sz="800" b="1" dirty="0">
              <a:solidFill>
                <a:schemeClr val="bg1">
                  <a:lumMod val="65000"/>
                </a:schemeClr>
              </a:solidFill>
              <a:latin typeface="小米兰亭_GB外压缩"/>
              <a:ea typeface="小米兰亭_GB外压缩"/>
            </a:endParaRPr>
          </a:p>
        </p:txBody>
      </p:sp>
      <p:sp>
        <p:nvSpPr>
          <p:cNvPr id="66" name="文本框 65"/>
          <p:cNvSpPr txBox="1"/>
          <p:nvPr/>
        </p:nvSpPr>
        <p:spPr>
          <a:xfrm>
            <a:off x="3238500" y="3578768"/>
            <a:ext cx="2834440" cy="253916"/>
          </a:xfrm>
          <a:prstGeom prst="rect">
            <a:avLst/>
          </a:prstGeom>
          <a:noFill/>
        </p:spPr>
        <p:txBody>
          <a:bodyPr wrap="square" lIns="68580" tIns="34290" rIns="68580" bIns="34290"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67" name="文本框 66"/>
          <p:cNvSpPr txBox="1"/>
          <p:nvPr/>
        </p:nvSpPr>
        <p:spPr>
          <a:xfrm>
            <a:off x="3238500" y="3806904"/>
            <a:ext cx="5075588" cy="438582"/>
          </a:xfrm>
          <a:prstGeom prst="rect">
            <a:avLst/>
          </a:prstGeom>
          <a:noFill/>
        </p:spPr>
        <p:txBody>
          <a:bodyPr wrap="square" lIns="68580" tIns="34290" rIns="68580" bIns="34290" rtlCol="0">
            <a:spAutoFit/>
          </a:bodyPr>
          <a:lstStyle/>
          <a:p>
            <a:pPr algn="just">
              <a:lnSpc>
                <a:spcPct val="150000"/>
              </a:lnSpc>
              <a:spcAft>
                <a:spcPts val="450"/>
              </a:spcAft>
              <a:buClr>
                <a:srgbClr val="006EA0"/>
              </a:buClr>
            </a:pPr>
            <a:r>
              <a:rPr lang="zh-CN" altLang="en-US" sz="800" dirty="0">
                <a:solidFill>
                  <a:schemeClr val="bg1">
                    <a:lumMod val="65000"/>
                  </a:schemeClr>
                </a:solidFill>
                <a:latin typeface="小米兰亭_GB外压缩"/>
                <a:ea typeface="小米兰亭_GB外压缩"/>
              </a:rPr>
              <a:t>为客户服务是我们存在的唯一理由，客户需求是我们发展的原动力。我们坚持以客户为中心，快速响应客户需求，持续为客户创造长期价值进而成就客户。为客户提供有效服务，是我们工作的方向和价值评价的标尺</a:t>
            </a:r>
            <a:endParaRPr lang="en-US" altLang="zh-CN" sz="800" b="1" dirty="0">
              <a:solidFill>
                <a:schemeClr val="bg1">
                  <a:lumMod val="65000"/>
                </a:schemeClr>
              </a:solidFill>
              <a:latin typeface="小米兰亭_GB外压缩"/>
              <a:ea typeface="小米兰亭_GB外压缩"/>
            </a:endParaRPr>
          </a:p>
        </p:txBody>
      </p:sp>
    </p:spTree>
    <p:extLst>
      <p:ext uri="{BB962C8B-B14F-4D97-AF65-F5344CB8AC3E}">
        <p14:creationId xmlns:p14="http://schemas.microsoft.com/office/powerpoint/2010/main" val="39109420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additive="base">
                                        <p:cTn id="16" dur="500" fill="hold"/>
                                        <p:tgtEl>
                                          <p:spTgt spid="63"/>
                                        </p:tgtEl>
                                        <p:attrNameLst>
                                          <p:attrName>ppt_x</p:attrName>
                                        </p:attrNameLst>
                                      </p:cBhvr>
                                      <p:tavLst>
                                        <p:tav tm="0">
                                          <p:val>
                                            <p:strVal val="1+#ppt_w/2"/>
                                          </p:val>
                                        </p:tav>
                                        <p:tav tm="100000">
                                          <p:val>
                                            <p:strVal val="#ppt_x"/>
                                          </p:val>
                                        </p:tav>
                                      </p:tavLst>
                                    </p:anim>
                                    <p:anim calcmode="lin" valueType="num">
                                      <p:cBhvr additive="base">
                                        <p:cTn id="17" dur="500" fill="hold"/>
                                        <p:tgtEl>
                                          <p:spTgt spid="6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1+#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fill="hold"/>
                                        <p:tgtEl>
                                          <p:spTgt spid="65"/>
                                        </p:tgtEl>
                                        <p:attrNameLst>
                                          <p:attrName>ppt_x</p:attrName>
                                        </p:attrNameLst>
                                      </p:cBhvr>
                                      <p:tavLst>
                                        <p:tav tm="0">
                                          <p:val>
                                            <p:strVal val="1+#ppt_w/2"/>
                                          </p:val>
                                        </p:tav>
                                        <p:tav tm="100000">
                                          <p:val>
                                            <p:strVal val="#ppt_x"/>
                                          </p:val>
                                        </p:tav>
                                      </p:tavLst>
                                    </p:anim>
                                    <p:anim calcmode="lin" valueType="num">
                                      <p:cBhvr additive="base">
                                        <p:cTn id="27" dur="500" fill="hold"/>
                                        <p:tgtEl>
                                          <p:spTgt spid="6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1+#ppt_w/2"/>
                                          </p:val>
                                        </p:tav>
                                        <p:tav tm="100000">
                                          <p:val>
                                            <p:strVal val="#ppt_x"/>
                                          </p:val>
                                        </p:tav>
                                      </p:tavLst>
                                    </p:anim>
                                    <p:anim calcmode="lin" valueType="num">
                                      <p:cBhvr additive="base">
                                        <p:cTn id="32" dur="500" fill="hold"/>
                                        <p:tgtEl>
                                          <p:spTgt spid="6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fill="hold"/>
                                        <p:tgtEl>
                                          <p:spTgt spid="67"/>
                                        </p:tgtEl>
                                        <p:attrNameLst>
                                          <p:attrName>ppt_x</p:attrName>
                                        </p:attrNameLst>
                                      </p:cBhvr>
                                      <p:tavLst>
                                        <p:tav tm="0">
                                          <p:val>
                                            <p:strVal val="1+#ppt_w/2"/>
                                          </p:val>
                                        </p:tav>
                                        <p:tav tm="100000">
                                          <p:val>
                                            <p:strVal val="#ppt_x"/>
                                          </p:val>
                                        </p:tav>
                                      </p:tavLst>
                                    </p:anim>
                                    <p:anim calcmode="lin" valueType="num">
                                      <p:cBhvr additive="base">
                                        <p:cTn id="37"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63" grpId="0"/>
      <p:bldP spid="64" grpId="0"/>
      <p:bldP spid="65" grpId="0"/>
      <p:bldP spid="66" grpId="0"/>
      <p:bldP spid="6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3"/>
          <p:cNvSpPr>
            <a:spLocks/>
          </p:cNvSpPr>
          <p:nvPr/>
        </p:nvSpPr>
        <p:spPr bwMode="auto">
          <a:xfrm>
            <a:off x="4456971" y="1438182"/>
            <a:ext cx="337348" cy="3097135"/>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Freeform 14"/>
          <p:cNvSpPr>
            <a:spLocks/>
          </p:cNvSpPr>
          <p:nvPr/>
        </p:nvSpPr>
        <p:spPr bwMode="auto">
          <a:xfrm>
            <a:off x="4905591" y="2132519"/>
            <a:ext cx="1112717" cy="2402797"/>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Freeform 15"/>
          <p:cNvSpPr>
            <a:spLocks/>
          </p:cNvSpPr>
          <p:nvPr/>
        </p:nvSpPr>
        <p:spPr bwMode="auto">
          <a:xfrm>
            <a:off x="3234749" y="2132519"/>
            <a:ext cx="1109184" cy="2402797"/>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Freeform 16"/>
          <p:cNvSpPr>
            <a:spLocks/>
          </p:cNvSpPr>
          <p:nvPr/>
        </p:nvSpPr>
        <p:spPr bwMode="auto">
          <a:xfrm>
            <a:off x="4721905" y="1809203"/>
            <a:ext cx="660565" cy="2726115"/>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Freeform 17"/>
          <p:cNvSpPr>
            <a:spLocks/>
          </p:cNvSpPr>
          <p:nvPr/>
        </p:nvSpPr>
        <p:spPr bwMode="auto">
          <a:xfrm>
            <a:off x="3867055" y="1809203"/>
            <a:ext cx="662332" cy="2726115"/>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7" name="Group 20"/>
          <p:cNvGrpSpPr>
            <a:grpSpLocks noChangeAspect="1"/>
          </p:cNvGrpSpPr>
          <p:nvPr/>
        </p:nvGrpSpPr>
        <p:grpSpPr bwMode="auto">
          <a:xfrm>
            <a:off x="3758526" y="3551410"/>
            <a:ext cx="1712883" cy="1145147"/>
            <a:chOff x="826" y="1479"/>
            <a:chExt cx="605" cy="643"/>
          </a:xfrm>
        </p:grpSpPr>
        <p:sp>
          <p:nvSpPr>
            <p:cNvPr id="8" name="AutoShape 19"/>
            <p:cNvSpPr>
              <a:spLocks noChangeAspect="1" noChangeArrowheads="1" noTextEdit="1"/>
            </p:cNvSpPr>
            <p:nvPr/>
          </p:nvSpPr>
          <p:spPr bwMode="auto">
            <a:xfrm>
              <a:off x="826" y="1497"/>
              <a:ext cx="605"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Freeform 22"/>
            <p:cNvSpPr>
              <a:spLocks/>
            </p:cNvSpPr>
            <p:nvPr/>
          </p:nvSpPr>
          <p:spPr bwMode="auto">
            <a:xfrm>
              <a:off x="886" y="1479"/>
              <a:ext cx="491" cy="491"/>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 name="组合 9"/>
          <p:cNvGrpSpPr/>
          <p:nvPr/>
        </p:nvGrpSpPr>
        <p:grpSpPr>
          <a:xfrm>
            <a:off x="3737494" y="953316"/>
            <a:ext cx="2562699" cy="530915"/>
            <a:chOff x="3737493" y="859958"/>
            <a:chExt cx="2562699" cy="530752"/>
          </a:xfrm>
        </p:grpSpPr>
        <p:sp>
          <p:nvSpPr>
            <p:cNvPr id="11" name="Freeform 27"/>
            <p:cNvSpPr>
              <a:spLocks/>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12" name="文本框 8"/>
            <p:cNvSpPr txBox="1"/>
            <p:nvPr/>
          </p:nvSpPr>
          <p:spPr>
            <a:xfrm>
              <a:off x="4136225" y="859958"/>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13" name="组合 12"/>
          <p:cNvGrpSpPr/>
          <p:nvPr/>
        </p:nvGrpSpPr>
        <p:grpSpPr>
          <a:xfrm>
            <a:off x="5986656" y="2012228"/>
            <a:ext cx="2566062" cy="530915"/>
            <a:chOff x="6105855" y="2241083"/>
            <a:chExt cx="2566062" cy="530752"/>
          </a:xfrm>
        </p:grpSpPr>
        <p:sp>
          <p:nvSpPr>
            <p:cNvPr id="14" name="Freeform 27"/>
            <p:cNvSpPr>
              <a:spLocks/>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15" name="文本框 8"/>
            <p:cNvSpPr txBox="1"/>
            <p:nvPr/>
          </p:nvSpPr>
          <p:spPr>
            <a:xfrm>
              <a:off x="6507950" y="2241083"/>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16" name="组合 15"/>
          <p:cNvGrpSpPr/>
          <p:nvPr/>
        </p:nvGrpSpPr>
        <p:grpSpPr>
          <a:xfrm>
            <a:off x="6105856" y="3327959"/>
            <a:ext cx="2575587" cy="530915"/>
            <a:chOff x="6105855" y="3326934"/>
            <a:chExt cx="2575587" cy="530752"/>
          </a:xfrm>
        </p:grpSpPr>
        <p:sp>
          <p:nvSpPr>
            <p:cNvPr id="17" name="Freeform 27"/>
            <p:cNvSpPr>
              <a:spLocks/>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18" name="文本框 8"/>
            <p:cNvSpPr txBox="1"/>
            <p:nvPr/>
          </p:nvSpPr>
          <p:spPr>
            <a:xfrm>
              <a:off x="6517475" y="3326934"/>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853912" y="1885038"/>
            <a:ext cx="2522297" cy="530915"/>
            <a:chOff x="602450" y="2393484"/>
            <a:chExt cx="2522297" cy="530752"/>
          </a:xfrm>
        </p:grpSpPr>
        <p:sp>
          <p:nvSpPr>
            <p:cNvPr id="20" name="Freeform 27"/>
            <p:cNvSpPr>
              <a:spLocks/>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21" name="文本框 8"/>
            <p:cNvSpPr txBox="1"/>
            <p:nvPr/>
          </p:nvSpPr>
          <p:spPr>
            <a:xfrm>
              <a:off x="602450" y="2393484"/>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pPr algn="r"/>
              <a:r>
                <a:rPr lang="zh-CN" altLang="en-US" sz="900" dirty="0">
                  <a:solidFill>
                    <a:schemeClr val="bg1">
                      <a:lumMod val="50000"/>
                    </a:schemeClr>
                  </a:solidFill>
                  <a:latin typeface="微软雅黑" pitchFamily="34" charset="-122"/>
                  <a:ea typeface="微软雅黑" pitchFamily="34" charset="-122"/>
                </a:rPr>
                <a:t>请在此粘贴或者</a:t>
              </a:r>
              <a:r>
                <a:rPr lang="zh-CN" altLang="en-US" sz="900" dirty="0">
                  <a:solidFill>
                    <a:schemeClr val="tx1">
                      <a:lumMod val="50000"/>
                      <a:lumOff val="50000"/>
                    </a:schemeClr>
                  </a:solidFill>
                  <a:latin typeface="微软雅黑" pitchFamily="34" charset="-122"/>
                  <a:ea typeface="微软雅黑" pitchFamily="34" charset="-122"/>
                </a:rPr>
                <a:t>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pPr algn="r"/>
              <a:r>
                <a:rPr lang="zh-CN" altLang="en-US" sz="900" dirty="0">
                  <a:solidFill>
                    <a:schemeClr val="tx1">
                      <a:lumMod val="50000"/>
                      <a:lumOff val="50000"/>
                    </a:schemeClr>
                  </a:solidFill>
                  <a:latin typeface="微软雅黑" pitchFamily="34" charset="-122"/>
                  <a:ea typeface="微软雅黑" pitchFamily="34" charset="-122"/>
                </a:rPr>
                <a:t>请在此粘贴或者输入你的文</a:t>
              </a:r>
              <a:r>
                <a:rPr lang="zh-CN" altLang="en-US" sz="900" dirty="0">
                  <a:solidFill>
                    <a:schemeClr val="bg1">
                      <a:lumMod val="50000"/>
                    </a:schemeClr>
                  </a:solidFill>
                  <a:latin typeface="微软雅黑" pitchFamily="34" charset="-122"/>
                  <a:ea typeface="微软雅黑" pitchFamily="34" charset="-122"/>
                </a:rPr>
                <a:t>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22" name="组合 21"/>
          <p:cNvGrpSpPr/>
          <p:nvPr/>
        </p:nvGrpSpPr>
        <p:grpSpPr>
          <a:xfrm>
            <a:off x="602451" y="3375599"/>
            <a:ext cx="2522297" cy="530915"/>
            <a:chOff x="602450" y="3374559"/>
            <a:chExt cx="2522297" cy="530752"/>
          </a:xfrm>
        </p:grpSpPr>
        <p:sp>
          <p:nvSpPr>
            <p:cNvPr id="23" name="Freeform 27"/>
            <p:cNvSpPr>
              <a:spLocks/>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24" name="文本框 8"/>
            <p:cNvSpPr txBox="1"/>
            <p:nvPr/>
          </p:nvSpPr>
          <p:spPr>
            <a:xfrm>
              <a:off x="602450" y="3374559"/>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pPr algn="r"/>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pPr algn="r"/>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50123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0" fill="hold"/>
                                        <p:tgtEl>
                                          <p:spTgt spid="7"/>
                                        </p:tgtEl>
                                        <p:attrNameLst>
                                          <p:attrName>ppt_x</p:attrName>
                                        </p:attrNameLst>
                                      </p:cBhvr>
                                      <p:tavLst>
                                        <p:tav tm="0">
                                          <p:val>
                                            <p:strVal val="#ppt_x"/>
                                          </p:val>
                                        </p:tav>
                                        <p:tav tm="100000">
                                          <p:val>
                                            <p:strVal val="#ppt_x"/>
                                          </p:val>
                                        </p:tav>
                                      </p:tavLst>
                                    </p:anim>
                                    <p:anim calcmode="lin" valueType="num">
                                      <p:cBhvr additive="base">
                                        <p:cTn id="18" dur="2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750"/>
                                        <p:tgtEl>
                                          <p:spTgt spid="6"/>
                                        </p:tgtEl>
                                      </p:cBhvr>
                                    </p:animEffect>
                                  </p:childTnLst>
                                </p:cTn>
                              </p:par>
                            </p:childTnLst>
                          </p:cTn>
                        </p:par>
                        <p:par>
                          <p:cTn id="23" fill="hold">
                            <p:stCondLst>
                              <p:cond delay="4250"/>
                            </p:stCondLst>
                            <p:childTnLst>
                              <p:par>
                                <p:cTn id="24" presetID="53" presetClass="entr" presetSubtype="16"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4750"/>
                            </p:stCondLst>
                            <p:childTnLst>
                              <p:par>
                                <p:cTn id="30" presetID="2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750"/>
                                        <p:tgtEl>
                                          <p:spTgt spid="5"/>
                                        </p:tgtEl>
                                      </p:cBhvr>
                                    </p:animEffect>
                                  </p:childTnLst>
                                </p:cTn>
                              </p:par>
                            </p:childTnLst>
                          </p:cTn>
                        </p:par>
                        <p:par>
                          <p:cTn id="33" fill="hold">
                            <p:stCondLst>
                              <p:cond delay="5500"/>
                            </p:stCondLst>
                            <p:childTnLst>
                              <p:par>
                                <p:cTn id="34" presetID="5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6000"/>
                            </p:stCondLst>
                            <p:childTnLst>
                              <p:par>
                                <p:cTn id="40" presetID="22" presetClass="entr" presetSubtype="4"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750"/>
                                        <p:tgtEl>
                                          <p:spTgt spid="4"/>
                                        </p:tgtEl>
                                      </p:cBhvr>
                                    </p:animEffect>
                                  </p:childTnLst>
                                </p:cTn>
                              </p:par>
                            </p:childTnLst>
                          </p:cTn>
                        </p:par>
                        <p:par>
                          <p:cTn id="43" fill="hold">
                            <p:stCondLst>
                              <p:cond delay="6750"/>
                            </p:stCondLst>
                            <p:childTnLst>
                              <p:par>
                                <p:cTn id="44" presetID="53" presetClass="entr" presetSubtype="16"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par>
                          <p:cTn id="49" fill="hold">
                            <p:stCondLst>
                              <p:cond delay="7250"/>
                            </p:stCondLst>
                            <p:childTnLst>
                              <p:par>
                                <p:cTn id="50" presetID="22" presetClass="entr" presetSubtype="4"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down)">
                                      <p:cBhvr>
                                        <p:cTn id="52" dur="750"/>
                                        <p:tgtEl>
                                          <p:spTgt spid="3"/>
                                        </p:tgtEl>
                                      </p:cBhvr>
                                    </p:animEffect>
                                  </p:childTnLst>
                                </p:cTn>
                              </p:par>
                            </p:childTnLst>
                          </p:cTn>
                        </p:par>
                        <p:par>
                          <p:cTn id="53" fill="hold">
                            <p:stCondLst>
                              <p:cond delay="8000"/>
                            </p:stCondLst>
                            <p:childTnLst>
                              <p:par>
                                <p:cTn id="54" presetID="53" presetClass="entr" presetSubtype="16"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E086CDE0-2D61-4371-9DA3-3F299D5F775D}"/>
              </a:ext>
            </a:extLst>
          </p:cNvPr>
          <p:cNvSpPr/>
          <p:nvPr/>
        </p:nvSpPr>
        <p:spPr>
          <a:xfrm>
            <a:off x="0" y="0"/>
            <a:ext cx="4426975" cy="5145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E0F3F6E5-8897-4F84-9B42-A510BF082413}"/>
              </a:ext>
            </a:extLst>
          </p:cNvPr>
          <p:cNvSpPr/>
          <p:nvPr/>
        </p:nvSpPr>
        <p:spPr>
          <a:xfrm>
            <a:off x="4426975" y="0"/>
            <a:ext cx="4717025" cy="5145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65173C5A-9C00-4F4F-95F5-A2E3275C43C2}"/>
              </a:ext>
            </a:extLst>
          </p:cNvPr>
          <p:cNvSpPr/>
          <p:nvPr/>
        </p:nvSpPr>
        <p:spPr>
          <a:xfrm>
            <a:off x="143509" y="160276"/>
            <a:ext cx="8856984"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DE3ECB04-19F3-4416-AF9E-BA5BF7F858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519" y="664332"/>
            <a:ext cx="4043940" cy="3835295"/>
          </a:xfrm>
          <a:prstGeom prst="rect">
            <a:avLst/>
          </a:prstGeom>
        </p:spPr>
      </p:pic>
      <p:sp>
        <p:nvSpPr>
          <p:cNvPr id="9" name="Rectangle 18">
            <a:extLst>
              <a:ext uri="{FF2B5EF4-FFF2-40B4-BE49-F238E27FC236}">
                <a16:creationId xmlns:a16="http://schemas.microsoft.com/office/drawing/2014/main" xmlns="" id="{F4D2E91D-8BC5-4DB6-A14B-773630FB093F}"/>
              </a:ext>
            </a:extLst>
          </p:cNvPr>
          <p:cNvSpPr>
            <a:spLocks noChangeArrowheads="1"/>
          </p:cNvSpPr>
          <p:nvPr/>
        </p:nvSpPr>
        <p:spPr bwMode="auto">
          <a:xfrm>
            <a:off x="4353538" y="2078094"/>
            <a:ext cx="41068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3600" b="1" dirty="0">
                <a:solidFill>
                  <a:schemeClr val="tx1">
                    <a:lumMod val="65000"/>
                    <a:lumOff val="35000"/>
                  </a:schemeClr>
                </a:solidFill>
                <a:latin typeface="微软雅黑" pitchFamily="34" charset="-122"/>
                <a:ea typeface="微软雅黑" pitchFamily="34" charset="-122"/>
                <a:cs typeface="宋体" pitchFamily="2" charset="-122"/>
              </a:rPr>
              <a:t>演讲完毕   谢谢观看</a:t>
            </a:r>
            <a:endParaRPr lang="en-US" altLang="zh-CN" sz="3600" b="1" dirty="0">
              <a:solidFill>
                <a:schemeClr val="tx1">
                  <a:lumMod val="65000"/>
                  <a:lumOff val="35000"/>
                </a:schemeClr>
              </a:solidFill>
              <a:latin typeface="微软雅黑" pitchFamily="34" charset="-122"/>
              <a:ea typeface="微软雅黑" pitchFamily="34" charset="-122"/>
              <a:cs typeface="宋体" pitchFamily="2" charset="-122"/>
            </a:endParaRPr>
          </a:p>
        </p:txBody>
      </p:sp>
      <p:sp>
        <p:nvSpPr>
          <p:cNvPr id="10" name="Rectangle 20">
            <a:extLst>
              <a:ext uri="{FF2B5EF4-FFF2-40B4-BE49-F238E27FC236}">
                <a16:creationId xmlns:a16="http://schemas.microsoft.com/office/drawing/2014/main" xmlns="" id="{75F68BC8-2876-4EE5-85E7-E7D208607D07}"/>
              </a:ext>
            </a:extLst>
          </p:cNvPr>
          <p:cNvSpPr>
            <a:spLocks noChangeArrowheads="1"/>
          </p:cNvSpPr>
          <p:nvPr/>
        </p:nvSpPr>
        <p:spPr bwMode="auto">
          <a:xfrm>
            <a:off x="4406273" y="2739305"/>
            <a:ext cx="4032854" cy="24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800" dirty="0">
                <a:solidFill>
                  <a:schemeClr val="tx1">
                    <a:lumMod val="50000"/>
                    <a:lumOff val="50000"/>
                  </a:schemeClr>
                </a:solidFill>
                <a:latin typeface="Arial" pitchFamily="34" charset="0"/>
                <a:cs typeface="Arial" pitchFamily="34" charset="0"/>
              </a:rPr>
              <a:t>We have many PowerPoint </a:t>
            </a:r>
            <a:r>
              <a:rPr lang="zh-CN" altLang="en-US" sz="800" dirty="0">
                <a:solidFill>
                  <a:schemeClr val="tx1">
                    <a:lumMod val="50000"/>
                    <a:lumOff val="50000"/>
                  </a:schemeClr>
                </a:solidFill>
                <a:latin typeface="Arial" pitchFamily="34" charset="0"/>
                <a:cs typeface="Arial" pitchFamily="34" charset="0"/>
              </a:rPr>
              <a:t>templates</a:t>
            </a:r>
            <a:r>
              <a:rPr lang="en-US" altLang="zh-CN" sz="800" dirty="0">
                <a:solidFill>
                  <a:schemeClr val="tx1">
                    <a:lumMod val="50000"/>
                    <a:lumOff val="50000"/>
                  </a:schemeClr>
                </a:solidFill>
                <a:latin typeface="Arial" pitchFamily="34" charset="0"/>
                <a:cs typeface="Arial" pitchFamily="34" charset="0"/>
              </a:rPr>
              <a:t> that has been specifically designed to help anyone that is stepping into the world of PowerPoint for the very first time.</a:t>
            </a:r>
            <a:endParaRPr lang="zh-CN" altLang="en-US" sz="800" dirty="0">
              <a:solidFill>
                <a:schemeClr val="tx1">
                  <a:lumMod val="50000"/>
                  <a:lumOff val="50000"/>
                </a:schemeClr>
              </a:solidFill>
              <a:latin typeface="Arial" pitchFamily="34" charset="0"/>
              <a:cs typeface="Arial" pitchFamily="34" charset="0"/>
            </a:endParaRPr>
          </a:p>
        </p:txBody>
      </p:sp>
      <p:sp>
        <p:nvSpPr>
          <p:cNvPr id="11" name="Rectangle 18">
            <a:extLst>
              <a:ext uri="{FF2B5EF4-FFF2-40B4-BE49-F238E27FC236}">
                <a16:creationId xmlns:a16="http://schemas.microsoft.com/office/drawing/2014/main" xmlns="" id="{67E2A273-A4B7-42A3-9BB9-A43DDC6FD580}"/>
              </a:ext>
            </a:extLst>
          </p:cNvPr>
          <p:cNvSpPr>
            <a:spLocks noChangeArrowheads="1"/>
          </p:cNvSpPr>
          <p:nvPr/>
        </p:nvSpPr>
        <p:spPr bwMode="auto">
          <a:xfrm>
            <a:off x="5616116" y="1165483"/>
            <a:ext cx="13593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5400" dirty="0">
                <a:solidFill>
                  <a:schemeClr val="accent2"/>
                </a:solidFill>
                <a:latin typeface="Impact" pitchFamily="34" charset="0"/>
                <a:ea typeface="微软雅黑" pitchFamily="34" charset="-122"/>
                <a:cs typeface="宋体" pitchFamily="2" charset="-122"/>
              </a:rPr>
              <a:t>2019</a:t>
            </a:r>
          </a:p>
        </p:txBody>
      </p:sp>
      <p:sp>
        <p:nvSpPr>
          <p:cNvPr id="12" name="Rectangle 4">
            <a:extLst>
              <a:ext uri="{FF2B5EF4-FFF2-40B4-BE49-F238E27FC236}">
                <a16:creationId xmlns:a16="http://schemas.microsoft.com/office/drawing/2014/main" xmlns="" id="{ECD971B6-7A7B-4F4D-A97B-50873FAAA2F5}"/>
              </a:ext>
            </a:extLst>
          </p:cNvPr>
          <p:cNvSpPr txBox="1">
            <a:spLocks noChangeArrowheads="1"/>
          </p:cNvSpPr>
          <p:nvPr/>
        </p:nvSpPr>
        <p:spPr bwMode="auto">
          <a:xfrm>
            <a:off x="5557496" y="3146115"/>
            <a:ext cx="1296145" cy="256654"/>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100" b="0" dirty="0" smtClean="0">
                <a:solidFill>
                  <a:schemeClr val="tx1">
                    <a:lumMod val="65000"/>
                    <a:lumOff val="35000"/>
                  </a:schemeClr>
                </a:solidFill>
                <a:latin typeface="微软雅黑" panose="020B0503020204020204" pitchFamily="34" charset="-122"/>
                <a:ea typeface="微软雅黑" panose="020B0503020204020204" pitchFamily="34" charset="-122"/>
              </a:rPr>
              <a:t>汇报人</a:t>
            </a:r>
            <a:r>
              <a:rPr lang="zh-CN" altLang="en-US" sz="1100" b="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100" b="0" dirty="0" smtClean="0">
                <a:solidFill>
                  <a:schemeClr val="tx1">
                    <a:lumMod val="65000"/>
                    <a:lumOff val="35000"/>
                  </a:schemeClr>
                </a:solidFill>
                <a:latin typeface="微软雅黑" panose="020B0503020204020204" pitchFamily="34" charset="-122"/>
                <a:ea typeface="微软雅黑" panose="020B0503020204020204" pitchFamily="34" charset="-122"/>
              </a:rPr>
              <a:t>xxx</a:t>
            </a:r>
            <a:endPar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4">
            <a:extLst>
              <a:ext uri="{FF2B5EF4-FFF2-40B4-BE49-F238E27FC236}">
                <a16:creationId xmlns:a16="http://schemas.microsoft.com/office/drawing/2014/main" xmlns="" id="{ECA90A03-F344-4868-871F-CE9D17322269}"/>
              </a:ext>
            </a:extLst>
          </p:cNvPr>
          <p:cNvSpPr txBox="1">
            <a:spLocks noChangeArrowheads="1"/>
          </p:cNvSpPr>
          <p:nvPr/>
        </p:nvSpPr>
        <p:spPr bwMode="auto">
          <a:xfrm>
            <a:off x="5416102" y="3503347"/>
            <a:ext cx="1654873" cy="256654"/>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时间：</a:t>
            </a:r>
            <a:r>
              <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日</a:t>
            </a:r>
          </a:p>
        </p:txBody>
      </p:sp>
    </p:spTree>
    <p:extLst>
      <p:ext uri="{BB962C8B-B14F-4D97-AF65-F5344CB8AC3E}">
        <p14:creationId xmlns:p14="http://schemas.microsoft.com/office/powerpoint/2010/main" val="67459652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 calcmode="lin" valueType="num">
                                      <p:cBhvr>
                                        <p:cTn id="14" dur="500" fill="hold"/>
                                        <p:tgtEl>
                                          <p:spTgt spid="11"/>
                                        </p:tgtEl>
                                        <p:attrNameLst>
                                          <p:attrName>ppt_x</p:attrName>
                                        </p:attrNameLst>
                                      </p:cBhvr>
                                      <p:tavLst>
                                        <p:tav tm="0">
                                          <p:val>
                                            <p:fltVal val="0.5"/>
                                          </p:val>
                                        </p:tav>
                                        <p:tav tm="100000">
                                          <p:val>
                                            <p:strVal val="#ppt_x"/>
                                          </p:val>
                                        </p:tav>
                                      </p:tavLst>
                                    </p:anim>
                                    <p:anim calcmode="lin" valueType="num">
                                      <p:cBhvr>
                                        <p:cTn id="15" dur="500" fill="hold"/>
                                        <p:tgtEl>
                                          <p:spTgt spid="11"/>
                                        </p:tgtEl>
                                        <p:attrNameLst>
                                          <p:attrName>ppt_y</p:attrName>
                                        </p:attrNameLst>
                                      </p:cBhvr>
                                      <p:tavLst>
                                        <p:tav tm="0">
                                          <p:val>
                                            <p:fltVal val="0.5"/>
                                          </p:val>
                                        </p:tav>
                                        <p:tav tm="100000">
                                          <p:val>
                                            <p:strVal val="#ppt_y"/>
                                          </p:val>
                                        </p:tav>
                                      </p:tavLst>
                                    </p:anim>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50"/>
                                        <p:tgtEl>
                                          <p:spTgt spid="10"/>
                                        </p:tgtEl>
                                      </p:cBhvr>
                                    </p:animEffect>
                                    <p:anim calcmode="lin" valueType="num">
                                      <p:cBhvr>
                                        <p:cTn id="28" dur="750" fill="hold"/>
                                        <p:tgtEl>
                                          <p:spTgt spid="10"/>
                                        </p:tgtEl>
                                        <p:attrNameLst>
                                          <p:attrName>ppt_x</p:attrName>
                                        </p:attrNameLst>
                                      </p:cBhvr>
                                      <p:tavLst>
                                        <p:tav tm="0">
                                          <p:val>
                                            <p:strVal val="#ppt_x"/>
                                          </p:val>
                                        </p:tav>
                                        <p:tav tm="100000">
                                          <p:val>
                                            <p:strVal val="#ppt_x"/>
                                          </p:val>
                                        </p:tav>
                                      </p:tavLst>
                                    </p:anim>
                                    <p:anim calcmode="lin" valueType="num">
                                      <p:cBhvr>
                                        <p:cTn id="29" dur="75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120">
      <a:dk1>
        <a:sysClr val="windowText" lastClr="000000"/>
      </a:dk1>
      <a:lt1>
        <a:sysClr val="window" lastClr="FFFFFF"/>
      </a:lt1>
      <a:dk2>
        <a:srgbClr val="1F497D"/>
      </a:dk2>
      <a:lt2>
        <a:srgbClr val="EEECE1"/>
      </a:lt2>
      <a:accent1>
        <a:srgbClr val="7ACDDB"/>
      </a:accent1>
      <a:accent2>
        <a:srgbClr val="E3A22A"/>
      </a:accent2>
      <a:accent3>
        <a:srgbClr val="7ACDDB"/>
      </a:accent3>
      <a:accent4>
        <a:srgbClr val="E3A22A"/>
      </a:accent4>
      <a:accent5>
        <a:srgbClr val="7ACDDB"/>
      </a:accent5>
      <a:accent6>
        <a:srgbClr val="E3A22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2325</Words>
  <Application>Microsoft Office PowerPoint</Application>
  <PresentationFormat>自定义</PresentationFormat>
  <Paragraphs>249</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197</cp:revision>
  <dcterms:created xsi:type="dcterms:W3CDTF">2017-04-12T06:08:35Z</dcterms:created>
  <dcterms:modified xsi:type="dcterms:W3CDTF">2018-01-30T02:13:59Z</dcterms:modified>
</cp:coreProperties>
</file>